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8" r:id="rId3"/>
  </p:sldMasterIdLst>
  <p:notesMasterIdLst>
    <p:notesMasterId r:id="rId5"/>
  </p:notesMasterIdLst>
  <p:handoutMasterIdLst>
    <p:handoutMasterId r:id="rId40"/>
  </p:handoutMasterIdLst>
  <p:sldIdLst>
    <p:sldId id="320" r:id="rId4"/>
    <p:sldId id="370" r:id="rId6"/>
    <p:sldId id="375" r:id="rId7"/>
    <p:sldId id="280" r:id="rId8"/>
    <p:sldId id="278" r:id="rId9"/>
    <p:sldId id="369" r:id="rId10"/>
    <p:sldId id="326" r:id="rId11"/>
    <p:sldId id="327" r:id="rId12"/>
    <p:sldId id="322" r:id="rId13"/>
    <p:sldId id="268" r:id="rId14"/>
    <p:sldId id="324" r:id="rId15"/>
    <p:sldId id="325" r:id="rId16"/>
    <p:sldId id="374" r:id="rId17"/>
    <p:sldId id="314" r:id="rId18"/>
    <p:sldId id="328" r:id="rId19"/>
    <p:sldId id="329" r:id="rId20"/>
    <p:sldId id="365" r:id="rId21"/>
    <p:sldId id="330" r:id="rId22"/>
    <p:sldId id="331" r:id="rId23"/>
    <p:sldId id="282" r:id="rId24"/>
    <p:sldId id="373" r:id="rId25"/>
    <p:sldId id="273" r:id="rId26"/>
    <p:sldId id="332" r:id="rId27"/>
    <p:sldId id="333" r:id="rId28"/>
    <p:sldId id="334" r:id="rId29"/>
    <p:sldId id="368" r:id="rId30"/>
    <p:sldId id="366" r:id="rId31"/>
    <p:sldId id="376" r:id="rId32"/>
    <p:sldId id="315" r:id="rId33"/>
    <p:sldId id="335" r:id="rId34"/>
    <p:sldId id="336" r:id="rId35"/>
    <p:sldId id="337" r:id="rId36"/>
    <p:sldId id="338" r:id="rId37"/>
    <p:sldId id="339" r:id="rId38"/>
    <p:sldId id="379" r:id="rId39"/>
  </p:sldIdLst>
  <p:sldSz cx="9144000" cy="5143500" type="screen16x9"/>
  <p:notesSz cx="6858000" cy="9144000"/>
  <p:custDataLst>
    <p:tags r:id="rId4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orient="horz" pos="2618" userDrawn="1">
          <p15:clr>
            <a:srgbClr val="A4A3A4"/>
          </p15:clr>
        </p15:guide>
        <p15:guide id="3" orient="horz" pos="2799" userDrawn="1">
          <p15:clr>
            <a:srgbClr val="A4A3A4"/>
          </p15:clr>
        </p15:guide>
        <p15:guide id="4" pos="2880" userDrawn="1">
          <p15:clr>
            <a:srgbClr val="A4A3A4"/>
          </p15:clr>
        </p15:guide>
        <p15:guide id="5" pos="5738" userDrawn="1">
          <p15:clr>
            <a:srgbClr val="A4A3A4"/>
          </p15:clr>
        </p15:guide>
        <p15:guide id="6" pos="575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060"/>
    <a:srgbClr val="0C8882"/>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68" autoAdjust="0"/>
    <p:restoredTop sz="93664" autoAdjust="0"/>
  </p:normalViewPr>
  <p:slideViewPr>
    <p:cSldViewPr showGuides="1">
      <p:cViewPr>
        <p:scale>
          <a:sx n="75" d="100"/>
          <a:sy n="75" d="100"/>
        </p:scale>
        <p:origin x="2826" y="1068"/>
      </p:cViewPr>
      <p:guideLst>
        <p:guide orient="horz" pos="1620"/>
        <p:guide orient="horz" pos="2618"/>
        <p:guide orient="horz" pos="2799"/>
        <p:guide pos="2880"/>
        <p:guide pos="5738"/>
        <p:guide pos="5759"/>
      </p:guideLst>
    </p:cSldViewPr>
  </p:slideViewPr>
  <p:notesTextViewPr>
    <p:cViewPr>
      <p:scale>
        <a:sx n="100" d="100"/>
        <a:sy n="100" d="100"/>
      </p:scale>
      <p:origin x="0" y="0"/>
    </p:cViewPr>
  </p:notesTextViewPr>
  <p:sorterViewPr>
    <p:cViewPr varScale="1">
      <p:scale>
        <a:sx n="1" d="1"/>
        <a:sy n="1" d="1"/>
      </p:scale>
      <p:origin x="0" y="0"/>
    </p:cViewPr>
  </p:sorterViewPr>
  <p:notesViewPr>
    <p:cSldViewPr showGuides="1">
      <p:cViewPr varScale="1">
        <p:scale>
          <a:sx n="88" d="100"/>
          <a:sy n="88" d="100"/>
        </p:scale>
        <p:origin x="358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4" Type="http://schemas.openxmlformats.org/officeDocument/2006/relationships/tags" Target="tags/tag31.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handoutMaster" Target="handoutMasters/handoutMaster1.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6A419D4-6487-4A4C-B1FD-D930E9170F97}"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E4E1636-D908-4F5A-8C6C-3D1B3547CFB0}"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25EEFF-2679-467A-B247-40FD39B65F2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CC75BC-847C-4F83-9AE3-DC3F6F592ECA}" type="slidenum">
              <a:rPr lang="zh-CN" altLang="en-US" smtClean="0"/>
            </a:fld>
            <a:endParaRPr lang="zh-CN" alt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 </a:t>
            </a:r>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a:ln>
                  <a:noFill/>
                </a:ln>
                <a:solidFill>
                  <a:sysClr val="windowText" lastClr="000000"/>
                </a:solidFill>
                <a:effectLst/>
                <a:uLnTx/>
                <a:uFillTx/>
              </a:rPr>
              <a:t> </a:t>
            </a:r>
            <a:endParaRPr kumimoji="0" lang="zh-CN" altLang="en-US" sz="1800" b="0" i="0" u="none" strike="noStrike" kern="0" cap="none" spc="0" normalizeH="0" baseline="0" noProof="0">
              <a:ln>
                <a:noFill/>
              </a:ln>
              <a:solidFill>
                <a:sysClr val="windowText" lastClr="000000"/>
              </a:solidFill>
              <a:effectLst/>
              <a:uLnTx/>
              <a:uFillTx/>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a:ln>
                  <a:noFill/>
                </a:ln>
                <a:solidFill>
                  <a:sysClr val="windowText" lastClr="000000"/>
                </a:solidFill>
                <a:effectLst/>
                <a:uLnTx/>
                <a:uFillTx/>
              </a:rPr>
              <a:t> </a:t>
            </a:r>
            <a:endParaRPr kumimoji="0" lang="zh-CN" altLang="en-US" sz="1800" b="0" i="0" u="none" strike="noStrike" kern="0" cap="none" spc="0" normalizeH="0" baseline="0" noProof="0">
              <a:ln>
                <a:noFill/>
              </a:ln>
              <a:solidFill>
                <a:sysClr val="windowText" lastClr="000000"/>
              </a:solidFill>
              <a:effectLst/>
              <a:uLnTx/>
              <a:uFillTx/>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a:ln>
                  <a:noFill/>
                </a:ln>
                <a:solidFill>
                  <a:sysClr val="windowText" lastClr="000000"/>
                </a:solidFill>
                <a:effectLst/>
                <a:uLnTx/>
                <a:uFillTx/>
              </a:rPr>
              <a:t> </a:t>
            </a:r>
            <a:endParaRPr kumimoji="0" lang="zh-CN" altLang="en-US" sz="1800" b="0" i="0" u="none" strike="noStrike" kern="0" cap="none" spc="0" normalizeH="0" baseline="0" noProof="0">
              <a:ln>
                <a:noFill/>
              </a:ln>
              <a:solidFill>
                <a:sysClr val="windowText" lastClr="000000"/>
              </a:solidFill>
              <a:effectLst/>
              <a:uLnTx/>
              <a:uFillTx/>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a:ln>
                  <a:noFill/>
                </a:ln>
                <a:solidFill>
                  <a:sysClr val="windowText" lastClr="000000"/>
                </a:solidFill>
                <a:effectLst/>
                <a:uLnTx/>
                <a:uFillTx/>
              </a:rPr>
              <a:t> </a:t>
            </a:r>
            <a:endParaRPr kumimoji="0" lang="zh-CN" altLang="en-US" sz="1800" b="0" i="0" u="none" strike="noStrike" kern="0" cap="none" spc="0" normalizeH="0" baseline="0" noProof="0">
              <a:ln>
                <a:noFill/>
              </a:ln>
              <a:solidFill>
                <a:sysClr val="windowText" lastClr="000000"/>
              </a:solidFill>
              <a:effectLst/>
              <a:uLnTx/>
              <a:uFillTx/>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a:ln>
                  <a:noFill/>
                </a:ln>
                <a:solidFill>
                  <a:sysClr val="windowText" lastClr="000000"/>
                </a:solidFill>
                <a:effectLst/>
                <a:uLnTx/>
                <a:uFillTx/>
              </a:rPr>
              <a:t> </a:t>
            </a:r>
            <a:endParaRPr kumimoji="0" lang="zh-CN" altLang="en-US" sz="1800" b="0" i="0" u="none" strike="noStrike" kern="0" cap="none" spc="0" normalizeH="0" baseline="0" noProof="0">
              <a:ln>
                <a:noFill/>
              </a:ln>
              <a:solidFill>
                <a:sysClr val="windowText" lastClr="000000"/>
              </a:solidFill>
              <a:effectLst/>
              <a:uLnTx/>
              <a:uFillTx/>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r>
              <a:rPr lang="zh-CN" altLang="en-US"/>
              <a:t> </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userDrawn="1"/>
        </p:nvSpPr>
        <p:spPr>
          <a:xfrm>
            <a:off x="0" y="0"/>
            <a:ext cx="9144000" cy="5143500"/>
          </a:xfrm>
          <a:prstGeom prst="rect">
            <a:avLst/>
          </a:prstGeom>
          <a:pattFill prst="smConfetti">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6" name="TextBox 5"/>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endParaRPr lang="en-US" altLang="zh-CN" sz="100" dirty="0">
              <a:solidFill>
                <a:schemeClr val="tx1">
                  <a:alpha val="0"/>
                </a:schemeClr>
              </a:solidFill>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cxnSp>
        <p:nvCxnSpPr>
          <p:cNvPr id="3" name="直接连接符 2"/>
          <p:cNvCxnSpPr/>
          <p:nvPr userDrawn="1"/>
        </p:nvCxnSpPr>
        <p:spPr>
          <a:xfrm>
            <a:off x="1096328" y="843558"/>
            <a:ext cx="7868160"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2" name="十字形 1"/>
          <p:cNvSpPr/>
          <p:nvPr userDrawn="1"/>
        </p:nvSpPr>
        <p:spPr>
          <a:xfrm>
            <a:off x="323528" y="267494"/>
            <a:ext cx="576064" cy="576064"/>
          </a:xfrm>
          <a:prstGeom prst="plus">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标题和内容">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showMasterSp="0" userDrawn="1">
  <p:cSld name="7_标题和内容">
    <p:bg>
      <p:bgPr>
        <a:solidFill>
          <a:schemeClr val="bg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0" Type="http://schemas.openxmlformats.org/officeDocument/2006/relationships/theme" Target="../theme/theme1.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image" Target="../media/image9.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image" Target="../media/image9.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5.xml"/><Relationship Id="rId3" Type="http://schemas.openxmlformats.org/officeDocument/2006/relationships/image" Target="../media/image14.png"/><Relationship Id="rId2" Type="http://schemas.microsoft.com/office/2007/relationships/hdphoto" Target="../media/image13.wdp"/><Relationship Id="rId1"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image" Target="../media/image15.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5.xml"/><Relationship Id="rId1" Type="http://schemas.openxmlformats.org/officeDocument/2006/relationships/image" Target="../media/image11.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9" Type="http://schemas.openxmlformats.org/officeDocument/2006/relationships/notesSlide" Target="../notesSlides/notesSlide32.xml"/><Relationship Id="rId8" Type="http://schemas.openxmlformats.org/officeDocument/2006/relationships/slideLayout" Target="../slideLayouts/slideLayout5.xml"/><Relationship Id="rId7" Type="http://schemas.openxmlformats.org/officeDocument/2006/relationships/image" Target="../media/image16.jpeg"/><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5.xml"/><Relationship Id="rId1" Type="http://schemas.openxmlformats.org/officeDocument/2006/relationships/image" Target="../media/image17.jpe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5.xml"/><Relationship Id="rId1" Type="http://schemas.openxmlformats.org/officeDocument/2006/relationships/image" Target="../media/image18.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6" Type="http://schemas.openxmlformats.org/officeDocument/2006/relationships/notesSlide" Target="../notesSlides/notesSlide8.xml"/><Relationship Id="rId25" Type="http://schemas.openxmlformats.org/officeDocument/2006/relationships/slideLayout" Target="../slideLayouts/slideLayout5.xml"/><Relationship Id="rId24" Type="http://schemas.openxmlformats.org/officeDocument/2006/relationships/tags" Target="../tags/tag24.xml"/><Relationship Id="rId23" Type="http://schemas.openxmlformats.org/officeDocument/2006/relationships/tags" Target="../tags/tag23.xml"/><Relationship Id="rId22" Type="http://schemas.openxmlformats.org/officeDocument/2006/relationships/tags" Target="../tags/tag22.xml"/><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7.jpe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矩形 57"/>
          <p:cNvSpPr/>
          <p:nvPr/>
        </p:nvSpPr>
        <p:spPr>
          <a:xfrm>
            <a:off x="-30083" y="2233596"/>
            <a:ext cx="9144000" cy="1712066"/>
          </a:xfrm>
          <a:prstGeom prst="rect">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60" name="椭圆 59"/>
          <p:cNvSpPr/>
          <p:nvPr/>
        </p:nvSpPr>
        <p:spPr>
          <a:xfrm rot="10498052">
            <a:off x="7655291" y="1264707"/>
            <a:ext cx="563789" cy="563789"/>
          </a:xfrm>
          <a:prstGeom prst="ellipse">
            <a:avLst/>
          </a:prstGeom>
          <a:solidFill>
            <a:srgbClr val="00206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sp>
        <p:nvSpPr>
          <p:cNvPr id="61" name="椭圆 60"/>
          <p:cNvSpPr/>
          <p:nvPr/>
        </p:nvSpPr>
        <p:spPr>
          <a:xfrm rot="10498052">
            <a:off x="8408648" y="1921199"/>
            <a:ext cx="228599" cy="228599"/>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nvGrpSpPr>
          <p:cNvPr id="65" name="组合 64"/>
          <p:cNvGrpSpPr/>
          <p:nvPr/>
        </p:nvGrpSpPr>
        <p:grpSpPr>
          <a:xfrm>
            <a:off x="5243879" y="1064767"/>
            <a:ext cx="310515" cy="310515"/>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cs typeface="+mn-ea"/>
                <a:sym typeface="Arial" panose="020B0604020202020204"/>
              </a:endParaRPr>
            </a:p>
          </p:txBody>
        </p:sp>
        <p:sp>
          <p:nvSpPr>
            <p:cNvPr id="67" name="椭圆 6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sp>
        <p:nvSpPr>
          <p:cNvPr id="71" name="椭圆 70"/>
          <p:cNvSpPr/>
          <p:nvPr/>
        </p:nvSpPr>
        <p:spPr>
          <a:xfrm rot="10498052">
            <a:off x="6470597" y="1250652"/>
            <a:ext cx="228599" cy="22859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nvGrpSpPr>
          <p:cNvPr id="72" name="组合 71"/>
          <p:cNvGrpSpPr/>
          <p:nvPr/>
        </p:nvGrpSpPr>
        <p:grpSpPr>
          <a:xfrm>
            <a:off x="5421970" y="2084031"/>
            <a:ext cx="441364" cy="441364"/>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cs typeface="+mn-ea"/>
                <a:sym typeface="Arial" panose="020B0604020202020204"/>
              </a:endParaRPr>
            </a:p>
          </p:txBody>
        </p:sp>
        <p:sp>
          <p:nvSpPr>
            <p:cNvPr id="74" name="椭圆 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sp>
        <p:nvSpPr>
          <p:cNvPr id="75" name="椭圆 74"/>
          <p:cNvSpPr/>
          <p:nvPr/>
        </p:nvSpPr>
        <p:spPr>
          <a:xfrm rot="10498052">
            <a:off x="5063002" y="1702378"/>
            <a:ext cx="303658" cy="303658"/>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nvGrpSpPr>
          <p:cNvPr id="76" name="组合 75"/>
          <p:cNvGrpSpPr/>
          <p:nvPr/>
        </p:nvGrpSpPr>
        <p:grpSpPr>
          <a:xfrm>
            <a:off x="7271381" y="1381210"/>
            <a:ext cx="310515" cy="310515"/>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cs typeface="+mn-ea"/>
                <a:sym typeface="Arial" panose="020B0604020202020204"/>
              </a:endParaRPr>
            </a:p>
          </p:txBody>
        </p:sp>
        <p:sp>
          <p:nvSpPr>
            <p:cNvPr id="78" name="椭圆 7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sp>
        <p:nvSpPr>
          <p:cNvPr id="80" name="椭圆 79"/>
          <p:cNvSpPr/>
          <p:nvPr/>
        </p:nvSpPr>
        <p:spPr>
          <a:xfrm rot="10498052">
            <a:off x="4617119" y="2349384"/>
            <a:ext cx="228599" cy="228599"/>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sp>
        <p:nvSpPr>
          <p:cNvPr id="81" name="TextBox 49"/>
          <p:cNvSpPr txBox="1"/>
          <p:nvPr/>
        </p:nvSpPr>
        <p:spPr>
          <a:xfrm>
            <a:off x="1478845" y="2715766"/>
            <a:ext cx="6186310" cy="646331"/>
          </a:xfrm>
          <a:prstGeom prst="rect">
            <a:avLst/>
          </a:prstGeom>
          <a:noFill/>
        </p:spPr>
        <p:txBody>
          <a:bodyPr wrap="none" rtlCol="0">
            <a:spAutoFit/>
          </a:bodyPr>
          <a:lstStyle/>
          <a:p>
            <a:pPr algn="ctr"/>
            <a:r>
              <a:rPr lang="zh-CN" altLang="en-US" sz="3600" spc="300" dirty="0">
                <a:solidFill>
                  <a:schemeClr val="bg1"/>
                </a:solidFill>
                <a:effectLst>
                  <a:outerShdw blurRad="60007" dist="310007" dir="7680000" sy="30000" kx="1300200" algn="ctr" rotWithShape="0">
                    <a:prstClr val="black">
                      <a:alpha val="32000"/>
                    </a:prstClr>
                  </a:outerShdw>
                </a:effectLst>
                <a:latin typeface="字魂35号-经典雅黑" pitchFamily="2" charset="-122"/>
                <a:ea typeface="字魂35号-经典雅黑" pitchFamily="2" charset="-122"/>
                <a:cs typeface="+mn-ea"/>
                <a:sym typeface="Arial" panose="020B0604020202020204"/>
              </a:rPr>
              <a:t>蓝色医疗医药行业工作汇报</a:t>
            </a:r>
            <a:endParaRPr lang="zh-CN" altLang="en-US" sz="3600" spc="300" dirty="0">
              <a:solidFill>
                <a:schemeClr val="bg1"/>
              </a:solidFill>
              <a:effectLst>
                <a:outerShdw blurRad="60007" dist="310007" dir="7680000" sy="30000" kx="1300200" algn="ctr" rotWithShape="0">
                  <a:prstClr val="black">
                    <a:alpha val="32000"/>
                  </a:prstClr>
                </a:outerShdw>
              </a:effectLst>
              <a:latin typeface="字魂35号-经典雅黑" pitchFamily="2" charset="-122"/>
              <a:ea typeface="字魂35号-经典雅黑" pitchFamily="2" charset="-122"/>
              <a:cs typeface="+mn-ea"/>
              <a:sym typeface="Arial" panose="020B0604020202020204"/>
            </a:endParaRPr>
          </a:p>
        </p:txBody>
      </p:sp>
      <p:sp>
        <p:nvSpPr>
          <p:cNvPr id="93" name="椭圆 92"/>
          <p:cNvSpPr/>
          <p:nvPr/>
        </p:nvSpPr>
        <p:spPr>
          <a:xfrm rot="10498052">
            <a:off x="5810872" y="1628422"/>
            <a:ext cx="228599" cy="22859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sp>
        <p:nvSpPr>
          <p:cNvPr id="103" name="椭圆 102"/>
          <p:cNvSpPr/>
          <p:nvPr/>
        </p:nvSpPr>
        <p:spPr>
          <a:xfrm rot="10498052">
            <a:off x="6286246" y="2387464"/>
            <a:ext cx="228599" cy="22859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nvGrpSpPr>
          <p:cNvPr id="104" name="组合 103"/>
          <p:cNvGrpSpPr/>
          <p:nvPr/>
        </p:nvGrpSpPr>
        <p:grpSpPr>
          <a:xfrm>
            <a:off x="6446663" y="1795155"/>
            <a:ext cx="310515" cy="310515"/>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cs typeface="+mn-ea"/>
                <a:sym typeface="Arial" panose="020B0604020202020204"/>
              </a:endParaRPr>
            </a:p>
          </p:txBody>
        </p:sp>
        <p:sp>
          <p:nvSpPr>
            <p:cNvPr id="106" name="椭圆 10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sp>
        <p:nvSpPr>
          <p:cNvPr id="107" name="椭圆 106"/>
          <p:cNvSpPr/>
          <p:nvPr/>
        </p:nvSpPr>
        <p:spPr>
          <a:xfrm rot="10498052">
            <a:off x="7113104" y="1851742"/>
            <a:ext cx="192350" cy="192350"/>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sp>
        <p:nvSpPr>
          <p:cNvPr id="108" name="椭圆 107"/>
          <p:cNvSpPr/>
          <p:nvPr/>
        </p:nvSpPr>
        <p:spPr>
          <a:xfrm rot="10498052">
            <a:off x="7490783" y="1901666"/>
            <a:ext cx="303658" cy="303658"/>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nvGrpSpPr>
          <p:cNvPr id="113" name="组合 112"/>
          <p:cNvGrpSpPr/>
          <p:nvPr/>
        </p:nvGrpSpPr>
        <p:grpSpPr>
          <a:xfrm>
            <a:off x="3259385" y="14486"/>
            <a:ext cx="2456606" cy="2540450"/>
            <a:chOff x="304800" y="673100"/>
            <a:chExt cx="4000500" cy="4000500"/>
          </a:xfrm>
          <a:effectLst>
            <a:outerShdw blurRad="50800" dist="38100" algn="l" rotWithShape="0">
              <a:prstClr val="black">
                <a:alpha val="40000"/>
              </a:prstClr>
            </a:outerShdw>
          </a:effectLst>
        </p:grpSpPr>
        <p:sp>
          <p:nvSpPr>
            <p:cNvPr id="114" name="同心圆 1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cs typeface="+mn-ea"/>
                <a:sym typeface="Arial" panose="020B0604020202020204"/>
              </a:endParaRPr>
            </a:p>
          </p:txBody>
        </p:sp>
        <p:sp>
          <p:nvSpPr>
            <p:cNvPr id="115" name="椭圆 114"/>
            <p:cNvSpPr/>
            <p:nvPr/>
          </p:nvSpPr>
          <p:spPr>
            <a:xfrm>
              <a:off x="392113" y="760413"/>
              <a:ext cx="3825874" cy="3825874"/>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a:ea typeface="微软雅黑" panose="020B0503020204020204" pitchFamily="34" charset="-122"/>
                <a:cs typeface="+mn-ea"/>
                <a:sym typeface="Arial" panose="020B0604020202020204"/>
              </a:endParaRPr>
            </a:p>
          </p:txBody>
        </p:sp>
      </p:grpSp>
      <p:sp>
        <p:nvSpPr>
          <p:cNvPr id="116" name="TextBox 56"/>
          <p:cNvSpPr txBox="1"/>
          <p:nvPr/>
        </p:nvSpPr>
        <p:spPr>
          <a:xfrm>
            <a:off x="3752428" y="582615"/>
            <a:ext cx="1539806" cy="1422592"/>
          </a:xfrm>
          <a:prstGeom prst="plus">
            <a:avLst>
              <a:gd name="adj" fmla="val 32631"/>
            </a:avLst>
          </a:prstGeom>
          <a:solidFill>
            <a:schemeClr val="bg1"/>
          </a:solidFill>
        </p:spPr>
        <p:txBody>
          <a:bodyPr wrap="square" rtlCol="0">
            <a:spAutoFit/>
          </a:bodyPr>
          <a:lstStyle/>
          <a:p>
            <a:endParaRPr lang="zh-CN" altLang="en-US" sz="4000" b="1" dirty="0">
              <a:solidFill>
                <a:srgbClr val="002060"/>
              </a:solidFill>
              <a:latin typeface="Arial" panose="020B0604020202020204"/>
              <a:ea typeface="微软雅黑" panose="020B0503020204020204" pitchFamily="34" charset="-122"/>
              <a:cs typeface="+mn-ea"/>
              <a:sym typeface="Arial" panose="020B0604020202020204"/>
            </a:endParaRPr>
          </a:p>
        </p:txBody>
      </p:sp>
      <p:sp>
        <p:nvSpPr>
          <p:cNvPr id="111" name="矩形 110"/>
          <p:cNvSpPr/>
          <p:nvPr/>
        </p:nvSpPr>
        <p:spPr>
          <a:xfrm>
            <a:off x="2710401" y="3497514"/>
            <a:ext cx="3603625" cy="338137"/>
          </a:xfrm>
          <a:prstGeom prst="rect">
            <a:avLst/>
          </a:prstGeom>
        </p:spPr>
        <p:txBody>
          <a:bodyPr>
            <a:spAutoFit/>
          </a:bodyPr>
          <a:lstStyle/>
          <a:p>
            <a:pPr algn="dist">
              <a:defRPr/>
            </a:pPr>
            <a:r>
              <a:rPr lang="en-US" altLang="zh-CN" sz="1600" spc="600" dirty="0">
                <a:solidFill>
                  <a:schemeClr val="bg1"/>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Arial" panose="020B0604020202020204"/>
              </a:rPr>
              <a:t>BUSINESS REPORT</a:t>
            </a:r>
            <a:endParaRPr lang="zh-CN" altLang="en-US" sz="1600" spc="600" dirty="0">
              <a:solidFill>
                <a:schemeClr val="bg1"/>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Arial" panose="020B0604020202020204"/>
            </a:endParaRPr>
          </a:p>
        </p:txBody>
      </p:sp>
      <p:grpSp>
        <p:nvGrpSpPr>
          <p:cNvPr id="112" name="组合 111"/>
          <p:cNvGrpSpPr/>
          <p:nvPr/>
        </p:nvGrpSpPr>
        <p:grpSpPr bwMode="auto">
          <a:xfrm>
            <a:off x="2096409" y="4268796"/>
            <a:ext cx="1925564" cy="475138"/>
            <a:chOff x="4656668" y="4305336"/>
            <a:chExt cx="2265739" cy="329881"/>
          </a:xfrm>
        </p:grpSpPr>
        <p:sp>
          <p:nvSpPr>
            <p:cNvPr id="117" name="圆角矩形 116"/>
            <p:cNvSpPr>
              <a:spLocks noChangeArrowheads="1"/>
            </p:cNvSpPr>
            <p:nvPr/>
          </p:nvSpPr>
          <p:spPr bwMode="auto">
            <a:xfrm>
              <a:off x="4656668" y="4305336"/>
              <a:ext cx="2265739" cy="329881"/>
            </a:xfrm>
            <a:prstGeom prst="roundRect">
              <a:avLst>
                <a:gd name="adj" fmla="val 16667"/>
              </a:avLst>
            </a:prstGeom>
            <a:solidFill>
              <a:srgbClr val="002060"/>
            </a:solidFill>
            <a:ln w="6350">
              <a:solidFill>
                <a:srgbClr val="002060"/>
              </a:solidFill>
              <a:miter lim="800000"/>
            </a:ln>
            <a:effectLst>
              <a:outerShdw blurRad="50800" dist="38100" dir="2700000" algn="tl" rotWithShape="0">
                <a:srgbClr val="808080">
                  <a:alpha val="39999"/>
                </a:srgbClr>
              </a:outerShdw>
            </a:effectLst>
          </p:spPr>
          <p:txBody>
            <a:bodyPr anchor="ctr"/>
            <a:lstStyle/>
            <a:p>
              <a:pPr algn="ctr">
                <a:defRPr/>
              </a:pPr>
              <a:endParaRPr lang="zh-CN" altLang="en-US">
                <a:solidFill>
                  <a:prstClr val="white"/>
                </a:solidFill>
                <a:latin typeface="Arial" panose="020B0604020202020204"/>
                <a:ea typeface="微软雅黑" panose="020B0503020204020204" pitchFamily="34" charset="-122"/>
                <a:cs typeface="+mn-ea"/>
                <a:sym typeface="Arial" panose="020B0604020202020204"/>
              </a:endParaRPr>
            </a:p>
          </p:txBody>
        </p:sp>
        <p:sp>
          <p:nvSpPr>
            <p:cNvPr id="118" name="矩形 117"/>
            <p:cNvSpPr/>
            <p:nvPr/>
          </p:nvSpPr>
          <p:spPr>
            <a:xfrm>
              <a:off x="4656668" y="4370458"/>
              <a:ext cx="2265739" cy="234102"/>
            </a:xfrm>
            <a:prstGeom prst="rect">
              <a:avLst/>
            </a:prstGeom>
            <a:noFill/>
          </p:spPr>
          <p:txBody>
            <a:bodyPr>
              <a:spAutoFit/>
            </a:bodyPr>
            <a:lstStyle/>
            <a:p>
              <a:pPr algn="dist">
                <a:defRPr/>
              </a:pPr>
              <a:r>
                <a:rPr lang="zh-CN" altLang="en-US" sz="160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Arial" panose="020B0604020202020204"/>
                </a:rPr>
                <a:t>汇报人：XXXX</a:t>
              </a:r>
              <a:endParaRPr lang="zh-CN" altLang="en-US" sz="160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Arial" panose="020B0604020202020204"/>
              </a:endParaRPr>
            </a:p>
          </p:txBody>
        </p:sp>
      </p:grpSp>
      <p:grpSp>
        <p:nvGrpSpPr>
          <p:cNvPr id="119" name="组合 118"/>
          <p:cNvGrpSpPr/>
          <p:nvPr/>
        </p:nvGrpSpPr>
        <p:grpSpPr bwMode="auto">
          <a:xfrm>
            <a:off x="5084929" y="4286323"/>
            <a:ext cx="1925564" cy="475138"/>
            <a:chOff x="4656668" y="4305336"/>
            <a:chExt cx="2265739" cy="329881"/>
          </a:xfrm>
        </p:grpSpPr>
        <p:sp>
          <p:nvSpPr>
            <p:cNvPr id="120" name="圆角矩形 119"/>
            <p:cNvSpPr>
              <a:spLocks noChangeArrowheads="1"/>
            </p:cNvSpPr>
            <p:nvPr/>
          </p:nvSpPr>
          <p:spPr bwMode="auto">
            <a:xfrm>
              <a:off x="4656668" y="4305336"/>
              <a:ext cx="2265739" cy="329881"/>
            </a:xfrm>
            <a:prstGeom prst="roundRect">
              <a:avLst>
                <a:gd name="adj" fmla="val 16667"/>
              </a:avLst>
            </a:prstGeom>
            <a:solidFill>
              <a:srgbClr val="002060"/>
            </a:solidFill>
            <a:ln w="6350">
              <a:solidFill>
                <a:srgbClr val="002060"/>
              </a:solidFill>
              <a:miter lim="800000"/>
            </a:ln>
            <a:effectLst>
              <a:outerShdw blurRad="50800" dist="38100" dir="2700000" algn="tl" rotWithShape="0">
                <a:srgbClr val="808080">
                  <a:alpha val="39999"/>
                </a:srgbClr>
              </a:outerShdw>
            </a:effectLst>
          </p:spPr>
          <p:txBody>
            <a:bodyPr anchor="ctr"/>
            <a:lstStyle/>
            <a:p>
              <a:pPr algn="ctr">
                <a:defRPr/>
              </a:pPr>
              <a:endParaRPr lang="zh-CN" altLang="en-US">
                <a:solidFill>
                  <a:prstClr val="white"/>
                </a:solidFill>
                <a:latin typeface="Arial" panose="020B0604020202020204"/>
                <a:ea typeface="微软雅黑" panose="020B0503020204020204" pitchFamily="34" charset="-122"/>
                <a:cs typeface="+mn-ea"/>
                <a:sym typeface="Arial" panose="020B0604020202020204"/>
              </a:endParaRPr>
            </a:p>
          </p:txBody>
        </p:sp>
        <p:sp>
          <p:nvSpPr>
            <p:cNvPr id="121" name="矩形 120"/>
            <p:cNvSpPr/>
            <p:nvPr/>
          </p:nvSpPr>
          <p:spPr>
            <a:xfrm>
              <a:off x="4656668" y="4370458"/>
              <a:ext cx="2265739" cy="234102"/>
            </a:xfrm>
            <a:prstGeom prst="rect">
              <a:avLst/>
            </a:prstGeom>
            <a:noFill/>
          </p:spPr>
          <p:txBody>
            <a:bodyPr>
              <a:spAutoFit/>
            </a:bodyPr>
            <a:lstStyle/>
            <a:p>
              <a:pPr algn="dist">
                <a:defRPr/>
              </a:pPr>
              <a:r>
                <a:rPr lang="zh-CN" altLang="en-US" sz="160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Arial" panose="020B0604020202020204"/>
                </a:rPr>
                <a:t>单位：</a:t>
              </a:r>
              <a:r>
                <a:rPr lang="en-US" altLang="zh-CN" sz="160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Arial" panose="020B0604020202020204"/>
                </a:rPr>
                <a:t>XXXX</a:t>
              </a:r>
              <a:endParaRPr lang="zh-CN" altLang="en-US" sz="160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Arial" panose="020B0604020202020204"/>
              </a:endParaRPr>
            </a:p>
          </p:txBody>
        </p:sp>
      </p:grpSp>
      <p:sp>
        <p:nvSpPr>
          <p:cNvPr id="40" name="椭圆 39"/>
          <p:cNvSpPr/>
          <p:nvPr/>
        </p:nvSpPr>
        <p:spPr>
          <a:xfrm rot="10498052">
            <a:off x="1604197" y="1197417"/>
            <a:ext cx="563789" cy="563789"/>
          </a:xfrm>
          <a:prstGeom prst="ellipse">
            <a:avLst/>
          </a:prstGeom>
          <a:solidFill>
            <a:srgbClr val="00206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sp>
        <p:nvSpPr>
          <p:cNvPr id="41" name="椭圆 40"/>
          <p:cNvSpPr/>
          <p:nvPr/>
        </p:nvSpPr>
        <p:spPr>
          <a:xfrm rot="10498052">
            <a:off x="2765517" y="1979364"/>
            <a:ext cx="228599" cy="228599"/>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nvGrpSpPr>
          <p:cNvPr id="45" name="组合 44"/>
          <p:cNvGrpSpPr/>
          <p:nvPr/>
        </p:nvGrpSpPr>
        <p:grpSpPr>
          <a:xfrm>
            <a:off x="1169207" y="1045935"/>
            <a:ext cx="310515" cy="310515"/>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cs typeface="+mn-ea"/>
                <a:sym typeface="Arial" panose="020B0604020202020204"/>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sp>
        <p:nvSpPr>
          <p:cNvPr id="48" name="椭圆 47"/>
          <p:cNvSpPr/>
          <p:nvPr/>
        </p:nvSpPr>
        <p:spPr>
          <a:xfrm rot="10498052">
            <a:off x="2395925" y="1231820"/>
            <a:ext cx="228599" cy="22859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sp>
        <p:nvSpPr>
          <p:cNvPr id="52" name="椭圆 51"/>
          <p:cNvSpPr/>
          <p:nvPr/>
        </p:nvSpPr>
        <p:spPr>
          <a:xfrm rot="10498052">
            <a:off x="988330" y="1683546"/>
            <a:ext cx="303658" cy="303658"/>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nvGrpSpPr>
          <p:cNvPr id="53" name="组合 52"/>
          <p:cNvGrpSpPr/>
          <p:nvPr/>
        </p:nvGrpSpPr>
        <p:grpSpPr>
          <a:xfrm>
            <a:off x="1464896" y="1931580"/>
            <a:ext cx="310515" cy="310515"/>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cs typeface="+mn-ea"/>
                <a:sym typeface="Arial" panose="020B0604020202020204"/>
              </a:endParaRPr>
            </a:p>
          </p:txBody>
        </p:sp>
        <p:sp>
          <p:nvSpPr>
            <p:cNvPr id="55" name="椭圆 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sp>
        <p:nvSpPr>
          <p:cNvPr id="56" name="椭圆 55"/>
          <p:cNvSpPr/>
          <p:nvPr/>
        </p:nvSpPr>
        <p:spPr>
          <a:xfrm rot="10498052">
            <a:off x="542447" y="2330552"/>
            <a:ext cx="228599" cy="228599"/>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sp>
        <p:nvSpPr>
          <p:cNvPr id="57" name="椭圆 56"/>
          <p:cNvSpPr/>
          <p:nvPr/>
        </p:nvSpPr>
        <p:spPr>
          <a:xfrm rot="10498052">
            <a:off x="1736200" y="1609590"/>
            <a:ext cx="228599" cy="22859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nvGrpSpPr>
          <p:cNvPr id="68" name="组合 67"/>
          <p:cNvGrpSpPr/>
          <p:nvPr/>
        </p:nvGrpSpPr>
        <p:grpSpPr>
          <a:xfrm>
            <a:off x="2371991" y="1776323"/>
            <a:ext cx="310515" cy="310515"/>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cs typeface="+mn-ea"/>
                <a:sym typeface="Arial" panose="020B0604020202020204"/>
              </a:endParaRPr>
            </a:p>
          </p:txBody>
        </p:sp>
        <p:sp>
          <p:nvSpPr>
            <p:cNvPr id="70" name="椭圆 6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sp>
        <p:nvSpPr>
          <p:cNvPr id="79" name="椭圆 78"/>
          <p:cNvSpPr/>
          <p:nvPr/>
        </p:nvSpPr>
        <p:spPr>
          <a:xfrm rot="10498052">
            <a:off x="3038432" y="1832910"/>
            <a:ext cx="192350" cy="192350"/>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sp>
        <p:nvSpPr>
          <p:cNvPr id="82" name="椭圆 81"/>
          <p:cNvSpPr/>
          <p:nvPr/>
        </p:nvSpPr>
        <p:spPr>
          <a:xfrm rot="10498052">
            <a:off x="2060348" y="1953841"/>
            <a:ext cx="303658" cy="303658"/>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spTree>
  </p:cSld>
  <p:clrMapOvr>
    <a:masterClrMapping/>
  </p:clrMapOvr>
  <p:transition spd="slow" advTm="10673">
    <p:fad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40000" fill="hold" nodeType="withEffect" p14:presetBounceEnd="40000">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14:bounceEnd="40000">
                                          <p:cBhvr additive="base">
                                            <p:cTn id="7" dur="1250" fill="hold"/>
                                            <p:tgtEl>
                                              <p:spTgt spid="113"/>
                                            </p:tgtEl>
                                            <p:attrNameLst>
                                              <p:attrName>ppt_x</p:attrName>
                                            </p:attrNameLst>
                                          </p:cBhvr>
                                          <p:tavLst>
                                            <p:tav tm="0">
                                              <p:val>
                                                <p:strVal val="1+#ppt_w/2"/>
                                              </p:val>
                                            </p:tav>
                                            <p:tav tm="100000">
                                              <p:val>
                                                <p:strVal val="#ppt_x"/>
                                              </p:val>
                                            </p:tav>
                                          </p:tavLst>
                                        </p:anim>
                                        <p:anim calcmode="lin" valueType="num" p14:bounceEnd="40000">
                                          <p:cBhvr additive="base">
                                            <p:cTn id="8" dur="1250" fill="hold"/>
                                            <p:tgtEl>
                                              <p:spTgt spid="113"/>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10" presetClass="entr" presetSubtype="0" fill="hold" grpId="0" nodeType="afterEffect">
                                      <p:stCondLst>
                                        <p:cond delay="0"/>
                                      </p:stCondLst>
                                      <p:iterate type="lt">
                                        <p:tmPct val="0"/>
                                      </p:iterate>
                                      <p:childTnLst>
                                        <p:set>
                                          <p:cBhvr>
                                            <p:cTn id="11" dur="1" fill="hold">
                                              <p:stCondLst>
                                                <p:cond delay="0"/>
                                              </p:stCondLst>
                                            </p:cTn>
                                            <p:tgtEl>
                                              <p:spTgt spid="116"/>
                                            </p:tgtEl>
                                            <p:attrNameLst>
                                              <p:attrName>style.visibility</p:attrName>
                                            </p:attrNameLst>
                                          </p:cBhvr>
                                          <p:to>
                                            <p:strVal val="visible"/>
                                          </p:to>
                                        </p:set>
                                        <p:animEffect transition="in" filter="fade">
                                          <p:cBhvr>
                                            <p:cTn id="12" dur="500"/>
                                            <p:tgtEl>
                                              <p:spTgt spid="116"/>
                                            </p:tgtEl>
                                          </p:cBhvr>
                                        </p:animEffect>
                                      </p:childTnLst>
                                    </p:cTn>
                                  </p:par>
                                </p:childTnLst>
                              </p:cTn>
                            </p:par>
                            <p:par>
                              <p:cTn id="13" fill="hold">
                                <p:stCondLst>
                                  <p:cond delay="500"/>
                                </p:stCondLst>
                                <p:childTnLst>
                                  <p:par>
                                    <p:cTn id="14" presetID="34" presetClass="emph" presetSubtype="0" fill="hold" grpId="1" nodeType="afterEffect">
                                      <p:stCondLst>
                                        <p:cond delay="0"/>
                                      </p:stCondLst>
                                      <p:iterate type="lt">
                                        <p:tmPct val="20000"/>
                                      </p:iterate>
                                      <p:childTnLst>
                                        <p:animMotion origin="layout" path="M 0.0 0.0 L 0.0 -0.07213" pathEditMode="relative" ptsTypes="">
                                          <p:cBhvr>
                                            <p:cTn id="15" dur="250" accel="50000" decel="50000" autoRev="1" fill="hold">
                                              <p:stCondLst>
                                                <p:cond delay="0"/>
                                              </p:stCondLst>
                                            </p:cTn>
                                            <p:tgtEl>
                                              <p:spTgt spid="116"/>
                                            </p:tgtEl>
                                            <p:attrNameLst>
                                              <p:attrName>ppt_x</p:attrName>
                                              <p:attrName>ppt_y</p:attrName>
                                            </p:attrNameLst>
                                          </p:cBhvr>
                                        </p:animMotion>
                                        <p:animRot by="1500000">
                                          <p:cBhvr>
                                            <p:cTn id="16" dur="125" fill="hold">
                                              <p:stCondLst>
                                                <p:cond delay="0"/>
                                              </p:stCondLst>
                                            </p:cTn>
                                            <p:tgtEl>
                                              <p:spTgt spid="116"/>
                                            </p:tgtEl>
                                            <p:attrNameLst>
                                              <p:attrName>r</p:attrName>
                                            </p:attrNameLst>
                                          </p:cBhvr>
                                        </p:animRot>
                                        <p:animRot by="-1500000">
                                          <p:cBhvr>
                                            <p:cTn id="17" dur="125" fill="hold">
                                              <p:stCondLst>
                                                <p:cond delay="125"/>
                                              </p:stCondLst>
                                            </p:cTn>
                                            <p:tgtEl>
                                              <p:spTgt spid="116"/>
                                            </p:tgtEl>
                                            <p:attrNameLst>
                                              <p:attrName>r</p:attrName>
                                            </p:attrNameLst>
                                          </p:cBhvr>
                                        </p:animRot>
                                        <p:animRot by="-1500000">
                                          <p:cBhvr>
                                            <p:cTn id="18" dur="125" fill="hold">
                                              <p:stCondLst>
                                                <p:cond delay="250"/>
                                              </p:stCondLst>
                                            </p:cTn>
                                            <p:tgtEl>
                                              <p:spTgt spid="116"/>
                                            </p:tgtEl>
                                            <p:attrNameLst>
                                              <p:attrName>r</p:attrName>
                                            </p:attrNameLst>
                                          </p:cBhvr>
                                        </p:animRot>
                                        <p:animRot by="1500000">
                                          <p:cBhvr>
                                            <p:cTn id="19" dur="125" fill="hold">
                                              <p:stCondLst>
                                                <p:cond delay="375"/>
                                              </p:stCondLst>
                                            </p:cTn>
                                            <p:tgtEl>
                                              <p:spTgt spid="116"/>
                                            </p:tgtEl>
                                            <p:attrNameLst>
                                              <p:attrName>r</p:attrName>
                                            </p:attrNameLst>
                                          </p:cBhvr>
                                        </p:animRot>
                                      </p:childTnLst>
                                    </p:cTn>
                                  </p:par>
                                  <p:par>
                                    <p:cTn id="20" presetID="16" presetClass="entr" presetSubtype="37" fill="hold" grpId="0" nodeType="withEffect">
                                      <p:stCondLst>
                                        <p:cond delay="500"/>
                                      </p:stCondLst>
                                      <p:childTnLst>
                                        <p:set>
                                          <p:cBhvr>
                                            <p:cTn id="21" dur="1" fill="hold">
                                              <p:stCondLst>
                                                <p:cond delay="0"/>
                                              </p:stCondLst>
                                            </p:cTn>
                                            <p:tgtEl>
                                              <p:spTgt spid="58"/>
                                            </p:tgtEl>
                                            <p:attrNameLst>
                                              <p:attrName>style.visibility</p:attrName>
                                            </p:attrNameLst>
                                          </p:cBhvr>
                                          <p:to>
                                            <p:strVal val="visible"/>
                                          </p:to>
                                        </p:set>
                                        <p:animEffect transition="in" filter="barn(outVertical)">
                                          <p:cBhvr>
                                            <p:cTn id="22" dur="500"/>
                                            <p:tgtEl>
                                              <p:spTgt spid="58"/>
                                            </p:tgtEl>
                                          </p:cBhvr>
                                        </p:animEffect>
                                      </p:childTnLst>
                                    </p:cTn>
                                  </p:par>
                                </p:childTnLst>
                              </p:cTn>
                            </p:par>
                            <p:par>
                              <p:cTn id="23" fill="hold">
                                <p:stCondLst>
                                  <p:cond delay="1500"/>
                                </p:stCondLst>
                                <p:childTnLst>
                                  <p:par>
                                    <p:cTn id="24" presetID="2" presetClass="entr" presetSubtype="9" fill="hold" grpId="0" nodeType="afterEffect">
                                      <p:stCondLst>
                                        <p:cond delay="0"/>
                                      </p:stCondLst>
                                      <p:iterate type="lt">
                                        <p:tmPct val="15000"/>
                                      </p:iterate>
                                      <p:childTnLst>
                                        <p:set>
                                          <p:cBhvr>
                                            <p:cTn id="25" dur="1" fill="hold">
                                              <p:stCondLst>
                                                <p:cond delay="0"/>
                                              </p:stCondLst>
                                            </p:cTn>
                                            <p:tgtEl>
                                              <p:spTgt spid="81"/>
                                            </p:tgtEl>
                                            <p:attrNameLst>
                                              <p:attrName>style.visibility</p:attrName>
                                            </p:attrNameLst>
                                          </p:cBhvr>
                                          <p:to>
                                            <p:strVal val="visible"/>
                                          </p:to>
                                        </p:set>
                                        <p:anim calcmode="lin" valueType="num">
                                          <p:cBhvr additive="base">
                                            <p:cTn id="26" dur="500" fill="hold"/>
                                            <p:tgtEl>
                                              <p:spTgt spid="81"/>
                                            </p:tgtEl>
                                            <p:attrNameLst>
                                              <p:attrName>ppt_x</p:attrName>
                                            </p:attrNameLst>
                                          </p:cBhvr>
                                          <p:tavLst>
                                            <p:tav tm="0">
                                              <p:val>
                                                <p:strVal val="0-#ppt_w/2"/>
                                              </p:val>
                                            </p:tav>
                                            <p:tav tm="100000">
                                              <p:val>
                                                <p:strVal val="#ppt_x"/>
                                              </p:val>
                                            </p:tav>
                                          </p:tavLst>
                                        </p:anim>
                                        <p:anim calcmode="lin" valueType="num">
                                          <p:cBhvr additive="base">
                                            <p:cTn id="27" dur="500" fill="hold"/>
                                            <p:tgtEl>
                                              <p:spTgt spid="81"/>
                                            </p:tgtEl>
                                            <p:attrNameLst>
                                              <p:attrName>ppt_y</p:attrName>
                                            </p:attrNameLst>
                                          </p:cBhvr>
                                          <p:tavLst>
                                            <p:tav tm="0">
                                              <p:val>
                                                <p:strVal val="0-#ppt_h/2"/>
                                              </p:val>
                                            </p:tav>
                                            <p:tav tm="100000">
                                              <p:val>
                                                <p:strVal val="#ppt_y"/>
                                              </p:val>
                                            </p:tav>
                                          </p:tavLst>
                                        </p:anim>
                                      </p:childTnLst>
                                    </p:cTn>
                                  </p:par>
                                  <p:par>
                                    <p:cTn id="28" presetID="2" presetClass="entr" presetSubtype="12" accel="40000" fill="hold" grpId="0" nodeType="withEffect" p14:presetBounceEnd="40000">
                                      <p:stCondLst>
                                        <p:cond delay="0"/>
                                      </p:stCondLst>
                                      <p:childTnLst>
                                        <p:set>
                                          <p:cBhvr>
                                            <p:cTn id="29" dur="1" fill="hold">
                                              <p:stCondLst>
                                                <p:cond delay="0"/>
                                              </p:stCondLst>
                                            </p:cTn>
                                            <p:tgtEl>
                                              <p:spTgt spid="93"/>
                                            </p:tgtEl>
                                            <p:attrNameLst>
                                              <p:attrName>style.visibility</p:attrName>
                                            </p:attrNameLst>
                                          </p:cBhvr>
                                          <p:to>
                                            <p:strVal val="visible"/>
                                          </p:to>
                                        </p:set>
                                        <p:anim calcmode="lin" valueType="num" p14:bounceEnd="40000">
                                          <p:cBhvr additive="base">
                                            <p:cTn id="30" dur="1250" fill="hold"/>
                                            <p:tgtEl>
                                              <p:spTgt spid="93"/>
                                            </p:tgtEl>
                                            <p:attrNameLst>
                                              <p:attrName>ppt_x</p:attrName>
                                            </p:attrNameLst>
                                          </p:cBhvr>
                                          <p:tavLst>
                                            <p:tav tm="0">
                                              <p:val>
                                                <p:strVal val="0-#ppt_w/2"/>
                                              </p:val>
                                            </p:tav>
                                            <p:tav tm="100000">
                                              <p:val>
                                                <p:strVal val="#ppt_x"/>
                                              </p:val>
                                            </p:tav>
                                          </p:tavLst>
                                        </p:anim>
                                        <p:anim calcmode="lin" valueType="num" p14:bounceEnd="40000">
                                          <p:cBhvr additive="base">
                                            <p:cTn id="31" dur="1250" fill="hold"/>
                                            <p:tgtEl>
                                              <p:spTgt spid="93"/>
                                            </p:tgtEl>
                                            <p:attrNameLst>
                                              <p:attrName>ppt_y</p:attrName>
                                            </p:attrNameLst>
                                          </p:cBhvr>
                                          <p:tavLst>
                                            <p:tav tm="0">
                                              <p:val>
                                                <p:strVal val="1+#ppt_h/2"/>
                                              </p:val>
                                            </p:tav>
                                            <p:tav tm="100000">
                                              <p:val>
                                                <p:strVal val="#ppt_y"/>
                                              </p:val>
                                            </p:tav>
                                          </p:tavLst>
                                        </p:anim>
                                      </p:childTnLst>
                                    </p:cTn>
                                  </p:par>
                                  <p:par>
                                    <p:cTn id="32" presetID="2" presetClass="entr" presetSubtype="12" accel="40000" fill="hold" grpId="0" nodeType="withEffect" p14:presetBounceEnd="40000">
                                      <p:stCondLst>
                                        <p:cond delay="0"/>
                                      </p:stCondLst>
                                      <p:childTnLst>
                                        <p:set>
                                          <p:cBhvr>
                                            <p:cTn id="33" dur="1" fill="hold">
                                              <p:stCondLst>
                                                <p:cond delay="0"/>
                                              </p:stCondLst>
                                            </p:cTn>
                                            <p:tgtEl>
                                              <p:spTgt spid="60"/>
                                            </p:tgtEl>
                                            <p:attrNameLst>
                                              <p:attrName>style.visibility</p:attrName>
                                            </p:attrNameLst>
                                          </p:cBhvr>
                                          <p:to>
                                            <p:strVal val="visible"/>
                                          </p:to>
                                        </p:set>
                                        <p:anim calcmode="lin" valueType="num" p14:bounceEnd="40000">
                                          <p:cBhvr additive="base">
                                            <p:cTn id="34" dur="1250" fill="hold"/>
                                            <p:tgtEl>
                                              <p:spTgt spid="60"/>
                                            </p:tgtEl>
                                            <p:attrNameLst>
                                              <p:attrName>ppt_x</p:attrName>
                                            </p:attrNameLst>
                                          </p:cBhvr>
                                          <p:tavLst>
                                            <p:tav tm="0">
                                              <p:val>
                                                <p:strVal val="0-#ppt_w/2"/>
                                              </p:val>
                                            </p:tav>
                                            <p:tav tm="100000">
                                              <p:val>
                                                <p:strVal val="#ppt_x"/>
                                              </p:val>
                                            </p:tav>
                                          </p:tavLst>
                                        </p:anim>
                                        <p:anim calcmode="lin" valueType="num" p14:bounceEnd="40000">
                                          <p:cBhvr additive="base">
                                            <p:cTn id="35" dur="1250" fill="hold"/>
                                            <p:tgtEl>
                                              <p:spTgt spid="60"/>
                                            </p:tgtEl>
                                            <p:attrNameLst>
                                              <p:attrName>ppt_y</p:attrName>
                                            </p:attrNameLst>
                                          </p:cBhvr>
                                          <p:tavLst>
                                            <p:tav tm="0">
                                              <p:val>
                                                <p:strVal val="1+#ppt_h/2"/>
                                              </p:val>
                                            </p:tav>
                                            <p:tav tm="100000">
                                              <p:val>
                                                <p:strVal val="#ppt_y"/>
                                              </p:val>
                                            </p:tav>
                                          </p:tavLst>
                                        </p:anim>
                                      </p:childTnLst>
                                    </p:cTn>
                                  </p:par>
                                  <p:par>
                                    <p:cTn id="36" presetID="2" presetClass="entr" presetSubtype="12" accel="40000" fill="hold" grpId="0" nodeType="withEffect" p14:presetBounceEnd="40000">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14:bounceEnd="40000">
                                          <p:cBhvr additive="base">
                                            <p:cTn id="38" dur="1250" fill="hold"/>
                                            <p:tgtEl>
                                              <p:spTgt spid="61"/>
                                            </p:tgtEl>
                                            <p:attrNameLst>
                                              <p:attrName>ppt_x</p:attrName>
                                            </p:attrNameLst>
                                          </p:cBhvr>
                                          <p:tavLst>
                                            <p:tav tm="0">
                                              <p:val>
                                                <p:strVal val="0-#ppt_w/2"/>
                                              </p:val>
                                            </p:tav>
                                            <p:tav tm="100000">
                                              <p:val>
                                                <p:strVal val="#ppt_x"/>
                                              </p:val>
                                            </p:tav>
                                          </p:tavLst>
                                        </p:anim>
                                        <p:anim calcmode="lin" valueType="num" p14:bounceEnd="40000">
                                          <p:cBhvr additive="base">
                                            <p:cTn id="39" dur="1250" fill="hold"/>
                                            <p:tgtEl>
                                              <p:spTgt spid="61"/>
                                            </p:tgtEl>
                                            <p:attrNameLst>
                                              <p:attrName>ppt_y</p:attrName>
                                            </p:attrNameLst>
                                          </p:cBhvr>
                                          <p:tavLst>
                                            <p:tav tm="0">
                                              <p:val>
                                                <p:strVal val="1+#ppt_h/2"/>
                                              </p:val>
                                            </p:tav>
                                            <p:tav tm="100000">
                                              <p:val>
                                                <p:strVal val="#ppt_y"/>
                                              </p:val>
                                            </p:tav>
                                          </p:tavLst>
                                        </p:anim>
                                      </p:childTnLst>
                                    </p:cTn>
                                  </p:par>
                                  <p:par>
                                    <p:cTn id="40" presetID="2" presetClass="entr" presetSubtype="12" accel="40000" fill="hold" nodeType="withEffect" p14:presetBounceEnd="40000">
                                      <p:stCondLst>
                                        <p:cond delay="0"/>
                                      </p:stCondLst>
                                      <p:childTnLst>
                                        <p:set>
                                          <p:cBhvr>
                                            <p:cTn id="41" dur="1" fill="hold">
                                              <p:stCondLst>
                                                <p:cond delay="0"/>
                                              </p:stCondLst>
                                            </p:cTn>
                                            <p:tgtEl>
                                              <p:spTgt spid="65"/>
                                            </p:tgtEl>
                                            <p:attrNameLst>
                                              <p:attrName>style.visibility</p:attrName>
                                            </p:attrNameLst>
                                          </p:cBhvr>
                                          <p:to>
                                            <p:strVal val="visible"/>
                                          </p:to>
                                        </p:set>
                                        <p:anim calcmode="lin" valueType="num" p14:bounceEnd="40000">
                                          <p:cBhvr additive="base">
                                            <p:cTn id="42" dur="1250" fill="hold"/>
                                            <p:tgtEl>
                                              <p:spTgt spid="65"/>
                                            </p:tgtEl>
                                            <p:attrNameLst>
                                              <p:attrName>ppt_x</p:attrName>
                                            </p:attrNameLst>
                                          </p:cBhvr>
                                          <p:tavLst>
                                            <p:tav tm="0">
                                              <p:val>
                                                <p:strVal val="0-#ppt_w/2"/>
                                              </p:val>
                                            </p:tav>
                                            <p:tav tm="100000">
                                              <p:val>
                                                <p:strVal val="#ppt_x"/>
                                              </p:val>
                                            </p:tav>
                                          </p:tavLst>
                                        </p:anim>
                                        <p:anim calcmode="lin" valueType="num" p14:bounceEnd="40000">
                                          <p:cBhvr additive="base">
                                            <p:cTn id="43" dur="1250" fill="hold"/>
                                            <p:tgtEl>
                                              <p:spTgt spid="65"/>
                                            </p:tgtEl>
                                            <p:attrNameLst>
                                              <p:attrName>ppt_y</p:attrName>
                                            </p:attrNameLst>
                                          </p:cBhvr>
                                          <p:tavLst>
                                            <p:tav tm="0">
                                              <p:val>
                                                <p:strVal val="1+#ppt_h/2"/>
                                              </p:val>
                                            </p:tav>
                                            <p:tav tm="100000">
                                              <p:val>
                                                <p:strVal val="#ppt_y"/>
                                              </p:val>
                                            </p:tav>
                                          </p:tavLst>
                                        </p:anim>
                                      </p:childTnLst>
                                    </p:cTn>
                                  </p:par>
                                  <p:par>
                                    <p:cTn id="44" presetID="2" presetClass="entr" presetSubtype="12" accel="40000" fill="hold" grpId="0" nodeType="withEffect" p14:presetBounceEnd="40000">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14:bounceEnd="40000">
                                          <p:cBhvr additive="base">
                                            <p:cTn id="46" dur="1250" fill="hold"/>
                                            <p:tgtEl>
                                              <p:spTgt spid="71"/>
                                            </p:tgtEl>
                                            <p:attrNameLst>
                                              <p:attrName>ppt_x</p:attrName>
                                            </p:attrNameLst>
                                          </p:cBhvr>
                                          <p:tavLst>
                                            <p:tav tm="0">
                                              <p:val>
                                                <p:strVal val="0-#ppt_w/2"/>
                                              </p:val>
                                            </p:tav>
                                            <p:tav tm="100000">
                                              <p:val>
                                                <p:strVal val="#ppt_x"/>
                                              </p:val>
                                            </p:tav>
                                          </p:tavLst>
                                        </p:anim>
                                        <p:anim calcmode="lin" valueType="num" p14:bounceEnd="40000">
                                          <p:cBhvr additive="base">
                                            <p:cTn id="47" dur="1250" fill="hold"/>
                                            <p:tgtEl>
                                              <p:spTgt spid="71"/>
                                            </p:tgtEl>
                                            <p:attrNameLst>
                                              <p:attrName>ppt_y</p:attrName>
                                            </p:attrNameLst>
                                          </p:cBhvr>
                                          <p:tavLst>
                                            <p:tav tm="0">
                                              <p:val>
                                                <p:strVal val="1+#ppt_h/2"/>
                                              </p:val>
                                            </p:tav>
                                            <p:tav tm="100000">
                                              <p:val>
                                                <p:strVal val="#ppt_y"/>
                                              </p:val>
                                            </p:tav>
                                          </p:tavLst>
                                        </p:anim>
                                      </p:childTnLst>
                                    </p:cTn>
                                  </p:par>
                                  <p:par>
                                    <p:cTn id="48" presetID="2" presetClass="entr" presetSubtype="12" accel="40000" fill="hold" nodeType="withEffect" p14:presetBounceEnd="40000">
                                      <p:stCondLst>
                                        <p:cond delay="0"/>
                                      </p:stCondLst>
                                      <p:childTnLst>
                                        <p:set>
                                          <p:cBhvr>
                                            <p:cTn id="49" dur="1" fill="hold">
                                              <p:stCondLst>
                                                <p:cond delay="0"/>
                                              </p:stCondLst>
                                            </p:cTn>
                                            <p:tgtEl>
                                              <p:spTgt spid="72"/>
                                            </p:tgtEl>
                                            <p:attrNameLst>
                                              <p:attrName>style.visibility</p:attrName>
                                            </p:attrNameLst>
                                          </p:cBhvr>
                                          <p:to>
                                            <p:strVal val="visible"/>
                                          </p:to>
                                        </p:set>
                                        <p:anim calcmode="lin" valueType="num" p14:bounceEnd="40000">
                                          <p:cBhvr additive="base">
                                            <p:cTn id="50" dur="1250" fill="hold"/>
                                            <p:tgtEl>
                                              <p:spTgt spid="72"/>
                                            </p:tgtEl>
                                            <p:attrNameLst>
                                              <p:attrName>ppt_x</p:attrName>
                                            </p:attrNameLst>
                                          </p:cBhvr>
                                          <p:tavLst>
                                            <p:tav tm="0">
                                              <p:val>
                                                <p:strVal val="0-#ppt_w/2"/>
                                              </p:val>
                                            </p:tav>
                                            <p:tav tm="100000">
                                              <p:val>
                                                <p:strVal val="#ppt_x"/>
                                              </p:val>
                                            </p:tav>
                                          </p:tavLst>
                                        </p:anim>
                                        <p:anim calcmode="lin" valueType="num" p14:bounceEnd="40000">
                                          <p:cBhvr additive="base">
                                            <p:cTn id="51" dur="1250" fill="hold"/>
                                            <p:tgtEl>
                                              <p:spTgt spid="72"/>
                                            </p:tgtEl>
                                            <p:attrNameLst>
                                              <p:attrName>ppt_y</p:attrName>
                                            </p:attrNameLst>
                                          </p:cBhvr>
                                          <p:tavLst>
                                            <p:tav tm="0">
                                              <p:val>
                                                <p:strVal val="1+#ppt_h/2"/>
                                              </p:val>
                                            </p:tav>
                                            <p:tav tm="100000">
                                              <p:val>
                                                <p:strVal val="#ppt_y"/>
                                              </p:val>
                                            </p:tav>
                                          </p:tavLst>
                                        </p:anim>
                                      </p:childTnLst>
                                    </p:cTn>
                                  </p:par>
                                  <p:par>
                                    <p:cTn id="52" presetID="2" presetClass="entr" presetSubtype="12" accel="40000" fill="hold" grpId="0" nodeType="withEffect" p14:presetBounceEnd="40000">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14:bounceEnd="40000">
                                          <p:cBhvr additive="base">
                                            <p:cTn id="54" dur="1250" fill="hold"/>
                                            <p:tgtEl>
                                              <p:spTgt spid="75"/>
                                            </p:tgtEl>
                                            <p:attrNameLst>
                                              <p:attrName>ppt_x</p:attrName>
                                            </p:attrNameLst>
                                          </p:cBhvr>
                                          <p:tavLst>
                                            <p:tav tm="0">
                                              <p:val>
                                                <p:strVal val="0-#ppt_w/2"/>
                                              </p:val>
                                            </p:tav>
                                            <p:tav tm="100000">
                                              <p:val>
                                                <p:strVal val="#ppt_x"/>
                                              </p:val>
                                            </p:tav>
                                          </p:tavLst>
                                        </p:anim>
                                        <p:anim calcmode="lin" valueType="num" p14:bounceEnd="40000">
                                          <p:cBhvr additive="base">
                                            <p:cTn id="55" dur="1250" fill="hold"/>
                                            <p:tgtEl>
                                              <p:spTgt spid="75"/>
                                            </p:tgtEl>
                                            <p:attrNameLst>
                                              <p:attrName>ppt_y</p:attrName>
                                            </p:attrNameLst>
                                          </p:cBhvr>
                                          <p:tavLst>
                                            <p:tav tm="0">
                                              <p:val>
                                                <p:strVal val="1+#ppt_h/2"/>
                                              </p:val>
                                            </p:tav>
                                            <p:tav tm="100000">
                                              <p:val>
                                                <p:strVal val="#ppt_y"/>
                                              </p:val>
                                            </p:tav>
                                          </p:tavLst>
                                        </p:anim>
                                      </p:childTnLst>
                                    </p:cTn>
                                  </p:par>
                                  <p:par>
                                    <p:cTn id="56" presetID="2" presetClass="entr" presetSubtype="12" accel="40000" fill="hold" nodeType="withEffect" p14:presetBounceEnd="40000">
                                      <p:stCondLst>
                                        <p:cond delay="0"/>
                                      </p:stCondLst>
                                      <p:childTnLst>
                                        <p:set>
                                          <p:cBhvr>
                                            <p:cTn id="57" dur="1" fill="hold">
                                              <p:stCondLst>
                                                <p:cond delay="0"/>
                                              </p:stCondLst>
                                            </p:cTn>
                                            <p:tgtEl>
                                              <p:spTgt spid="76"/>
                                            </p:tgtEl>
                                            <p:attrNameLst>
                                              <p:attrName>style.visibility</p:attrName>
                                            </p:attrNameLst>
                                          </p:cBhvr>
                                          <p:to>
                                            <p:strVal val="visible"/>
                                          </p:to>
                                        </p:set>
                                        <p:anim calcmode="lin" valueType="num" p14:bounceEnd="40000">
                                          <p:cBhvr additive="base">
                                            <p:cTn id="58" dur="1250" fill="hold"/>
                                            <p:tgtEl>
                                              <p:spTgt spid="76"/>
                                            </p:tgtEl>
                                            <p:attrNameLst>
                                              <p:attrName>ppt_x</p:attrName>
                                            </p:attrNameLst>
                                          </p:cBhvr>
                                          <p:tavLst>
                                            <p:tav tm="0">
                                              <p:val>
                                                <p:strVal val="0-#ppt_w/2"/>
                                              </p:val>
                                            </p:tav>
                                            <p:tav tm="100000">
                                              <p:val>
                                                <p:strVal val="#ppt_x"/>
                                              </p:val>
                                            </p:tav>
                                          </p:tavLst>
                                        </p:anim>
                                        <p:anim calcmode="lin" valueType="num" p14:bounceEnd="40000">
                                          <p:cBhvr additive="base">
                                            <p:cTn id="59" dur="1250" fill="hold"/>
                                            <p:tgtEl>
                                              <p:spTgt spid="76"/>
                                            </p:tgtEl>
                                            <p:attrNameLst>
                                              <p:attrName>ppt_y</p:attrName>
                                            </p:attrNameLst>
                                          </p:cBhvr>
                                          <p:tavLst>
                                            <p:tav tm="0">
                                              <p:val>
                                                <p:strVal val="1+#ppt_h/2"/>
                                              </p:val>
                                            </p:tav>
                                            <p:tav tm="100000">
                                              <p:val>
                                                <p:strVal val="#ppt_y"/>
                                              </p:val>
                                            </p:tav>
                                          </p:tavLst>
                                        </p:anim>
                                      </p:childTnLst>
                                    </p:cTn>
                                  </p:par>
                                  <p:par>
                                    <p:cTn id="60" presetID="2" presetClass="entr" presetSubtype="12" accel="40000" fill="hold" grpId="0" nodeType="withEffect" p14:presetBounceEnd="40000">
                                      <p:stCondLst>
                                        <p:cond delay="0"/>
                                      </p:stCondLst>
                                      <p:childTnLst>
                                        <p:set>
                                          <p:cBhvr>
                                            <p:cTn id="61" dur="1" fill="hold">
                                              <p:stCondLst>
                                                <p:cond delay="0"/>
                                              </p:stCondLst>
                                            </p:cTn>
                                            <p:tgtEl>
                                              <p:spTgt spid="80"/>
                                            </p:tgtEl>
                                            <p:attrNameLst>
                                              <p:attrName>style.visibility</p:attrName>
                                            </p:attrNameLst>
                                          </p:cBhvr>
                                          <p:to>
                                            <p:strVal val="visible"/>
                                          </p:to>
                                        </p:set>
                                        <p:anim calcmode="lin" valueType="num" p14:bounceEnd="40000">
                                          <p:cBhvr additive="base">
                                            <p:cTn id="62" dur="1250" fill="hold"/>
                                            <p:tgtEl>
                                              <p:spTgt spid="80"/>
                                            </p:tgtEl>
                                            <p:attrNameLst>
                                              <p:attrName>ppt_x</p:attrName>
                                            </p:attrNameLst>
                                          </p:cBhvr>
                                          <p:tavLst>
                                            <p:tav tm="0">
                                              <p:val>
                                                <p:strVal val="0-#ppt_w/2"/>
                                              </p:val>
                                            </p:tav>
                                            <p:tav tm="100000">
                                              <p:val>
                                                <p:strVal val="#ppt_x"/>
                                              </p:val>
                                            </p:tav>
                                          </p:tavLst>
                                        </p:anim>
                                        <p:anim calcmode="lin" valueType="num" p14:bounceEnd="40000">
                                          <p:cBhvr additive="base">
                                            <p:cTn id="63" dur="1250" fill="hold"/>
                                            <p:tgtEl>
                                              <p:spTgt spid="80"/>
                                            </p:tgtEl>
                                            <p:attrNameLst>
                                              <p:attrName>ppt_y</p:attrName>
                                            </p:attrNameLst>
                                          </p:cBhvr>
                                          <p:tavLst>
                                            <p:tav tm="0">
                                              <p:val>
                                                <p:strVal val="1+#ppt_h/2"/>
                                              </p:val>
                                            </p:tav>
                                            <p:tav tm="100000">
                                              <p:val>
                                                <p:strVal val="#ppt_y"/>
                                              </p:val>
                                            </p:tav>
                                          </p:tavLst>
                                        </p:anim>
                                      </p:childTnLst>
                                    </p:cTn>
                                  </p:par>
                                  <p:par>
                                    <p:cTn id="64" presetID="2" presetClass="entr" presetSubtype="12" accel="40000" fill="hold" grpId="0" nodeType="withEffect" p14:presetBounceEnd="40000">
                                      <p:stCondLst>
                                        <p:cond delay="0"/>
                                      </p:stCondLst>
                                      <p:childTnLst>
                                        <p:set>
                                          <p:cBhvr>
                                            <p:cTn id="65" dur="1" fill="hold">
                                              <p:stCondLst>
                                                <p:cond delay="0"/>
                                              </p:stCondLst>
                                            </p:cTn>
                                            <p:tgtEl>
                                              <p:spTgt spid="108"/>
                                            </p:tgtEl>
                                            <p:attrNameLst>
                                              <p:attrName>style.visibility</p:attrName>
                                            </p:attrNameLst>
                                          </p:cBhvr>
                                          <p:to>
                                            <p:strVal val="visible"/>
                                          </p:to>
                                        </p:set>
                                        <p:anim calcmode="lin" valueType="num" p14:bounceEnd="40000">
                                          <p:cBhvr additive="base">
                                            <p:cTn id="66" dur="1250" fill="hold"/>
                                            <p:tgtEl>
                                              <p:spTgt spid="108"/>
                                            </p:tgtEl>
                                            <p:attrNameLst>
                                              <p:attrName>ppt_x</p:attrName>
                                            </p:attrNameLst>
                                          </p:cBhvr>
                                          <p:tavLst>
                                            <p:tav tm="0">
                                              <p:val>
                                                <p:strVal val="0-#ppt_w/2"/>
                                              </p:val>
                                            </p:tav>
                                            <p:tav tm="100000">
                                              <p:val>
                                                <p:strVal val="#ppt_x"/>
                                              </p:val>
                                            </p:tav>
                                          </p:tavLst>
                                        </p:anim>
                                        <p:anim calcmode="lin" valueType="num" p14:bounceEnd="40000">
                                          <p:cBhvr additive="base">
                                            <p:cTn id="67" dur="1250" fill="hold"/>
                                            <p:tgtEl>
                                              <p:spTgt spid="108"/>
                                            </p:tgtEl>
                                            <p:attrNameLst>
                                              <p:attrName>ppt_y</p:attrName>
                                            </p:attrNameLst>
                                          </p:cBhvr>
                                          <p:tavLst>
                                            <p:tav tm="0">
                                              <p:val>
                                                <p:strVal val="1+#ppt_h/2"/>
                                              </p:val>
                                            </p:tav>
                                            <p:tav tm="100000">
                                              <p:val>
                                                <p:strVal val="#ppt_y"/>
                                              </p:val>
                                            </p:tav>
                                          </p:tavLst>
                                        </p:anim>
                                      </p:childTnLst>
                                    </p:cTn>
                                  </p:par>
                                  <p:par>
                                    <p:cTn id="68" presetID="2" presetClass="entr" presetSubtype="12" accel="40000" fill="hold" nodeType="withEffect" p14:presetBounceEnd="40000">
                                      <p:stCondLst>
                                        <p:cond delay="0"/>
                                      </p:stCondLst>
                                      <p:childTnLst>
                                        <p:set>
                                          <p:cBhvr>
                                            <p:cTn id="69" dur="1" fill="hold">
                                              <p:stCondLst>
                                                <p:cond delay="0"/>
                                              </p:stCondLst>
                                            </p:cTn>
                                            <p:tgtEl>
                                              <p:spTgt spid="104"/>
                                            </p:tgtEl>
                                            <p:attrNameLst>
                                              <p:attrName>style.visibility</p:attrName>
                                            </p:attrNameLst>
                                          </p:cBhvr>
                                          <p:to>
                                            <p:strVal val="visible"/>
                                          </p:to>
                                        </p:set>
                                        <p:anim calcmode="lin" valueType="num" p14:bounceEnd="40000">
                                          <p:cBhvr additive="base">
                                            <p:cTn id="70" dur="1250" fill="hold"/>
                                            <p:tgtEl>
                                              <p:spTgt spid="104"/>
                                            </p:tgtEl>
                                            <p:attrNameLst>
                                              <p:attrName>ppt_x</p:attrName>
                                            </p:attrNameLst>
                                          </p:cBhvr>
                                          <p:tavLst>
                                            <p:tav tm="0">
                                              <p:val>
                                                <p:strVal val="0-#ppt_w/2"/>
                                              </p:val>
                                            </p:tav>
                                            <p:tav tm="100000">
                                              <p:val>
                                                <p:strVal val="#ppt_x"/>
                                              </p:val>
                                            </p:tav>
                                          </p:tavLst>
                                        </p:anim>
                                        <p:anim calcmode="lin" valueType="num" p14:bounceEnd="40000">
                                          <p:cBhvr additive="base">
                                            <p:cTn id="71" dur="1250" fill="hold"/>
                                            <p:tgtEl>
                                              <p:spTgt spid="104"/>
                                            </p:tgtEl>
                                            <p:attrNameLst>
                                              <p:attrName>ppt_y</p:attrName>
                                            </p:attrNameLst>
                                          </p:cBhvr>
                                          <p:tavLst>
                                            <p:tav tm="0">
                                              <p:val>
                                                <p:strVal val="1+#ppt_h/2"/>
                                              </p:val>
                                            </p:tav>
                                            <p:tav tm="100000">
                                              <p:val>
                                                <p:strVal val="#ppt_y"/>
                                              </p:val>
                                            </p:tav>
                                          </p:tavLst>
                                        </p:anim>
                                      </p:childTnLst>
                                    </p:cTn>
                                  </p:par>
                                  <p:par>
                                    <p:cTn id="72" presetID="2" presetClass="entr" presetSubtype="12" accel="40000" fill="hold" grpId="0" nodeType="withEffect" p14:presetBounceEnd="40000">
                                      <p:stCondLst>
                                        <p:cond delay="0"/>
                                      </p:stCondLst>
                                      <p:childTnLst>
                                        <p:set>
                                          <p:cBhvr>
                                            <p:cTn id="73" dur="1" fill="hold">
                                              <p:stCondLst>
                                                <p:cond delay="0"/>
                                              </p:stCondLst>
                                            </p:cTn>
                                            <p:tgtEl>
                                              <p:spTgt spid="103"/>
                                            </p:tgtEl>
                                            <p:attrNameLst>
                                              <p:attrName>style.visibility</p:attrName>
                                            </p:attrNameLst>
                                          </p:cBhvr>
                                          <p:to>
                                            <p:strVal val="visible"/>
                                          </p:to>
                                        </p:set>
                                        <p:anim calcmode="lin" valueType="num" p14:bounceEnd="40000">
                                          <p:cBhvr additive="base">
                                            <p:cTn id="74" dur="1250" fill="hold"/>
                                            <p:tgtEl>
                                              <p:spTgt spid="103"/>
                                            </p:tgtEl>
                                            <p:attrNameLst>
                                              <p:attrName>ppt_x</p:attrName>
                                            </p:attrNameLst>
                                          </p:cBhvr>
                                          <p:tavLst>
                                            <p:tav tm="0">
                                              <p:val>
                                                <p:strVal val="0-#ppt_w/2"/>
                                              </p:val>
                                            </p:tav>
                                            <p:tav tm="100000">
                                              <p:val>
                                                <p:strVal val="#ppt_x"/>
                                              </p:val>
                                            </p:tav>
                                          </p:tavLst>
                                        </p:anim>
                                        <p:anim calcmode="lin" valueType="num" p14:bounceEnd="40000">
                                          <p:cBhvr additive="base">
                                            <p:cTn id="75" dur="1250" fill="hold"/>
                                            <p:tgtEl>
                                              <p:spTgt spid="103"/>
                                            </p:tgtEl>
                                            <p:attrNameLst>
                                              <p:attrName>ppt_y</p:attrName>
                                            </p:attrNameLst>
                                          </p:cBhvr>
                                          <p:tavLst>
                                            <p:tav tm="0">
                                              <p:val>
                                                <p:strVal val="1+#ppt_h/2"/>
                                              </p:val>
                                            </p:tav>
                                            <p:tav tm="100000">
                                              <p:val>
                                                <p:strVal val="#ppt_y"/>
                                              </p:val>
                                            </p:tav>
                                          </p:tavLst>
                                        </p:anim>
                                      </p:childTnLst>
                                    </p:cTn>
                                  </p:par>
                                  <p:par>
                                    <p:cTn id="76" presetID="2" presetClass="entr" presetSubtype="12" accel="40000" fill="hold" grpId="0" nodeType="withEffect" p14:presetBounceEnd="40000">
                                      <p:stCondLst>
                                        <p:cond delay="0"/>
                                      </p:stCondLst>
                                      <p:childTnLst>
                                        <p:set>
                                          <p:cBhvr>
                                            <p:cTn id="77" dur="1" fill="hold">
                                              <p:stCondLst>
                                                <p:cond delay="0"/>
                                              </p:stCondLst>
                                            </p:cTn>
                                            <p:tgtEl>
                                              <p:spTgt spid="107"/>
                                            </p:tgtEl>
                                            <p:attrNameLst>
                                              <p:attrName>style.visibility</p:attrName>
                                            </p:attrNameLst>
                                          </p:cBhvr>
                                          <p:to>
                                            <p:strVal val="visible"/>
                                          </p:to>
                                        </p:set>
                                        <p:anim calcmode="lin" valueType="num" p14:bounceEnd="40000">
                                          <p:cBhvr additive="base">
                                            <p:cTn id="78" dur="1250" fill="hold"/>
                                            <p:tgtEl>
                                              <p:spTgt spid="107"/>
                                            </p:tgtEl>
                                            <p:attrNameLst>
                                              <p:attrName>ppt_x</p:attrName>
                                            </p:attrNameLst>
                                          </p:cBhvr>
                                          <p:tavLst>
                                            <p:tav tm="0">
                                              <p:val>
                                                <p:strVal val="0-#ppt_w/2"/>
                                              </p:val>
                                            </p:tav>
                                            <p:tav tm="100000">
                                              <p:val>
                                                <p:strVal val="#ppt_x"/>
                                              </p:val>
                                            </p:tav>
                                          </p:tavLst>
                                        </p:anim>
                                        <p:anim calcmode="lin" valueType="num" p14:bounceEnd="40000">
                                          <p:cBhvr additive="base">
                                            <p:cTn id="79" dur="1250" fill="hold"/>
                                            <p:tgtEl>
                                              <p:spTgt spid="107"/>
                                            </p:tgtEl>
                                            <p:attrNameLst>
                                              <p:attrName>ppt_y</p:attrName>
                                            </p:attrNameLst>
                                          </p:cBhvr>
                                          <p:tavLst>
                                            <p:tav tm="0">
                                              <p:val>
                                                <p:strVal val="1+#ppt_h/2"/>
                                              </p:val>
                                            </p:tav>
                                            <p:tav tm="100000">
                                              <p:val>
                                                <p:strVal val="#ppt_y"/>
                                              </p:val>
                                            </p:tav>
                                          </p:tavLst>
                                        </p:anim>
                                      </p:childTnLst>
                                    </p:cTn>
                                  </p:par>
                                  <p:par>
                                    <p:cTn id="80" presetID="2" presetClass="entr" presetSubtype="12" accel="40000" fill="hold" grpId="0" nodeType="withEffect" p14:presetBounceEnd="40000">
                                      <p:stCondLst>
                                        <p:cond delay="0"/>
                                      </p:stCondLst>
                                      <p:childTnLst>
                                        <p:set>
                                          <p:cBhvr>
                                            <p:cTn id="81" dur="1" fill="hold">
                                              <p:stCondLst>
                                                <p:cond delay="0"/>
                                              </p:stCondLst>
                                            </p:cTn>
                                            <p:tgtEl>
                                              <p:spTgt spid="57"/>
                                            </p:tgtEl>
                                            <p:attrNameLst>
                                              <p:attrName>style.visibility</p:attrName>
                                            </p:attrNameLst>
                                          </p:cBhvr>
                                          <p:to>
                                            <p:strVal val="visible"/>
                                          </p:to>
                                        </p:set>
                                        <p:anim calcmode="lin" valueType="num" p14:bounceEnd="40000">
                                          <p:cBhvr additive="base">
                                            <p:cTn id="82" dur="1250" fill="hold"/>
                                            <p:tgtEl>
                                              <p:spTgt spid="57"/>
                                            </p:tgtEl>
                                            <p:attrNameLst>
                                              <p:attrName>ppt_x</p:attrName>
                                            </p:attrNameLst>
                                          </p:cBhvr>
                                          <p:tavLst>
                                            <p:tav tm="0">
                                              <p:val>
                                                <p:strVal val="0-#ppt_w/2"/>
                                              </p:val>
                                            </p:tav>
                                            <p:tav tm="100000">
                                              <p:val>
                                                <p:strVal val="#ppt_x"/>
                                              </p:val>
                                            </p:tav>
                                          </p:tavLst>
                                        </p:anim>
                                        <p:anim calcmode="lin" valueType="num" p14:bounceEnd="40000">
                                          <p:cBhvr additive="base">
                                            <p:cTn id="83" dur="1250" fill="hold"/>
                                            <p:tgtEl>
                                              <p:spTgt spid="57"/>
                                            </p:tgtEl>
                                            <p:attrNameLst>
                                              <p:attrName>ppt_y</p:attrName>
                                            </p:attrNameLst>
                                          </p:cBhvr>
                                          <p:tavLst>
                                            <p:tav tm="0">
                                              <p:val>
                                                <p:strVal val="1+#ppt_h/2"/>
                                              </p:val>
                                            </p:tav>
                                            <p:tav tm="100000">
                                              <p:val>
                                                <p:strVal val="#ppt_y"/>
                                              </p:val>
                                            </p:tav>
                                          </p:tavLst>
                                        </p:anim>
                                      </p:childTnLst>
                                    </p:cTn>
                                  </p:par>
                                  <p:par>
                                    <p:cTn id="84" presetID="2" presetClass="entr" presetSubtype="12" accel="40000" fill="hold" grpId="0" nodeType="withEffect" p14:presetBounceEnd="40000">
                                      <p:stCondLst>
                                        <p:cond delay="0"/>
                                      </p:stCondLst>
                                      <p:childTnLst>
                                        <p:set>
                                          <p:cBhvr>
                                            <p:cTn id="85" dur="1" fill="hold">
                                              <p:stCondLst>
                                                <p:cond delay="0"/>
                                              </p:stCondLst>
                                            </p:cTn>
                                            <p:tgtEl>
                                              <p:spTgt spid="40"/>
                                            </p:tgtEl>
                                            <p:attrNameLst>
                                              <p:attrName>style.visibility</p:attrName>
                                            </p:attrNameLst>
                                          </p:cBhvr>
                                          <p:to>
                                            <p:strVal val="visible"/>
                                          </p:to>
                                        </p:set>
                                        <p:anim calcmode="lin" valueType="num" p14:bounceEnd="40000">
                                          <p:cBhvr additive="base">
                                            <p:cTn id="86" dur="1250" fill="hold"/>
                                            <p:tgtEl>
                                              <p:spTgt spid="40"/>
                                            </p:tgtEl>
                                            <p:attrNameLst>
                                              <p:attrName>ppt_x</p:attrName>
                                            </p:attrNameLst>
                                          </p:cBhvr>
                                          <p:tavLst>
                                            <p:tav tm="0">
                                              <p:val>
                                                <p:strVal val="0-#ppt_w/2"/>
                                              </p:val>
                                            </p:tav>
                                            <p:tav tm="100000">
                                              <p:val>
                                                <p:strVal val="#ppt_x"/>
                                              </p:val>
                                            </p:tav>
                                          </p:tavLst>
                                        </p:anim>
                                        <p:anim calcmode="lin" valueType="num" p14:bounceEnd="40000">
                                          <p:cBhvr additive="base">
                                            <p:cTn id="87" dur="1250" fill="hold"/>
                                            <p:tgtEl>
                                              <p:spTgt spid="40"/>
                                            </p:tgtEl>
                                            <p:attrNameLst>
                                              <p:attrName>ppt_y</p:attrName>
                                            </p:attrNameLst>
                                          </p:cBhvr>
                                          <p:tavLst>
                                            <p:tav tm="0">
                                              <p:val>
                                                <p:strVal val="1+#ppt_h/2"/>
                                              </p:val>
                                            </p:tav>
                                            <p:tav tm="100000">
                                              <p:val>
                                                <p:strVal val="#ppt_y"/>
                                              </p:val>
                                            </p:tav>
                                          </p:tavLst>
                                        </p:anim>
                                      </p:childTnLst>
                                    </p:cTn>
                                  </p:par>
                                  <p:par>
                                    <p:cTn id="88" presetID="2" presetClass="entr" presetSubtype="12" accel="40000" fill="hold" grpId="0" nodeType="withEffect" p14:presetBounceEnd="40000">
                                      <p:stCondLst>
                                        <p:cond delay="0"/>
                                      </p:stCondLst>
                                      <p:childTnLst>
                                        <p:set>
                                          <p:cBhvr>
                                            <p:cTn id="89" dur="1" fill="hold">
                                              <p:stCondLst>
                                                <p:cond delay="0"/>
                                              </p:stCondLst>
                                            </p:cTn>
                                            <p:tgtEl>
                                              <p:spTgt spid="41"/>
                                            </p:tgtEl>
                                            <p:attrNameLst>
                                              <p:attrName>style.visibility</p:attrName>
                                            </p:attrNameLst>
                                          </p:cBhvr>
                                          <p:to>
                                            <p:strVal val="visible"/>
                                          </p:to>
                                        </p:set>
                                        <p:anim calcmode="lin" valueType="num" p14:bounceEnd="40000">
                                          <p:cBhvr additive="base">
                                            <p:cTn id="90" dur="1250" fill="hold"/>
                                            <p:tgtEl>
                                              <p:spTgt spid="41"/>
                                            </p:tgtEl>
                                            <p:attrNameLst>
                                              <p:attrName>ppt_x</p:attrName>
                                            </p:attrNameLst>
                                          </p:cBhvr>
                                          <p:tavLst>
                                            <p:tav tm="0">
                                              <p:val>
                                                <p:strVal val="0-#ppt_w/2"/>
                                              </p:val>
                                            </p:tav>
                                            <p:tav tm="100000">
                                              <p:val>
                                                <p:strVal val="#ppt_x"/>
                                              </p:val>
                                            </p:tav>
                                          </p:tavLst>
                                        </p:anim>
                                        <p:anim calcmode="lin" valueType="num" p14:bounceEnd="40000">
                                          <p:cBhvr additive="base">
                                            <p:cTn id="91" dur="1250" fill="hold"/>
                                            <p:tgtEl>
                                              <p:spTgt spid="41"/>
                                            </p:tgtEl>
                                            <p:attrNameLst>
                                              <p:attrName>ppt_y</p:attrName>
                                            </p:attrNameLst>
                                          </p:cBhvr>
                                          <p:tavLst>
                                            <p:tav tm="0">
                                              <p:val>
                                                <p:strVal val="1+#ppt_h/2"/>
                                              </p:val>
                                            </p:tav>
                                            <p:tav tm="100000">
                                              <p:val>
                                                <p:strVal val="#ppt_y"/>
                                              </p:val>
                                            </p:tav>
                                          </p:tavLst>
                                        </p:anim>
                                      </p:childTnLst>
                                    </p:cTn>
                                  </p:par>
                                  <p:par>
                                    <p:cTn id="92" presetID="2" presetClass="entr" presetSubtype="12" accel="40000" fill="hold" nodeType="withEffect" p14:presetBounceEnd="40000">
                                      <p:stCondLst>
                                        <p:cond delay="0"/>
                                      </p:stCondLst>
                                      <p:childTnLst>
                                        <p:set>
                                          <p:cBhvr>
                                            <p:cTn id="93" dur="1" fill="hold">
                                              <p:stCondLst>
                                                <p:cond delay="0"/>
                                              </p:stCondLst>
                                            </p:cTn>
                                            <p:tgtEl>
                                              <p:spTgt spid="45"/>
                                            </p:tgtEl>
                                            <p:attrNameLst>
                                              <p:attrName>style.visibility</p:attrName>
                                            </p:attrNameLst>
                                          </p:cBhvr>
                                          <p:to>
                                            <p:strVal val="visible"/>
                                          </p:to>
                                        </p:set>
                                        <p:anim calcmode="lin" valueType="num" p14:bounceEnd="40000">
                                          <p:cBhvr additive="base">
                                            <p:cTn id="94" dur="1250" fill="hold"/>
                                            <p:tgtEl>
                                              <p:spTgt spid="45"/>
                                            </p:tgtEl>
                                            <p:attrNameLst>
                                              <p:attrName>ppt_x</p:attrName>
                                            </p:attrNameLst>
                                          </p:cBhvr>
                                          <p:tavLst>
                                            <p:tav tm="0">
                                              <p:val>
                                                <p:strVal val="0-#ppt_w/2"/>
                                              </p:val>
                                            </p:tav>
                                            <p:tav tm="100000">
                                              <p:val>
                                                <p:strVal val="#ppt_x"/>
                                              </p:val>
                                            </p:tav>
                                          </p:tavLst>
                                        </p:anim>
                                        <p:anim calcmode="lin" valueType="num" p14:bounceEnd="40000">
                                          <p:cBhvr additive="base">
                                            <p:cTn id="95" dur="1250" fill="hold"/>
                                            <p:tgtEl>
                                              <p:spTgt spid="45"/>
                                            </p:tgtEl>
                                            <p:attrNameLst>
                                              <p:attrName>ppt_y</p:attrName>
                                            </p:attrNameLst>
                                          </p:cBhvr>
                                          <p:tavLst>
                                            <p:tav tm="0">
                                              <p:val>
                                                <p:strVal val="1+#ppt_h/2"/>
                                              </p:val>
                                            </p:tav>
                                            <p:tav tm="100000">
                                              <p:val>
                                                <p:strVal val="#ppt_y"/>
                                              </p:val>
                                            </p:tav>
                                          </p:tavLst>
                                        </p:anim>
                                      </p:childTnLst>
                                    </p:cTn>
                                  </p:par>
                                  <p:par>
                                    <p:cTn id="96" presetID="2" presetClass="entr" presetSubtype="12" accel="40000" fill="hold" grpId="0" nodeType="withEffect" p14:presetBounceEnd="40000">
                                      <p:stCondLst>
                                        <p:cond delay="0"/>
                                      </p:stCondLst>
                                      <p:childTnLst>
                                        <p:set>
                                          <p:cBhvr>
                                            <p:cTn id="97" dur="1" fill="hold">
                                              <p:stCondLst>
                                                <p:cond delay="0"/>
                                              </p:stCondLst>
                                            </p:cTn>
                                            <p:tgtEl>
                                              <p:spTgt spid="48"/>
                                            </p:tgtEl>
                                            <p:attrNameLst>
                                              <p:attrName>style.visibility</p:attrName>
                                            </p:attrNameLst>
                                          </p:cBhvr>
                                          <p:to>
                                            <p:strVal val="visible"/>
                                          </p:to>
                                        </p:set>
                                        <p:anim calcmode="lin" valueType="num" p14:bounceEnd="40000">
                                          <p:cBhvr additive="base">
                                            <p:cTn id="98" dur="1250" fill="hold"/>
                                            <p:tgtEl>
                                              <p:spTgt spid="48"/>
                                            </p:tgtEl>
                                            <p:attrNameLst>
                                              <p:attrName>ppt_x</p:attrName>
                                            </p:attrNameLst>
                                          </p:cBhvr>
                                          <p:tavLst>
                                            <p:tav tm="0">
                                              <p:val>
                                                <p:strVal val="0-#ppt_w/2"/>
                                              </p:val>
                                            </p:tav>
                                            <p:tav tm="100000">
                                              <p:val>
                                                <p:strVal val="#ppt_x"/>
                                              </p:val>
                                            </p:tav>
                                          </p:tavLst>
                                        </p:anim>
                                        <p:anim calcmode="lin" valueType="num" p14:bounceEnd="40000">
                                          <p:cBhvr additive="base">
                                            <p:cTn id="99" dur="1250" fill="hold"/>
                                            <p:tgtEl>
                                              <p:spTgt spid="48"/>
                                            </p:tgtEl>
                                            <p:attrNameLst>
                                              <p:attrName>ppt_y</p:attrName>
                                            </p:attrNameLst>
                                          </p:cBhvr>
                                          <p:tavLst>
                                            <p:tav tm="0">
                                              <p:val>
                                                <p:strVal val="1+#ppt_h/2"/>
                                              </p:val>
                                            </p:tav>
                                            <p:tav tm="100000">
                                              <p:val>
                                                <p:strVal val="#ppt_y"/>
                                              </p:val>
                                            </p:tav>
                                          </p:tavLst>
                                        </p:anim>
                                      </p:childTnLst>
                                    </p:cTn>
                                  </p:par>
                                  <p:par>
                                    <p:cTn id="100" presetID="2" presetClass="entr" presetSubtype="12" accel="40000" fill="hold" grpId="0" nodeType="withEffect" p14:presetBounceEnd="40000">
                                      <p:stCondLst>
                                        <p:cond delay="0"/>
                                      </p:stCondLst>
                                      <p:childTnLst>
                                        <p:set>
                                          <p:cBhvr>
                                            <p:cTn id="101" dur="1" fill="hold">
                                              <p:stCondLst>
                                                <p:cond delay="0"/>
                                              </p:stCondLst>
                                            </p:cTn>
                                            <p:tgtEl>
                                              <p:spTgt spid="52"/>
                                            </p:tgtEl>
                                            <p:attrNameLst>
                                              <p:attrName>style.visibility</p:attrName>
                                            </p:attrNameLst>
                                          </p:cBhvr>
                                          <p:to>
                                            <p:strVal val="visible"/>
                                          </p:to>
                                        </p:set>
                                        <p:anim calcmode="lin" valueType="num" p14:bounceEnd="40000">
                                          <p:cBhvr additive="base">
                                            <p:cTn id="102" dur="1250" fill="hold"/>
                                            <p:tgtEl>
                                              <p:spTgt spid="52"/>
                                            </p:tgtEl>
                                            <p:attrNameLst>
                                              <p:attrName>ppt_x</p:attrName>
                                            </p:attrNameLst>
                                          </p:cBhvr>
                                          <p:tavLst>
                                            <p:tav tm="0">
                                              <p:val>
                                                <p:strVal val="0-#ppt_w/2"/>
                                              </p:val>
                                            </p:tav>
                                            <p:tav tm="100000">
                                              <p:val>
                                                <p:strVal val="#ppt_x"/>
                                              </p:val>
                                            </p:tav>
                                          </p:tavLst>
                                        </p:anim>
                                        <p:anim calcmode="lin" valueType="num" p14:bounceEnd="40000">
                                          <p:cBhvr additive="base">
                                            <p:cTn id="103" dur="1250" fill="hold"/>
                                            <p:tgtEl>
                                              <p:spTgt spid="52"/>
                                            </p:tgtEl>
                                            <p:attrNameLst>
                                              <p:attrName>ppt_y</p:attrName>
                                            </p:attrNameLst>
                                          </p:cBhvr>
                                          <p:tavLst>
                                            <p:tav tm="0">
                                              <p:val>
                                                <p:strVal val="1+#ppt_h/2"/>
                                              </p:val>
                                            </p:tav>
                                            <p:tav tm="100000">
                                              <p:val>
                                                <p:strVal val="#ppt_y"/>
                                              </p:val>
                                            </p:tav>
                                          </p:tavLst>
                                        </p:anim>
                                      </p:childTnLst>
                                    </p:cTn>
                                  </p:par>
                                  <p:par>
                                    <p:cTn id="104" presetID="2" presetClass="entr" presetSubtype="12" accel="40000" fill="hold" nodeType="withEffect" p14:presetBounceEnd="40000">
                                      <p:stCondLst>
                                        <p:cond delay="0"/>
                                      </p:stCondLst>
                                      <p:childTnLst>
                                        <p:set>
                                          <p:cBhvr>
                                            <p:cTn id="105" dur="1" fill="hold">
                                              <p:stCondLst>
                                                <p:cond delay="0"/>
                                              </p:stCondLst>
                                            </p:cTn>
                                            <p:tgtEl>
                                              <p:spTgt spid="53"/>
                                            </p:tgtEl>
                                            <p:attrNameLst>
                                              <p:attrName>style.visibility</p:attrName>
                                            </p:attrNameLst>
                                          </p:cBhvr>
                                          <p:to>
                                            <p:strVal val="visible"/>
                                          </p:to>
                                        </p:set>
                                        <p:anim calcmode="lin" valueType="num" p14:bounceEnd="40000">
                                          <p:cBhvr additive="base">
                                            <p:cTn id="106" dur="1250" fill="hold"/>
                                            <p:tgtEl>
                                              <p:spTgt spid="53"/>
                                            </p:tgtEl>
                                            <p:attrNameLst>
                                              <p:attrName>ppt_x</p:attrName>
                                            </p:attrNameLst>
                                          </p:cBhvr>
                                          <p:tavLst>
                                            <p:tav tm="0">
                                              <p:val>
                                                <p:strVal val="0-#ppt_w/2"/>
                                              </p:val>
                                            </p:tav>
                                            <p:tav tm="100000">
                                              <p:val>
                                                <p:strVal val="#ppt_x"/>
                                              </p:val>
                                            </p:tav>
                                          </p:tavLst>
                                        </p:anim>
                                        <p:anim calcmode="lin" valueType="num" p14:bounceEnd="40000">
                                          <p:cBhvr additive="base">
                                            <p:cTn id="107" dur="1250" fill="hold"/>
                                            <p:tgtEl>
                                              <p:spTgt spid="53"/>
                                            </p:tgtEl>
                                            <p:attrNameLst>
                                              <p:attrName>ppt_y</p:attrName>
                                            </p:attrNameLst>
                                          </p:cBhvr>
                                          <p:tavLst>
                                            <p:tav tm="0">
                                              <p:val>
                                                <p:strVal val="1+#ppt_h/2"/>
                                              </p:val>
                                            </p:tav>
                                            <p:tav tm="100000">
                                              <p:val>
                                                <p:strVal val="#ppt_y"/>
                                              </p:val>
                                            </p:tav>
                                          </p:tavLst>
                                        </p:anim>
                                      </p:childTnLst>
                                    </p:cTn>
                                  </p:par>
                                  <p:par>
                                    <p:cTn id="108" presetID="2" presetClass="entr" presetSubtype="12" accel="40000" fill="hold" grpId="0" nodeType="withEffect" p14:presetBounceEnd="40000">
                                      <p:stCondLst>
                                        <p:cond delay="0"/>
                                      </p:stCondLst>
                                      <p:childTnLst>
                                        <p:set>
                                          <p:cBhvr>
                                            <p:cTn id="109" dur="1" fill="hold">
                                              <p:stCondLst>
                                                <p:cond delay="0"/>
                                              </p:stCondLst>
                                            </p:cTn>
                                            <p:tgtEl>
                                              <p:spTgt spid="56"/>
                                            </p:tgtEl>
                                            <p:attrNameLst>
                                              <p:attrName>style.visibility</p:attrName>
                                            </p:attrNameLst>
                                          </p:cBhvr>
                                          <p:to>
                                            <p:strVal val="visible"/>
                                          </p:to>
                                        </p:set>
                                        <p:anim calcmode="lin" valueType="num" p14:bounceEnd="40000">
                                          <p:cBhvr additive="base">
                                            <p:cTn id="110" dur="1250" fill="hold"/>
                                            <p:tgtEl>
                                              <p:spTgt spid="56"/>
                                            </p:tgtEl>
                                            <p:attrNameLst>
                                              <p:attrName>ppt_x</p:attrName>
                                            </p:attrNameLst>
                                          </p:cBhvr>
                                          <p:tavLst>
                                            <p:tav tm="0">
                                              <p:val>
                                                <p:strVal val="0-#ppt_w/2"/>
                                              </p:val>
                                            </p:tav>
                                            <p:tav tm="100000">
                                              <p:val>
                                                <p:strVal val="#ppt_x"/>
                                              </p:val>
                                            </p:tav>
                                          </p:tavLst>
                                        </p:anim>
                                        <p:anim calcmode="lin" valueType="num" p14:bounceEnd="40000">
                                          <p:cBhvr additive="base">
                                            <p:cTn id="111" dur="1250" fill="hold"/>
                                            <p:tgtEl>
                                              <p:spTgt spid="56"/>
                                            </p:tgtEl>
                                            <p:attrNameLst>
                                              <p:attrName>ppt_y</p:attrName>
                                            </p:attrNameLst>
                                          </p:cBhvr>
                                          <p:tavLst>
                                            <p:tav tm="0">
                                              <p:val>
                                                <p:strVal val="1+#ppt_h/2"/>
                                              </p:val>
                                            </p:tav>
                                            <p:tav tm="100000">
                                              <p:val>
                                                <p:strVal val="#ppt_y"/>
                                              </p:val>
                                            </p:tav>
                                          </p:tavLst>
                                        </p:anim>
                                      </p:childTnLst>
                                    </p:cTn>
                                  </p:par>
                                  <p:par>
                                    <p:cTn id="112" presetID="2" presetClass="entr" presetSubtype="12" accel="40000" fill="hold" grpId="0" nodeType="withEffect" p14:presetBounceEnd="40000">
                                      <p:stCondLst>
                                        <p:cond delay="0"/>
                                      </p:stCondLst>
                                      <p:childTnLst>
                                        <p:set>
                                          <p:cBhvr>
                                            <p:cTn id="113" dur="1" fill="hold">
                                              <p:stCondLst>
                                                <p:cond delay="0"/>
                                              </p:stCondLst>
                                            </p:cTn>
                                            <p:tgtEl>
                                              <p:spTgt spid="82"/>
                                            </p:tgtEl>
                                            <p:attrNameLst>
                                              <p:attrName>style.visibility</p:attrName>
                                            </p:attrNameLst>
                                          </p:cBhvr>
                                          <p:to>
                                            <p:strVal val="visible"/>
                                          </p:to>
                                        </p:set>
                                        <p:anim calcmode="lin" valueType="num" p14:bounceEnd="40000">
                                          <p:cBhvr additive="base">
                                            <p:cTn id="114" dur="1250" fill="hold"/>
                                            <p:tgtEl>
                                              <p:spTgt spid="82"/>
                                            </p:tgtEl>
                                            <p:attrNameLst>
                                              <p:attrName>ppt_x</p:attrName>
                                            </p:attrNameLst>
                                          </p:cBhvr>
                                          <p:tavLst>
                                            <p:tav tm="0">
                                              <p:val>
                                                <p:strVal val="0-#ppt_w/2"/>
                                              </p:val>
                                            </p:tav>
                                            <p:tav tm="100000">
                                              <p:val>
                                                <p:strVal val="#ppt_x"/>
                                              </p:val>
                                            </p:tav>
                                          </p:tavLst>
                                        </p:anim>
                                        <p:anim calcmode="lin" valueType="num" p14:bounceEnd="40000">
                                          <p:cBhvr additive="base">
                                            <p:cTn id="115" dur="1250" fill="hold"/>
                                            <p:tgtEl>
                                              <p:spTgt spid="82"/>
                                            </p:tgtEl>
                                            <p:attrNameLst>
                                              <p:attrName>ppt_y</p:attrName>
                                            </p:attrNameLst>
                                          </p:cBhvr>
                                          <p:tavLst>
                                            <p:tav tm="0">
                                              <p:val>
                                                <p:strVal val="1+#ppt_h/2"/>
                                              </p:val>
                                            </p:tav>
                                            <p:tav tm="100000">
                                              <p:val>
                                                <p:strVal val="#ppt_y"/>
                                              </p:val>
                                            </p:tav>
                                          </p:tavLst>
                                        </p:anim>
                                      </p:childTnLst>
                                    </p:cTn>
                                  </p:par>
                                  <p:par>
                                    <p:cTn id="116" presetID="2" presetClass="entr" presetSubtype="12" accel="40000" fill="hold" nodeType="withEffect" p14:presetBounceEnd="40000">
                                      <p:stCondLst>
                                        <p:cond delay="0"/>
                                      </p:stCondLst>
                                      <p:childTnLst>
                                        <p:set>
                                          <p:cBhvr>
                                            <p:cTn id="117" dur="1" fill="hold">
                                              <p:stCondLst>
                                                <p:cond delay="0"/>
                                              </p:stCondLst>
                                            </p:cTn>
                                            <p:tgtEl>
                                              <p:spTgt spid="68"/>
                                            </p:tgtEl>
                                            <p:attrNameLst>
                                              <p:attrName>style.visibility</p:attrName>
                                            </p:attrNameLst>
                                          </p:cBhvr>
                                          <p:to>
                                            <p:strVal val="visible"/>
                                          </p:to>
                                        </p:set>
                                        <p:anim calcmode="lin" valueType="num" p14:bounceEnd="40000">
                                          <p:cBhvr additive="base">
                                            <p:cTn id="118" dur="1250" fill="hold"/>
                                            <p:tgtEl>
                                              <p:spTgt spid="68"/>
                                            </p:tgtEl>
                                            <p:attrNameLst>
                                              <p:attrName>ppt_x</p:attrName>
                                            </p:attrNameLst>
                                          </p:cBhvr>
                                          <p:tavLst>
                                            <p:tav tm="0">
                                              <p:val>
                                                <p:strVal val="0-#ppt_w/2"/>
                                              </p:val>
                                            </p:tav>
                                            <p:tav tm="100000">
                                              <p:val>
                                                <p:strVal val="#ppt_x"/>
                                              </p:val>
                                            </p:tav>
                                          </p:tavLst>
                                        </p:anim>
                                        <p:anim calcmode="lin" valueType="num" p14:bounceEnd="40000">
                                          <p:cBhvr additive="base">
                                            <p:cTn id="119" dur="1250" fill="hold"/>
                                            <p:tgtEl>
                                              <p:spTgt spid="68"/>
                                            </p:tgtEl>
                                            <p:attrNameLst>
                                              <p:attrName>ppt_y</p:attrName>
                                            </p:attrNameLst>
                                          </p:cBhvr>
                                          <p:tavLst>
                                            <p:tav tm="0">
                                              <p:val>
                                                <p:strVal val="1+#ppt_h/2"/>
                                              </p:val>
                                            </p:tav>
                                            <p:tav tm="100000">
                                              <p:val>
                                                <p:strVal val="#ppt_y"/>
                                              </p:val>
                                            </p:tav>
                                          </p:tavLst>
                                        </p:anim>
                                      </p:childTnLst>
                                    </p:cTn>
                                  </p:par>
                                  <p:par>
                                    <p:cTn id="120" presetID="2" presetClass="entr" presetSubtype="12" accel="40000" fill="hold" grpId="0" nodeType="withEffect" p14:presetBounceEnd="40000">
                                      <p:stCondLst>
                                        <p:cond delay="0"/>
                                      </p:stCondLst>
                                      <p:childTnLst>
                                        <p:set>
                                          <p:cBhvr>
                                            <p:cTn id="121" dur="1" fill="hold">
                                              <p:stCondLst>
                                                <p:cond delay="0"/>
                                              </p:stCondLst>
                                            </p:cTn>
                                            <p:tgtEl>
                                              <p:spTgt spid="79"/>
                                            </p:tgtEl>
                                            <p:attrNameLst>
                                              <p:attrName>style.visibility</p:attrName>
                                            </p:attrNameLst>
                                          </p:cBhvr>
                                          <p:to>
                                            <p:strVal val="visible"/>
                                          </p:to>
                                        </p:set>
                                        <p:anim calcmode="lin" valueType="num" p14:bounceEnd="40000">
                                          <p:cBhvr additive="base">
                                            <p:cTn id="122" dur="1250" fill="hold"/>
                                            <p:tgtEl>
                                              <p:spTgt spid="79"/>
                                            </p:tgtEl>
                                            <p:attrNameLst>
                                              <p:attrName>ppt_x</p:attrName>
                                            </p:attrNameLst>
                                          </p:cBhvr>
                                          <p:tavLst>
                                            <p:tav tm="0">
                                              <p:val>
                                                <p:strVal val="0-#ppt_w/2"/>
                                              </p:val>
                                            </p:tav>
                                            <p:tav tm="100000">
                                              <p:val>
                                                <p:strVal val="#ppt_x"/>
                                              </p:val>
                                            </p:tav>
                                          </p:tavLst>
                                        </p:anim>
                                        <p:anim calcmode="lin" valueType="num" p14:bounceEnd="40000">
                                          <p:cBhvr additive="base">
                                            <p:cTn id="123" dur="1250" fill="hold"/>
                                            <p:tgtEl>
                                              <p:spTgt spid="79"/>
                                            </p:tgtEl>
                                            <p:attrNameLst>
                                              <p:attrName>ppt_y</p:attrName>
                                            </p:attrNameLst>
                                          </p:cBhvr>
                                          <p:tavLst>
                                            <p:tav tm="0">
                                              <p:val>
                                                <p:strVal val="1+#ppt_h/2"/>
                                              </p:val>
                                            </p:tav>
                                            <p:tav tm="100000">
                                              <p:val>
                                                <p:strVal val="#ppt_y"/>
                                              </p:val>
                                            </p:tav>
                                          </p:tavLst>
                                        </p:anim>
                                      </p:childTnLst>
                                    </p:cTn>
                                  </p:par>
                                </p:childTnLst>
                              </p:cTn>
                            </p:par>
                            <p:par>
                              <p:cTn id="124" fill="hold">
                                <p:stCondLst>
                                  <p:cond delay="2825"/>
                                </p:stCondLst>
                                <p:childTnLst>
                                  <p:par>
                                    <p:cTn id="125" presetID="41" presetClass="entr" presetSubtype="0" fill="hold" grpId="0" nodeType="afterEffect">
                                      <p:stCondLst>
                                        <p:cond delay="0"/>
                                      </p:stCondLst>
                                      <p:iterate type="lt">
                                        <p:tmPct val="10000"/>
                                      </p:iterate>
                                      <p:childTnLst>
                                        <p:set>
                                          <p:cBhvr>
                                            <p:cTn id="126" dur="1" fill="hold">
                                              <p:stCondLst>
                                                <p:cond delay="0"/>
                                              </p:stCondLst>
                                            </p:cTn>
                                            <p:tgtEl>
                                              <p:spTgt spid="111"/>
                                            </p:tgtEl>
                                            <p:attrNameLst>
                                              <p:attrName>style.visibility</p:attrName>
                                            </p:attrNameLst>
                                          </p:cBhvr>
                                          <p:to>
                                            <p:strVal val="visible"/>
                                          </p:to>
                                        </p:set>
                                        <p:anim calcmode="lin" valueType="num">
                                          <p:cBhvr>
                                            <p:cTn id="127" dur="500" fill="hold"/>
                                            <p:tgtEl>
                                              <p:spTgt spid="111"/>
                                            </p:tgtEl>
                                            <p:attrNameLst>
                                              <p:attrName>ppt_x</p:attrName>
                                            </p:attrNameLst>
                                          </p:cBhvr>
                                          <p:tavLst>
                                            <p:tav tm="0">
                                              <p:val>
                                                <p:strVal val="#ppt_x"/>
                                              </p:val>
                                            </p:tav>
                                            <p:tav tm="50000">
                                              <p:val>
                                                <p:strVal val="#ppt_x+.1"/>
                                              </p:val>
                                            </p:tav>
                                            <p:tav tm="100000">
                                              <p:val>
                                                <p:strVal val="#ppt_x"/>
                                              </p:val>
                                            </p:tav>
                                          </p:tavLst>
                                        </p:anim>
                                        <p:anim calcmode="lin" valueType="num">
                                          <p:cBhvr>
                                            <p:cTn id="128" dur="500" fill="hold"/>
                                            <p:tgtEl>
                                              <p:spTgt spid="111"/>
                                            </p:tgtEl>
                                            <p:attrNameLst>
                                              <p:attrName>ppt_y</p:attrName>
                                            </p:attrNameLst>
                                          </p:cBhvr>
                                          <p:tavLst>
                                            <p:tav tm="0">
                                              <p:val>
                                                <p:strVal val="#ppt_y"/>
                                              </p:val>
                                            </p:tav>
                                            <p:tav tm="100000">
                                              <p:val>
                                                <p:strVal val="#ppt_y"/>
                                              </p:val>
                                            </p:tav>
                                          </p:tavLst>
                                        </p:anim>
                                        <p:anim calcmode="lin" valueType="num">
                                          <p:cBhvr>
                                            <p:cTn id="129" dur="500" fill="hold"/>
                                            <p:tgtEl>
                                              <p:spTgt spid="111"/>
                                            </p:tgtEl>
                                            <p:attrNameLst>
                                              <p:attrName>ppt_h</p:attrName>
                                            </p:attrNameLst>
                                          </p:cBhvr>
                                          <p:tavLst>
                                            <p:tav tm="0">
                                              <p:val>
                                                <p:strVal val="#ppt_h/10"/>
                                              </p:val>
                                            </p:tav>
                                            <p:tav tm="50000">
                                              <p:val>
                                                <p:strVal val="#ppt_h+.01"/>
                                              </p:val>
                                            </p:tav>
                                            <p:tav tm="100000">
                                              <p:val>
                                                <p:strVal val="#ppt_h"/>
                                              </p:val>
                                            </p:tav>
                                          </p:tavLst>
                                        </p:anim>
                                        <p:anim calcmode="lin" valueType="num">
                                          <p:cBhvr>
                                            <p:cTn id="130" dur="500" fill="hold"/>
                                            <p:tgtEl>
                                              <p:spTgt spid="111"/>
                                            </p:tgtEl>
                                            <p:attrNameLst>
                                              <p:attrName>ppt_w</p:attrName>
                                            </p:attrNameLst>
                                          </p:cBhvr>
                                          <p:tavLst>
                                            <p:tav tm="0">
                                              <p:val>
                                                <p:strVal val="#ppt_w/10"/>
                                              </p:val>
                                            </p:tav>
                                            <p:tav tm="50000">
                                              <p:val>
                                                <p:strVal val="#ppt_w+.01"/>
                                              </p:val>
                                            </p:tav>
                                            <p:tav tm="100000">
                                              <p:val>
                                                <p:strVal val="#ppt_w"/>
                                              </p:val>
                                            </p:tav>
                                          </p:tavLst>
                                        </p:anim>
                                        <p:animEffect transition="in" filter="fade">
                                          <p:cBhvr>
                                            <p:cTn id="131" dur="500" tmFilter="0,0; .5, 1; 1, 1"/>
                                            <p:tgtEl>
                                              <p:spTgt spid="111"/>
                                            </p:tgtEl>
                                          </p:cBhvr>
                                        </p:animEffect>
                                      </p:childTnLst>
                                    </p:cTn>
                                  </p:par>
                                </p:childTnLst>
                              </p:cTn>
                            </p:par>
                            <p:par>
                              <p:cTn id="132" fill="hold">
                                <p:stCondLst>
                                  <p:cond delay="4025"/>
                                </p:stCondLst>
                                <p:childTnLst>
                                  <p:par>
                                    <p:cTn id="133" presetID="12" presetClass="entr" presetSubtype="1" fill="hold" nodeType="afterEffect">
                                      <p:stCondLst>
                                        <p:cond delay="0"/>
                                      </p:stCondLst>
                                      <p:childTnLst>
                                        <p:set>
                                          <p:cBhvr>
                                            <p:cTn id="134" dur="1" fill="hold">
                                              <p:stCondLst>
                                                <p:cond delay="0"/>
                                              </p:stCondLst>
                                            </p:cTn>
                                            <p:tgtEl>
                                              <p:spTgt spid="112"/>
                                            </p:tgtEl>
                                            <p:attrNameLst>
                                              <p:attrName>style.visibility</p:attrName>
                                            </p:attrNameLst>
                                          </p:cBhvr>
                                          <p:to>
                                            <p:strVal val="visible"/>
                                          </p:to>
                                        </p:set>
                                        <p:anim calcmode="lin" valueType="num">
                                          <p:cBhvr additive="base">
                                            <p:cTn id="135" dur="500"/>
                                            <p:tgtEl>
                                              <p:spTgt spid="112"/>
                                            </p:tgtEl>
                                            <p:attrNameLst>
                                              <p:attrName>ppt_y</p:attrName>
                                            </p:attrNameLst>
                                          </p:cBhvr>
                                          <p:tavLst>
                                            <p:tav tm="0">
                                              <p:val>
                                                <p:strVal val="#ppt_y-#ppt_h*1.125000"/>
                                              </p:val>
                                            </p:tav>
                                            <p:tav tm="100000">
                                              <p:val>
                                                <p:strVal val="#ppt_y"/>
                                              </p:val>
                                            </p:tav>
                                          </p:tavLst>
                                        </p:anim>
                                        <p:animEffect transition="in" filter="wipe(down)">
                                          <p:cBhvr>
                                            <p:cTn id="136" dur="500"/>
                                            <p:tgtEl>
                                              <p:spTgt spid="112"/>
                                            </p:tgtEl>
                                          </p:cBhvr>
                                        </p:animEffect>
                                      </p:childTnLst>
                                    </p:cTn>
                                  </p:par>
                                </p:childTnLst>
                              </p:cTn>
                            </p:par>
                            <p:par>
                              <p:cTn id="137" fill="hold">
                                <p:stCondLst>
                                  <p:cond delay="4525"/>
                                </p:stCondLst>
                                <p:childTnLst>
                                  <p:par>
                                    <p:cTn id="138" presetID="12" presetClass="entr" presetSubtype="1" fill="hold" nodeType="afterEffect">
                                      <p:stCondLst>
                                        <p:cond delay="0"/>
                                      </p:stCondLst>
                                      <p:childTnLst>
                                        <p:set>
                                          <p:cBhvr>
                                            <p:cTn id="139" dur="1" fill="hold">
                                              <p:stCondLst>
                                                <p:cond delay="0"/>
                                              </p:stCondLst>
                                            </p:cTn>
                                            <p:tgtEl>
                                              <p:spTgt spid="119"/>
                                            </p:tgtEl>
                                            <p:attrNameLst>
                                              <p:attrName>style.visibility</p:attrName>
                                            </p:attrNameLst>
                                          </p:cBhvr>
                                          <p:to>
                                            <p:strVal val="visible"/>
                                          </p:to>
                                        </p:set>
                                        <p:anim calcmode="lin" valueType="num">
                                          <p:cBhvr additive="base">
                                            <p:cTn id="140" dur="500"/>
                                            <p:tgtEl>
                                              <p:spTgt spid="119"/>
                                            </p:tgtEl>
                                            <p:attrNameLst>
                                              <p:attrName>ppt_y</p:attrName>
                                            </p:attrNameLst>
                                          </p:cBhvr>
                                          <p:tavLst>
                                            <p:tav tm="0">
                                              <p:val>
                                                <p:strVal val="#ppt_y-#ppt_h*1.125000"/>
                                              </p:val>
                                            </p:tav>
                                            <p:tav tm="100000">
                                              <p:val>
                                                <p:strVal val="#ppt_y"/>
                                              </p:val>
                                            </p:tav>
                                          </p:tavLst>
                                        </p:anim>
                                        <p:animEffect transition="in" filter="wipe(down)">
                                          <p:cBhvr>
                                            <p:cTn id="141"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0" grpId="0" animBg="1"/>
          <p:bldP spid="61" grpId="0" animBg="1"/>
          <p:bldP spid="71" grpId="0" animBg="1"/>
          <p:bldP spid="75" grpId="0" animBg="1"/>
          <p:bldP spid="80" grpId="0" animBg="1"/>
          <p:bldP spid="81" grpId="0"/>
          <p:bldP spid="93" grpId="0" animBg="1"/>
          <p:bldP spid="103" grpId="0" animBg="1"/>
          <p:bldP spid="107" grpId="0" animBg="1"/>
          <p:bldP spid="108" grpId="0" animBg="1"/>
          <p:bldP spid="116" grpId="0" animBg="1"/>
          <p:bldP spid="116" grpId="1" animBg="1"/>
          <p:bldP spid="111" grpId="0"/>
          <p:bldP spid="40" grpId="0" animBg="1"/>
          <p:bldP spid="41" grpId="0" animBg="1"/>
          <p:bldP spid="48" grpId="0" animBg="1"/>
          <p:bldP spid="52" grpId="0" animBg="1"/>
          <p:bldP spid="56" grpId="0" animBg="1"/>
          <p:bldP spid="57" grpId="0" animBg="1"/>
          <p:bldP spid="79" grpId="0" animBg="1"/>
          <p:bldP spid="82"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40000" fill="hold" nodeType="with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1250" fill="hold"/>
                                            <p:tgtEl>
                                              <p:spTgt spid="113"/>
                                            </p:tgtEl>
                                            <p:attrNameLst>
                                              <p:attrName>ppt_x</p:attrName>
                                            </p:attrNameLst>
                                          </p:cBhvr>
                                          <p:tavLst>
                                            <p:tav tm="0">
                                              <p:val>
                                                <p:strVal val="1+#ppt_w/2"/>
                                              </p:val>
                                            </p:tav>
                                            <p:tav tm="100000">
                                              <p:val>
                                                <p:strVal val="#ppt_x"/>
                                              </p:val>
                                            </p:tav>
                                          </p:tavLst>
                                        </p:anim>
                                        <p:anim calcmode="lin" valueType="num">
                                          <p:cBhvr additive="base">
                                            <p:cTn id="8" dur="1250" fill="hold"/>
                                            <p:tgtEl>
                                              <p:spTgt spid="113"/>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10" presetClass="entr" presetSubtype="0" fill="hold" grpId="0" nodeType="afterEffect">
                                      <p:stCondLst>
                                        <p:cond delay="0"/>
                                      </p:stCondLst>
                                      <p:iterate type="lt">
                                        <p:tmPct val="0"/>
                                      </p:iterate>
                                      <p:childTnLst>
                                        <p:set>
                                          <p:cBhvr>
                                            <p:cTn id="11" dur="1" fill="hold">
                                              <p:stCondLst>
                                                <p:cond delay="0"/>
                                              </p:stCondLst>
                                            </p:cTn>
                                            <p:tgtEl>
                                              <p:spTgt spid="116"/>
                                            </p:tgtEl>
                                            <p:attrNameLst>
                                              <p:attrName>style.visibility</p:attrName>
                                            </p:attrNameLst>
                                          </p:cBhvr>
                                          <p:to>
                                            <p:strVal val="visible"/>
                                          </p:to>
                                        </p:set>
                                        <p:animEffect transition="in" filter="fade">
                                          <p:cBhvr>
                                            <p:cTn id="12" dur="500"/>
                                            <p:tgtEl>
                                              <p:spTgt spid="116"/>
                                            </p:tgtEl>
                                          </p:cBhvr>
                                        </p:animEffect>
                                      </p:childTnLst>
                                    </p:cTn>
                                  </p:par>
                                </p:childTnLst>
                              </p:cTn>
                            </p:par>
                            <p:par>
                              <p:cTn id="13" fill="hold">
                                <p:stCondLst>
                                  <p:cond delay="500"/>
                                </p:stCondLst>
                                <p:childTnLst>
                                  <p:par>
                                    <p:cTn id="14" presetID="34" presetClass="emph" presetSubtype="0" fill="hold" grpId="1" nodeType="afterEffect">
                                      <p:stCondLst>
                                        <p:cond delay="0"/>
                                      </p:stCondLst>
                                      <p:iterate type="lt">
                                        <p:tmPct val="20000"/>
                                      </p:iterate>
                                      <p:childTnLst>
                                        <p:animMotion origin="layout" path="M 0.0 0.0 L 0.0 -0.07213" pathEditMode="relative" ptsTypes="">
                                          <p:cBhvr>
                                            <p:cTn id="15" dur="250" accel="50000" decel="50000" autoRev="1" fill="hold">
                                              <p:stCondLst>
                                                <p:cond delay="0"/>
                                              </p:stCondLst>
                                            </p:cTn>
                                            <p:tgtEl>
                                              <p:spTgt spid="116"/>
                                            </p:tgtEl>
                                            <p:attrNameLst>
                                              <p:attrName>ppt_x</p:attrName>
                                              <p:attrName>ppt_y</p:attrName>
                                            </p:attrNameLst>
                                          </p:cBhvr>
                                        </p:animMotion>
                                        <p:animRot by="1500000">
                                          <p:cBhvr>
                                            <p:cTn id="16" dur="125" fill="hold">
                                              <p:stCondLst>
                                                <p:cond delay="0"/>
                                              </p:stCondLst>
                                            </p:cTn>
                                            <p:tgtEl>
                                              <p:spTgt spid="116"/>
                                            </p:tgtEl>
                                            <p:attrNameLst>
                                              <p:attrName>r</p:attrName>
                                            </p:attrNameLst>
                                          </p:cBhvr>
                                        </p:animRot>
                                        <p:animRot by="-1500000">
                                          <p:cBhvr>
                                            <p:cTn id="17" dur="125" fill="hold">
                                              <p:stCondLst>
                                                <p:cond delay="125"/>
                                              </p:stCondLst>
                                            </p:cTn>
                                            <p:tgtEl>
                                              <p:spTgt spid="116"/>
                                            </p:tgtEl>
                                            <p:attrNameLst>
                                              <p:attrName>r</p:attrName>
                                            </p:attrNameLst>
                                          </p:cBhvr>
                                        </p:animRot>
                                        <p:animRot by="-1500000">
                                          <p:cBhvr>
                                            <p:cTn id="18" dur="125" fill="hold">
                                              <p:stCondLst>
                                                <p:cond delay="250"/>
                                              </p:stCondLst>
                                            </p:cTn>
                                            <p:tgtEl>
                                              <p:spTgt spid="116"/>
                                            </p:tgtEl>
                                            <p:attrNameLst>
                                              <p:attrName>r</p:attrName>
                                            </p:attrNameLst>
                                          </p:cBhvr>
                                        </p:animRot>
                                        <p:animRot by="1500000">
                                          <p:cBhvr>
                                            <p:cTn id="19" dur="125" fill="hold">
                                              <p:stCondLst>
                                                <p:cond delay="375"/>
                                              </p:stCondLst>
                                            </p:cTn>
                                            <p:tgtEl>
                                              <p:spTgt spid="116"/>
                                            </p:tgtEl>
                                            <p:attrNameLst>
                                              <p:attrName>r</p:attrName>
                                            </p:attrNameLst>
                                          </p:cBhvr>
                                        </p:animRot>
                                      </p:childTnLst>
                                    </p:cTn>
                                  </p:par>
                                  <p:par>
                                    <p:cTn id="20" presetID="16" presetClass="entr" presetSubtype="37" fill="hold" grpId="0" nodeType="withEffect">
                                      <p:stCondLst>
                                        <p:cond delay="500"/>
                                      </p:stCondLst>
                                      <p:childTnLst>
                                        <p:set>
                                          <p:cBhvr>
                                            <p:cTn id="21" dur="1" fill="hold">
                                              <p:stCondLst>
                                                <p:cond delay="0"/>
                                              </p:stCondLst>
                                            </p:cTn>
                                            <p:tgtEl>
                                              <p:spTgt spid="58"/>
                                            </p:tgtEl>
                                            <p:attrNameLst>
                                              <p:attrName>style.visibility</p:attrName>
                                            </p:attrNameLst>
                                          </p:cBhvr>
                                          <p:to>
                                            <p:strVal val="visible"/>
                                          </p:to>
                                        </p:set>
                                        <p:animEffect transition="in" filter="barn(outVertical)">
                                          <p:cBhvr>
                                            <p:cTn id="22" dur="500"/>
                                            <p:tgtEl>
                                              <p:spTgt spid="58"/>
                                            </p:tgtEl>
                                          </p:cBhvr>
                                        </p:animEffect>
                                      </p:childTnLst>
                                    </p:cTn>
                                  </p:par>
                                </p:childTnLst>
                              </p:cTn>
                            </p:par>
                            <p:par>
                              <p:cTn id="23" fill="hold">
                                <p:stCondLst>
                                  <p:cond delay="1500"/>
                                </p:stCondLst>
                                <p:childTnLst>
                                  <p:par>
                                    <p:cTn id="24" presetID="2" presetClass="entr" presetSubtype="9" fill="hold" grpId="0" nodeType="afterEffect">
                                      <p:stCondLst>
                                        <p:cond delay="0"/>
                                      </p:stCondLst>
                                      <p:iterate type="lt">
                                        <p:tmPct val="15000"/>
                                      </p:iterate>
                                      <p:childTnLst>
                                        <p:set>
                                          <p:cBhvr>
                                            <p:cTn id="25" dur="1" fill="hold">
                                              <p:stCondLst>
                                                <p:cond delay="0"/>
                                              </p:stCondLst>
                                            </p:cTn>
                                            <p:tgtEl>
                                              <p:spTgt spid="81"/>
                                            </p:tgtEl>
                                            <p:attrNameLst>
                                              <p:attrName>style.visibility</p:attrName>
                                            </p:attrNameLst>
                                          </p:cBhvr>
                                          <p:to>
                                            <p:strVal val="visible"/>
                                          </p:to>
                                        </p:set>
                                        <p:anim calcmode="lin" valueType="num">
                                          <p:cBhvr additive="base">
                                            <p:cTn id="26" dur="500" fill="hold"/>
                                            <p:tgtEl>
                                              <p:spTgt spid="81"/>
                                            </p:tgtEl>
                                            <p:attrNameLst>
                                              <p:attrName>ppt_x</p:attrName>
                                            </p:attrNameLst>
                                          </p:cBhvr>
                                          <p:tavLst>
                                            <p:tav tm="0">
                                              <p:val>
                                                <p:strVal val="0-#ppt_w/2"/>
                                              </p:val>
                                            </p:tav>
                                            <p:tav tm="100000">
                                              <p:val>
                                                <p:strVal val="#ppt_x"/>
                                              </p:val>
                                            </p:tav>
                                          </p:tavLst>
                                        </p:anim>
                                        <p:anim calcmode="lin" valueType="num">
                                          <p:cBhvr additive="base">
                                            <p:cTn id="27" dur="500" fill="hold"/>
                                            <p:tgtEl>
                                              <p:spTgt spid="81"/>
                                            </p:tgtEl>
                                            <p:attrNameLst>
                                              <p:attrName>ppt_y</p:attrName>
                                            </p:attrNameLst>
                                          </p:cBhvr>
                                          <p:tavLst>
                                            <p:tav tm="0">
                                              <p:val>
                                                <p:strVal val="0-#ppt_h/2"/>
                                              </p:val>
                                            </p:tav>
                                            <p:tav tm="100000">
                                              <p:val>
                                                <p:strVal val="#ppt_y"/>
                                              </p:val>
                                            </p:tav>
                                          </p:tavLst>
                                        </p:anim>
                                      </p:childTnLst>
                                    </p:cTn>
                                  </p:par>
                                  <p:par>
                                    <p:cTn id="28" presetID="2" presetClass="entr" presetSubtype="12" accel="40000" fill="hold" grpId="0" nodeType="withEffect">
                                      <p:stCondLst>
                                        <p:cond delay="0"/>
                                      </p:stCondLst>
                                      <p:childTnLst>
                                        <p:set>
                                          <p:cBhvr>
                                            <p:cTn id="29" dur="1" fill="hold">
                                              <p:stCondLst>
                                                <p:cond delay="0"/>
                                              </p:stCondLst>
                                            </p:cTn>
                                            <p:tgtEl>
                                              <p:spTgt spid="93"/>
                                            </p:tgtEl>
                                            <p:attrNameLst>
                                              <p:attrName>style.visibility</p:attrName>
                                            </p:attrNameLst>
                                          </p:cBhvr>
                                          <p:to>
                                            <p:strVal val="visible"/>
                                          </p:to>
                                        </p:set>
                                        <p:anim calcmode="lin" valueType="num">
                                          <p:cBhvr additive="base">
                                            <p:cTn id="30" dur="1250" fill="hold"/>
                                            <p:tgtEl>
                                              <p:spTgt spid="93"/>
                                            </p:tgtEl>
                                            <p:attrNameLst>
                                              <p:attrName>ppt_x</p:attrName>
                                            </p:attrNameLst>
                                          </p:cBhvr>
                                          <p:tavLst>
                                            <p:tav tm="0">
                                              <p:val>
                                                <p:strVal val="0-#ppt_w/2"/>
                                              </p:val>
                                            </p:tav>
                                            <p:tav tm="100000">
                                              <p:val>
                                                <p:strVal val="#ppt_x"/>
                                              </p:val>
                                            </p:tav>
                                          </p:tavLst>
                                        </p:anim>
                                        <p:anim calcmode="lin" valueType="num">
                                          <p:cBhvr additive="base">
                                            <p:cTn id="31" dur="1250" fill="hold"/>
                                            <p:tgtEl>
                                              <p:spTgt spid="93"/>
                                            </p:tgtEl>
                                            <p:attrNameLst>
                                              <p:attrName>ppt_y</p:attrName>
                                            </p:attrNameLst>
                                          </p:cBhvr>
                                          <p:tavLst>
                                            <p:tav tm="0">
                                              <p:val>
                                                <p:strVal val="1+#ppt_h/2"/>
                                              </p:val>
                                            </p:tav>
                                            <p:tav tm="100000">
                                              <p:val>
                                                <p:strVal val="#ppt_y"/>
                                              </p:val>
                                            </p:tav>
                                          </p:tavLst>
                                        </p:anim>
                                      </p:childTnLst>
                                    </p:cTn>
                                  </p:par>
                                  <p:par>
                                    <p:cTn id="32" presetID="2" presetClass="entr" presetSubtype="12" accel="40000" fill="hold" grpId="0" nodeType="withEffect">
                                      <p:stCondLst>
                                        <p:cond delay="0"/>
                                      </p:stCondLst>
                                      <p:childTnLst>
                                        <p:set>
                                          <p:cBhvr>
                                            <p:cTn id="33" dur="1" fill="hold">
                                              <p:stCondLst>
                                                <p:cond delay="0"/>
                                              </p:stCondLst>
                                            </p:cTn>
                                            <p:tgtEl>
                                              <p:spTgt spid="60"/>
                                            </p:tgtEl>
                                            <p:attrNameLst>
                                              <p:attrName>style.visibility</p:attrName>
                                            </p:attrNameLst>
                                          </p:cBhvr>
                                          <p:to>
                                            <p:strVal val="visible"/>
                                          </p:to>
                                        </p:set>
                                        <p:anim calcmode="lin" valueType="num">
                                          <p:cBhvr additive="base">
                                            <p:cTn id="34" dur="1250" fill="hold"/>
                                            <p:tgtEl>
                                              <p:spTgt spid="60"/>
                                            </p:tgtEl>
                                            <p:attrNameLst>
                                              <p:attrName>ppt_x</p:attrName>
                                            </p:attrNameLst>
                                          </p:cBhvr>
                                          <p:tavLst>
                                            <p:tav tm="0">
                                              <p:val>
                                                <p:strVal val="0-#ppt_w/2"/>
                                              </p:val>
                                            </p:tav>
                                            <p:tav tm="100000">
                                              <p:val>
                                                <p:strVal val="#ppt_x"/>
                                              </p:val>
                                            </p:tav>
                                          </p:tavLst>
                                        </p:anim>
                                        <p:anim calcmode="lin" valueType="num">
                                          <p:cBhvr additive="base">
                                            <p:cTn id="35" dur="1250" fill="hold"/>
                                            <p:tgtEl>
                                              <p:spTgt spid="60"/>
                                            </p:tgtEl>
                                            <p:attrNameLst>
                                              <p:attrName>ppt_y</p:attrName>
                                            </p:attrNameLst>
                                          </p:cBhvr>
                                          <p:tavLst>
                                            <p:tav tm="0">
                                              <p:val>
                                                <p:strVal val="1+#ppt_h/2"/>
                                              </p:val>
                                            </p:tav>
                                            <p:tav tm="100000">
                                              <p:val>
                                                <p:strVal val="#ppt_y"/>
                                              </p:val>
                                            </p:tav>
                                          </p:tavLst>
                                        </p:anim>
                                      </p:childTnLst>
                                    </p:cTn>
                                  </p:par>
                                  <p:par>
                                    <p:cTn id="36" presetID="2" presetClass="entr" presetSubtype="12" accel="40000" fill="hold" grpId="0" nodeType="withEffect">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cBhvr additive="base">
                                            <p:cTn id="38" dur="1250" fill="hold"/>
                                            <p:tgtEl>
                                              <p:spTgt spid="61"/>
                                            </p:tgtEl>
                                            <p:attrNameLst>
                                              <p:attrName>ppt_x</p:attrName>
                                            </p:attrNameLst>
                                          </p:cBhvr>
                                          <p:tavLst>
                                            <p:tav tm="0">
                                              <p:val>
                                                <p:strVal val="0-#ppt_w/2"/>
                                              </p:val>
                                            </p:tav>
                                            <p:tav tm="100000">
                                              <p:val>
                                                <p:strVal val="#ppt_x"/>
                                              </p:val>
                                            </p:tav>
                                          </p:tavLst>
                                        </p:anim>
                                        <p:anim calcmode="lin" valueType="num">
                                          <p:cBhvr additive="base">
                                            <p:cTn id="39" dur="1250" fill="hold"/>
                                            <p:tgtEl>
                                              <p:spTgt spid="61"/>
                                            </p:tgtEl>
                                            <p:attrNameLst>
                                              <p:attrName>ppt_y</p:attrName>
                                            </p:attrNameLst>
                                          </p:cBhvr>
                                          <p:tavLst>
                                            <p:tav tm="0">
                                              <p:val>
                                                <p:strVal val="1+#ppt_h/2"/>
                                              </p:val>
                                            </p:tav>
                                            <p:tav tm="100000">
                                              <p:val>
                                                <p:strVal val="#ppt_y"/>
                                              </p:val>
                                            </p:tav>
                                          </p:tavLst>
                                        </p:anim>
                                      </p:childTnLst>
                                    </p:cTn>
                                  </p:par>
                                  <p:par>
                                    <p:cTn id="40" presetID="2" presetClass="entr" presetSubtype="12" accel="40000" fill="hold" nodeType="withEffect">
                                      <p:stCondLst>
                                        <p:cond delay="0"/>
                                      </p:stCondLst>
                                      <p:childTnLst>
                                        <p:set>
                                          <p:cBhvr>
                                            <p:cTn id="41" dur="1" fill="hold">
                                              <p:stCondLst>
                                                <p:cond delay="0"/>
                                              </p:stCondLst>
                                            </p:cTn>
                                            <p:tgtEl>
                                              <p:spTgt spid="65"/>
                                            </p:tgtEl>
                                            <p:attrNameLst>
                                              <p:attrName>style.visibility</p:attrName>
                                            </p:attrNameLst>
                                          </p:cBhvr>
                                          <p:to>
                                            <p:strVal val="visible"/>
                                          </p:to>
                                        </p:set>
                                        <p:anim calcmode="lin" valueType="num">
                                          <p:cBhvr additive="base">
                                            <p:cTn id="42" dur="1250" fill="hold"/>
                                            <p:tgtEl>
                                              <p:spTgt spid="65"/>
                                            </p:tgtEl>
                                            <p:attrNameLst>
                                              <p:attrName>ppt_x</p:attrName>
                                            </p:attrNameLst>
                                          </p:cBhvr>
                                          <p:tavLst>
                                            <p:tav tm="0">
                                              <p:val>
                                                <p:strVal val="0-#ppt_w/2"/>
                                              </p:val>
                                            </p:tav>
                                            <p:tav tm="100000">
                                              <p:val>
                                                <p:strVal val="#ppt_x"/>
                                              </p:val>
                                            </p:tav>
                                          </p:tavLst>
                                        </p:anim>
                                        <p:anim calcmode="lin" valueType="num">
                                          <p:cBhvr additive="base">
                                            <p:cTn id="43" dur="1250" fill="hold"/>
                                            <p:tgtEl>
                                              <p:spTgt spid="65"/>
                                            </p:tgtEl>
                                            <p:attrNameLst>
                                              <p:attrName>ppt_y</p:attrName>
                                            </p:attrNameLst>
                                          </p:cBhvr>
                                          <p:tavLst>
                                            <p:tav tm="0">
                                              <p:val>
                                                <p:strVal val="1+#ppt_h/2"/>
                                              </p:val>
                                            </p:tav>
                                            <p:tav tm="100000">
                                              <p:val>
                                                <p:strVal val="#ppt_y"/>
                                              </p:val>
                                            </p:tav>
                                          </p:tavLst>
                                        </p:anim>
                                      </p:childTnLst>
                                    </p:cTn>
                                  </p:par>
                                  <p:par>
                                    <p:cTn id="44" presetID="2" presetClass="entr" presetSubtype="12" accel="40000" fill="hold" grpId="0" nodeType="with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1250" fill="hold"/>
                                            <p:tgtEl>
                                              <p:spTgt spid="71"/>
                                            </p:tgtEl>
                                            <p:attrNameLst>
                                              <p:attrName>ppt_x</p:attrName>
                                            </p:attrNameLst>
                                          </p:cBhvr>
                                          <p:tavLst>
                                            <p:tav tm="0">
                                              <p:val>
                                                <p:strVal val="0-#ppt_w/2"/>
                                              </p:val>
                                            </p:tav>
                                            <p:tav tm="100000">
                                              <p:val>
                                                <p:strVal val="#ppt_x"/>
                                              </p:val>
                                            </p:tav>
                                          </p:tavLst>
                                        </p:anim>
                                        <p:anim calcmode="lin" valueType="num">
                                          <p:cBhvr additive="base">
                                            <p:cTn id="47" dur="1250" fill="hold"/>
                                            <p:tgtEl>
                                              <p:spTgt spid="71"/>
                                            </p:tgtEl>
                                            <p:attrNameLst>
                                              <p:attrName>ppt_y</p:attrName>
                                            </p:attrNameLst>
                                          </p:cBhvr>
                                          <p:tavLst>
                                            <p:tav tm="0">
                                              <p:val>
                                                <p:strVal val="1+#ppt_h/2"/>
                                              </p:val>
                                            </p:tav>
                                            <p:tav tm="100000">
                                              <p:val>
                                                <p:strVal val="#ppt_y"/>
                                              </p:val>
                                            </p:tav>
                                          </p:tavLst>
                                        </p:anim>
                                      </p:childTnLst>
                                    </p:cTn>
                                  </p:par>
                                  <p:par>
                                    <p:cTn id="48" presetID="2" presetClass="entr" presetSubtype="12" accel="40000" fill="hold" nodeType="withEffect">
                                      <p:stCondLst>
                                        <p:cond delay="0"/>
                                      </p:stCondLst>
                                      <p:childTnLst>
                                        <p:set>
                                          <p:cBhvr>
                                            <p:cTn id="49" dur="1" fill="hold">
                                              <p:stCondLst>
                                                <p:cond delay="0"/>
                                              </p:stCondLst>
                                            </p:cTn>
                                            <p:tgtEl>
                                              <p:spTgt spid="72"/>
                                            </p:tgtEl>
                                            <p:attrNameLst>
                                              <p:attrName>style.visibility</p:attrName>
                                            </p:attrNameLst>
                                          </p:cBhvr>
                                          <p:to>
                                            <p:strVal val="visible"/>
                                          </p:to>
                                        </p:set>
                                        <p:anim calcmode="lin" valueType="num">
                                          <p:cBhvr additive="base">
                                            <p:cTn id="50" dur="1250" fill="hold"/>
                                            <p:tgtEl>
                                              <p:spTgt spid="72"/>
                                            </p:tgtEl>
                                            <p:attrNameLst>
                                              <p:attrName>ppt_x</p:attrName>
                                            </p:attrNameLst>
                                          </p:cBhvr>
                                          <p:tavLst>
                                            <p:tav tm="0">
                                              <p:val>
                                                <p:strVal val="0-#ppt_w/2"/>
                                              </p:val>
                                            </p:tav>
                                            <p:tav tm="100000">
                                              <p:val>
                                                <p:strVal val="#ppt_x"/>
                                              </p:val>
                                            </p:tav>
                                          </p:tavLst>
                                        </p:anim>
                                        <p:anim calcmode="lin" valueType="num">
                                          <p:cBhvr additive="base">
                                            <p:cTn id="51" dur="1250" fill="hold"/>
                                            <p:tgtEl>
                                              <p:spTgt spid="72"/>
                                            </p:tgtEl>
                                            <p:attrNameLst>
                                              <p:attrName>ppt_y</p:attrName>
                                            </p:attrNameLst>
                                          </p:cBhvr>
                                          <p:tavLst>
                                            <p:tav tm="0">
                                              <p:val>
                                                <p:strVal val="1+#ppt_h/2"/>
                                              </p:val>
                                            </p:tav>
                                            <p:tav tm="100000">
                                              <p:val>
                                                <p:strVal val="#ppt_y"/>
                                              </p:val>
                                            </p:tav>
                                          </p:tavLst>
                                        </p:anim>
                                      </p:childTnLst>
                                    </p:cTn>
                                  </p:par>
                                  <p:par>
                                    <p:cTn id="52" presetID="2" presetClass="entr" presetSubtype="12" accel="40000" fill="hold" grpId="0" nodeType="withEffect">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cBhvr additive="base">
                                            <p:cTn id="54" dur="1250" fill="hold"/>
                                            <p:tgtEl>
                                              <p:spTgt spid="75"/>
                                            </p:tgtEl>
                                            <p:attrNameLst>
                                              <p:attrName>ppt_x</p:attrName>
                                            </p:attrNameLst>
                                          </p:cBhvr>
                                          <p:tavLst>
                                            <p:tav tm="0">
                                              <p:val>
                                                <p:strVal val="0-#ppt_w/2"/>
                                              </p:val>
                                            </p:tav>
                                            <p:tav tm="100000">
                                              <p:val>
                                                <p:strVal val="#ppt_x"/>
                                              </p:val>
                                            </p:tav>
                                          </p:tavLst>
                                        </p:anim>
                                        <p:anim calcmode="lin" valueType="num">
                                          <p:cBhvr additive="base">
                                            <p:cTn id="55" dur="1250" fill="hold"/>
                                            <p:tgtEl>
                                              <p:spTgt spid="75"/>
                                            </p:tgtEl>
                                            <p:attrNameLst>
                                              <p:attrName>ppt_y</p:attrName>
                                            </p:attrNameLst>
                                          </p:cBhvr>
                                          <p:tavLst>
                                            <p:tav tm="0">
                                              <p:val>
                                                <p:strVal val="1+#ppt_h/2"/>
                                              </p:val>
                                            </p:tav>
                                            <p:tav tm="100000">
                                              <p:val>
                                                <p:strVal val="#ppt_y"/>
                                              </p:val>
                                            </p:tav>
                                          </p:tavLst>
                                        </p:anim>
                                      </p:childTnLst>
                                    </p:cTn>
                                  </p:par>
                                  <p:par>
                                    <p:cTn id="56" presetID="2" presetClass="entr" presetSubtype="12" accel="40000" fill="hold" nodeType="withEffect">
                                      <p:stCondLst>
                                        <p:cond delay="0"/>
                                      </p:stCondLst>
                                      <p:childTnLst>
                                        <p:set>
                                          <p:cBhvr>
                                            <p:cTn id="57" dur="1" fill="hold">
                                              <p:stCondLst>
                                                <p:cond delay="0"/>
                                              </p:stCondLst>
                                            </p:cTn>
                                            <p:tgtEl>
                                              <p:spTgt spid="76"/>
                                            </p:tgtEl>
                                            <p:attrNameLst>
                                              <p:attrName>style.visibility</p:attrName>
                                            </p:attrNameLst>
                                          </p:cBhvr>
                                          <p:to>
                                            <p:strVal val="visible"/>
                                          </p:to>
                                        </p:set>
                                        <p:anim calcmode="lin" valueType="num">
                                          <p:cBhvr additive="base">
                                            <p:cTn id="58" dur="1250" fill="hold"/>
                                            <p:tgtEl>
                                              <p:spTgt spid="76"/>
                                            </p:tgtEl>
                                            <p:attrNameLst>
                                              <p:attrName>ppt_x</p:attrName>
                                            </p:attrNameLst>
                                          </p:cBhvr>
                                          <p:tavLst>
                                            <p:tav tm="0">
                                              <p:val>
                                                <p:strVal val="0-#ppt_w/2"/>
                                              </p:val>
                                            </p:tav>
                                            <p:tav tm="100000">
                                              <p:val>
                                                <p:strVal val="#ppt_x"/>
                                              </p:val>
                                            </p:tav>
                                          </p:tavLst>
                                        </p:anim>
                                        <p:anim calcmode="lin" valueType="num">
                                          <p:cBhvr additive="base">
                                            <p:cTn id="59" dur="1250" fill="hold"/>
                                            <p:tgtEl>
                                              <p:spTgt spid="76"/>
                                            </p:tgtEl>
                                            <p:attrNameLst>
                                              <p:attrName>ppt_y</p:attrName>
                                            </p:attrNameLst>
                                          </p:cBhvr>
                                          <p:tavLst>
                                            <p:tav tm="0">
                                              <p:val>
                                                <p:strVal val="1+#ppt_h/2"/>
                                              </p:val>
                                            </p:tav>
                                            <p:tav tm="100000">
                                              <p:val>
                                                <p:strVal val="#ppt_y"/>
                                              </p:val>
                                            </p:tav>
                                          </p:tavLst>
                                        </p:anim>
                                      </p:childTnLst>
                                    </p:cTn>
                                  </p:par>
                                  <p:par>
                                    <p:cTn id="60" presetID="2" presetClass="entr" presetSubtype="12" accel="40000" fill="hold" grpId="0" nodeType="withEffect">
                                      <p:stCondLst>
                                        <p:cond delay="0"/>
                                      </p:stCondLst>
                                      <p:childTnLst>
                                        <p:set>
                                          <p:cBhvr>
                                            <p:cTn id="61" dur="1" fill="hold">
                                              <p:stCondLst>
                                                <p:cond delay="0"/>
                                              </p:stCondLst>
                                            </p:cTn>
                                            <p:tgtEl>
                                              <p:spTgt spid="80"/>
                                            </p:tgtEl>
                                            <p:attrNameLst>
                                              <p:attrName>style.visibility</p:attrName>
                                            </p:attrNameLst>
                                          </p:cBhvr>
                                          <p:to>
                                            <p:strVal val="visible"/>
                                          </p:to>
                                        </p:set>
                                        <p:anim calcmode="lin" valueType="num">
                                          <p:cBhvr additive="base">
                                            <p:cTn id="62" dur="1250" fill="hold"/>
                                            <p:tgtEl>
                                              <p:spTgt spid="80"/>
                                            </p:tgtEl>
                                            <p:attrNameLst>
                                              <p:attrName>ppt_x</p:attrName>
                                            </p:attrNameLst>
                                          </p:cBhvr>
                                          <p:tavLst>
                                            <p:tav tm="0">
                                              <p:val>
                                                <p:strVal val="0-#ppt_w/2"/>
                                              </p:val>
                                            </p:tav>
                                            <p:tav tm="100000">
                                              <p:val>
                                                <p:strVal val="#ppt_x"/>
                                              </p:val>
                                            </p:tav>
                                          </p:tavLst>
                                        </p:anim>
                                        <p:anim calcmode="lin" valueType="num">
                                          <p:cBhvr additive="base">
                                            <p:cTn id="63" dur="1250" fill="hold"/>
                                            <p:tgtEl>
                                              <p:spTgt spid="80"/>
                                            </p:tgtEl>
                                            <p:attrNameLst>
                                              <p:attrName>ppt_y</p:attrName>
                                            </p:attrNameLst>
                                          </p:cBhvr>
                                          <p:tavLst>
                                            <p:tav tm="0">
                                              <p:val>
                                                <p:strVal val="1+#ppt_h/2"/>
                                              </p:val>
                                            </p:tav>
                                            <p:tav tm="100000">
                                              <p:val>
                                                <p:strVal val="#ppt_y"/>
                                              </p:val>
                                            </p:tav>
                                          </p:tavLst>
                                        </p:anim>
                                      </p:childTnLst>
                                    </p:cTn>
                                  </p:par>
                                  <p:par>
                                    <p:cTn id="64" presetID="2" presetClass="entr" presetSubtype="12" accel="40000" fill="hold" grpId="0" nodeType="withEffect">
                                      <p:stCondLst>
                                        <p:cond delay="0"/>
                                      </p:stCondLst>
                                      <p:childTnLst>
                                        <p:set>
                                          <p:cBhvr>
                                            <p:cTn id="65" dur="1" fill="hold">
                                              <p:stCondLst>
                                                <p:cond delay="0"/>
                                              </p:stCondLst>
                                            </p:cTn>
                                            <p:tgtEl>
                                              <p:spTgt spid="108"/>
                                            </p:tgtEl>
                                            <p:attrNameLst>
                                              <p:attrName>style.visibility</p:attrName>
                                            </p:attrNameLst>
                                          </p:cBhvr>
                                          <p:to>
                                            <p:strVal val="visible"/>
                                          </p:to>
                                        </p:set>
                                        <p:anim calcmode="lin" valueType="num">
                                          <p:cBhvr additive="base">
                                            <p:cTn id="66" dur="1250" fill="hold"/>
                                            <p:tgtEl>
                                              <p:spTgt spid="108"/>
                                            </p:tgtEl>
                                            <p:attrNameLst>
                                              <p:attrName>ppt_x</p:attrName>
                                            </p:attrNameLst>
                                          </p:cBhvr>
                                          <p:tavLst>
                                            <p:tav tm="0">
                                              <p:val>
                                                <p:strVal val="0-#ppt_w/2"/>
                                              </p:val>
                                            </p:tav>
                                            <p:tav tm="100000">
                                              <p:val>
                                                <p:strVal val="#ppt_x"/>
                                              </p:val>
                                            </p:tav>
                                          </p:tavLst>
                                        </p:anim>
                                        <p:anim calcmode="lin" valueType="num">
                                          <p:cBhvr additive="base">
                                            <p:cTn id="67" dur="1250" fill="hold"/>
                                            <p:tgtEl>
                                              <p:spTgt spid="108"/>
                                            </p:tgtEl>
                                            <p:attrNameLst>
                                              <p:attrName>ppt_y</p:attrName>
                                            </p:attrNameLst>
                                          </p:cBhvr>
                                          <p:tavLst>
                                            <p:tav tm="0">
                                              <p:val>
                                                <p:strVal val="1+#ppt_h/2"/>
                                              </p:val>
                                            </p:tav>
                                            <p:tav tm="100000">
                                              <p:val>
                                                <p:strVal val="#ppt_y"/>
                                              </p:val>
                                            </p:tav>
                                          </p:tavLst>
                                        </p:anim>
                                      </p:childTnLst>
                                    </p:cTn>
                                  </p:par>
                                  <p:par>
                                    <p:cTn id="68" presetID="2" presetClass="entr" presetSubtype="12" accel="40000" fill="hold" nodeType="withEffect">
                                      <p:stCondLst>
                                        <p:cond delay="0"/>
                                      </p:stCondLst>
                                      <p:childTnLst>
                                        <p:set>
                                          <p:cBhvr>
                                            <p:cTn id="69" dur="1" fill="hold">
                                              <p:stCondLst>
                                                <p:cond delay="0"/>
                                              </p:stCondLst>
                                            </p:cTn>
                                            <p:tgtEl>
                                              <p:spTgt spid="104"/>
                                            </p:tgtEl>
                                            <p:attrNameLst>
                                              <p:attrName>style.visibility</p:attrName>
                                            </p:attrNameLst>
                                          </p:cBhvr>
                                          <p:to>
                                            <p:strVal val="visible"/>
                                          </p:to>
                                        </p:set>
                                        <p:anim calcmode="lin" valueType="num">
                                          <p:cBhvr additive="base">
                                            <p:cTn id="70" dur="1250" fill="hold"/>
                                            <p:tgtEl>
                                              <p:spTgt spid="104"/>
                                            </p:tgtEl>
                                            <p:attrNameLst>
                                              <p:attrName>ppt_x</p:attrName>
                                            </p:attrNameLst>
                                          </p:cBhvr>
                                          <p:tavLst>
                                            <p:tav tm="0">
                                              <p:val>
                                                <p:strVal val="0-#ppt_w/2"/>
                                              </p:val>
                                            </p:tav>
                                            <p:tav tm="100000">
                                              <p:val>
                                                <p:strVal val="#ppt_x"/>
                                              </p:val>
                                            </p:tav>
                                          </p:tavLst>
                                        </p:anim>
                                        <p:anim calcmode="lin" valueType="num">
                                          <p:cBhvr additive="base">
                                            <p:cTn id="71" dur="1250" fill="hold"/>
                                            <p:tgtEl>
                                              <p:spTgt spid="104"/>
                                            </p:tgtEl>
                                            <p:attrNameLst>
                                              <p:attrName>ppt_y</p:attrName>
                                            </p:attrNameLst>
                                          </p:cBhvr>
                                          <p:tavLst>
                                            <p:tav tm="0">
                                              <p:val>
                                                <p:strVal val="1+#ppt_h/2"/>
                                              </p:val>
                                            </p:tav>
                                            <p:tav tm="100000">
                                              <p:val>
                                                <p:strVal val="#ppt_y"/>
                                              </p:val>
                                            </p:tav>
                                          </p:tavLst>
                                        </p:anim>
                                      </p:childTnLst>
                                    </p:cTn>
                                  </p:par>
                                  <p:par>
                                    <p:cTn id="72" presetID="2" presetClass="entr" presetSubtype="12" accel="40000" fill="hold" grpId="0" nodeType="withEffect">
                                      <p:stCondLst>
                                        <p:cond delay="0"/>
                                      </p:stCondLst>
                                      <p:childTnLst>
                                        <p:set>
                                          <p:cBhvr>
                                            <p:cTn id="73" dur="1" fill="hold">
                                              <p:stCondLst>
                                                <p:cond delay="0"/>
                                              </p:stCondLst>
                                            </p:cTn>
                                            <p:tgtEl>
                                              <p:spTgt spid="103"/>
                                            </p:tgtEl>
                                            <p:attrNameLst>
                                              <p:attrName>style.visibility</p:attrName>
                                            </p:attrNameLst>
                                          </p:cBhvr>
                                          <p:to>
                                            <p:strVal val="visible"/>
                                          </p:to>
                                        </p:set>
                                        <p:anim calcmode="lin" valueType="num">
                                          <p:cBhvr additive="base">
                                            <p:cTn id="74" dur="1250" fill="hold"/>
                                            <p:tgtEl>
                                              <p:spTgt spid="103"/>
                                            </p:tgtEl>
                                            <p:attrNameLst>
                                              <p:attrName>ppt_x</p:attrName>
                                            </p:attrNameLst>
                                          </p:cBhvr>
                                          <p:tavLst>
                                            <p:tav tm="0">
                                              <p:val>
                                                <p:strVal val="0-#ppt_w/2"/>
                                              </p:val>
                                            </p:tav>
                                            <p:tav tm="100000">
                                              <p:val>
                                                <p:strVal val="#ppt_x"/>
                                              </p:val>
                                            </p:tav>
                                          </p:tavLst>
                                        </p:anim>
                                        <p:anim calcmode="lin" valueType="num">
                                          <p:cBhvr additive="base">
                                            <p:cTn id="75" dur="1250" fill="hold"/>
                                            <p:tgtEl>
                                              <p:spTgt spid="103"/>
                                            </p:tgtEl>
                                            <p:attrNameLst>
                                              <p:attrName>ppt_y</p:attrName>
                                            </p:attrNameLst>
                                          </p:cBhvr>
                                          <p:tavLst>
                                            <p:tav tm="0">
                                              <p:val>
                                                <p:strVal val="1+#ppt_h/2"/>
                                              </p:val>
                                            </p:tav>
                                            <p:tav tm="100000">
                                              <p:val>
                                                <p:strVal val="#ppt_y"/>
                                              </p:val>
                                            </p:tav>
                                          </p:tavLst>
                                        </p:anim>
                                      </p:childTnLst>
                                    </p:cTn>
                                  </p:par>
                                  <p:par>
                                    <p:cTn id="76" presetID="2" presetClass="entr" presetSubtype="12" accel="40000" fill="hold" grpId="0" nodeType="withEffect">
                                      <p:stCondLst>
                                        <p:cond delay="0"/>
                                      </p:stCondLst>
                                      <p:childTnLst>
                                        <p:set>
                                          <p:cBhvr>
                                            <p:cTn id="77" dur="1" fill="hold">
                                              <p:stCondLst>
                                                <p:cond delay="0"/>
                                              </p:stCondLst>
                                            </p:cTn>
                                            <p:tgtEl>
                                              <p:spTgt spid="107"/>
                                            </p:tgtEl>
                                            <p:attrNameLst>
                                              <p:attrName>style.visibility</p:attrName>
                                            </p:attrNameLst>
                                          </p:cBhvr>
                                          <p:to>
                                            <p:strVal val="visible"/>
                                          </p:to>
                                        </p:set>
                                        <p:anim calcmode="lin" valueType="num">
                                          <p:cBhvr additive="base">
                                            <p:cTn id="78" dur="1250" fill="hold"/>
                                            <p:tgtEl>
                                              <p:spTgt spid="107"/>
                                            </p:tgtEl>
                                            <p:attrNameLst>
                                              <p:attrName>ppt_x</p:attrName>
                                            </p:attrNameLst>
                                          </p:cBhvr>
                                          <p:tavLst>
                                            <p:tav tm="0">
                                              <p:val>
                                                <p:strVal val="0-#ppt_w/2"/>
                                              </p:val>
                                            </p:tav>
                                            <p:tav tm="100000">
                                              <p:val>
                                                <p:strVal val="#ppt_x"/>
                                              </p:val>
                                            </p:tav>
                                          </p:tavLst>
                                        </p:anim>
                                        <p:anim calcmode="lin" valueType="num">
                                          <p:cBhvr additive="base">
                                            <p:cTn id="79" dur="1250" fill="hold"/>
                                            <p:tgtEl>
                                              <p:spTgt spid="107"/>
                                            </p:tgtEl>
                                            <p:attrNameLst>
                                              <p:attrName>ppt_y</p:attrName>
                                            </p:attrNameLst>
                                          </p:cBhvr>
                                          <p:tavLst>
                                            <p:tav tm="0">
                                              <p:val>
                                                <p:strVal val="1+#ppt_h/2"/>
                                              </p:val>
                                            </p:tav>
                                            <p:tav tm="100000">
                                              <p:val>
                                                <p:strVal val="#ppt_y"/>
                                              </p:val>
                                            </p:tav>
                                          </p:tavLst>
                                        </p:anim>
                                      </p:childTnLst>
                                    </p:cTn>
                                  </p:par>
                                  <p:par>
                                    <p:cTn id="80" presetID="2" presetClass="entr" presetSubtype="12" accel="40000" fill="hold" grpId="0" nodeType="withEffect">
                                      <p:stCondLst>
                                        <p:cond delay="0"/>
                                      </p:stCondLst>
                                      <p:childTnLst>
                                        <p:set>
                                          <p:cBhvr>
                                            <p:cTn id="81" dur="1" fill="hold">
                                              <p:stCondLst>
                                                <p:cond delay="0"/>
                                              </p:stCondLst>
                                            </p:cTn>
                                            <p:tgtEl>
                                              <p:spTgt spid="57"/>
                                            </p:tgtEl>
                                            <p:attrNameLst>
                                              <p:attrName>style.visibility</p:attrName>
                                            </p:attrNameLst>
                                          </p:cBhvr>
                                          <p:to>
                                            <p:strVal val="visible"/>
                                          </p:to>
                                        </p:set>
                                        <p:anim calcmode="lin" valueType="num">
                                          <p:cBhvr additive="base">
                                            <p:cTn id="82" dur="1250" fill="hold"/>
                                            <p:tgtEl>
                                              <p:spTgt spid="57"/>
                                            </p:tgtEl>
                                            <p:attrNameLst>
                                              <p:attrName>ppt_x</p:attrName>
                                            </p:attrNameLst>
                                          </p:cBhvr>
                                          <p:tavLst>
                                            <p:tav tm="0">
                                              <p:val>
                                                <p:strVal val="0-#ppt_w/2"/>
                                              </p:val>
                                            </p:tav>
                                            <p:tav tm="100000">
                                              <p:val>
                                                <p:strVal val="#ppt_x"/>
                                              </p:val>
                                            </p:tav>
                                          </p:tavLst>
                                        </p:anim>
                                        <p:anim calcmode="lin" valueType="num">
                                          <p:cBhvr additive="base">
                                            <p:cTn id="83" dur="1250" fill="hold"/>
                                            <p:tgtEl>
                                              <p:spTgt spid="57"/>
                                            </p:tgtEl>
                                            <p:attrNameLst>
                                              <p:attrName>ppt_y</p:attrName>
                                            </p:attrNameLst>
                                          </p:cBhvr>
                                          <p:tavLst>
                                            <p:tav tm="0">
                                              <p:val>
                                                <p:strVal val="1+#ppt_h/2"/>
                                              </p:val>
                                            </p:tav>
                                            <p:tav tm="100000">
                                              <p:val>
                                                <p:strVal val="#ppt_y"/>
                                              </p:val>
                                            </p:tav>
                                          </p:tavLst>
                                        </p:anim>
                                      </p:childTnLst>
                                    </p:cTn>
                                  </p:par>
                                  <p:par>
                                    <p:cTn id="84" presetID="2" presetClass="entr" presetSubtype="12" accel="40000" fill="hold" grpId="0" nodeType="withEffect">
                                      <p:stCondLst>
                                        <p:cond delay="0"/>
                                      </p:stCondLst>
                                      <p:childTnLst>
                                        <p:set>
                                          <p:cBhvr>
                                            <p:cTn id="85" dur="1" fill="hold">
                                              <p:stCondLst>
                                                <p:cond delay="0"/>
                                              </p:stCondLst>
                                            </p:cTn>
                                            <p:tgtEl>
                                              <p:spTgt spid="40"/>
                                            </p:tgtEl>
                                            <p:attrNameLst>
                                              <p:attrName>style.visibility</p:attrName>
                                            </p:attrNameLst>
                                          </p:cBhvr>
                                          <p:to>
                                            <p:strVal val="visible"/>
                                          </p:to>
                                        </p:set>
                                        <p:anim calcmode="lin" valueType="num">
                                          <p:cBhvr additive="base">
                                            <p:cTn id="86" dur="1250" fill="hold"/>
                                            <p:tgtEl>
                                              <p:spTgt spid="40"/>
                                            </p:tgtEl>
                                            <p:attrNameLst>
                                              <p:attrName>ppt_x</p:attrName>
                                            </p:attrNameLst>
                                          </p:cBhvr>
                                          <p:tavLst>
                                            <p:tav tm="0">
                                              <p:val>
                                                <p:strVal val="0-#ppt_w/2"/>
                                              </p:val>
                                            </p:tav>
                                            <p:tav tm="100000">
                                              <p:val>
                                                <p:strVal val="#ppt_x"/>
                                              </p:val>
                                            </p:tav>
                                          </p:tavLst>
                                        </p:anim>
                                        <p:anim calcmode="lin" valueType="num">
                                          <p:cBhvr additive="base">
                                            <p:cTn id="87" dur="1250" fill="hold"/>
                                            <p:tgtEl>
                                              <p:spTgt spid="40"/>
                                            </p:tgtEl>
                                            <p:attrNameLst>
                                              <p:attrName>ppt_y</p:attrName>
                                            </p:attrNameLst>
                                          </p:cBhvr>
                                          <p:tavLst>
                                            <p:tav tm="0">
                                              <p:val>
                                                <p:strVal val="1+#ppt_h/2"/>
                                              </p:val>
                                            </p:tav>
                                            <p:tav tm="100000">
                                              <p:val>
                                                <p:strVal val="#ppt_y"/>
                                              </p:val>
                                            </p:tav>
                                          </p:tavLst>
                                        </p:anim>
                                      </p:childTnLst>
                                    </p:cTn>
                                  </p:par>
                                  <p:par>
                                    <p:cTn id="88" presetID="2" presetClass="entr" presetSubtype="12" accel="40000" fill="hold" grpId="0" nodeType="withEffect">
                                      <p:stCondLst>
                                        <p:cond delay="0"/>
                                      </p:stCondLst>
                                      <p:childTnLst>
                                        <p:set>
                                          <p:cBhvr>
                                            <p:cTn id="89" dur="1" fill="hold">
                                              <p:stCondLst>
                                                <p:cond delay="0"/>
                                              </p:stCondLst>
                                            </p:cTn>
                                            <p:tgtEl>
                                              <p:spTgt spid="41"/>
                                            </p:tgtEl>
                                            <p:attrNameLst>
                                              <p:attrName>style.visibility</p:attrName>
                                            </p:attrNameLst>
                                          </p:cBhvr>
                                          <p:to>
                                            <p:strVal val="visible"/>
                                          </p:to>
                                        </p:set>
                                        <p:anim calcmode="lin" valueType="num">
                                          <p:cBhvr additive="base">
                                            <p:cTn id="90" dur="1250" fill="hold"/>
                                            <p:tgtEl>
                                              <p:spTgt spid="41"/>
                                            </p:tgtEl>
                                            <p:attrNameLst>
                                              <p:attrName>ppt_x</p:attrName>
                                            </p:attrNameLst>
                                          </p:cBhvr>
                                          <p:tavLst>
                                            <p:tav tm="0">
                                              <p:val>
                                                <p:strVal val="0-#ppt_w/2"/>
                                              </p:val>
                                            </p:tav>
                                            <p:tav tm="100000">
                                              <p:val>
                                                <p:strVal val="#ppt_x"/>
                                              </p:val>
                                            </p:tav>
                                          </p:tavLst>
                                        </p:anim>
                                        <p:anim calcmode="lin" valueType="num">
                                          <p:cBhvr additive="base">
                                            <p:cTn id="91" dur="1250" fill="hold"/>
                                            <p:tgtEl>
                                              <p:spTgt spid="41"/>
                                            </p:tgtEl>
                                            <p:attrNameLst>
                                              <p:attrName>ppt_y</p:attrName>
                                            </p:attrNameLst>
                                          </p:cBhvr>
                                          <p:tavLst>
                                            <p:tav tm="0">
                                              <p:val>
                                                <p:strVal val="1+#ppt_h/2"/>
                                              </p:val>
                                            </p:tav>
                                            <p:tav tm="100000">
                                              <p:val>
                                                <p:strVal val="#ppt_y"/>
                                              </p:val>
                                            </p:tav>
                                          </p:tavLst>
                                        </p:anim>
                                      </p:childTnLst>
                                    </p:cTn>
                                  </p:par>
                                  <p:par>
                                    <p:cTn id="92" presetID="2" presetClass="entr" presetSubtype="12" accel="40000" fill="hold" nodeType="withEffect">
                                      <p:stCondLst>
                                        <p:cond delay="0"/>
                                      </p:stCondLst>
                                      <p:childTnLst>
                                        <p:set>
                                          <p:cBhvr>
                                            <p:cTn id="93" dur="1" fill="hold">
                                              <p:stCondLst>
                                                <p:cond delay="0"/>
                                              </p:stCondLst>
                                            </p:cTn>
                                            <p:tgtEl>
                                              <p:spTgt spid="45"/>
                                            </p:tgtEl>
                                            <p:attrNameLst>
                                              <p:attrName>style.visibility</p:attrName>
                                            </p:attrNameLst>
                                          </p:cBhvr>
                                          <p:to>
                                            <p:strVal val="visible"/>
                                          </p:to>
                                        </p:set>
                                        <p:anim calcmode="lin" valueType="num">
                                          <p:cBhvr additive="base">
                                            <p:cTn id="94" dur="1250" fill="hold"/>
                                            <p:tgtEl>
                                              <p:spTgt spid="45"/>
                                            </p:tgtEl>
                                            <p:attrNameLst>
                                              <p:attrName>ppt_x</p:attrName>
                                            </p:attrNameLst>
                                          </p:cBhvr>
                                          <p:tavLst>
                                            <p:tav tm="0">
                                              <p:val>
                                                <p:strVal val="0-#ppt_w/2"/>
                                              </p:val>
                                            </p:tav>
                                            <p:tav tm="100000">
                                              <p:val>
                                                <p:strVal val="#ppt_x"/>
                                              </p:val>
                                            </p:tav>
                                          </p:tavLst>
                                        </p:anim>
                                        <p:anim calcmode="lin" valueType="num">
                                          <p:cBhvr additive="base">
                                            <p:cTn id="95" dur="1250" fill="hold"/>
                                            <p:tgtEl>
                                              <p:spTgt spid="45"/>
                                            </p:tgtEl>
                                            <p:attrNameLst>
                                              <p:attrName>ppt_y</p:attrName>
                                            </p:attrNameLst>
                                          </p:cBhvr>
                                          <p:tavLst>
                                            <p:tav tm="0">
                                              <p:val>
                                                <p:strVal val="1+#ppt_h/2"/>
                                              </p:val>
                                            </p:tav>
                                            <p:tav tm="100000">
                                              <p:val>
                                                <p:strVal val="#ppt_y"/>
                                              </p:val>
                                            </p:tav>
                                          </p:tavLst>
                                        </p:anim>
                                      </p:childTnLst>
                                    </p:cTn>
                                  </p:par>
                                  <p:par>
                                    <p:cTn id="96" presetID="2" presetClass="entr" presetSubtype="12" accel="40000" fill="hold" grpId="0" nodeType="withEffect">
                                      <p:stCondLst>
                                        <p:cond delay="0"/>
                                      </p:stCondLst>
                                      <p:childTnLst>
                                        <p:set>
                                          <p:cBhvr>
                                            <p:cTn id="97" dur="1" fill="hold">
                                              <p:stCondLst>
                                                <p:cond delay="0"/>
                                              </p:stCondLst>
                                            </p:cTn>
                                            <p:tgtEl>
                                              <p:spTgt spid="48"/>
                                            </p:tgtEl>
                                            <p:attrNameLst>
                                              <p:attrName>style.visibility</p:attrName>
                                            </p:attrNameLst>
                                          </p:cBhvr>
                                          <p:to>
                                            <p:strVal val="visible"/>
                                          </p:to>
                                        </p:set>
                                        <p:anim calcmode="lin" valueType="num">
                                          <p:cBhvr additive="base">
                                            <p:cTn id="98" dur="1250" fill="hold"/>
                                            <p:tgtEl>
                                              <p:spTgt spid="48"/>
                                            </p:tgtEl>
                                            <p:attrNameLst>
                                              <p:attrName>ppt_x</p:attrName>
                                            </p:attrNameLst>
                                          </p:cBhvr>
                                          <p:tavLst>
                                            <p:tav tm="0">
                                              <p:val>
                                                <p:strVal val="0-#ppt_w/2"/>
                                              </p:val>
                                            </p:tav>
                                            <p:tav tm="100000">
                                              <p:val>
                                                <p:strVal val="#ppt_x"/>
                                              </p:val>
                                            </p:tav>
                                          </p:tavLst>
                                        </p:anim>
                                        <p:anim calcmode="lin" valueType="num">
                                          <p:cBhvr additive="base">
                                            <p:cTn id="99" dur="1250" fill="hold"/>
                                            <p:tgtEl>
                                              <p:spTgt spid="48"/>
                                            </p:tgtEl>
                                            <p:attrNameLst>
                                              <p:attrName>ppt_y</p:attrName>
                                            </p:attrNameLst>
                                          </p:cBhvr>
                                          <p:tavLst>
                                            <p:tav tm="0">
                                              <p:val>
                                                <p:strVal val="1+#ppt_h/2"/>
                                              </p:val>
                                            </p:tav>
                                            <p:tav tm="100000">
                                              <p:val>
                                                <p:strVal val="#ppt_y"/>
                                              </p:val>
                                            </p:tav>
                                          </p:tavLst>
                                        </p:anim>
                                      </p:childTnLst>
                                    </p:cTn>
                                  </p:par>
                                  <p:par>
                                    <p:cTn id="100" presetID="2" presetClass="entr" presetSubtype="12" accel="40000" fill="hold" grpId="0" nodeType="withEffect">
                                      <p:stCondLst>
                                        <p:cond delay="0"/>
                                      </p:stCondLst>
                                      <p:childTnLst>
                                        <p:set>
                                          <p:cBhvr>
                                            <p:cTn id="101" dur="1" fill="hold">
                                              <p:stCondLst>
                                                <p:cond delay="0"/>
                                              </p:stCondLst>
                                            </p:cTn>
                                            <p:tgtEl>
                                              <p:spTgt spid="52"/>
                                            </p:tgtEl>
                                            <p:attrNameLst>
                                              <p:attrName>style.visibility</p:attrName>
                                            </p:attrNameLst>
                                          </p:cBhvr>
                                          <p:to>
                                            <p:strVal val="visible"/>
                                          </p:to>
                                        </p:set>
                                        <p:anim calcmode="lin" valueType="num">
                                          <p:cBhvr additive="base">
                                            <p:cTn id="102" dur="1250" fill="hold"/>
                                            <p:tgtEl>
                                              <p:spTgt spid="52"/>
                                            </p:tgtEl>
                                            <p:attrNameLst>
                                              <p:attrName>ppt_x</p:attrName>
                                            </p:attrNameLst>
                                          </p:cBhvr>
                                          <p:tavLst>
                                            <p:tav tm="0">
                                              <p:val>
                                                <p:strVal val="0-#ppt_w/2"/>
                                              </p:val>
                                            </p:tav>
                                            <p:tav tm="100000">
                                              <p:val>
                                                <p:strVal val="#ppt_x"/>
                                              </p:val>
                                            </p:tav>
                                          </p:tavLst>
                                        </p:anim>
                                        <p:anim calcmode="lin" valueType="num">
                                          <p:cBhvr additive="base">
                                            <p:cTn id="103" dur="1250" fill="hold"/>
                                            <p:tgtEl>
                                              <p:spTgt spid="52"/>
                                            </p:tgtEl>
                                            <p:attrNameLst>
                                              <p:attrName>ppt_y</p:attrName>
                                            </p:attrNameLst>
                                          </p:cBhvr>
                                          <p:tavLst>
                                            <p:tav tm="0">
                                              <p:val>
                                                <p:strVal val="1+#ppt_h/2"/>
                                              </p:val>
                                            </p:tav>
                                            <p:tav tm="100000">
                                              <p:val>
                                                <p:strVal val="#ppt_y"/>
                                              </p:val>
                                            </p:tav>
                                          </p:tavLst>
                                        </p:anim>
                                      </p:childTnLst>
                                    </p:cTn>
                                  </p:par>
                                  <p:par>
                                    <p:cTn id="104" presetID="2" presetClass="entr" presetSubtype="12" accel="40000" fill="hold" nodeType="withEffect">
                                      <p:stCondLst>
                                        <p:cond delay="0"/>
                                      </p:stCondLst>
                                      <p:childTnLst>
                                        <p:set>
                                          <p:cBhvr>
                                            <p:cTn id="105" dur="1" fill="hold">
                                              <p:stCondLst>
                                                <p:cond delay="0"/>
                                              </p:stCondLst>
                                            </p:cTn>
                                            <p:tgtEl>
                                              <p:spTgt spid="53"/>
                                            </p:tgtEl>
                                            <p:attrNameLst>
                                              <p:attrName>style.visibility</p:attrName>
                                            </p:attrNameLst>
                                          </p:cBhvr>
                                          <p:to>
                                            <p:strVal val="visible"/>
                                          </p:to>
                                        </p:set>
                                        <p:anim calcmode="lin" valueType="num">
                                          <p:cBhvr additive="base">
                                            <p:cTn id="106" dur="1250" fill="hold"/>
                                            <p:tgtEl>
                                              <p:spTgt spid="53"/>
                                            </p:tgtEl>
                                            <p:attrNameLst>
                                              <p:attrName>ppt_x</p:attrName>
                                            </p:attrNameLst>
                                          </p:cBhvr>
                                          <p:tavLst>
                                            <p:tav tm="0">
                                              <p:val>
                                                <p:strVal val="0-#ppt_w/2"/>
                                              </p:val>
                                            </p:tav>
                                            <p:tav tm="100000">
                                              <p:val>
                                                <p:strVal val="#ppt_x"/>
                                              </p:val>
                                            </p:tav>
                                          </p:tavLst>
                                        </p:anim>
                                        <p:anim calcmode="lin" valueType="num">
                                          <p:cBhvr additive="base">
                                            <p:cTn id="107" dur="1250" fill="hold"/>
                                            <p:tgtEl>
                                              <p:spTgt spid="53"/>
                                            </p:tgtEl>
                                            <p:attrNameLst>
                                              <p:attrName>ppt_y</p:attrName>
                                            </p:attrNameLst>
                                          </p:cBhvr>
                                          <p:tavLst>
                                            <p:tav tm="0">
                                              <p:val>
                                                <p:strVal val="1+#ppt_h/2"/>
                                              </p:val>
                                            </p:tav>
                                            <p:tav tm="100000">
                                              <p:val>
                                                <p:strVal val="#ppt_y"/>
                                              </p:val>
                                            </p:tav>
                                          </p:tavLst>
                                        </p:anim>
                                      </p:childTnLst>
                                    </p:cTn>
                                  </p:par>
                                  <p:par>
                                    <p:cTn id="108" presetID="2" presetClass="entr" presetSubtype="12" accel="40000" fill="hold" grpId="0" nodeType="withEffect">
                                      <p:stCondLst>
                                        <p:cond delay="0"/>
                                      </p:stCondLst>
                                      <p:childTnLst>
                                        <p:set>
                                          <p:cBhvr>
                                            <p:cTn id="109" dur="1" fill="hold">
                                              <p:stCondLst>
                                                <p:cond delay="0"/>
                                              </p:stCondLst>
                                            </p:cTn>
                                            <p:tgtEl>
                                              <p:spTgt spid="56"/>
                                            </p:tgtEl>
                                            <p:attrNameLst>
                                              <p:attrName>style.visibility</p:attrName>
                                            </p:attrNameLst>
                                          </p:cBhvr>
                                          <p:to>
                                            <p:strVal val="visible"/>
                                          </p:to>
                                        </p:set>
                                        <p:anim calcmode="lin" valueType="num">
                                          <p:cBhvr additive="base">
                                            <p:cTn id="110" dur="1250" fill="hold"/>
                                            <p:tgtEl>
                                              <p:spTgt spid="56"/>
                                            </p:tgtEl>
                                            <p:attrNameLst>
                                              <p:attrName>ppt_x</p:attrName>
                                            </p:attrNameLst>
                                          </p:cBhvr>
                                          <p:tavLst>
                                            <p:tav tm="0">
                                              <p:val>
                                                <p:strVal val="0-#ppt_w/2"/>
                                              </p:val>
                                            </p:tav>
                                            <p:tav tm="100000">
                                              <p:val>
                                                <p:strVal val="#ppt_x"/>
                                              </p:val>
                                            </p:tav>
                                          </p:tavLst>
                                        </p:anim>
                                        <p:anim calcmode="lin" valueType="num">
                                          <p:cBhvr additive="base">
                                            <p:cTn id="111" dur="1250" fill="hold"/>
                                            <p:tgtEl>
                                              <p:spTgt spid="56"/>
                                            </p:tgtEl>
                                            <p:attrNameLst>
                                              <p:attrName>ppt_y</p:attrName>
                                            </p:attrNameLst>
                                          </p:cBhvr>
                                          <p:tavLst>
                                            <p:tav tm="0">
                                              <p:val>
                                                <p:strVal val="1+#ppt_h/2"/>
                                              </p:val>
                                            </p:tav>
                                            <p:tav tm="100000">
                                              <p:val>
                                                <p:strVal val="#ppt_y"/>
                                              </p:val>
                                            </p:tav>
                                          </p:tavLst>
                                        </p:anim>
                                      </p:childTnLst>
                                    </p:cTn>
                                  </p:par>
                                  <p:par>
                                    <p:cTn id="112" presetID="2" presetClass="entr" presetSubtype="12" accel="40000" fill="hold" grpId="0" nodeType="withEffect">
                                      <p:stCondLst>
                                        <p:cond delay="0"/>
                                      </p:stCondLst>
                                      <p:childTnLst>
                                        <p:set>
                                          <p:cBhvr>
                                            <p:cTn id="113" dur="1" fill="hold">
                                              <p:stCondLst>
                                                <p:cond delay="0"/>
                                              </p:stCondLst>
                                            </p:cTn>
                                            <p:tgtEl>
                                              <p:spTgt spid="82"/>
                                            </p:tgtEl>
                                            <p:attrNameLst>
                                              <p:attrName>style.visibility</p:attrName>
                                            </p:attrNameLst>
                                          </p:cBhvr>
                                          <p:to>
                                            <p:strVal val="visible"/>
                                          </p:to>
                                        </p:set>
                                        <p:anim calcmode="lin" valueType="num">
                                          <p:cBhvr additive="base">
                                            <p:cTn id="114" dur="1250" fill="hold"/>
                                            <p:tgtEl>
                                              <p:spTgt spid="82"/>
                                            </p:tgtEl>
                                            <p:attrNameLst>
                                              <p:attrName>ppt_x</p:attrName>
                                            </p:attrNameLst>
                                          </p:cBhvr>
                                          <p:tavLst>
                                            <p:tav tm="0">
                                              <p:val>
                                                <p:strVal val="0-#ppt_w/2"/>
                                              </p:val>
                                            </p:tav>
                                            <p:tav tm="100000">
                                              <p:val>
                                                <p:strVal val="#ppt_x"/>
                                              </p:val>
                                            </p:tav>
                                          </p:tavLst>
                                        </p:anim>
                                        <p:anim calcmode="lin" valueType="num">
                                          <p:cBhvr additive="base">
                                            <p:cTn id="115" dur="1250" fill="hold"/>
                                            <p:tgtEl>
                                              <p:spTgt spid="82"/>
                                            </p:tgtEl>
                                            <p:attrNameLst>
                                              <p:attrName>ppt_y</p:attrName>
                                            </p:attrNameLst>
                                          </p:cBhvr>
                                          <p:tavLst>
                                            <p:tav tm="0">
                                              <p:val>
                                                <p:strVal val="1+#ppt_h/2"/>
                                              </p:val>
                                            </p:tav>
                                            <p:tav tm="100000">
                                              <p:val>
                                                <p:strVal val="#ppt_y"/>
                                              </p:val>
                                            </p:tav>
                                          </p:tavLst>
                                        </p:anim>
                                      </p:childTnLst>
                                    </p:cTn>
                                  </p:par>
                                  <p:par>
                                    <p:cTn id="116" presetID="2" presetClass="entr" presetSubtype="12" accel="40000" fill="hold" nodeType="withEffect">
                                      <p:stCondLst>
                                        <p:cond delay="0"/>
                                      </p:stCondLst>
                                      <p:childTnLst>
                                        <p:set>
                                          <p:cBhvr>
                                            <p:cTn id="117" dur="1" fill="hold">
                                              <p:stCondLst>
                                                <p:cond delay="0"/>
                                              </p:stCondLst>
                                            </p:cTn>
                                            <p:tgtEl>
                                              <p:spTgt spid="68"/>
                                            </p:tgtEl>
                                            <p:attrNameLst>
                                              <p:attrName>style.visibility</p:attrName>
                                            </p:attrNameLst>
                                          </p:cBhvr>
                                          <p:to>
                                            <p:strVal val="visible"/>
                                          </p:to>
                                        </p:set>
                                        <p:anim calcmode="lin" valueType="num">
                                          <p:cBhvr additive="base">
                                            <p:cTn id="118" dur="1250" fill="hold"/>
                                            <p:tgtEl>
                                              <p:spTgt spid="68"/>
                                            </p:tgtEl>
                                            <p:attrNameLst>
                                              <p:attrName>ppt_x</p:attrName>
                                            </p:attrNameLst>
                                          </p:cBhvr>
                                          <p:tavLst>
                                            <p:tav tm="0">
                                              <p:val>
                                                <p:strVal val="0-#ppt_w/2"/>
                                              </p:val>
                                            </p:tav>
                                            <p:tav tm="100000">
                                              <p:val>
                                                <p:strVal val="#ppt_x"/>
                                              </p:val>
                                            </p:tav>
                                          </p:tavLst>
                                        </p:anim>
                                        <p:anim calcmode="lin" valueType="num">
                                          <p:cBhvr additive="base">
                                            <p:cTn id="119" dur="1250" fill="hold"/>
                                            <p:tgtEl>
                                              <p:spTgt spid="68"/>
                                            </p:tgtEl>
                                            <p:attrNameLst>
                                              <p:attrName>ppt_y</p:attrName>
                                            </p:attrNameLst>
                                          </p:cBhvr>
                                          <p:tavLst>
                                            <p:tav tm="0">
                                              <p:val>
                                                <p:strVal val="1+#ppt_h/2"/>
                                              </p:val>
                                            </p:tav>
                                            <p:tav tm="100000">
                                              <p:val>
                                                <p:strVal val="#ppt_y"/>
                                              </p:val>
                                            </p:tav>
                                          </p:tavLst>
                                        </p:anim>
                                      </p:childTnLst>
                                    </p:cTn>
                                  </p:par>
                                  <p:par>
                                    <p:cTn id="120" presetID="2" presetClass="entr" presetSubtype="12" accel="40000" fill="hold" grpId="0" nodeType="withEffect">
                                      <p:stCondLst>
                                        <p:cond delay="0"/>
                                      </p:stCondLst>
                                      <p:childTnLst>
                                        <p:set>
                                          <p:cBhvr>
                                            <p:cTn id="121" dur="1" fill="hold">
                                              <p:stCondLst>
                                                <p:cond delay="0"/>
                                              </p:stCondLst>
                                            </p:cTn>
                                            <p:tgtEl>
                                              <p:spTgt spid="79"/>
                                            </p:tgtEl>
                                            <p:attrNameLst>
                                              <p:attrName>style.visibility</p:attrName>
                                            </p:attrNameLst>
                                          </p:cBhvr>
                                          <p:to>
                                            <p:strVal val="visible"/>
                                          </p:to>
                                        </p:set>
                                        <p:anim calcmode="lin" valueType="num">
                                          <p:cBhvr additive="base">
                                            <p:cTn id="122" dur="1250" fill="hold"/>
                                            <p:tgtEl>
                                              <p:spTgt spid="79"/>
                                            </p:tgtEl>
                                            <p:attrNameLst>
                                              <p:attrName>ppt_x</p:attrName>
                                            </p:attrNameLst>
                                          </p:cBhvr>
                                          <p:tavLst>
                                            <p:tav tm="0">
                                              <p:val>
                                                <p:strVal val="0-#ppt_w/2"/>
                                              </p:val>
                                            </p:tav>
                                            <p:tav tm="100000">
                                              <p:val>
                                                <p:strVal val="#ppt_x"/>
                                              </p:val>
                                            </p:tav>
                                          </p:tavLst>
                                        </p:anim>
                                        <p:anim calcmode="lin" valueType="num">
                                          <p:cBhvr additive="base">
                                            <p:cTn id="123" dur="1250" fill="hold"/>
                                            <p:tgtEl>
                                              <p:spTgt spid="79"/>
                                            </p:tgtEl>
                                            <p:attrNameLst>
                                              <p:attrName>ppt_y</p:attrName>
                                            </p:attrNameLst>
                                          </p:cBhvr>
                                          <p:tavLst>
                                            <p:tav tm="0">
                                              <p:val>
                                                <p:strVal val="1+#ppt_h/2"/>
                                              </p:val>
                                            </p:tav>
                                            <p:tav tm="100000">
                                              <p:val>
                                                <p:strVal val="#ppt_y"/>
                                              </p:val>
                                            </p:tav>
                                          </p:tavLst>
                                        </p:anim>
                                      </p:childTnLst>
                                    </p:cTn>
                                  </p:par>
                                </p:childTnLst>
                              </p:cTn>
                            </p:par>
                            <p:par>
                              <p:cTn id="124" fill="hold">
                                <p:stCondLst>
                                  <p:cond delay="2825"/>
                                </p:stCondLst>
                                <p:childTnLst>
                                  <p:par>
                                    <p:cTn id="125" presetID="41" presetClass="entr" presetSubtype="0" fill="hold" grpId="0" nodeType="afterEffect">
                                      <p:stCondLst>
                                        <p:cond delay="0"/>
                                      </p:stCondLst>
                                      <p:iterate type="lt">
                                        <p:tmPct val="10000"/>
                                      </p:iterate>
                                      <p:childTnLst>
                                        <p:set>
                                          <p:cBhvr>
                                            <p:cTn id="126" dur="1" fill="hold">
                                              <p:stCondLst>
                                                <p:cond delay="0"/>
                                              </p:stCondLst>
                                            </p:cTn>
                                            <p:tgtEl>
                                              <p:spTgt spid="111"/>
                                            </p:tgtEl>
                                            <p:attrNameLst>
                                              <p:attrName>style.visibility</p:attrName>
                                            </p:attrNameLst>
                                          </p:cBhvr>
                                          <p:to>
                                            <p:strVal val="visible"/>
                                          </p:to>
                                        </p:set>
                                        <p:anim calcmode="lin" valueType="num">
                                          <p:cBhvr>
                                            <p:cTn id="127" dur="500" fill="hold"/>
                                            <p:tgtEl>
                                              <p:spTgt spid="111"/>
                                            </p:tgtEl>
                                            <p:attrNameLst>
                                              <p:attrName>ppt_x</p:attrName>
                                            </p:attrNameLst>
                                          </p:cBhvr>
                                          <p:tavLst>
                                            <p:tav tm="0">
                                              <p:val>
                                                <p:strVal val="#ppt_x"/>
                                              </p:val>
                                            </p:tav>
                                            <p:tav tm="50000">
                                              <p:val>
                                                <p:strVal val="#ppt_x+.1"/>
                                              </p:val>
                                            </p:tav>
                                            <p:tav tm="100000">
                                              <p:val>
                                                <p:strVal val="#ppt_x"/>
                                              </p:val>
                                            </p:tav>
                                          </p:tavLst>
                                        </p:anim>
                                        <p:anim calcmode="lin" valueType="num">
                                          <p:cBhvr>
                                            <p:cTn id="128" dur="500" fill="hold"/>
                                            <p:tgtEl>
                                              <p:spTgt spid="111"/>
                                            </p:tgtEl>
                                            <p:attrNameLst>
                                              <p:attrName>ppt_y</p:attrName>
                                            </p:attrNameLst>
                                          </p:cBhvr>
                                          <p:tavLst>
                                            <p:tav tm="0">
                                              <p:val>
                                                <p:strVal val="#ppt_y"/>
                                              </p:val>
                                            </p:tav>
                                            <p:tav tm="100000">
                                              <p:val>
                                                <p:strVal val="#ppt_y"/>
                                              </p:val>
                                            </p:tav>
                                          </p:tavLst>
                                        </p:anim>
                                        <p:anim calcmode="lin" valueType="num">
                                          <p:cBhvr>
                                            <p:cTn id="129" dur="500" fill="hold"/>
                                            <p:tgtEl>
                                              <p:spTgt spid="111"/>
                                            </p:tgtEl>
                                            <p:attrNameLst>
                                              <p:attrName>ppt_h</p:attrName>
                                            </p:attrNameLst>
                                          </p:cBhvr>
                                          <p:tavLst>
                                            <p:tav tm="0">
                                              <p:val>
                                                <p:strVal val="#ppt_h/10"/>
                                              </p:val>
                                            </p:tav>
                                            <p:tav tm="50000">
                                              <p:val>
                                                <p:strVal val="#ppt_h+.01"/>
                                              </p:val>
                                            </p:tav>
                                            <p:tav tm="100000">
                                              <p:val>
                                                <p:strVal val="#ppt_h"/>
                                              </p:val>
                                            </p:tav>
                                          </p:tavLst>
                                        </p:anim>
                                        <p:anim calcmode="lin" valueType="num">
                                          <p:cBhvr>
                                            <p:cTn id="130" dur="500" fill="hold"/>
                                            <p:tgtEl>
                                              <p:spTgt spid="111"/>
                                            </p:tgtEl>
                                            <p:attrNameLst>
                                              <p:attrName>ppt_w</p:attrName>
                                            </p:attrNameLst>
                                          </p:cBhvr>
                                          <p:tavLst>
                                            <p:tav tm="0">
                                              <p:val>
                                                <p:strVal val="#ppt_w/10"/>
                                              </p:val>
                                            </p:tav>
                                            <p:tav tm="50000">
                                              <p:val>
                                                <p:strVal val="#ppt_w+.01"/>
                                              </p:val>
                                            </p:tav>
                                            <p:tav tm="100000">
                                              <p:val>
                                                <p:strVal val="#ppt_w"/>
                                              </p:val>
                                            </p:tav>
                                          </p:tavLst>
                                        </p:anim>
                                        <p:animEffect transition="in" filter="fade">
                                          <p:cBhvr>
                                            <p:cTn id="131" dur="500" tmFilter="0,0; .5, 1; 1, 1"/>
                                            <p:tgtEl>
                                              <p:spTgt spid="111"/>
                                            </p:tgtEl>
                                          </p:cBhvr>
                                        </p:animEffect>
                                      </p:childTnLst>
                                    </p:cTn>
                                  </p:par>
                                </p:childTnLst>
                              </p:cTn>
                            </p:par>
                            <p:par>
                              <p:cTn id="132" fill="hold">
                                <p:stCondLst>
                                  <p:cond delay="4025"/>
                                </p:stCondLst>
                                <p:childTnLst>
                                  <p:par>
                                    <p:cTn id="133" presetID="12" presetClass="entr" presetSubtype="1" fill="hold" nodeType="afterEffect">
                                      <p:stCondLst>
                                        <p:cond delay="0"/>
                                      </p:stCondLst>
                                      <p:childTnLst>
                                        <p:set>
                                          <p:cBhvr>
                                            <p:cTn id="134" dur="1" fill="hold">
                                              <p:stCondLst>
                                                <p:cond delay="0"/>
                                              </p:stCondLst>
                                            </p:cTn>
                                            <p:tgtEl>
                                              <p:spTgt spid="112"/>
                                            </p:tgtEl>
                                            <p:attrNameLst>
                                              <p:attrName>style.visibility</p:attrName>
                                            </p:attrNameLst>
                                          </p:cBhvr>
                                          <p:to>
                                            <p:strVal val="visible"/>
                                          </p:to>
                                        </p:set>
                                        <p:anim calcmode="lin" valueType="num">
                                          <p:cBhvr additive="base">
                                            <p:cTn id="135" dur="500"/>
                                            <p:tgtEl>
                                              <p:spTgt spid="112"/>
                                            </p:tgtEl>
                                            <p:attrNameLst>
                                              <p:attrName>ppt_y</p:attrName>
                                            </p:attrNameLst>
                                          </p:cBhvr>
                                          <p:tavLst>
                                            <p:tav tm="0">
                                              <p:val>
                                                <p:strVal val="#ppt_y-#ppt_h*1.125000"/>
                                              </p:val>
                                            </p:tav>
                                            <p:tav tm="100000">
                                              <p:val>
                                                <p:strVal val="#ppt_y"/>
                                              </p:val>
                                            </p:tav>
                                          </p:tavLst>
                                        </p:anim>
                                        <p:animEffect transition="in" filter="wipe(down)">
                                          <p:cBhvr>
                                            <p:cTn id="136" dur="500"/>
                                            <p:tgtEl>
                                              <p:spTgt spid="112"/>
                                            </p:tgtEl>
                                          </p:cBhvr>
                                        </p:animEffect>
                                      </p:childTnLst>
                                    </p:cTn>
                                  </p:par>
                                </p:childTnLst>
                              </p:cTn>
                            </p:par>
                            <p:par>
                              <p:cTn id="137" fill="hold">
                                <p:stCondLst>
                                  <p:cond delay="4525"/>
                                </p:stCondLst>
                                <p:childTnLst>
                                  <p:par>
                                    <p:cTn id="138" presetID="12" presetClass="entr" presetSubtype="1" fill="hold" nodeType="afterEffect">
                                      <p:stCondLst>
                                        <p:cond delay="0"/>
                                      </p:stCondLst>
                                      <p:childTnLst>
                                        <p:set>
                                          <p:cBhvr>
                                            <p:cTn id="139" dur="1" fill="hold">
                                              <p:stCondLst>
                                                <p:cond delay="0"/>
                                              </p:stCondLst>
                                            </p:cTn>
                                            <p:tgtEl>
                                              <p:spTgt spid="119"/>
                                            </p:tgtEl>
                                            <p:attrNameLst>
                                              <p:attrName>style.visibility</p:attrName>
                                            </p:attrNameLst>
                                          </p:cBhvr>
                                          <p:to>
                                            <p:strVal val="visible"/>
                                          </p:to>
                                        </p:set>
                                        <p:anim calcmode="lin" valueType="num">
                                          <p:cBhvr additive="base">
                                            <p:cTn id="140" dur="500"/>
                                            <p:tgtEl>
                                              <p:spTgt spid="119"/>
                                            </p:tgtEl>
                                            <p:attrNameLst>
                                              <p:attrName>ppt_y</p:attrName>
                                            </p:attrNameLst>
                                          </p:cBhvr>
                                          <p:tavLst>
                                            <p:tav tm="0">
                                              <p:val>
                                                <p:strVal val="#ppt_y-#ppt_h*1.125000"/>
                                              </p:val>
                                            </p:tav>
                                            <p:tav tm="100000">
                                              <p:val>
                                                <p:strVal val="#ppt_y"/>
                                              </p:val>
                                            </p:tav>
                                          </p:tavLst>
                                        </p:anim>
                                        <p:animEffect transition="in" filter="wipe(down)">
                                          <p:cBhvr>
                                            <p:cTn id="141"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0" grpId="0" animBg="1"/>
          <p:bldP spid="61" grpId="0" animBg="1"/>
          <p:bldP spid="71" grpId="0" animBg="1"/>
          <p:bldP spid="75" grpId="0" animBg="1"/>
          <p:bldP spid="80" grpId="0" animBg="1"/>
          <p:bldP spid="81" grpId="0"/>
          <p:bldP spid="93" grpId="0" animBg="1"/>
          <p:bldP spid="103" grpId="0" animBg="1"/>
          <p:bldP spid="107" grpId="0" animBg="1"/>
          <p:bldP spid="108" grpId="0" animBg="1"/>
          <p:bldP spid="116" grpId="0" animBg="1"/>
          <p:bldP spid="116" grpId="1" animBg="1"/>
          <p:bldP spid="111" grpId="0"/>
          <p:bldP spid="40" grpId="0" animBg="1"/>
          <p:bldP spid="41" grpId="0" animBg="1"/>
          <p:bldP spid="48" grpId="0" animBg="1"/>
          <p:bldP spid="52" grpId="0" animBg="1"/>
          <p:bldP spid="56" grpId="0" animBg="1"/>
          <p:bldP spid="57" grpId="0" animBg="1"/>
          <p:bldP spid="79" grpId="0" animBg="1"/>
          <p:bldP spid="82"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
          <p:cNvSpPr>
            <a:spLocks noChangeArrowheads="1"/>
          </p:cNvSpPr>
          <p:nvPr/>
        </p:nvSpPr>
        <p:spPr bwMode="auto">
          <a:xfrm>
            <a:off x="1043608" y="371449"/>
            <a:ext cx="1723531"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团队合作介绍</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40" name="TextBox 39"/>
          <p:cNvSpPr txBox="1"/>
          <p:nvPr/>
        </p:nvSpPr>
        <p:spPr>
          <a:xfrm>
            <a:off x="6444208" y="412671"/>
            <a:ext cx="1646605"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spc="-300" dirty="0">
                <a:solidFill>
                  <a:srgbClr val="002060"/>
                </a:solidFill>
                <a:latin typeface="Arial" panose="020B0604020202020204"/>
                <a:ea typeface="微软雅黑" panose="020B0503020204020204" pitchFamily="34" charset="-122"/>
                <a:sym typeface="Arial" panose="020B0604020202020204"/>
              </a:rPr>
              <a:t>年度工作概述</a:t>
            </a:r>
            <a:endParaRPr lang="zh-CN" altLang="en-US" sz="2200" spc="-300" dirty="0">
              <a:solidFill>
                <a:srgbClr val="002060"/>
              </a:solidFill>
              <a:latin typeface="Arial" panose="020B0604020202020204"/>
              <a:ea typeface="微软雅黑" panose="020B0503020204020204" pitchFamily="34" charset="-122"/>
              <a:sym typeface="Arial" panose="020B0604020202020204"/>
            </a:endParaRPr>
          </a:p>
        </p:txBody>
      </p:sp>
      <p:sp>
        <p:nvSpPr>
          <p:cNvPr id="25" name="TextBox 24"/>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sp>
        <p:nvSpPr>
          <p:cNvPr id="27" name="空心弧 26"/>
          <p:cNvSpPr/>
          <p:nvPr/>
        </p:nvSpPr>
        <p:spPr>
          <a:xfrm rot="5400000">
            <a:off x="386026" y="1406854"/>
            <a:ext cx="3142978" cy="2924714"/>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3765" fontAlgn="auto">
              <a:spcBef>
                <a:spcPts val="0"/>
              </a:spcBef>
              <a:spcAft>
                <a:spcPts val="0"/>
              </a:spcAft>
              <a:defRPr/>
            </a:pPr>
            <a:endParaRPr lang="zh-CN" altLang="en-US" sz="2490">
              <a:solidFill>
                <a:prstClr val="black"/>
              </a:solidFill>
              <a:latin typeface="Arial" panose="020B0604020202020204"/>
              <a:ea typeface="微软雅黑" panose="020B0503020204020204" pitchFamily="34" charset="-122"/>
              <a:cs typeface="Arial" panose="020B0604020202020204" pitchFamily="34" charset="0"/>
              <a:sym typeface="Arial" panose="020B0604020202020204"/>
            </a:endParaRPr>
          </a:p>
        </p:txBody>
      </p:sp>
      <p:cxnSp>
        <p:nvCxnSpPr>
          <p:cNvPr id="28" name="直接连接符 27"/>
          <p:cNvCxnSpPr/>
          <p:nvPr/>
        </p:nvCxnSpPr>
        <p:spPr bwMode="auto">
          <a:xfrm>
            <a:off x="2566927" y="1492084"/>
            <a:ext cx="144145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bwMode="auto">
          <a:xfrm>
            <a:off x="2616574" y="4282724"/>
            <a:ext cx="143986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bwMode="auto">
          <a:xfrm>
            <a:off x="3438546" y="2438436"/>
            <a:ext cx="133413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a:endCxn id="62" idx="2"/>
          </p:cNvCxnSpPr>
          <p:nvPr/>
        </p:nvCxnSpPr>
        <p:spPr bwMode="auto">
          <a:xfrm>
            <a:off x="3294063" y="3423431"/>
            <a:ext cx="14407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4961382" y="1136730"/>
            <a:ext cx="1980011" cy="307768"/>
          </a:xfrm>
          <a:prstGeom prst="rect">
            <a:avLst/>
          </a:prstGeom>
        </p:spPr>
        <p:txBody>
          <a:bodyPr wrap="none" lIns="91431" tIns="45716" rIns="91431" bIns="45716">
            <a:spAutoFit/>
          </a:bodyPr>
          <a:lstStyle/>
          <a:p>
            <a:r>
              <a:rPr lang="zh-CN" altLang="en-US" sz="1400" b="1" dirty="0">
                <a:solidFill>
                  <a:srgbClr val="002060"/>
                </a:solidFill>
                <a:latin typeface="Arial" panose="020B0604020202020204"/>
                <a:ea typeface="微软雅黑" panose="020B0503020204020204" pitchFamily="34" charset="-122"/>
                <a:sym typeface="Arial" panose="020B0604020202020204"/>
              </a:rPr>
              <a:t>我们是一支专业的团队</a:t>
            </a:r>
            <a:endParaRPr lang="zh-CN" altLang="en-US" sz="1400" dirty="0">
              <a:solidFill>
                <a:srgbClr val="002060"/>
              </a:solidFill>
              <a:latin typeface="Arial" panose="020B0604020202020204"/>
              <a:ea typeface="微软雅黑" panose="020B0503020204020204" pitchFamily="34" charset="-122"/>
              <a:sym typeface="Arial" panose="020B0604020202020204"/>
            </a:endParaRPr>
          </a:p>
        </p:txBody>
      </p:sp>
      <p:sp>
        <p:nvSpPr>
          <p:cNvPr id="33" name="矩形 47"/>
          <p:cNvSpPr>
            <a:spLocks noChangeArrowheads="1"/>
          </p:cNvSpPr>
          <p:nvPr/>
        </p:nvSpPr>
        <p:spPr bwMode="auto">
          <a:xfrm>
            <a:off x="4932040" y="1369458"/>
            <a:ext cx="3043238" cy="613365"/>
          </a:xfrm>
          <a:prstGeom prst="rect">
            <a:avLst/>
          </a:prstGeom>
          <a:noFill/>
          <a:ln>
            <a:noFill/>
          </a:ln>
        </p:spPr>
        <p:txBody>
          <a:bodyPr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Font typeface="Arial" panose="020B0604020202020204" pitchFamily="34" charset="0"/>
              <a:buNone/>
            </a:pPr>
            <a:r>
              <a:rPr lang="zh-CN" altLang="en-US" sz="1200" b="1" dirty="0">
                <a:solidFill>
                  <a:prstClr val="black"/>
                </a:solidFill>
                <a:latin typeface="Arial" panose="020B0604020202020204"/>
                <a:ea typeface="微软雅黑" panose="020B0503020204020204" pitchFamily="34" charset="-122"/>
                <a:sym typeface="Arial" panose="020B0604020202020204"/>
              </a:rPr>
              <a:t>点击输入简要文字内容，文字内容需概括精炼，不用多余的文字修饰</a:t>
            </a:r>
            <a:endParaRPr lang="en-US" altLang="zh-CN" sz="1200" b="1" dirty="0">
              <a:solidFill>
                <a:prstClr val="black"/>
              </a:solidFill>
              <a:latin typeface="Arial" panose="020B0604020202020204"/>
              <a:ea typeface="微软雅黑" panose="020B0503020204020204" pitchFamily="34" charset="-122"/>
              <a:sym typeface="Arial" panose="020B0604020202020204"/>
            </a:endParaRPr>
          </a:p>
        </p:txBody>
      </p:sp>
      <p:grpSp>
        <p:nvGrpSpPr>
          <p:cNvPr id="34" name="组合 33"/>
          <p:cNvGrpSpPr/>
          <p:nvPr/>
        </p:nvGrpSpPr>
        <p:grpSpPr bwMode="auto">
          <a:xfrm>
            <a:off x="600322" y="1737476"/>
            <a:ext cx="2259643" cy="2259643"/>
            <a:chOff x="1103084" y="2155824"/>
            <a:chExt cx="3176815" cy="3176815"/>
          </a:xfrm>
        </p:grpSpPr>
        <p:sp>
          <p:nvSpPr>
            <p:cNvPr id="35" name="椭圆 34"/>
            <p:cNvSpPr/>
            <p:nvPr/>
          </p:nvSpPr>
          <p:spPr>
            <a:xfrm>
              <a:off x="1103084" y="2155824"/>
              <a:ext cx="3176815" cy="3176815"/>
            </a:xfrm>
            <a:prstGeom prst="ellipse">
              <a:avLst/>
            </a:prstGeom>
            <a:solidFill>
              <a:srgbClr val="CCD0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a:solidFill>
                  <a:prstClr val="white"/>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36" name="椭圆 35"/>
            <p:cNvSpPr/>
            <p:nvPr/>
          </p:nvSpPr>
          <p:spPr>
            <a:xfrm>
              <a:off x="1281426" y="2316368"/>
              <a:ext cx="2819403" cy="2819403"/>
            </a:xfrm>
            <a:prstGeom prst="ellipse">
              <a:avLst/>
            </a:prstGeom>
            <a:blipFill dpi="0" rotWithShape="1">
              <a:blip r:embed="rId1"/>
              <a:srcRect/>
              <a:stretch>
                <a:fillRect l="-20000" r="-2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a:solidFill>
                  <a:prstClr val="white"/>
                </a:solidFill>
                <a:latin typeface="Arial" panose="020B0604020202020204"/>
                <a:ea typeface="微软雅黑" panose="020B0503020204020204" pitchFamily="34" charset="-122"/>
                <a:cs typeface="Arial" panose="020B0604020202020204" pitchFamily="34" charset="0"/>
                <a:sym typeface="Arial" panose="020B0604020202020204"/>
              </a:endParaRPr>
            </a:p>
          </p:txBody>
        </p:sp>
      </p:grpSp>
      <p:sp>
        <p:nvSpPr>
          <p:cNvPr id="42" name="椭圆 41"/>
          <p:cNvSpPr/>
          <p:nvPr/>
        </p:nvSpPr>
        <p:spPr>
          <a:xfrm>
            <a:off x="2339752" y="1275606"/>
            <a:ext cx="373310" cy="373310"/>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Arial" panose="020B0604020202020204"/>
                <a:ea typeface="微软雅黑" panose="020B0503020204020204" pitchFamily="34" charset="-122"/>
                <a:sym typeface="Arial" panose="020B0604020202020204"/>
              </a:rPr>
              <a:t>1</a:t>
            </a: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43" name="椭圆 42"/>
          <p:cNvSpPr/>
          <p:nvPr/>
        </p:nvSpPr>
        <p:spPr>
          <a:xfrm>
            <a:off x="3131840" y="2236528"/>
            <a:ext cx="373310" cy="373310"/>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Arial" panose="020B0604020202020204"/>
                <a:ea typeface="微软雅黑" panose="020B0503020204020204" pitchFamily="34" charset="-122"/>
                <a:sym typeface="Arial" panose="020B0604020202020204"/>
              </a:rPr>
              <a:t>2</a:t>
            </a: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44" name="椭圆 43"/>
          <p:cNvSpPr/>
          <p:nvPr/>
        </p:nvSpPr>
        <p:spPr>
          <a:xfrm>
            <a:off x="3110900" y="3218921"/>
            <a:ext cx="373310" cy="373310"/>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Arial" panose="020B0604020202020204"/>
                <a:ea typeface="微软雅黑" panose="020B0503020204020204" pitchFamily="34" charset="-122"/>
                <a:sym typeface="Arial" panose="020B0604020202020204"/>
              </a:rPr>
              <a:t>3</a:t>
            </a: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45" name="椭圆 44"/>
          <p:cNvSpPr/>
          <p:nvPr/>
        </p:nvSpPr>
        <p:spPr>
          <a:xfrm>
            <a:off x="2339752" y="4069127"/>
            <a:ext cx="373310" cy="373310"/>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Arial" panose="020B0604020202020204"/>
                <a:ea typeface="微软雅黑" panose="020B0503020204020204" pitchFamily="34" charset="-122"/>
                <a:sym typeface="Arial" panose="020B0604020202020204"/>
              </a:rPr>
              <a:t>4</a:t>
            </a: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grpSp>
        <p:nvGrpSpPr>
          <p:cNvPr id="46" name="组合 45"/>
          <p:cNvGrpSpPr/>
          <p:nvPr/>
        </p:nvGrpSpPr>
        <p:grpSpPr>
          <a:xfrm>
            <a:off x="3989630" y="1064722"/>
            <a:ext cx="858956" cy="858956"/>
            <a:chOff x="3989630" y="984316"/>
            <a:chExt cx="858956" cy="858956"/>
          </a:xfrm>
        </p:grpSpPr>
        <p:grpSp>
          <p:nvGrpSpPr>
            <p:cNvPr id="47" name="组合 46"/>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a:ea typeface="微软雅黑" panose="020B0503020204020204" pitchFamily="34" charset="-122"/>
                  <a:sym typeface="Arial" panose="020B0604020202020204"/>
                </a:endParaRPr>
              </a:p>
            </p:txBody>
          </p:sp>
          <p:sp>
            <p:nvSpPr>
              <p:cNvPr id="52" name="椭圆 51"/>
              <p:cNvSpPr/>
              <p:nvPr/>
            </p:nvSpPr>
            <p:spPr>
              <a:xfrm>
                <a:off x="392112" y="760412"/>
                <a:ext cx="3825876" cy="382587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grpSp>
        <p:grpSp>
          <p:nvGrpSpPr>
            <p:cNvPr id="48" name="组合 54"/>
            <p:cNvGrpSpPr>
              <a:grpSpLocks noChangeAspect="1"/>
            </p:cNvGrpSpPr>
            <p:nvPr/>
          </p:nvGrpSpPr>
          <p:grpSpPr bwMode="auto">
            <a:xfrm>
              <a:off x="4230408" y="1145668"/>
              <a:ext cx="389996" cy="469766"/>
              <a:chOff x="3452849" y="2667439"/>
              <a:chExt cx="239345" cy="288607"/>
            </a:xfrm>
          </p:grpSpPr>
          <p:sp>
            <p:nvSpPr>
              <p:cNvPr id="49" name="Freeform 846"/>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002060"/>
              </a:solidFill>
              <a:ln>
                <a:noFill/>
              </a:ln>
            </p:spPr>
            <p:txBody>
              <a:bodyPr lIns="121920" tIns="60960" rIns="121920" bIns="60960"/>
              <a:lstStyle/>
              <a:p>
                <a:pPr defTabSz="913765" fontAlgn="auto">
                  <a:spcBef>
                    <a:spcPts val="0"/>
                  </a:spcBef>
                  <a:spcAft>
                    <a:spcPts val="0"/>
                  </a:spcAft>
                  <a:defRPr/>
                </a:pPr>
                <a:endParaRPr lang="zh-CN" altLang="en-US" sz="2490">
                  <a:solidFill>
                    <a:prstClr val="black"/>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50" name="Freeform 847"/>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002060"/>
              </a:solidFill>
              <a:ln>
                <a:noFill/>
              </a:ln>
            </p:spPr>
            <p:txBody>
              <a:bodyPr lIns="121920" tIns="60960" rIns="121920" bIns="60960"/>
              <a:lstStyle/>
              <a:p>
                <a:pPr defTabSz="913765" fontAlgn="auto">
                  <a:spcBef>
                    <a:spcPts val="0"/>
                  </a:spcBef>
                  <a:spcAft>
                    <a:spcPts val="0"/>
                  </a:spcAft>
                  <a:defRPr/>
                </a:pPr>
                <a:endParaRPr lang="zh-CN" altLang="en-US" sz="2490">
                  <a:solidFill>
                    <a:prstClr val="black"/>
                  </a:solidFill>
                  <a:latin typeface="Arial" panose="020B0604020202020204"/>
                  <a:ea typeface="微软雅黑" panose="020B0503020204020204" pitchFamily="34" charset="-122"/>
                  <a:cs typeface="Arial" panose="020B0604020202020204" pitchFamily="34" charset="0"/>
                  <a:sym typeface="Arial" panose="020B0604020202020204"/>
                </a:endParaRPr>
              </a:p>
            </p:txBody>
          </p:sp>
        </p:grpSp>
      </p:grpSp>
      <p:grpSp>
        <p:nvGrpSpPr>
          <p:cNvPr id="53" name="组合 52"/>
          <p:cNvGrpSpPr/>
          <p:nvPr/>
        </p:nvGrpSpPr>
        <p:grpSpPr>
          <a:xfrm>
            <a:off x="4684712" y="1948340"/>
            <a:ext cx="858956" cy="858956"/>
            <a:chOff x="4684712" y="1948340"/>
            <a:chExt cx="858956" cy="858956"/>
          </a:xfrm>
        </p:grpSpPr>
        <p:grpSp>
          <p:nvGrpSpPr>
            <p:cNvPr id="54" name="组合 53"/>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a:ea typeface="微软雅黑" panose="020B0503020204020204" pitchFamily="34" charset="-122"/>
                  <a:sym typeface="Arial" panose="020B0604020202020204"/>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grpSp>
        <p:sp>
          <p:nvSpPr>
            <p:cNvPr id="55"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002060"/>
            </a:solidFill>
            <a:ln>
              <a:noFill/>
            </a:ln>
          </p:spPr>
          <p:txBody>
            <a:bodyPr lIns="121920" tIns="60960" rIns="121920" bIns="60960"/>
            <a:lstStyle/>
            <a:p>
              <a:pPr defTabSz="913765" fontAlgn="auto">
                <a:spcBef>
                  <a:spcPts val="0"/>
                </a:spcBef>
                <a:spcAft>
                  <a:spcPts val="0"/>
                </a:spcAft>
                <a:defRPr/>
              </a:pPr>
              <a:endParaRPr lang="zh-CN" altLang="en-US" sz="2490">
                <a:solidFill>
                  <a:prstClr val="black"/>
                </a:solidFill>
                <a:latin typeface="Arial" panose="020B0604020202020204"/>
                <a:ea typeface="微软雅黑" panose="020B0503020204020204" pitchFamily="34" charset="-122"/>
                <a:cs typeface="Arial" panose="020B0604020202020204" pitchFamily="34" charset="0"/>
                <a:sym typeface="Arial" panose="020B0604020202020204"/>
              </a:endParaRPr>
            </a:p>
          </p:txBody>
        </p:sp>
      </p:grpSp>
      <p:grpSp>
        <p:nvGrpSpPr>
          <p:cNvPr id="58" name="组合 57"/>
          <p:cNvGrpSpPr/>
          <p:nvPr/>
        </p:nvGrpSpPr>
        <p:grpSpPr>
          <a:xfrm>
            <a:off x="4716016" y="2993953"/>
            <a:ext cx="858956" cy="858956"/>
            <a:chOff x="4716016" y="2993953"/>
            <a:chExt cx="858956" cy="858956"/>
          </a:xfrm>
        </p:grpSpPr>
        <p:grpSp>
          <p:nvGrpSpPr>
            <p:cNvPr id="59" name="组合 58"/>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a:ea typeface="微软雅黑" panose="020B0503020204020204" pitchFamily="34" charset="-122"/>
                  <a:sym typeface="Arial" panose="020B0604020202020204"/>
                </a:endParaRPr>
              </a:p>
            </p:txBody>
          </p:sp>
          <p:sp>
            <p:nvSpPr>
              <p:cNvPr id="62" name="椭圆 6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grpSp>
        <p:sp>
          <p:nvSpPr>
            <p:cNvPr id="60"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rgbClr val="002060"/>
            </a:solidFill>
            <a:ln>
              <a:noFill/>
            </a:ln>
          </p:spPr>
          <p:txBody>
            <a:bodyPr lIns="121920" tIns="60960" rIns="121920" bIns="60960"/>
            <a:lstStyle/>
            <a:p>
              <a:pPr defTabSz="913765" fontAlgn="auto">
                <a:spcBef>
                  <a:spcPts val="0"/>
                </a:spcBef>
                <a:spcAft>
                  <a:spcPts val="0"/>
                </a:spcAft>
                <a:defRPr/>
              </a:pPr>
              <a:endParaRPr lang="zh-CN" altLang="en-US" sz="2490">
                <a:solidFill>
                  <a:prstClr val="black"/>
                </a:solidFill>
                <a:latin typeface="Arial" panose="020B0604020202020204"/>
                <a:ea typeface="微软雅黑" panose="020B0503020204020204" pitchFamily="34" charset="-122"/>
                <a:cs typeface="Arial" panose="020B0604020202020204" pitchFamily="34" charset="0"/>
                <a:sym typeface="Arial" panose="020B0604020202020204"/>
              </a:endParaRPr>
            </a:p>
          </p:txBody>
        </p:sp>
      </p:grpSp>
      <p:grpSp>
        <p:nvGrpSpPr>
          <p:cNvPr id="63" name="组合 62"/>
          <p:cNvGrpSpPr/>
          <p:nvPr/>
        </p:nvGrpSpPr>
        <p:grpSpPr>
          <a:xfrm>
            <a:off x="3996846" y="3864636"/>
            <a:ext cx="858956" cy="858956"/>
            <a:chOff x="3996846" y="3864636"/>
            <a:chExt cx="858956" cy="858956"/>
          </a:xfrm>
        </p:grpSpPr>
        <p:grpSp>
          <p:nvGrpSpPr>
            <p:cNvPr id="64" name="组合 63"/>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a:ea typeface="微软雅黑" panose="020B0503020204020204" pitchFamily="34" charset="-122"/>
                  <a:sym typeface="Arial" panose="020B0604020202020204"/>
                </a:endParaRPr>
              </a:p>
            </p:txBody>
          </p:sp>
          <p:sp>
            <p:nvSpPr>
              <p:cNvPr id="67" name="椭圆 6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grpSp>
        <p:sp>
          <p:nvSpPr>
            <p:cNvPr id="65"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002060"/>
            </a:solidFill>
            <a:ln>
              <a:noFill/>
            </a:ln>
          </p:spPr>
          <p:txBody>
            <a:bodyPr lIns="121920" tIns="60960" rIns="121920" bIns="60960"/>
            <a:lstStyle/>
            <a:p>
              <a:pPr defTabSz="913765" fontAlgn="auto">
                <a:spcBef>
                  <a:spcPts val="0"/>
                </a:spcBef>
                <a:spcAft>
                  <a:spcPts val="0"/>
                </a:spcAft>
                <a:defRPr/>
              </a:pPr>
              <a:endParaRPr lang="zh-CN" altLang="en-US" sz="2490">
                <a:solidFill>
                  <a:prstClr val="black"/>
                </a:solidFill>
                <a:latin typeface="Arial" panose="020B0604020202020204"/>
                <a:ea typeface="微软雅黑" panose="020B0503020204020204" pitchFamily="34" charset="-122"/>
                <a:cs typeface="Arial" panose="020B0604020202020204" pitchFamily="34" charset="0"/>
                <a:sym typeface="Arial" panose="020B0604020202020204"/>
              </a:endParaRPr>
            </a:p>
          </p:txBody>
        </p:sp>
      </p:grpSp>
      <p:sp>
        <p:nvSpPr>
          <p:cNvPr id="68" name="矩形 67"/>
          <p:cNvSpPr/>
          <p:nvPr/>
        </p:nvSpPr>
        <p:spPr>
          <a:xfrm>
            <a:off x="5609454" y="1997065"/>
            <a:ext cx="1980011" cy="307768"/>
          </a:xfrm>
          <a:prstGeom prst="rect">
            <a:avLst/>
          </a:prstGeom>
        </p:spPr>
        <p:txBody>
          <a:bodyPr wrap="none" lIns="91431" tIns="45716" rIns="91431" bIns="45716">
            <a:spAutoFit/>
          </a:bodyPr>
          <a:lstStyle/>
          <a:p>
            <a:r>
              <a:rPr lang="zh-CN" altLang="en-US" sz="1400" b="1" dirty="0">
                <a:solidFill>
                  <a:srgbClr val="002060"/>
                </a:solidFill>
                <a:latin typeface="Arial" panose="020B0604020202020204"/>
                <a:ea typeface="微软雅黑" panose="020B0503020204020204" pitchFamily="34" charset="-122"/>
                <a:sym typeface="Arial" panose="020B0604020202020204"/>
              </a:rPr>
              <a:t>我们是一支年轻的团队</a:t>
            </a:r>
            <a:endParaRPr lang="zh-CN" altLang="en-US" sz="1400" dirty="0">
              <a:solidFill>
                <a:srgbClr val="002060"/>
              </a:solidFill>
              <a:latin typeface="Arial" panose="020B0604020202020204"/>
              <a:ea typeface="微软雅黑" panose="020B0503020204020204" pitchFamily="34" charset="-122"/>
              <a:sym typeface="Arial" panose="020B0604020202020204"/>
            </a:endParaRPr>
          </a:p>
        </p:txBody>
      </p:sp>
      <p:sp>
        <p:nvSpPr>
          <p:cNvPr id="69" name="矩形 47"/>
          <p:cNvSpPr>
            <a:spLocks noChangeArrowheads="1"/>
          </p:cNvSpPr>
          <p:nvPr/>
        </p:nvSpPr>
        <p:spPr bwMode="auto">
          <a:xfrm>
            <a:off x="5580112" y="2229793"/>
            <a:ext cx="3043238" cy="613365"/>
          </a:xfrm>
          <a:prstGeom prst="rect">
            <a:avLst/>
          </a:prstGeom>
          <a:noFill/>
          <a:ln>
            <a:noFill/>
          </a:ln>
        </p:spPr>
        <p:txBody>
          <a:bodyPr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Font typeface="Arial" panose="020B0604020202020204" pitchFamily="34" charset="0"/>
              <a:buNone/>
            </a:pPr>
            <a:r>
              <a:rPr lang="zh-CN" altLang="en-US" sz="1200" b="1" dirty="0">
                <a:solidFill>
                  <a:prstClr val="black"/>
                </a:solidFill>
                <a:latin typeface="Arial" panose="020B0604020202020204"/>
                <a:ea typeface="微软雅黑" panose="020B0503020204020204" pitchFamily="34" charset="-122"/>
                <a:sym typeface="Arial" panose="020B0604020202020204"/>
              </a:rPr>
              <a:t>点击输入简要文字内容，文字内容需概括精炼，不用多余的文字修饰</a:t>
            </a:r>
            <a:endParaRPr lang="en-US" altLang="zh-CN" sz="1200" b="1" dirty="0">
              <a:solidFill>
                <a:prstClr val="black"/>
              </a:solidFill>
              <a:latin typeface="Arial" panose="020B0604020202020204"/>
              <a:ea typeface="微软雅黑" panose="020B0503020204020204" pitchFamily="34" charset="-122"/>
              <a:sym typeface="Arial" panose="020B0604020202020204"/>
            </a:endParaRPr>
          </a:p>
        </p:txBody>
      </p:sp>
      <p:sp>
        <p:nvSpPr>
          <p:cNvPr id="70" name="矩形 69"/>
          <p:cNvSpPr/>
          <p:nvPr/>
        </p:nvSpPr>
        <p:spPr>
          <a:xfrm>
            <a:off x="5684012" y="3028040"/>
            <a:ext cx="1980011" cy="307768"/>
          </a:xfrm>
          <a:prstGeom prst="rect">
            <a:avLst/>
          </a:prstGeom>
        </p:spPr>
        <p:txBody>
          <a:bodyPr wrap="none" lIns="91431" tIns="45716" rIns="91431" bIns="45716">
            <a:spAutoFit/>
          </a:bodyPr>
          <a:lstStyle/>
          <a:p>
            <a:r>
              <a:rPr lang="zh-CN" altLang="en-US" sz="1400" b="1" dirty="0">
                <a:solidFill>
                  <a:srgbClr val="002060"/>
                </a:solidFill>
                <a:latin typeface="Arial" panose="020B0604020202020204"/>
                <a:ea typeface="微软雅黑" panose="020B0503020204020204" pitchFamily="34" charset="-122"/>
                <a:sym typeface="Arial" panose="020B0604020202020204"/>
              </a:rPr>
              <a:t>我们是一支专注的团队</a:t>
            </a:r>
            <a:endParaRPr lang="zh-CN" altLang="en-US" sz="1400" dirty="0">
              <a:solidFill>
                <a:srgbClr val="002060"/>
              </a:solidFill>
              <a:latin typeface="Arial" panose="020B0604020202020204"/>
              <a:ea typeface="微软雅黑" panose="020B0503020204020204" pitchFamily="34" charset="-122"/>
              <a:sym typeface="Arial" panose="020B0604020202020204"/>
            </a:endParaRPr>
          </a:p>
        </p:txBody>
      </p:sp>
      <p:sp>
        <p:nvSpPr>
          <p:cNvPr id="71" name="矩形 47"/>
          <p:cNvSpPr>
            <a:spLocks noChangeArrowheads="1"/>
          </p:cNvSpPr>
          <p:nvPr/>
        </p:nvSpPr>
        <p:spPr bwMode="auto">
          <a:xfrm>
            <a:off x="5654670" y="3260768"/>
            <a:ext cx="3043238" cy="613365"/>
          </a:xfrm>
          <a:prstGeom prst="rect">
            <a:avLst/>
          </a:prstGeom>
          <a:noFill/>
          <a:ln>
            <a:noFill/>
          </a:ln>
        </p:spPr>
        <p:txBody>
          <a:bodyPr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Font typeface="Arial" panose="020B0604020202020204" pitchFamily="34" charset="0"/>
              <a:buNone/>
            </a:pPr>
            <a:r>
              <a:rPr lang="zh-CN" altLang="en-US" sz="1200" b="1" dirty="0">
                <a:solidFill>
                  <a:prstClr val="black"/>
                </a:solidFill>
                <a:latin typeface="Arial" panose="020B0604020202020204"/>
                <a:ea typeface="微软雅黑" panose="020B0503020204020204" pitchFamily="34" charset="-122"/>
                <a:sym typeface="Arial" panose="020B0604020202020204"/>
              </a:rPr>
              <a:t>点击输入简要文字内容，文字内容需概括精炼，不用多余的文字修饰</a:t>
            </a:r>
            <a:endParaRPr lang="en-US" altLang="zh-CN" sz="1200" b="1" dirty="0">
              <a:solidFill>
                <a:prstClr val="black"/>
              </a:solidFill>
              <a:latin typeface="Arial" panose="020B0604020202020204"/>
              <a:ea typeface="微软雅黑" panose="020B0503020204020204" pitchFamily="34" charset="-122"/>
              <a:sym typeface="Arial" panose="020B0604020202020204"/>
            </a:endParaRPr>
          </a:p>
        </p:txBody>
      </p:sp>
      <p:sp>
        <p:nvSpPr>
          <p:cNvPr id="72" name="矩形 71"/>
          <p:cNvSpPr/>
          <p:nvPr/>
        </p:nvSpPr>
        <p:spPr>
          <a:xfrm>
            <a:off x="5009017" y="3972459"/>
            <a:ext cx="2159547" cy="307768"/>
          </a:xfrm>
          <a:prstGeom prst="rect">
            <a:avLst/>
          </a:prstGeom>
        </p:spPr>
        <p:txBody>
          <a:bodyPr wrap="none" lIns="91431" tIns="45716" rIns="91431" bIns="45716">
            <a:spAutoFit/>
          </a:bodyPr>
          <a:lstStyle/>
          <a:p>
            <a:r>
              <a:rPr lang="zh-CN" altLang="en-US" sz="1400" b="1" dirty="0">
                <a:solidFill>
                  <a:srgbClr val="002060"/>
                </a:solidFill>
                <a:latin typeface="Arial" panose="020B0604020202020204"/>
                <a:ea typeface="微软雅黑" panose="020B0503020204020204" pitchFamily="34" charset="-122"/>
                <a:sym typeface="Arial" panose="020B0604020202020204"/>
              </a:rPr>
              <a:t>我们是一支有梦想的团队</a:t>
            </a:r>
            <a:endParaRPr lang="zh-CN" altLang="en-US" sz="1400" dirty="0">
              <a:solidFill>
                <a:srgbClr val="002060"/>
              </a:solidFill>
              <a:latin typeface="Arial" panose="020B0604020202020204"/>
              <a:ea typeface="微软雅黑" panose="020B0503020204020204" pitchFamily="34" charset="-122"/>
              <a:sym typeface="Arial" panose="020B0604020202020204"/>
            </a:endParaRPr>
          </a:p>
        </p:txBody>
      </p:sp>
      <p:sp>
        <p:nvSpPr>
          <p:cNvPr id="73" name="矩形 47"/>
          <p:cNvSpPr>
            <a:spLocks noChangeArrowheads="1"/>
          </p:cNvSpPr>
          <p:nvPr/>
        </p:nvSpPr>
        <p:spPr bwMode="auto">
          <a:xfrm>
            <a:off x="4979675" y="4205187"/>
            <a:ext cx="3043238" cy="613365"/>
          </a:xfrm>
          <a:prstGeom prst="rect">
            <a:avLst/>
          </a:prstGeom>
          <a:noFill/>
          <a:ln>
            <a:noFill/>
          </a:ln>
        </p:spPr>
        <p:txBody>
          <a:bodyPr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Font typeface="Arial" panose="020B0604020202020204" pitchFamily="34" charset="0"/>
              <a:buNone/>
            </a:pPr>
            <a:r>
              <a:rPr lang="zh-CN" altLang="en-US" sz="1200" b="1" dirty="0">
                <a:solidFill>
                  <a:prstClr val="black"/>
                </a:solidFill>
                <a:latin typeface="Arial" panose="020B0604020202020204"/>
                <a:ea typeface="微软雅黑" panose="020B0503020204020204" pitchFamily="34" charset="-122"/>
                <a:sym typeface="Arial" panose="020B0604020202020204"/>
              </a:rPr>
              <a:t>点击输入简要文字内容，文字内容需概括精炼，不用多余的文字修饰</a:t>
            </a:r>
            <a:endParaRPr lang="en-US" altLang="zh-CN" sz="1200" b="1" dirty="0">
              <a:solidFill>
                <a:prstClr val="black"/>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200" advTm="13337">
        <p14:prism/>
      </p:transition>
    </mc:Choice>
    <mc:Fallback>
      <p:transition spd="slow" advTm="13337">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750"/>
                                            <p:tgtEl>
                                              <p:spTgt spid="4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500"/>
                                            <p:tgtEl>
                                              <p:spTgt spid="25"/>
                                            </p:tgtEl>
                                          </p:cBhvr>
                                        </p:animEffect>
                                      </p:childTnLst>
                                    </p:cTn>
                                  </p:par>
                                </p:childTnLst>
                              </p:cTn>
                            </p:par>
                            <p:par>
                              <p:cTn id="15" fill="hold">
                                <p:stCondLst>
                                  <p:cond delay="1000"/>
                                </p:stCondLst>
                                <p:childTnLst>
                                  <p:par>
                                    <p:cTn id="16" presetID="53" presetClass="entr" presetSubtype="16" fill="hold" nodeType="afterEffect">
                                      <p:stCondLst>
                                        <p:cond delay="250"/>
                                      </p:stCondLst>
                                      <p:childTnLst>
                                        <p:set>
                                          <p:cBhvr>
                                            <p:cTn id="17" dur="1" fill="hold">
                                              <p:stCondLst>
                                                <p:cond delay="0"/>
                                              </p:stCondLst>
                                            </p:cTn>
                                            <p:tgtEl>
                                              <p:spTgt spid="34"/>
                                            </p:tgtEl>
                                            <p:attrNameLst>
                                              <p:attrName>style.visibility</p:attrName>
                                            </p:attrNameLst>
                                          </p:cBhvr>
                                          <p:to>
                                            <p:strVal val="visible"/>
                                          </p:to>
                                        </p:set>
                                        <p:anim calcmode="lin" valueType="num">
                                          <p:cBhvr>
                                            <p:cTn id="18" dur="400" fill="hold"/>
                                            <p:tgtEl>
                                              <p:spTgt spid="34"/>
                                            </p:tgtEl>
                                            <p:attrNameLst>
                                              <p:attrName>ppt_w</p:attrName>
                                            </p:attrNameLst>
                                          </p:cBhvr>
                                          <p:tavLst>
                                            <p:tav tm="0">
                                              <p:val>
                                                <p:fltVal val="0"/>
                                              </p:val>
                                            </p:tav>
                                            <p:tav tm="100000">
                                              <p:val>
                                                <p:strVal val="#ppt_w"/>
                                              </p:val>
                                            </p:tav>
                                          </p:tavLst>
                                        </p:anim>
                                        <p:anim calcmode="lin" valueType="num">
                                          <p:cBhvr>
                                            <p:cTn id="19" dur="400" fill="hold"/>
                                            <p:tgtEl>
                                              <p:spTgt spid="34"/>
                                            </p:tgtEl>
                                            <p:attrNameLst>
                                              <p:attrName>ppt_h</p:attrName>
                                            </p:attrNameLst>
                                          </p:cBhvr>
                                          <p:tavLst>
                                            <p:tav tm="0">
                                              <p:val>
                                                <p:fltVal val="0"/>
                                              </p:val>
                                            </p:tav>
                                            <p:tav tm="100000">
                                              <p:val>
                                                <p:strVal val="#ppt_h"/>
                                              </p:val>
                                            </p:tav>
                                          </p:tavLst>
                                        </p:anim>
                                        <p:animEffect transition="in" filter="fade">
                                          <p:cBhvr>
                                            <p:cTn id="20" dur="400"/>
                                            <p:tgtEl>
                                              <p:spTgt spid="34"/>
                                            </p:tgtEl>
                                          </p:cBhvr>
                                        </p:animEffect>
                                      </p:childTnLst>
                                    </p:cTn>
                                  </p:par>
                                </p:childTnLst>
                              </p:cTn>
                            </p:par>
                            <p:par>
                              <p:cTn id="21" fill="hold">
                                <p:stCondLst>
                                  <p:cond delay="1750"/>
                                </p:stCondLst>
                                <p:childTnLst>
                                  <p:par>
                                    <p:cTn id="22" presetID="22" presetClass="entr" presetSubtype="1"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up)">
                                          <p:cBhvr>
                                            <p:cTn id="24" dur="350"/>
                                            <p:tgtEl>
                                              <p:spTgt spid="27"/>
                                            </p:tgtEl>
                                          </p:cBhvr>
                                        </p:animEffect>
                                      </p:childTnLst>
                                    </p:cTn>
                                  </p:par>
                                </p:childTnLst>
                              </p:cTn>
                            </p:par>
                            <p:par>
                              <p:cTn id="25" fill="hold">
                                <p:stCondLst>
                                  <p:cond delay="2250"/>
                                </p:stCondLst>
                                <p:childTnLst>
                                  <p:par>
                                    <p:cTn id="26" presetID="53" presetClass="entr" presetSubtype="16"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wipe(left)">
                                          <p:cBhvr>
                                            <p:cTn id="34" dur="500"/>
                                            <p:tgtEl>
                                              <p:spTgt spid="28"/>
                                            </p:tgtEl>
                                          </p:cBhvr>
                                        </p:animEffect>
                                      </p:childTnLst>
                                    </p:cTn>
                                  </p:par>
                                </p:childTnLst>
                              </p:cTn>
                            </p:par>
                            <p:par>
                              <p:cTn id="35" fill="hold">
                                <p:stCondLst>
                                  <p:cond delay="3250"/>
                                </p:stCondLst>
                                <p:childTnLst>
                                  <p:par>
                                    <p:cTn id="36" presetID="2" presetClass="entr" presetSubtype="2" fill="hold" nodeType="afterEffect" p14:presetBounceEnd="40000">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14:bounceEnd="40000">
                                          <p:cBhvr additive="base">
                                            <p:cTn id="38" dur="500" fill="hold"/>
                                            <p:tgtEl>
                                              <p:spTgt spid="46"/>
                                            </p:tgtEl>
                                            <p:attrNameLst>
                                              <p:attrName>ppt_x</p:attrName>
                                            </p:attrNameLst>
                                          </p:cBhvr>
                                          <p:tavLst>
                                            <p:tav tm="0">
                                              <p:val>
                                                <p:strVal val="1+#ppt_w/2"/>
                                              </p:val>
                                            </p:tav>
                                            <p:tav tm="100000">
                                              <p:val>
                                                <p:strVal val="#ppt_x"/>
                                              </p:val>
                                            </p:tav>
                                          </p:tavLst>
                                        </p:anim>
                                        <p:anim calcmode="lin" valueType="num" p14:bounceEnd="40000">
                                          <p:cBhvr additive="base">
                                            <p:cTn id="39" dur="500" fill="hold"/>
                                            <p:tgtEl>
                                              <p:spTgt spid="46"/>
                                            </p:tgtEl>
                                            <p:attrNameLst>
                                              <p:attrName>ppt_y</p:attrName>
                                            </p:attrNameLst>
                                          </p:cBhvr>
                                          <p:tavLst>
                                            <p:tav tm="0">
                                              <p:val>
                                                <p:strVal val="#ppt_y"/>
                                              </p:val>
                                            </p:tav>
                                            <p:tav tm="100000">
                                              <p:val>
                                                <p:strVal val="#ppt_y"/>
                                              </p:val>
                                            </p:tav>
                                          </p:tavLst>
                                        </p:anim>
                                      </p:childTnLst>
                                    </p:cTn>
                                  </p:par>
                                </p:childTnLst>
                              </p:cTn>
                            </p:par>
                            <p:par>
                              <p:cTn id="40" fill="hold">
                                <p:stCondLst>
                                  <p:cond delay="3750"/>
                                </p:stCondLst>
                                <p:childTnLst>
                                  <p:par>
                                    <p:cTn id="41" presetID="22" presetClass="entr" presetSubtype="8" fill="hold" grpId="0"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500"/>
                                            <p:tgtEl>
                                              <p:spTgt spid="32"/>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left)">
                                          <p:cBhvr>
                                            <p:cTn id="46" dur="500"/>
                                            <p:tgtEl>
                                              <p:spTgt spid="33"/>
                                            </p:tgtEl>
                                          </p:cBhvr>
                                        </p:animEffect>
                                      </p:childTnLst>
                                    </p:cTn>
                                  </p:par>
                                  <p:par>
                                    <p:cTn id="47" presetID="53" presetClass="entr" presetSubtype="16" fill="hold" grpId="0" nodeType="withEffect">
                                      <p:stCondLst>
                                        <p:cond delay="75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4250"/>
                                </p:stCondLst>
                                <p:childTnLst>
                                  <p:par>
                                    <p:cTn id="53" presetID="22" presetClass="entr" presetSubtype="8" fill="hold"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left)">
                                          <p:cBhvr>
                                            <p:cTn id="55" dur="500"/>
                                            <p:tgtEl>
                                              <p:spTgt spid="30"/>
                                            </p:tgtEl>
                                          </p:cBhvr>
                                        </p:animEffect>
                                      </p:childTnLst>
                                    </p:cTn>
                                  </p:par>
                                </p:childTnLst>
                              </p:cTn>
                            </p:par>
                            <p:par>
                              <p:cTn id="56" fill="hold">
                                <p:stCondLst>
                                  <p:cond delay="4750"/>
                                </p:stCondLst>
                                <p:childTnLst>
                                  <p:par>
                                    <p:cTn id="57" presetID="2" presetClass="entr" presetSubtype="2" fill="hold" nodeType="afterEffect" p14:presetBounceEnd="40000">
                                      <p:stCondLst>
                                        <p:cond delay="0"/>
                                      </p:stCondLst>
                                      <p:childTnLst>
                                        <p:set>
                                          <p:cBhvr>
                                            <p:cTn id="58" dur="1" fill="hold">
                                              <p:stCondLst>
                                                <p:cond delay="0"/>
                                              </p:stCondLst>
                                            </p:cTn>
                                            <p:tgtEl>
                                              <p:spTgt spid="53"/>
                                            </p:tgtEl>
                                            <p:attrNameLst>
                                              <p:attrName>style.visibility</p:attrName>
                                            </p:attrNameLst>
                                          </p:cBhvr>
                                          <p:to>
                                            <p:strVal val="visible"/>
                                          </p:to>
                                        </p:set>
                                        <p:anim calcmode="lin" valueType="num" p14:bounceEnd="40000">
                                          <p:cBhvr additive="base">
                                            <p:cTn id="59" dur="500" fill="hold"/>
                                            <p:tgtEl>
                                              <p:spTgt spid="53"/>
                                            </p:tgtEl>
                                            <p:attrNameLst>
                                              <p:attrName>ppt_x</p:attrName>
                                            </p:attrNameLst>
                                          </p:cBhvr>
                                          <p:tavLst>
                                            <p:tav tm="0">
                                              <p:val>
                                                <p:strVal val="1+#ppt_w/2"/>
                                              </p:val>
                                            </p:tav>
                                            <p:tav tm="100000">
                                              <p:val>
                                                <p:strVal val="#ppt_x"/>
                                              </p:val>
                                            </p:tav>
                                          </p:tavLst>
                                        </p:anim>
                                        <p:anim calcmode="lin" valueType="num" p14:bounceEnd="40000">
                                          <p:cBhvr additive="base">
                                            <p:cTn id="60" dur="500" fill="hold"/>
                                            <p:tgtEl>
                                              <p:spTgt spid="53"/>
                                            </p:tgtEl>
                                            <p:attrNameLst>
                                              <p:attrName>ppt_y</p:attrName>
                                            </p:attrNameLst>
                                          </p:cBhvr>
                                          <p:tavLst>
                                            <p:tav tm="0">
                                              <p:val>
                                                <p:strVal val="#ppt_y"/>
                                              </p:val>
                                            </p:tav>
                                            <p:tav tm="100000">
                                              <p:val>
                                                <p:strVal val="#ppt_y"/>
                                              </p:val>
                                            </p:tav>
                                          </p:tavLst>
                                        </p:anim>
                                      </p:childTnLst>
                                    </p:cTn>
                                  </p:par>
                                </p:childTnLst>
                              </p:cTn>
                            </p:par>
                            <p:par>
                              <p:cTn id="61" fill="hold">
                                <p:stCondLst>
                                  <p:cond delay="5250"/>
                                </p:stCondLst>
                                <p:childTnLst>
                                  <p:par>
                                    <p:cTn id="62" presetID="22" presetClass="entr" presetSubtype="8" fill="hold" grpId="0" nodeType="afterEffect">
                                      <p:stCondLst>
                                        <p:cond delay="0"/>
                                      </p:stCondLst>
                                      <p:childTnLst>
                                        <p:set>
                                          <p:cBhvr>
                                            <p:cTn id="63" dur="1" fill="hold">
                                              <p:stCondLst>
                                                <p:cond delay="0"/>
                                              </p:stCondLst>
                                            </p:cTn>
                                            <p:tgtEl>
                                              <p:spTgt spid="68"/>
                                            </p:tgtEl>
                                            <p:attrNameLst>
                                              <p:attrName>style.visibility</p:attrName>
                                            </p:attrNameLst>
                                          </p:cBhvr>
                                          <p:to>
                                            <p:strVal val="visible"/>
                                          </p:to>
                                        </p:set>
                                        <p:animEffect transition="in" filter="wipe(left)">
                                          <p:cBhvr>
                                            <p:cTn id="64" dur="500"/>
                                            <p:tgtEl>
                                              <p:spTgt spid="68"/>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9"/>
                                            </p:tgtEl>
                                            <p:attrNameLst>
                                              <p:attrName>style.visibility</p:attrName>
                                            </p:attrNameLst>
                                          </p:cBhvr>
                                          <p:to>
                                            <p:strVal val="visible"/>
                                          </p:to>
                                        </p:set>
                                        <p:animEffect transition="in" filter="wipe(left)">
                                          <p:cBhvr>
                                            <p:cTn id="67" dur="500"/>
                                            <p:tgtEl>
                                              <p:spTgt spid="69"/>
                                            </p:tgtEl>
                                          </p:cBhvr>
                                        </p:animEffect>
                                      </p:childTnLst>
                                    </p:cTn>
                                  </p:par>
                                  <p:par>
                                    <p:cTn id="68" presetID="53" presetClass="entr" presetSubtype="16" fill="hold" grpId="0" nodeType="withEffect">
                                      <p:stCondLst>
                                        <p:cond delay="750"/>
                                      </p:stCondLst>
                                      <p:childTnLst>
                                        <p:set>
                                          <p:cBhvr>
                                            <p:cTn id="69" dur="1" fill="hold">
                                              <p:stCondLst>
                                                <p:cond delay="0"/>
                                              </p:stCondLst>
                                            </p:cTn>
                                            <p:tgtEl>
                                              <p:spTgt spid="44"/>
                                            </p:tgtEl>
                                            <p:attrNameLst>
                                              <p:attrName>style.visibility</p:attrName>
                                            </p:attrNameLst>
                                          </p:cBhvr>
                                          <p:to>
                                            <p:strVal val="visible"/>
                                          </p:to>
                                        </p:set>
                                        <p:anim calcmode="lin" valueType="num">
                                          <p:cBhvr>
                                            <p:cTn id="70" dur="500" fill="hold"/>
                                            <p:tgtEl>
                                              <p:spTgt spid="44"/>
                                            </p:tgtEl>
                                            <p:attrNameLst>
                                              <p:attrName>ppt_w</p:attrName>
                                            </p:attrNameLst>
                                          </p:cBhvr>
                                          <p:tavLst>
                                            <p:tav tm="0">
                                              <p:val>
                                                <p:fltVal val="0"/>
                                              </p:val>
                                            </p:tav>
                                            <p:tav tm="100000">
                                              <p:val>
                                                <p:strVal val="#ppt_w"/>
                                              </p:val>
                                            </p:tav>
                                          </p:tavLst>
                                        </p:anim>
                                        <p:anim calcmode="lin" valueType="num">
                                          <p:cBhvr>
                                            <p:cTn id="71" dur="500" fill="hold"/>
                                            <p:tgtEl>
                                              <p:spTgt spid="44"/>
                                            </p:tgtEl>
                                            <p:attrNameLst>
                                              <p:attrName>ppt_h</p:attrName>
                                            </p:attrNameLst>
                                          </p:cBhvr>
                                          <p:tavLst>
                                            <p:tav tm="0">
                                              <p:val>
                                                <p:fltVal val="0"/>
                                              </p:val>
                                            </p:tav>
                                            <p:tav tm="100000">
                                              <p:val>
                                                <p:strVal val="#ppt_h"/>
                                              </p:val>
                                            </p:tav>
                                          </p:tavLst>
                                        </p:anim>
                                        <p:animEffect transition="in" filter="fade">
                                          <p:cBhvr>
                                            <p:cTn id="72" dur="500"/>
                                            <p:tgtEl>
                                              <p:spTgt spid="44"/>
                                            </p:tgtEl>
                                          </p:cBhvr>
                                        </p:animEffect>
                                      </p:childTnLst>
                                    </p:cTn>
                                  </p:par>
                                </p:childTnLst>
                              </p:cTn>
                            </p:par>
                            <p:par>
                              <p:cTn id="73" fill="hold">
                                <p:stCondLst>
                                  <p:cond delay="5750"/>
                                </p:stCondLst>
                                <p:childTnLst>
                                  <p:par>
                                    <p:cTn id="74" presetID="22" presetClass="entr" presetSubtype="8" fill="hold" nodeType="after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wipe(left)">
                                          <p:cBhvr>
                                            <p:cTn id="76" dur="500"/>
                                            <p:tgtEl>
                                              <p:spTgt spid="31"/>
                                            </p:tgtEl>
                                          </p:cBhvr>
                                        </p:animEffect>
                                      </p:childTnLst>
                                    </p:cTn>
                                  </p:par>
                                </p:childTnLst>
                              </p:cTn>
                            </p:par>
                            <p:par>
                              <p:cTn id="77" fill="hold">
                                <p:stCondLst>
                                  <p:cond delay="6250"/>
                                </p:stCondLst>
                                <p:childTnLst>
                                  <p:par>
                                    <p:cTn id="78" presetID="2" presetClass="entr" presetSubtype="2" fill="hold" nodeType="afterEffect" p14:presetBounceEnd="40000">
                                      <p:stCondLst>
                                        <p:cond delay="0"/>
                                      </p:stCondLst>
                                      <p:childTnLst>
                                        <p:set>
                                          <p:cBhvr>
                                            <p:cTn id="79" dur="1" fill="hold">
                                              <p:stCondLst>
                                                <p:cond delay="0"/>
                                              </p:stCondLst>
                                            </p:cTn>
                                            <p:tgtEl>
                                              <p:spTgt spid="58"/>
                                            </p:tgtEl>
                                            <p:attrNameLst>
                                              <p:attrName>style.visibility</p:attrName>
                                            </p:attrNameLst>
                                          </p:cBhvr>
                                          <p:to>
                                            <p:strVal val="visible"/>
                                          </p:to>
                                        </p:set>
                                        <p:anim calcmode="lin" valueType="num" p14:bounceEnd="40000">
                                          <p:cBhvr additive="base">
                                            <p:cTn id="80" dur="500" fill="hold"/>
                                            <p:tgtEl>
                                              <p:spTgt spid="58"/>
                                            </p:tgtEl>
                                            <p:attrNameLst>
                                              <p:attrName>ppt_x</p:attrName>
                                            </p:attrNameLst>
                                          </p:cBhvr>
                                          <p:tavLst>
                                            <p:tav tm="0">
                                              <p:val>
                                                <p:strVal val="1+#ppt_w/2"/>
                                              </p:val>
                                            </p:tav>
                                            <p:tav tm="100000">
                                              <p:val>
                                                <p:strVal val="#ppt_x"/>
                                              </p:val>
                                            </p:tav>
                                          </p:tavLst>
                                        </p:anim>
                                        <p:anim calcmode="lin" valueType="num" p14:bounceEnd="40000">
                                          <p:cBhvr additive="base">
                                            <p:cTn id="81" dur="500" fill="hold"/>
                                            <p:tgtEl>
                                              <p:spTgt spid="58"/>
                                            </p:tgtEl>
                                            <p:attrNameLst>
                                              <p:attrName>ppt_y</p:attrName>
                                            </p:attrNameLst>
                                          </p:cBhvr>
                                          <p:tavLst>
                                            <p:tav tm="0">
                                              <p:val>
                                                <p:strVal val="#ppt_y"/>
                                              </p:val>
                                            </p:tav>
                                            <p:tav tm="100000">
                                              <p:val>
                                                <p:strVal val="#ppt_y"/>
                                              </p:val>
                                            </p:tav>
                                          </p:tavLst>
                                        </p:anim>
                                      </p:childTnLst>
                                    </p:cTn>
                                  </p:par>
                                </p:childTnLst>
                              </p:cTn>
                            </p:par>
                            <p:par>
                              <p:cTn id="82" fill="hold">
                                <p:stCondLst>
                                  <p:cond delay="6750"/>
                                </p:stCondLst>
                                <p:childTnLst>
                                  <p:par>
                                    <p:cTn id="83" presetID="22" presetClass="entr" presetSubtype="8" fill="hold" grpId="0" nodeType="afterEffect">
                                      <p:stCondLst>
                                        <p:cond delay="0"/>
                                      </p:stCondLst>
                                      <p:childTnLst>
                                        <p:set>
                                          <p:cBhvr>
                                            <p:cTn id="84" dur="1" fill="hold">
                                              <p:stCondLst>
                                                <p:cond delay="0"/>
                                              </p:stCondLst>
                                            </p:cTn>
                                            <p:tgtEl>
                                              <p:spTgt spid="70"/>
                                            </p:tgtEl>
                                            <p:attrNameLst>
                                              <p:attrName>style.visibility</p:attrName>
                                            </p:attrNameLst>
                                          </p:cBhvr>
                                          <p:to>
                                            <p:strVal val="visible"/>
                                          </p:to>
                                        </p:set>
                                        <p:animEffect transition="in" filter="wipe(left)">
                                          <p:cBhvr>
                                            <p:cTn id="85" dur="500"/>
                                            <p:tgtEl>
                                              <p:spTgt spid="70"/>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71"/>
                                            </p:tgtEl>
                                            <p:attrNameLst>
                                              <p:attrName>style.visibility</p:attrName>
                                            </p:attrNameLst>
                                          </p:cBhvr>
                                          <p:to>
                                            <p:strVal val="visible"/>
                                          </p:to>
                                        </p:set>
                                        <p:animEffect transition="in" filter="wipe(left)">
                                          <p:cBhvr>
                                            <p:cTn id="88" dur="500"/>
                                            <p:tgtEl>
                                              <p:spTgt spid="71"/>
                                            </p:tgtEl>
                                          </p:cBhvr>
                                        </p:animEffect>
                                      </p:childTnLst>
                                    </p:cTn>
                                  </p:par>
                                  <p:par>
                                    <p:cTn id="89" presetID="53" presetClass="entr" presetSubtype="16" fill="hold" grpId="0" nodeType="withEffect">
                                      <p:stCondLst>
                                        <p:cond delay="750"/>
                                      </p:stCondLst>
                                      <p:childTnLst>
                                        <p:set>
                                          <p:cBhvr>
                                            <p:cTn id="90" dur="1" fill="hold">
                                              <p:stCondLst>
                                                <p:cond delay="0"/>
                                              </p:stCondLst>
                                            </p:cTn>
                                            <p:tgtEl>
                                              <p:spTgt spid="45"/>
                                            </p:tgtEl>
                                            <p:attrNameLst>
                                              <p:attrName>style.visibility</p:attrName>
                                            </p:attrNameLst>
                                          </p:cBhvr>
                                          <p:to>
                                            <p:strVal val="visible"/>
                                          </p:to>
                                        </p:set>
                                        <p:anim calcmode="lin" valueType="num">
                                          <p:cBhvr>
                                            <p:cTn id="91" dur="500" fill="hold"/>
                                            <p:tgtEl>
                                              <p:spTgt spid="45"/>
                                            </p:tgtEl>
                                            <p:attrNameLst>
                                              <p:attrName>ppt_w</p:attrName>
                                            </p:attrNameLst>
                                          </p:cBhvr>
                                          <p:tavLst>
                                            <p:tav tm="0">
                                              <p:val>
                                                <p:fltVal val="0"/>
                                              </p:val>
                                            </p:tav>
                                            <p:tav tm="100000">
                                              <p:val>
                                                <p:strVal val="#ppt_w"/>
                                              </p:val>
                                            </p:tav>
                                          </p:tavLst>
                                        </p:anim>
                                        <p:anim calcmode="lin" valueType="num">
                                          <p:cBhvr>
                                            <p:cTn id="92" dur="500" fill="hold"/>
                                            <p:tgtEl>
                                              <p:spTgt spid="45"/>
                                            </p:tgtEl>
                                            <p:attrNameLst>
                                              <p:attrName>ppt_h</p:attrName>
                                            </p:attrNameLst>
                                          </p:cBhvr>
                                          <p:tavLst>
                                            <p:tav tm="0">
                                              <p:val>
                                                <p:fltVal val="0"/>
                                              </p:val>
                                            </p:tav>
                                            <p:tav tm="100000">
                                              <p:val>
                                                <p:strVal val="#ppt_h"/>
                                              </p:val>
                                            </p:tav>
                                          </p:tavLst>
                                        </p:anim>
                                        <p:animEffect transition="in" filter="fade">
                                          <p:cBhvr>
                                            <p:cTn id="93" dur="500"/>
                                            <p:tgtEl>
                                              <p:spTgt spid="45"/>
                                            </p:tgtEl>
                                          </p:cBhvr>
                                        </p:animEffect>
                                      </p:childTnLst>
                                    </p:cTn>
                                  </p:par>
                                </p:childTnLst>
                              </p:cTn>
                            </p:par>
                            <p:par>
                              <p:cTn id="94" fill="hold">
                                <p:stCondLst>
                                  <p:cond delay="7250"/>
                                </p:stCondLst>
                                <p:childTnLst>
                                  <p:par>
                                    <p:cTn id="95" presetID="22" presetClass="entr" presetSubtype="8" fill="hold" nodeType="after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wipe(left)">
                                          <p:cBhvr>
                                            <p:cTn id="97" dur="500"/>
                                            <p:tgtEl>
                                              <p:spTgt spid="29"/>
                                            </p:tgtEl>
                                          </p:cBhvr>
                                        </p:animEffect>
                                      </p:childTnLst>
                                    </p:cTn>
                                  </p:par>
                                </p:childTnLst>
                              </p:cTn>
                            </p:par>
                            <p:par>
                              <p:cTn id="98" fill="hold">
                                <p:stCondLst>
                                  <p:cond delay="7750"/>
                                </p:stCondLst>
                                <p:childTnLst>
                                  <p:par>
                                    <p:cTn id="99" presetID="2" presetClass="entr" presetSubtype="2" fill="hold" nodeType="afterEffect" p14:presetBounceEnd="40000">
                                      <p:stCondLst>
                                        <p:cond delay="0"/>
                                      </p:stCondLst>
                                      <p:childTnLst>
                                        <p:set>
                                          <p:cBhvr>
                                            <p:cTn id="100" dur="1" fill="hold">
                                              <p:stCondLst>
                                                <p:cond delay="0"/>
                                              </p:stCondLst>
                                            </p:cTn>
                                            <p:tgtEl>
                                              <p:spTgt spid="63"/>
                                            </p:tgtEl>
                                            <p:attrNameLst>
                                              <p:attrName>style.visibility</p:attrName>
                                            </p:attrNameLst>
                                          </p:cBhvr>
                                          <p:to>
                                            <p:strVal val="visible"/>
                                          </p:to>
                                        </p:set>
                                        <p:anim calcmode="lin" valueType="num" p14:bounceEnd="40000">
                                          <p:cBhvr additive="base">
                                            <p:cTn id="101" dur="500" fill="hold"/>
                                            <p:tgtEl>
                                              <p:spTgt spid="63"/>
                                            </p:tgtEl>
                                            <p:attrNameLst>
                                              <p:attrName>ppt_x</p:attrName>
                                            </p:attrNameLst>
                                          </p:cBhvr>
                                          <p:tavLst>
                                            <p:tav tm="0">
                                              <p:val>
                                                <p:strVal val="1+#ppt_w/2"/>
                                              </p:val>
                                            </p:tav>
                                            <p:tav tm="100000">
                                              <p:val>
                                                <p:strVal val="#ppt_x"/>
                                              </p:val>
                                            </p:tav>
                                          </p:tavLst>
                                        </p:anim>
                                        <p:anim calcmode="lin" valueType="num" p14:bounceEnd="40000">
                                          <p:cBhvr additive="base">
                                            <p:cTn id="102" dur="500" fill="hold"/>
                                            <p:tgtEl>
                                              <p:spTgt spid="63"/>
                                            </p:tgtEl>
                                            <p:attrNameLst>
                                              <p:attrName>ppt_y</p:attrName>
                                            </p:attrNameLst>
                                          </p:cBhvr>
                                          <p:tavLst>
                                            <p:tav tm="0">
                                              <p:val>
                                                <p:strVal val="#ppt_y"/>
                                              </p:val>
                                            </p:tav>
                                            <p:tav tm="100000">
                                              <p:val>
                                                <p:strVal val="#ppt_y"/>
                                              </p:val>
                                            </p:tav>
                                          </p:tavLst>
                                        </p:anim>
                                      </p:childTnLst>
                                    </p:cTn>
                                  </p:par>
                                </p:childTnLst>
                              </p:cTn>
                            </p:par>
                            <p:par>
                              <p:cTn id="103" fill="hold">
                                <p:stCondLst>
                                  <p:cond delay="8250"/>
                                </p:stCondLst>
                                <p:childTnLst>
                                  <p:par>
                                    <p:cTn id="104" presetID="22" presetClass="entr" presetSubtype="8" fill="hold" grpId="0" nodeType="afterEffect">
                                      <p:stCondLst>
                                        <p:cond delay="0"/>
                                      </p:stCondLst>
                                      <p:childTnLst>
                                        <p:set>
                                          <p:cBhvr>
                                            <p:cTn id="105" dur="1" fill="hold">
                                              <p:stCondLst>
                                                <p:cond delay="0"/>
                                              </p:stCondLst>
                                            </p:cTn>
                                            <p:tgtEl>
                                              <p:spTgt spid="72"/>
                                            </p:tgtEl>
                                            <p:attrNameLst>
                                              <p:attrName>style.visibility</p:attrName>
                                            </p:attrNameLst>
                                          </p:cBhvr>
                                          <p:to>
                                            <p:strVal val="visible"/>
                                          </p:to>
                                        </p:set>
                                        <p:animEffect transition="in" filter="wipe(left)">
                                          <p:cBhvr>
                                            <p:cTn id="106" dur="500"/>
                                            <p:tgtEl>
                                              <p:spTgt spid="72"/>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73"/>
                                            </p:tgtEl>
                                            <p:attrNameLst>
                                              <p:attrName>style.visibility</p:attrName>
                                            </p:attrNameLst>
                                          </p:cBhvr>
                                          <p:to>
                                            <p:strVal val="visible"/>
                                          </p:to>
                                        </p:set>
                                        <p:animEffect transition="in" filter="wipe(left)">
                                          <p:cBhvr>
                                            <p:cTn id="109"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0" grpId="0"/>
          <p:bldP spid="25" grpId="0"/>
          <p:bldP spid="32" grpId="0"/>
          <p:bldP spid="33" grpId="0"/>
          <p:bldP spid="42" grpId="0" animBg="1"/>
          <p:bldP spid="43" grpId="0" animBg="1"/>
          <p:bldP spid="44" grpId="0" animBg="1"/>
          <p:bldP spid="45" grpId="0" animBg="1"/>
          <p:bldP spid="68" grpId="0"/>
          <p:bldP spid="69" grpId="0"/>
          <p:bldP spid="70" grpId="0"/>
          <p:bldP spid="71" grpId="0"/>
          <p:bldP spid="72" grpId="0"/>
          <p:bldP spid="7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750"/>
                                            <p:tgtEl>
                                              <p:spTgt spid="4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500"/>
                                            <p:tgtEl>
                                              <p:spTgt spid="25"/>
                                            </p:tgtEl>
                                          </p:cBhvr>
                                        </p:animEffect>
                                      </p:childTnLst>
                                    </p:cTn>
                                  </p:par>
                                </p:childTnLst>
                              </p:cTn>
                            </p:par>
                            <p:par>
                              <p:cTn id="15" fill="hold">
                                <p:stCondLst>
                                  <p:cond delay="1000"/>
                                </p:stCondLst>
                                <p:childTnLst>
                                  <p:par>
                                    <p:cTn id="16" presetID="53" presetClass="entr" presetSubtype="16" fill="hold" nodeType="afterEffect">
                                      <p:stCondLst>
                                        <p:cond delay="250"/>
                                      </p:stCondLst>
                                      <p:childTnLst>
                                        <p:set>
                                          <p:cBhvr>
                                            <p:cTn id="17" dur="1" fill="hold">
                                              <p:stCondLst>
                                                <p:cond delay="0"/>
                                              </p:stCondLst>
                                            </p:cTn>
                                            <p:tgtEl>
                                              <p:spTgt spid="34"/>
                                            </p:tgtEl>
                                            <p:attrNameLst>
                                              <p:attrName>style.visibility</p:attrName>
                                            </p:attrNameLst>
                                          </p:cBhvr>
                                          <p:to>
                                            <p:strVal val="visible"/>
                                          </p:to>
                                        </p:set>
                                        <p:anim calcmode="lin" valueType="num">
                                          <p:cBhvr>
                                            <p:cTn id="18" dur="400" fill="hold"/>
                                            <p:tgtEl>
                                              <p:spTgt spid="34"/>
                                            </p:tgtEl>
                                            <p:attrNameLst>
                                              <p:attrName>ppt_w</p:attrName>
                                            </p:attrNameLst>
                                          </p:cBhvr>
                                          <p:tavLst>
                                            <p:tav tm="0">
                                              <p:val>
                                                <p:fltVal val="0"/>
                                              </p:val>
                                            </p:tav>
                                            <p:tav tm="100000">
                                              <p:val>
                                                <p:strVal val="#ppt_w"/>
                                              </p:val>
                                            </p:tav>
                                          </p:tavLst>
                                        </p:anim>
                                        <p:anim calcmode="lin" valueType="num">
                                          <p:cBhvr>
                                            <p:cTn id="19" dur="400" fill="hold"/>
                                            <p:tgtEl>
                                              <p:spTgt spid="34"/>
                                            </p:tgtEl>
                                            <p:attrNameLst>
                                              <p:attrName>ppt_h</p:attrName>
                                            </p:attrNameLst>
                                          </p:cBhvr>
                                          <p:tavLst>
                                            <p:tav tm="0">
                                              <p:val>
                                                <p:fltVal val="0"/>
                                              </p:val>
                                            </p:tav>
                                            <p:tav tm="100000">
                                              <p:val>
                                                <p:strVal val="#ppt_h"/>
                                              </p:val>
                                            </p:tav>
                                          </p:tavLst>
                                        </p:anim>
                                        <p:animEffect transition="in" filter="fade">
                                          <p:cBhvr>
                                            <p:cTn id="20" dur="400"/>
                                            <p:tgtEl>
                                              <p:spTgt spid="34"/>
                                            </p:tgtEl>
                                          </p:cBhvr>
                                        </p:animEffect>
                                      </p:childTnLst>
                                    </p:cTn>
                                  </p:par>
                                </p:childTnLst>
                              </p:cTn>
                            </p:par>
                            <p:par>
                              <p:cTn id="21" fill="hold">
                                <p:stCondLst>
                                  <p:cond delay="1750"/>
                                </p:stCondLst>
                                <p:childTnLst>
                                  <p:par>
                                    <p:cTn id="22" presetID="22" presetClass="entr" presetSubtype="1"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up)">
                                          <p:cBhvr>
                                            <p:cTn id="24" dur="350"/>
                                            <p:tgtEl>
                                              <p:spTgt spid="27"/>
                                            </p:tgtEl>
                                          </p:cBhvr>
                                        </p:animEffect>
                                      </p:childTnLst>
                                    </p:cTn>
                                  </p:par>
                                </p:childTnLst>
                              </p:cTn>
                            </p:par>
                            <p:par>
                              <p:cTn id="25" fill="hold">
                                <p:stCondLst>
                                  <p:cond delay="2250"/>
                                </p:stCondLst>
                                <p:childTnLst>
                                  <p:par>
                                    <p:cTn id="26" presetID="53" presetClass="entr" presetSubtype="16"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wipe(left)">
                                          <p:cBhvr>
                                            <p:cTn id="34" dur="500"/>
                                            <p:tgtEl>
                                              <p:spTgt spid="28"/>
                                            </p:tgtEl>
                                          </p:cBhvr>
                                        </p:animEffect>
                                      </p:childTnLst>
                                    </p:cTn>
                                  </p:par>
                                </p:childTnLst>
                              </p:cTn>
                            </p:par>
                            <p:par>
                              <p:cTn id="35" fill="hold">
                                <p:stCondLst>
                                  <p:cond delay="3250"/>
                                </p:stCondLst>
                                <p:childTnLst>
                                  <p:par>
                                    <p:cTn id="36" presetID="2" presetClass="entr" presetSubtype="2" fill="hold" nodeType="after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additive="base">
                                            <p:cTn id="38" dur="500" fill="hold"/>
                                            <p:tgtEl>
                                              <p:spTgt spid="46"/>
                                            </p:tgtEl>
                                            <p:attrNameLst>
                                              <p:attrName>ppt_x</p:attrName>
                                            </p:attrNameLst>
                                          </p:cBhvr>
                                          <p:tavLst>
                                            <p:tav tm="0">
                                              <p:val>
                                                <p:strVal val="1+#ppt_w/2"/>
                                              </p:val>
                                            </p:tav>
                                            <p:tav tm="100000">
                                              <p:val>
                                                <p:strVal val="#ppt_x"/>
                                              </p:val>
                                            </p:tav>
                                          </p:tavLst>
                                        </p:anim>
                                        <p:anim calcmode="lin" valueType="num">
                                          <p:cBhvr additive="base">
                                            <p:cTn id="39" dur="500" fill="hold"/>
                                            <p:tgtEl>
                                              <p:spTgt spid="46"/>
                                            </p:tgtEl>
                                            <p:attrNameLst>
                                              <p:attrName>ppt_y</p:attrName>
                                            </p:attrNameLst>
                                          </p:cBhvr>
                                          <p:tavLst>
                                            <p:tav tm="0">
                                              <p:val>
                                                <p:strVal val="#ppt_y"/>
                                              </p:val>
                                            </p:tav>
                                            <p:tav tm="100000">
                                              <p:val>
                                                <p:strVal val="#ppt_y"/>
                                              </p:val>
                                            </p:tav>
                                          </p:tavLst>
                                        </p:anim>
                                      </p:childTnLst>
                                    </p:cTn>
                                  </p:par>
                                </p:childTnLst>
                              </p:cTn>
                            </p:par>
                            <p:par>
                              <p:cTn id="40" fill="hold">
                                <p:stCondLst>
                                  <p:cond delay="3750"/>
                                </p:stCondLst>
                                <p:childTnLst>
                                  <p:par>
                                    <p:cTn id="41" presetID="22" presetClass="entr" presetSubtype="8" fill="hold" grpId="0"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500"/>
                                            <p:tgtEl>
                                              <p:spTgt spid="32"/>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left)">
                                          <p:cBhvr>
                                            <p:cTn id="46" dur="500"/>
                                            <p:tgtEl>
                                              <p:spTgt spid="33"/>
                                            </p:tgtEl>
                                          </p:cBhvr>
                                        </p:animEffect>
                                      </p:childTnLst>
                                    </p:cTn>
                                  </p:par>
                                  <p:par>
                                    <p:cTn id="47" presetID="53" presetClass="entr" presetSubtype="16" fill="hold" grpId="0" nodeType="withEffect">
                                      <p:stCondLst>
                                        <p:cond delay="75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4250"/>
                                </p:stCondLst>
                                <p:childTnLst>
                                  <p:par>
                                    <p:cTn id="53" presetID="22" presetClass="entr" presetSubtype="8" fill="hold"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left)">
                                          <p:cBhvr>
                                            <p:cTn id="55" dur="500"/>
                                            <p:tgtEl>
                                              <p:spTgt spid="30"/>
                                            </p:tgtEl>
                                          </p:cBhvr>
                                        </p:animEffect>
                                      </p:childTnLst>
                                    </p:cTn>
                                  </p:par>
                                </p:childTnLst>
                              </p:cTn>
                            </p:par>
                            <p:par>
                              <p:cTn id="56" fill="hold">
                                <p:stCondLst>
                                  <p:cond delay="4750"/>
                                </p:stCondLst>
                                <p:childTnLst>
                                  <p:par>
                                    <p:cTn id="57" presetID="2" presetClass="entr" presetSubtype="2" fill="hold" nodeType="afterEffect">
                                      <p:stCondLst>
                                        <p:cond delay="0"/>
                                      </p:stCondLst>
                                      <p:childTnLst>
                                        <p:set>
                                          <p:cBhvr>
                                            <p:cTn id="58" dur="1" fill="hold">
                                              <p:stCondLst>
                                                <p:cond delay="0"/>
                                              </p:stCondLst>
                                            </p:cTn>
                                            <p:tgtEl>
                                              <p:spTgt spid="53"/>
                                            </p:tgtEl>
                                            <p:attrNameLst>
                                              <p:attrName>style.visibility</p:attrName>
                                            </p:attrNameLst>
                                          </p:cBhvr>
                                          <p:to>
                                            <p:strVal val="visible"/>
                                          </p:to>
                                        </p:set>
                                        <p:anim calcmode="lin" valueType="num">
                                          <p:cBhvr additive="base">
                                            <p:cTn id="59" dur="500" fill="hold"/>
                                            <p:tgtEl>
                                              <p:spTgt spid="53"/>
                                            </p:tgtEl>
                                            <p:attrNameLst>
                                              <p:attrName>ppt_x</p:attrName>
                                            </p:attrNameLst>
                                          </p:cBhvr>
                                          <p:tavLst>
                                            <p:tav tm="0">
                                              <p:val>
                                                <p:strVal val="1+#ppt_w/2"/>
                                              </p:val>
                                            </p:tav>
                                            <p:tav tm="100000">
                                              <p:val>
                                                <p:strVal val="#ppt_x"/>
                                              </p:val>
                                            </p:tav>
                                          </p:tavLst>
                                        </p:anim>
                                        <p:anim calcmode="lin" valueType="num">
                                          <p:cBhvr additive="base">
                                            <p:cTn id="60" dur="500" fill="hold"/>
                                            <p:tgtEl>
                                              <p:spTgt spid="53"/>
                                            </p:tgtEl>
                                            <p:attrNameLst>
                                              <p:attrName>ppt_y</p:attrName>
                                            </p:attrNameLst>
                                          </p:cBhvr>
                                          <p:tavLst>
                                            <p:tav tm="0">
                                              <p:val>
                                                <p:strVal val="#ppt_y"/>
                                              </p:val>
                                            </p:tav>
                                            <p:tav tm="100000">
                                              <p:val>
                                                <p:strVal val="#ppt_y"/>
                                              </p:val>
                                            </p:tav>
                                          </p:tavLst>
                                        </p:anim>
                                      </p:childTnLst>
                                    </p:cTn>
                                  </p:par>
                                </p:childTnLst>
                              </p:cTn>
                            </p:par>
                            <p:par>
                              <p:cTn id="61" fill="hold">
                                <p:stCondLst>
                                  <p:cond delay="5250"/>
                                </p:stCondLst>
                                <p:childTnLst>
                                  <p:par>
                                    <p:cTn id="62" presetID="22" presetClass="entr" presetSubtype="8" fill="hold" grpId="0" nodeType="afterEffect">
                                      <p:stCondLst>
                                        <p:cond delay="0"/>
                                      </p:stCondLst>
                                      <p:childTnLst>
                                        <p:set>
                                          <p:cBhvr>
                                            <p:cTn id="63" dur="1" fill="hold">
                                              <p:stCondLst>
                                                <p:cond delay="0"/>
                                              </p:stCondLst>
                                            </p:cTn>
                                            <p:tgtEl>
                                              <p:spTgt spid="68"/>
                                            </p:tgtEl>
                                            <p:attrNameLst>
                                              <p:attrName>style.visibility</p:attrName>
                                            </p:attrNameLst>
                                          </p:cBhvr>
                                          <p:to>
                                            <p:strVal val="visible"/>
                                          </p:to>
                                        </p:set>
                                        <p:animEffect transition="in" filter="wipe(left)">
                                          <p:cBhvr>
                                            <p:cTn id="64" dur="500"/>
                                            <p:tgtEl>
                                              <p:spTgt spid="68"/>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9"/>
                                            </p:tgtEl>
                                            <p:attrNameLst>
                                              <p:attrName>style.visibility</p:attrName>
                                            </p:attrNameLst>
                                          </p:cBhvr>
                                          <p:to>
                                            <p:strVal val="visible"/>
                                          </p:to>
                                        </p:set>
                                        <p:animEffect transition="in" filter="wipe(left)">
                                          <p:cBhvr>
                                            <p:cTn id="67" dur="500"/>
                                            <p:tgtEl>
                                              <p:spTgt spid="69"/>
                                            </p:tgtEl>
                                          </p:cBhvr>
                                        </p:animEffect>
                                      </p:childTnLst>
                                    </p:cTn>
                                  </p:par>
                                  <p:par>
                                    <p:cTn id="68" presetID="53" presetClass="entr" presetSubtype="16" fill="hold" grpId="0" nodeType="withEffect">
                                      <p:stCondLst>
                                        <p:cond delay="750"/>
                                      </p:stCondLst>
                                      <p:childTnLst>
                                        <p:set>
                                          <p:cBhvr>
                                            <p:cTn id="69" dur="1" fill="hold">
                                              <p:stCondLst>
                                                <p:cond delay="0"/>
                                              </p:stCondLst>
                                            </p:cTn>
                                            <p:tgtEl>
                                              <p:spTgt spid="44"/>
                                            </p:tgtEl>
                                            <p:attrNameLst>
                                              <p:attrName>style.visibility</p:attrName>
                                            </p:attrNameLst>
                                          </p:cBhvr>
                                          <p:to>
                                            <p:strVal val="visible"/>
                                          </p:to>
                                        </p:set>
                                        <p:anim calcmode="lin" valueType="num">
                                          <p:cBhvr>
                                            <p:cTn id="70" dur="500" fill="hold"/>
                                            <p:tgtEl>
                                              <p:spTgt spid="44"/>
                                            </p:tgtEl>
                                            <p:attrNameLst>
                                              <p:attrName>ppt_w</p:attrName>
                                            </p:attrNameLst>
                                          </p:cBhvr>
                                          <p:tavLst>
                                            <p:tav tm="0">
                                              <p:val>
                                                <p:fltVal val="0"/>
                                              </p:val>
                                            </p:tav>
                                            <p:tav tm="100000">
                                              <p:val>
                                                <p:strVal val="#ppt_w"/>
                                              </p:val>
                                            </p:tav>
                                          </p:tavLst>
                                        </p:anim>
                                        <p:anim calcmode="lin" valueType="num">
                                          <p:cBhvr>
                                            <p:cTn id="71" dur="500" fill="hold"/>
                                            <p:tgtEl>
                                              <p:spTgt spid="44"/>
                                            </p:tgtEl>
                                            <p:attrNameLst>
                                              <p:attrName>ppt_h</p:attrName>
                                            </p:attrNameLst>
                                          </p:cBhvr>
                                          <p:tavLst>
                                            <p:tav tm="0">
                                              <p:val>
                                                <p:fltVal val="0"/>
                                              </p:val>
                                            </p:tav>
                                            <p:tav tm="100000">
                                              <p:val>
                                                <p:strVal val="#ppt_h"/>
                                              </p:val>
                                            </p:tav>
                                          </p:tavLst>
                                        </p:anim>
                                        <p:animEffect transition="in" filter="fade">
                                          <p:cBhvr>
                                            <p:cTn id="72" dur="500"/>
                                            <p:tgtEl>
                                              <p:spTgt spid="44"/>
                                            </p:tgtEl>
                                          </p:cBhvr>
                                        </p:animEffect>
                                      </p:childTnLst>
                                    </p:cTn>
                                  </p:par>
                                </p:childTnLst>
                              </p:cTn>
                            </p:par>
                            <p:par>
                              <p:cTn id="73" fill="hold">
                                <p:stCondLst>
                                  <p:cond delay="5750"/>
                                </p:stCondLst>
                                <p:childTnLst>
                                  <p:par>
                                    <p:cTn id="74" presetID="22" presetClass="entr" presetSubtype="8" fill="hold" nodeType="after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wipe(left)">
                                          <p:cBhvr>
                                            <p:cTn id="76" dur="500"/>
                                            <p:tgtEl>
                                              <p:spTgt spid="31"/>
                                            </p:tgtEl>
                                          </p:cBhvr>
                                        </p:animEffect>
                                      </p:childTnLst>
                                    </p:cTn>
                                  </p:par>
                                </p:childTnLst>
                              </p:cTn>
                            </p:par>
                            <p:par>
                              <p:cTn id="77" fill="hold">
                                <p:stCondLst>
                                  <p:cond delay="6250"/>
                                </p:stCondLst>
                                <p:childTnLst>
                                  <p:par>
                                    <p:cTn id="78" presetID="2" presetClass="entr" presetSubtype="2" fill="hold" nodeType="afterEffect">
                                      <p:stCondLst>
                                        <p:cond delay="0"/>
                                      </p:stCondLst>
                                      <p:childTnLst>
                                        <p:set>
                                          <p:cBhvr>
                                            <p:cTn id="79" dur="1" fill="hold">
                                              <p:stCondLst>
                                                <p:cond delay="0"/>
                                              </p:stCondLst>
                                            </p:cTn>
                                            <p:tgtEl>
                                              <p:spTgt spid="58"/>
                                            </p:tgtEl>
                                            <p:attrNameLst>
                                              <p:attrName>style.visibility</p:attrName>
                                            </p:attrNameLst>
                                          </p:cBhvr>
                                          <p:to>
                                            <p:strVal val="visible"/>
                                          </p:to>
                                        </p:set>
                                        <p:anim calcmode="lin" valueType="num">
                                          <p:cBhvr additive="base">
                                            <p:cTn id="80" dur="500" fill="hold"/>
                                            <p:tgtEl>
                                              <p:spTgt spid="58"/>
                                            </p:tgtEl>
                                            <p:attrNameLst>
                                              <p:attrName>ppt_x</p:attrName>
                                            </p:attrNameLst>
                                          </p:cBhvr>
                                          <p:tavLst>
                                            <p:tav tm="0">
                                              <p:val>
                                                <p:strVal val="1+#ppt_w/2"/>
                                              </p:val>
                                            </p:tav>
                                            <p:tav tm="100000">
                                              <p:val>
                                                <p:strVal val="#ppt_x"/>
                                              </p:val>
                                            </p:tav>
                                          </p:tavLst>
                                        </p:anim>
                                        <p:anim calcmode="lin" valueType="num">
                                          <p:cBhvr additive="base">
                                            <p:cTn id="81" dur="500" fill="hold"/>
                                            <p:tgtEl>
                                              <p:spTgt spid="58"/>
                                            </p:tgtEl>
                                            <p:attrNameLst>
                                              <p:attrName>ppt_y</p:attrName>
                                            </p:attrNameLst>
                                          </p:cBhvr>
                                          <p:tavLst>
                                            <p:tav tm="0">
                                              <p:val>
                                                <p:strVal val="#ppt_y"/>
                                              </p:val>
                                            </p:tav>
                                            <p:tav tm="100000">
                                              <p:val>
                                                <p:strVal val="#ppt_y"/>
                                              </p:val>
                                            </p:tav>
                                          </p:tavLst>
                                        </p:anim>
                                      </p:childTnLst>
                                    </p:cTn>
                                  </p:par>
                                </p:childTnLst>
                              </p:cTn>
                            </p:par>
                            <p:par>
                              <p:cTn id="82" fill="hold">
                                <p:stCondLst>
                                  <p:cond delay="6750"/>
                                </p:stCondLst>
                                <p:childTnLst>
                                  <p:par>
                                    <p:cTn id="83" presetID="22" presetClass="entr" presetSubtype="8" fill="hold" grpId="0" nodeType="afterEffect">
                                      <p:stCondLst>
                                        <p:cond delay="0"/>
                                      </p:stCondLst>
                                      <p:childTnLst>
                                        <p:set>
                                          <p:cBhvr>
                                            <p:cTn id="84" dur="1" fill="hold">
                                              <p:stCondLst>
                                                <p:cond delay="0"/>
                                              </p:stCondLst>
                                            </p:cTn>
                                            <p:tgtEl>
                                              <p:spTgt spid="70"/>
                                            </p:tgtEl>
                                            <p:attrNameLst>
                                              <p:attrName>style.visibility</p:attrName>
                                            </p:attrNameLst>
                                          </p:cBhvr>
                                          <p:to>
                                            <p:strVal val="visible"/>
                                          </p:to>
                                        </p:set>
                                        <p:animEffect transition="in" filter="wipe(left)">
                                          <p:cBhvr>
                                            <p:cTn id="85" dur="500"/>
                                            <p:tgtEl>
                                              <p:spTgt spid="70"/>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71"/>
                                            </p:tgtEl>
                                            <p:attrNameLst>
                                              <p:attrName>style.visibility</p:attrName>
                                            </p:attrNameLst>
                                          </p:cBhvr>
                                          <p:to>
                                            <p:strVal val="visible"/>
                                          </p:to>
                                        </p:set>
                                        <p:animEffect transition="in" filter="wipe(left)">
                                          <p:cBhvr>
                                            <p:cTn id="88" dur="500"/>
                                            <p:tgtEl>
                                              <p:spTgt spid="71"/>
                                            </p:tgtEl>
                                          </p:cBhvr>
                                        </p:animEffect>
                                      </p:childTnLst>
                                    </p:cTn>
                                  </p:par>
                                  <p:par>
                                    <p:cTn id="89" presetID="53" presetClass="entr" presetSubtype="16" fill="hold" grpId="0" nodeType="withEffect">
                                      <p:stCondLst>
                                        <p:cond delay="750"/>
                                      </p:stCondLst>
                                      <p:childTnLst>
                                        <p:set>
                                          <p:cBhvr>
                                            <p:cTn id="90" dur="1" fill="hold">
                                              <p:stCondLst>
                                                <p:cond delay="0"/>
                                              </p:stCondLst>
                                            </p:cTn>
                                            <p:tgtEl>
                                              <p:spTgt spid="45"/>
                                            </p:tgtEl>
                                            <p:attrNameLst>
                                              <p:attrName>style.visibility</p:attrName>
                                            </p:attrNameLst>
                                          </p:cBhvr>
                                          <p:to>
                                            <p:strVal val="visible"/>
                                          </p:to>
                                        </p:set>
                                        <p:anim calcmode="lin" valueType="num">
                                          <p:cBhvr>
                                            <p:cTn id="91" dur="500" fill="hold"/>
                                            <p:tgtEl>
                                              <p:spTgt spid="45"/>
                                            </p:tgtEl>
                                            <p:attrNameLst>
                                              <p:attrName>ppt_w</p:attrName>
                                            </p:attrNameLst>
                                          </p:cBhvr>
                                          <p:tavLst>
                                            <p:tav tm="0">
                                              <p:val>
                                                <p:fltVal val="0"/>
                                              </p:val>
                                            </p:tav>
                                            <p:tav tm="100000">
                                              <p:val>
                                                <p:strVal val="#ppt_w"/>
                                              </p:val>
                                            </p:tav>
                                          </p:tavLst>
                                        </p:anim>
                                        <p:anim calcmode="lin" valueType="num">
                                          <p:cBhvr>
                                            <p:cTn id="92" dur="500" fill="hold"/>
                                            <p:tgtEl>
                                              <p:spTgt spid="45"/>
                                            </p:tgtEl>
                                            <p:attrNameLst>
                                              <p:attrName>ppt_h</p:attrName>
                                            </p:attrNameLst>
                                          </p:cBhvr>
                                          <p:tavLst>
                                            <p:tav tm="0">
                                              <p:val>
                                                <p:fltVal val="0"/>
                                              </p:val>
                                            </p:tav>
                                            <p:tav tm="100000">
                                              <p:val>
                                                <p:strVal val="#ppt_h"/>
                                              </p:val>
                                            </p:tav>
                                          </p:tavLst>
                                        </p:anim>
                                        <p:animEffect transition="in" filter="fade">
                                          <p:cBhvr>
                                            <p:cTn id="93" dur="500"/>
                                            <p:tgtEl>
                                              <p:spTgt spid="45"/>
                                            </p:tgtEl>
                                          </p:cBhvr>
                                        </p:animEffect>
                                      </p:childTnLst>
                                    </p:cTn>
                                  </p:par>
                                </p:childTnLst>
                              </p:cTn>
                            </p:par>
                            <p:par>
                              <p:cTn id="94" fill="hold">
                                <p:stCondLst>
                                  <p:cond delay="7250"/>
                                </p:stCondLst>
                                <p:childTnLst>
                                  <p:par>
                                    <p:cTn id="95" presetID="22" presetClass="entr" presetSubtype="8" fill="hold" nodeType="after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wipe(left)">
                                          <p:cBhvr>
                                            <p:cTn id="97" dur="500"/>
                                            <p:tgtEl>
                                              <p:spTgt spid="29"/>
                                            </p:tgtEl>
                                          </p:cBhvr>
                                        </p:animEffect>
                                      </p:childTnLst>
                                    </p:cTn>
                                  </p:par>
                                </p:childTnLst>
                              </p:cTn>
                            </p:par>
                            <p:par>
                              <p:cTn id="98" fill="hold">
                                <p:stCondLst>
                                  <p:cond delay="7750"/>
                                </p:stCondLst>
                                <p:childTnLst>
                                  <p:par>
                                    <p:cTn id="99" presetID="2" presetClass="entr" presetSubtype="2" fill="hold" nodeType="afterEffect">
                                      <p:stCondLst>
                                        <p:cond delay="0"/>
                                      </p:stCondLst>
                                      <p:childTnLst>
                                        <p:set>
                                          <p:cBhvr>
                                            <p:cTn id="100" dur="1" fill="hold">
                                              <p:stCondLst>
                                                <p:cond delay="0"/>
                                              </p:stCondLst>
                                            </p:cTn>
                                            <p:tgtEl>
                                              <p:spTgt spid="63"/>
                                            </p:tgtEl>
                                            <p:attrNameLst>
                                              <p:attrName>style.visibility</p:attrName>
                                            </p:attrNameLst>
                                          </p:cBhvr>
                                          <p:to>
                                            <p:strVal val="visible"/>
                                          </p:to>
                                        </p:set>
                                        <p:anim calcmode="lin" valueType="num">
                                          <p:cBhvr additive="base">
                                            <p:cTn id="101" dur="500" fill="hold"/>
                                            <p:tgtEl>
                                              <p:spTgt spid="63"/>
                                            </p:tgtEl>
                                            <p:attrNameLst>
                                              <p:attrName>ppt_x</p:attrName>
                                            </p:attrNameLst>
                                          </p:cBhvr>
                                          <p:tavLst>
                                            <p:tav tm="0">
                                              <p:val>
                                                <p:strVal val="1+#ppt_w/2"/>
                                              </p:val>
                                            </p:tav>
                                            <p:tav tm="100000">
                                              <p:val>
                                                <p:strVal val="#ppt_x"/>
                                              </p:val>
                                            </p:tav>
                                          </p:tavLst>
                                        </p:anim>
                                        <p:anim calcmode="lin" valueType="num">
                                          <p:cBhvr additive="base">
                                            <p:cTn id="102" dur="500" fill="hold"/>
                                            <p:tgtEl>
                                              <p:spTgt spid="63"/>
                                            </p:tgtEl>
                                            <p:attrNameLst>
                                              <p:attrName>ppt_y</p:attrName>
                                            </p:attrNameLst>
                                          </p:cBhvr>
                                          <p:tavLst>
                                            <p:tav tm="0">
                                              <p:val>
                                                <p:strVal val="#ppt_y"/>
                                              </p:val>
                                            </p:tav>
                                            <p:tav tm="100000">
                                              <p:val>
                                                <p:strVal val="#ppt_y"/>
                                              </p:val>
                                            </p:tav>
                                          </p:tavLst>
                                        </p:anim>
                                      </p:childTnLst>
                                    </p:cTn>
                                  </p:par>
                                </p:childTnLst>
                              </p:cTn>
                            </p:par>
                            <p:par>
                              <p:cTn id="103" fill="hold">
                                <p:stCondLst>
                                  <p:cond delay="8250"/>
                                </p:stCondLst>
                                <p:childTnLst>
                                  <p:par>
                                    <p:cTn id="104" presetID="22" presetClass="entr" presetSubtype="8" fill="hold" grpId="0" nodeType="afterEffect">
                                      <p:stCondLst>
                                        <p:cond delay="0"/>
                                      </p:stCondLst>
                                      <p:childTnLst>
                                        <p:set>
                                          <p:cBhvr>
                                            <p:cTn id="105" dur="1" fill="hold">
                                              <p:stCondLst>
                                                <p:cond delay="0"/>
                                              </p:stCondLst>
                                            </p:cTn>
                                            <p:tgtEl>
                                              <p:spTgt spid="72"/>
                                            </p:tgtEl>
                                            <p:attrNameLst>
                                              <p:attrName>style.visibility</p:attrName>
                                            </p:attrNameLst>
                                          </p:cBhvr>
                                          <p:to>
                                            <p:strVal val="visible"/>
                                          </p:to>
                                        </p:set>
                                        <p:animEffect transition="in" filter="wipe(left)">
                                          <p:cBhvr>
                                            <p:cTn id="106" dur="500"/>
                                            <p:tgtEl>
                                              <p:spTgt spid="72"/>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73"/>
                                            </p:tgtEl>
                                            <p:attrNameLst>
                                              <p:attrName>style.visibility</p:attrName>
                                            </p:attrNameLst>
                                          </p:cBhvr>
                                          <p:to>
                                            <p:strVal val="visible"/>
                                          </p:to>
                                        </p:set>
                                        <p:animEffect transition="in" filter="wipe(left)">
                                          <p:cBhvr>
                                            <p:cTn id="109"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0" grpId="0"/>
          <p:bldP spid="25" grpId="0"/>
          <p:bldP spid="32" grpId="0"/>
          <p:bldP spid="33" grpId="0"/>
          <p:bldP spid="42" grpId="0" animBg="1"/>
          <p:bldP spid="43" grpId="0" animBg="1"/>
          <p:bldP spid="44" grpId="0" animBg="1"/>
          <p:bldP spid="45" grpId="0" animBg="1"/>
          <p:bldP spid="68" grpId="0"/>
          <p:bldP spid="69" grpId="0"/>
          <p:bldP spid="70" grpId="0"/>
          <p:bldP spid="71" grpId="0"/>
          <p:bldP spid="72" grpId="0"/>
          <p:bldP spid="73"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
          <p:cNvSpPr>
            <a:spLocks noChangeArrowheads="1"/>
          </p:cNvSpPr>
          <p:nvPr/>
        </p:nvSpPr>
        <p:spPr bwMode="auto">
          <a:xfrm>
            <a:off x="1043608" y="371449"/>
            <a:ext cx="1980011"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业绩和去年相比</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34" name="TextBox 33"/>
          <p:cNvSpPr txBox="1"/>
          <p:nvPr/>
        </p:nvSpPr>
        <p:spPr>
          <a:xfrm>
            <a:off x="6444208" y="412671"/>
            <a:ext cx="1646605"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spc="-300" dirty="0">
                <a:solidFill>
                  <a:srgbClr val="002060"/>
                </a:solidFill>
                <a:latin typeface="Arial" panose="020B0604020202020204"/>
                <a:ea typeface="微软雅黑" panose="020B0503020204020204" pitchFamily="34" charset="-122"/>
                <a:sym typeface="Arial" panose="020B0604020202020204"/>
              </a:rPr>
              <a:t>年度工作概述</a:t>
            </a:r>
            <a:endParaRPr lang="zh-CN" altLang="en-US" sz="2200" spc="-300" dirty="0">
              <a:solidFill>
                <a:srgbClr val="002060"/>
              </a:solidFill>
              <a:latin typeface="Arial" panose="020B0604020202020204"/>
              <a:ea typeface="微软雅黑" panose="020B0503020204020204" pitchFamily="34" charset="-122"/>
              <a:sym typeface="Arial" panose="020B0604020202020204"/>
            </a:endParaRPr>
          </a:p>
        </p:txBody>
      </p:sp>
      <p:sp>
        <p:nvSpPr>
          <p:cNvPr id="48" name="TextBox 47"/>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sp>
        <p:nvSpPr>
          <p:cNvPr id="60" name="圆角矩形 59"/>
          <p:cNvSpPr/>
          <p:nvPr/>
        </p:nvSpPr>
        <p:spPr>
          <a:xfrm>
            <a:off x="1797960" y="1545103"/>
            <a:ext cx="1860245" cy="339072"/>
          </a:xfrm>
          <a:prstGeom prst="roundRect">
            <a:avLst/>
          </a:prstGeom>
          <a:solidFill>
            <a:srgbClr val="002060"/>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61" name="圆角矩形 60"/>
          <p:cNvSpPr/>
          <p:nvPr/>
        </p:nvSpPr>
        <p:spPr>
          <a:xfrm>
            <a:off x="5391110" y="1533052"/>
            <a:ext cx="1860245" cy="339072"/>
          </a:xfrm>
          <a:prstGeom prst="roundRect">
            <a:avLst/>
          </a:prstGeom>
          <a:solidFill>
            <a:srgbClr val="002060"/>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algn="ctr"/>
            <a:endParaRPr lang="zh-CN" altLang="en-US">
              <a:latin typeface="Arial" panose="020B0604020202020204"/>
              <a:ea typeface="微软雅黑" panose="020B0503020204020204" pitchFamily="34" charset="-122"/>
              <a:sym typeface="Arial" panose="020B0604020202020204"/>
            </a:endParaRPr>
          </a:p>
        </p:txBody>
      </p:sp>
      <p:cxnSp>
        <p:nvCxnSpPr>
          <p:cNvPr id="62" name="直接连接符 61"/>
          <p:cNvCxnSpPr/>
          <p:nvPr/>
        </p:nvCxnSpPr>
        <p:spPr bwMode="auto">
          <a:xfrm>
            <a:off x="4582020" y="115491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直接连接符 62"/>
          <p:cNvCxnSpPr/>
          <p:nvPr/>
        </p:nvCxnSpPr>
        <p:spPr bwMode="auto">
          <a:xfrm>
            <a:off x="4582020" y="329856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4" name="椭圆 63"/>
          <p:cNvSpPr/>
          <p:nvPr/>
        </p:nvSpPr>
        <p:spPr bwMode="auto">
          <a:xfrm>
            <a:off x="4211960" y="2479215"/>
            <a:ext cx="819114" cy="819351"/>
          </a:xfrm>
          <a:prstGeom prst="ellipse">
            <a:avLst/>
          </a:prstGeom>
          <a:solidFill>
            <a:srgbClr val="002060"/>
          </a:solidFill>
          <a:ln w="9525" cap="flat" cmpd="sng" algn="ctr">
            <a:solidFill>
              <a:srgbClr val="F8F8F8"/>
            </a:solidFill>
            <a:prstDash val="solid"/>
            <a:round/>
            <a:headEnd type="none" w="med" len="med"/>
            <a:tailEnd type="none" w="med" len="med"/>
          </a:ln>
          <a:effectLst/>
        </p:spPr>
        <p:txBody>
          <a:bodyPr vert="horz" wrap="square" lIns="91438" tIns="45719" rIns="91438" bIns="45719" numCol="1" rtlCol="0" anchor="t" anchorCtr="0" compatLnSpc="1"/>
          <a:lstStyle/>
          <a:p>
            <a:pPr defTabSz="913765"/>
            <a:endParaRPr lang="zh-CN" altLang="en-US" sz="1200">
              <a:latin typeface="Arial" panose="020B0604020202020204"/>
              <a:ea typeface="微软雅黑" panose="020B0503020204020204" pitchFamily="34" charset="-122"/>
              <a:sym typeface="Arial" panose="020B0604020202020204"/>
            </a:endParaRPr>
          </a:p>
        </p:txBody>
      </p:sp>
      <p:sp>
        <p:nvSpPr>
          <p:cNvPr id="65" name="TextBox 26"/>
          <p:cNvSpPr txBox="1"/>
          <p:nvPr/>
        </p:nvSpPr>
        <p:spPr>
          <a:xfrm>
            <a:off x="1951700" y="1536364"/>
            <a:ext cx="1717133" cy="338552"/>
          </a:xfrm>
          <a:prstGeom prst="rect">
            <a:avLst/>
          </a:prstGeom>
          <a:noFill/>
        </p:spPr>
        <p:txBody>
          <a:bodyPr wrap="none" lIns="91438" tIns="45719" rIns="91438" bIns="45719" rtlCol="0">
            <a:spAutoFit/>
          </a:bodyPr>
          <a:lstStyle/>
          <a:p>
            <a:pPr algn="r"/>
            <a:r>
              <a:rPr lang="en-US" altLang="zh-CN" sz="1600" b="1" dirty="0">
                <a:solidFill>
                  <a:schemeClr val="bg1"/>
                </a:solidFill>
                <a:latin typeface="Arial" panose="020B0604020202020204"/>
                <a:ea typeface="微软雅黑" panose="020B0503020204020204" pitchFamily="34" charset="-122"/>
                <a:sym typeface="Arial" panose="020B0604020202020204"/>
              </a:rPr>
              <a:t>2026</a:t>
            </a:r>
            <a:r>
              <a:rPr lang="zh-CN" altLang="en-US" sz="1600" b="1" dirty="0">
                <a:solidFill>
                  <a:schemeClr val="bg1"/>
                </a:solidFill>
                <a:latin typeface="Arial" panose="020B0604020202020204"/>
                <a:ea typeface="微软雅黑" panose="020B0503020204020204" pitchFamily="34" charset="-122"/>
                <a:sym typeface="Arial" panose="020B0604020202020204"/>
              </a:rPr>
              <a:t>年效益情况</a:t>
            </a:r>
            <a:endParaRPr lang="zh-CN" altLang="en-US" sz="1600" b="1" dirty="0">
              <a:solidFill>
                <a:schemeClr val="bg1"/>
              </a:solidFill>
              <a:latin typeface="Arial" panose="020B0604020202020204"/>
              <a:ea typeface="微软雅黑" panose="020B0503020204020204" pitchFamily="34" charset="-122"/>
              <a:sym typeface="Arial" panose="020B0604020202020204"/>
            </a:endParaRPr>
          </a:p>
        </p:txBody>
      </p:sp>
      <p:sp>
        <p:nvSpPr>
          <p:cNvPr id="66" name="TextBox 27"/>
          <p:cNvSpPr txBox="1"/>
          <p:nvPr/>
        </p:nvSpPr>
        <p:spPr>
          <a:xfrm>
            <a:off x="5392020" y="1536364"/>
            <a:ext cx="1717133" cy="338552"/>
          </a:xfrm>
          <a:prstGeom prst="rect">
            <a:avLst/>
          </a:prstGeom>
          <a:noFill/>
        </p:spPr>
        <p:txBody>
          <a:bodyPr wrap="none" lIns="91438" tIns="45719" rIns="91438" bIns="45719" rtlCol="0">
            <a:spAutoFit/>
          </a:bodyPr>
          <a:lstStyle/>
          <a:p>
            <a:r>
              <a:rPr lang="en-US" altLang="zh-CN" sz="1600" b="1" dirty="0">
                <a:solidFill>
                  <a:schemeClr val="bg1"/>
                </a:solidFill>
                <a:latin typeface="Arial" panose="020B0604020202020204"/>
                <a:ea typeface="微软雅黑" panose="020B0503020204020204" pitchFamily="34" charset="-122"/>
                <a:sym typeface="Arial" panose="020B0604020202020204"/>
              </a:rPr>
              <a:t>2027</a:t>
            </a:r>
            <a:r>
              <a:rPr lang="zh-CN" altLang="en-US" sz="1600" b="1" dirty="0">
                <a:solidFill>
                  <a:schemeClr val="bg1"/>
                </a:solidFill>
                <a:latin typeface="Arial" panose="020B0604020202020204"/>
                <a:ea typeface="微软雅黑" panose="020B0503020204020204" pitchFamily="34" charset="-122"/>
                <a:sym typeface="Arial" panose="020B0604020202020204"/>
              </a:rPr>
              <a:t>年效益情况</a:t>
            </a:r>
            <a:endParaRPr lang="zh-CN" altLang="en-US" sz="1600" b="1" dirty="0">
              <a:solidFill>
                <a:schemeClr val="bg1"/>
              </a:solidFill>
              <a:latin typeface="Arial" panose="020B0604020202020204"/>
              <a:ea typeface="微软雅黑" panose="020B0503020204020204" pitchFamily="34" charset="-122"/>
              <a:sym typeface="Arial" panose="020B0604020202020204"/>
            </a:endParaRPr>
          </a:p>
        </p:txBody>
      </p:sp>
      <p:sp>
        <p:nvSpPr>
          <p:cNvPr id="67" name="TextBox 28"/>
          <p:cNvSpPr txBox="1"/>
          <p:nvPr/>
        </p:nvSpPr>
        <p:spPr>
          <a:xfrm>
            <a:off x="1010712" y="1964303"/>
            <a:ext cx="2728459" cy="600162"/>
          </a:xfrm>
          <a:prstGeom prst="rect">
            <a:avLst/>
          </a:prstGeom>
          <a:noFill/>
        </p:spPr>
        <p:txBody>
          <a:bodyPr wrap="square" lIns="91438" tIns="45719" rIns="91438" bIns="45719" rtlCol="0">
            <a:spAutoFit/>
          </a:bodyPr>
          <a:lstStyle/>
          <a:p>
            <a:pPr algn="r"/>
            <a:r>
              <a:rPr lang="zh-CN" altLang="en-US" sz="1100" dirty="0">
                <a:solidFill>
                  <a:schemeClr val="bg2"/>
                </a:solidFill>
                <a:latin typeface="Arial" panose="020B0604020202020204"/>
                <a:ea typeface="微软雅黑" panose="020B0503020204020204" pitchFamily="34" charset="-122"/>
                <a:sym typeface="Arial" panose="020B0604020202020204"/>
              </a:rPr>
              <a:t>这里输入简要文字说明这里输入简要文字说明这里输入简要文字说明</a:t>
            </a:r>
            <a:endParaRPr lang="zh-CN" altLang="en-US" sz="1100" dirty="0">
              <a:solidFill>
                <a:schemeClr val="bg2"/>
              </a:solidFill>
              <a:latin typeface="Arial" panose="020B0604020202020204"/>
              <a:ea typeface="微软雅黑" panose="020B0503020204020204" pitchFamily="34" charset="-122"/>
              <a:sym typeface="Arial" panose="020B0604020202020204"/>
            </a:endParaRPr>
          </a:p>
          <a:p>
            <a:pPr algn="r"/>
            <a:r>
              <a:rPr lang="zh-CN" altLang="en-US" sz="1100" dirty="0">
                <a:solidFill>
                  <a:schemeClr val="bg2"/>
                </a:solidFill>
                <a:latin typeface="Arial" panose="020B0604020202020204"/>
                <a:ea typeface="微软雅黑" panose="020B0503020204020204" pitchFamily="34" charset="-122"/>
                <a:sym typeface="Arial" panose="020B0604020202020204"/>
              </a:rPr>
              <a:t>这里输入简要文字说明</a:t>
            </a:r>
            <a:endParaRPr lang="zh-CN" altLang="en-US" sz="1100" dirty="0">
              <a:solidFill>
                <a:schemeClr val="bg2"/>
              </a:solidFill>
              <a:latin typeface="Arial" panose="020B0604020202020204"/>
              <a:ea typeface="微软雅黑" panose="020B0503020204020204" pitchFamily="34" charset="-122"/>
              <a:sym typeface="Arial" panose="020B0604020202020204"/>
            </a:endParaRPr>
          </a:p>
        </p:txBody>
      </p:sp>
      <p:sp>
        <p:nvSpPr>
          <p:cNvPr id="68" name="TextBox 29"/>
          <p:cNvSpPr txBox="1"/>
          <p:nvPr/>
        </p:nvSpPr>
        <p:spPr>
          <a:xfrm>
            <a:off x="5294837" y="1964303"/>
            <a:ext cx="2728459" cy="600162"/>
          </a:xfrm>
          <a:prstGeom prst="rect">
            <a:avLst/>
          </a:prstGeom>
          <a:noFill/>
        </p:spPr>
        <p:txBody>
          <a:bodyPr wrap="square" lIns="91438" tIns="45719" rIns="91438" bIns="45719" rtlCol="0">
            <a:spAutoFit/>
          </a:bodyPr>
          <a:lstStyle/>
          <a:p>
            <a:r>
              <a:rPr lang="zh-CN" altLang="en-US" sz="1100" dirty="0">
                <a:solidFill>
                  <a:schemeClr val="bg2"/>
                </a:solidFill>
                <a:latin typeface="Arial" panose="020B0604020202020204"/>
                <a:ea typeface="微软雅黑" panose="020B0503020204020204" pitchFamily="34" charset="-122"/>
                <a:sym typeface="Arial" panose="020B0604020202020204"/>
              </a:rPr>
              <a:t>这里输入简要文字说明这里输入简要文字说明这里输入简要文字说明</a:t>
            </a:r>
            <a:endParaRPr lang="zh-CN" altLang="en-US" sz="1100" dirty="0">
              <a:solidFill>
                <a:schemeClr val="bg2"/>
              </a:solidFill>
              <a:latin typeface="Arial" panose="020B0604020202020204"/>
              <a:ea typeface="微软雅黑" panose="020B0503020204020204" pitchFamily="34" charset="-122"/>
              <a:sym typeface="Arial" panose="020B0604020202020204"/>
            </a:endParaRPr>
          </a:p>
          <a:p>
            <a:r>
              <a:rPr lang="zh-CN" altLang="en-US" sz="1100" dirty="0">
                <a:solidFill>
                  <a:schemeClr val="bg2"/>
                </a:solidFill>
                <a:latin typeface="Arial" panose="020B0604020202020204"/>
                <a:ea typeface="微软雅黑" panose="020B0503020204020204" pitchFamily="34" charset="-122"/>
                <a:sym typeface="Arial" panose="020B0604020202020204"/>
              </a:rPr>
              <a:t>这里输入简要文字说明</a:t>
            </a:r>
            <a:endParaRPr lang="zh-CN" altLang="en-US" sz="1100" dirty="0">
              <a:solidFill>
                <a:schemeClr val="bg2"/>
              </a:solidFill>
              <a:latin typeface="Arial" panose="020B0604020202020204"/>
              <a:ea typeface="微软雅黑" panose="020B0503020204020204" pitchFamily="34" charset="-122"/>
              <a:sym typeface="Arial" panose="020B0604020202020204"/>
            </a:endParaRPr>
          </a:p>
        </p:txBody>
      </p:sp>
      <p:sp>
        <p:nvSpPr>
          <p:cNvPr id="69" name="矩形 68"/>
          <p:cNvSpPr/>
          <p:nvPr/>
        </p:nvSpPr>
        <p:spPr bwMode="auto">
          <a:xfrm>
            <a:off x="2015365" y="2888890"/>
            <a:ext cx="1612294" cy="264737"/>
          </a:xfrm>
          <a:prstGeom prst="rect">
            <a:avLst/>
          </a:prstGeom>
          <a:solidFill>
            <a:srgbClr val="002060"/>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algn="r"/>
            <a:r>
              <a:rPr lang="zh-CN" altLang="en-US" sz="1300" dirty="0">
                <a:latin typeface="Arial" panose="020B0604020202020204"/>
                <a:ea typeface="微软雅黑" panose="020B0503020204020204" pitchFamily="34" charset="-122"/>
                <a:sym typeface="Arial" panose="020B0604020202020204"/>
              </a:rPr>
              <a:t>计划完成：</a:t>
            </a:r>
            <a:r>
              <a:rPr lang="en-US" altLang="zh-CN" sz="1300" dirty="0">
                <a:latin typeface="Arial" panose="020B0604020202020204"/>
                <a:ea typeface="微软雅黑" panose="020B0503020204020204" pitchFamily="34" charset="-122"/>
                <a:sym typeface="Arial" panose="020B0604020202020204"/>
              </a:rPr>
              <a:t>70%</a:t>
            </a:r>
            <a:endParaRPr lang="zh-CN" altLang="en-US" sz="1300" dirty="0">
              <a:latin typeface="Arial" panose="020B0604020202020204"/>
              <a:ea typeface="微软雅黑" panose="020B0503020204020204" pitchFamily="34" charset="-122"/>
              <a:sym typeface="Arial" panose="020B0604020202020204"/>
            </a:endParaRPr>
          </a:p>
        </p:txBody>
      </p:sp>
      <p:sp>
        <p:nvSpPr>
          <p:cNvPr id="70" name="矩形 69"/>
          <p:cNvSpPr/>
          <p:nvPr/>
        </p:nvSpPr>
        <p:spPr bwMode="auto">
          <a:xfrm>
            <a:off x="1363008" y="3222347"/>
            <a:ext cx="2264651" cy="264737"/>
          </a:xfrm>
          <a:prstGeom prst="rect">
            <a:avLst/>
          </a:prstGeom>
          <a:solidFill>
            <a:srgbClr val="002060"/>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algn="r"/>
            <a:r>
              <a:rPr lang="zh-CN" altLang="en-US" sz="1300" dirty="0">
                <a:latin typeface="Arial" panose="020B0604020202020204"/>
                <a:ea typeface="微软雅黑" panose="020B0503020204020204" pitchFamily="34" charset="-122"/>
                <a:sym typeface="Arial" panose="020B0604020202020204"/>
              </a:rPr>
              <a:t>实际完成数：</a:t>
            </a:r>
            <a:r>
              <a:rPr lang="en-US" altLang="zh-CN" sz="1300" dirty="0">
                <a:latin typeface="Arial" panose="020B0604020202020204"/>
                <a:ea typeface="微软雅黑" panose="020B0503020204020204" pitchFamily="34" charset="-122"/>
                <a:sym typeface="Arial" panose="020B0604020202020204"/>
              </a:rPr>
              <a:t>2000</a:t>
            </a:r>
            <a:r>
              <a:rPr lang="zh-CN" altLang="en-US" sz="1300" dirty="0">
                <a:latin typeface="Arial" panose="020B0604020202020204"/>
                <a:ea typeface="微软雅黑" panose="020B0503020204020204" pitchFamily="34" charset="-122"/>
                <a:sym typeface="Arial" panose="020B0604020202020204"/>
              </a:rPr>
              <a:t>万</a:t>
            </a:r>
            <a:endParaRPr lang="zh-CN" altLang="en-US" sz="1300" dirty="0">
              <a:latin typeface="Arial" panose="020B0604020202020204"/>
              <a:ea typeface="微软雅黑" panose="020B0503020204020204" pitchFamily="34" charset="-122"/>
              <a:sym typeface="Arial" panose="020B0604020202020204"/>
            </a:endParaRPr>
          </a:p>
        </p:txBody>
      </p:sp>
      <p:sp>
        <p:nvSpPr>
          <p:cNvPr id="71" name="矩形 70"/>
          <p:cNvSpPr/>
          <p:nvPr/>
        </p:nvSpPr>
        <p:spPr bwMode="auto">
          <a:xfrm>
            <a:off x="1687032" y="3593912"/>
            <a:ext cx="1940630" cy="264737"/>
          </a:xfrm>
          <a:prstGeom prst="rect">
            <a:avLst/>
          </a:prstGeom>
          <a:solidFill>
            <a:srgbClr val="002060"/>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algn="r"/>
            <a:r>
              <a:rPr lang="zh-CN" altLang="en-US" sz="1300" dirty="0">
                <a:latin typeface="Arial" panose="020B0604020202020204"/>
                <a:ea typeface="微软雅黑" panose="020B0503020204020204" pitchFamily="34" charset="-122"/>
                <a:sym typeface="Arial" panose="020B0604020202020204"/>
              </a:rPr>
              <a:t>回款数：</a:t>
            </a:r>
            <a:r>
              <a:rPr lang="en-US" altLang="zh-CN" sz="1300" dirty="0">
                <a:latin typeface="Arial" panose="020B0604020202020204"/>
                <a:ea typeface="微软雅黑" panose="020B0503020204020204" pitchFamily="34" charset="-122"/>
                <a:sym typeface="Arial" panose="020B0604020202020204"/>
              </a:rPr>
              <a:t>1000</a:t>
            </a:r>
            <a:r>
              <a:rPr lang="zh-CN" altLang="en-US" sz="1300" dirty="0">
                <a:latin typeface="Arial" panose="020B0604020202020204"/>
                <a:ea typeface="微软雅黑" panose="020B0503020204020204" pitchFamily="34" charset="-122"/>
                <a:sym typeface="Arial" panose="020B0604020202020204"/>
              </a:rPr>
              <a:t>万</a:t>
            </a:r>
            <a:endParaRPr lang="zh-CN" altLang="en-US" sz="1300" dirty="0">
              <a:latin typeface="Arial" panose="020B0604020202020204"/>
              <a:ea typeface="微软雅黑" panose="020B0503020204020204" pitchFamily="34" charset="-122"/>
              <a:sym typeface="Arial" panose="020B0604020202020204"/>
            </a:endParaRPr>
          </a:p>
        </p:txBody>
      </p:sp>
      <p:sp>
        <p:nvSpPr>
          <p:cNvPr id="72" name="矩形 71"/>
          <p:cNvSpPr/>
          <p:nvPr/>
        </p:nvSpPr>
        <p:spPr bwMode="auto">
          <a:xfrm>
            <a:off x="2065057" y="3963916"/>
            <a:ext cx="1562604" cy="264737"/>
          </a:xfrm>
          <a:prstGeom prst="rect">
            <a:avLst/>
          </a:prstGeom>
          <a:solidFill>
            <a:srgbClr val="002060"/>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algn="r"/>
            <a:r>
              <a:rPr lang="zh-CN" altLang="en-US" sz="1300" dirty="0">
                <a:latin typeface="Arial" panose="020B0604020202020204"/>
                <a:ea typeface="微软雅黑" panose="020B0503020204020204" pitchFamily="34" charset="-122"/>
                <a:sym typeface="Arial" panose="020B0604020202020204"/>
              </a:rPr>
              <a:t>随便换内容</a:t>
            </a:r>
            <a:endParaRPr lang="zh-CN" altLang="en-US" sz="1300" dirty="0">
              <a:latin typeface="Arial" panose="020B0604020202020204"/>
              <a:ea typeface="微软雅黑" panose="020B0503020204020204" pitchFamily="34" charset="-122"/>
              <a:sym typeface="Arial" panose="020B0604020202020204"/>
            </a:endParaRPr>
          </a:p>
        </p:txBody>
      </p:sp>
      <p:sp>
        <p:nvSpPr>
          <p:cNvPr id="73" name="矩形 72"/>
          <p:cNvSpPr/>
          <p:nvPr/>
        </p:nvSpPr>
        <p:spPr bwMode="auto">
          <a:xfrm>
            <a:off x="5497171" y="2888890"/>
            <a:ext cx="1752237" cy="264737"/>
          </a:xfrm>
          <a:prstGeom prst="rect">
            <a:avLst/>
          </a:prstGeom>
          <a:solidFill>
            <a:srgbClr val="002060"/>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r>
              <a:rPr lang="zh-CN" altLang="en-US" sz="1300" dirty="0">
                <a:latin typeface="Arial" panose="020B0604020202020204"/>
                <a:ea typeface="微软雅黑" panose="020B0503020204020204" pitchFamily="34" charset="-122"/>
                <a:sym typeface="Arial" panose="020B0604020202020204"/>
              </a:rPr>
              <a:t>计划完成：</a:t>
            </a:r>
            <a:r>
              <a:rPr lang="en-US" altLang="zh-CN" sz="1300" dirty="0">
                <a:latin typeface="Arial" panose="020B0604020202020204"/>
                <a:ea typeface="微软雅黑" panose="020B0503020204020204" pitchFamily="34" charset="-122"/>
                <a:sym typeface="Arial" panose="020B0604020202020204"/>
              </a:rPr>
              <a:t>90%</a:t>
            </a:r>
            <a:endParaRPr lang="zh-CN" altLang="en-US" sz="1300" dirty="0">
              <a:latin typeface="Arial" panose="020B0604020202020204"/>
              <a:ea typeface="微软雅黑" panose="020B0503020204020204" pitchFamily="34" charset="-122"/>
              <a:sym typeface="Arial" panose="020B0604020202020204"/>
            </a:endParaRPr>
          </a:p>
        </p:txBody>
      </p:sp>
      <p:sp>
        <p:nvSpPr>
          <p:cNvPr id="74" name="矩形 73"/>
          <p:cNvSpPr/>
          <p:nvPr/>
        </p:nvSpPr>
        <p:spPr bwMode="auto">
          <a:xfrm>
            <a:off x="5506204" y="3222347"/>
            <a:ext cx="2614276" cy="264737"/>
          </a:xfrm>
          <a:prstGeom prst="rect">
            <a:avLst/>
          </a:prstGeom>
          <a:solidFill>
            <a:srgbClr val="002060"/>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r>
              <a:rPr lang="zh-CN" altLang="en-US" sz="1300" dirty="0">
                <a:latin typeface="Arial" panose="020B0604020202020204"/>
                <a:ea typeface="微软雅黑" panose="020B0503020204020204" pitchFamily="34" charset="-122"/>
                <a:sym typeface="Arial" panose="020B0604020202020204"/>
              </a:rPr>
              <a:t>实际完成数：</a:t>
            </a:r>
            <a:r>
              <a:rPr lang="en-US" altLang="zh-CN" sz="1300" dirty="0">
                <a:latin typeface="Arial" panose="020B0604020202020204"/>
                <a:ea typeface="微软雅黑" panose="020B0503020204020204" pitchFamily="34" charset="-122"/>
                <a:sym typeface="Arial" panose="020B0604020202020204"/>
              </a:rPr>
              <a:t>5000</a:t>
            </a:r>
            <a:r>
              <a:rPr lang="zh-CN" altLang="en-US" sz="1300" dirty="0">
                <a:latin typeface="Arial" panose="020B0604020202020204"/>
                <a:ea typeface="微软雅黑" panose="020B0503020204020204" pitchFamily="34" charset="-122"/>
                <a:sym typeface="Arial" panose="020B0604020202020204"/>
              </a:rPr>
              <a:t>万</a:t>
            </a:r>
            <a:endParaRPr lang="zh-CN" altLang="en-US" sz="1300" dirty="0">
              <a:latin typeface="Arial" panose="020B0604020202020204"/>
              <a:ea typeface="微软雅黑" panose="020B0503020204020204" pitchFamily="34" charset="-122"/>
              <a:sym typeface="Arial" panose="020B0604020202020204"/>
            </a:endParaRPr>
          </a:p>
        </p:txBody>
      </p:sp>
      <p:sp>
        <p:nvSpPr>
          <p:cNvPr id="75" name="矩形 74"/>
          <p:cNvSpPr/>
          <p:nvPr/>
        </p:nvSpPr>
        <p:spPr bwMode="auto">
          <a:xfrm>
            <a:off x="5506204" y="3593912"/>
            <a:ext cx="1761305" cy="264737"/>
          </a:xfrm>
          <a:prstGeom prst="rect">
            <a:avLst/>
          </a:prstGeom>
          <a:solidFill>
            <a:srgbClr val="002060"/>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r>
              <a:rPr lang="zh-CN" altLang="en-US" sz="1300" dirty="0">
                <a:latin typeface="Arial" panose="020B0604020202020204"/>
                <a:ea typeface="微软雅黑" panose="020B0503020204020204" pitchFamily="34" charset="-122"/>
                <a:sym typeface="Arial" panose="020B0604020202020204"/>
              </a:rPr>
              <a:t>回款数：</a:t>
            </a:r>
            <a:r>
              <a:rPr lang="en-US" altLang="zh-CN" sz="1300" dirty="0">
                <a:latin typeface="Arial" panose="020B0604020202020204"/>
                <a:ea typeface="微软雅黑" panose="020B0503020204020204" pitchFamily="34" charset="-122"/>
                <a:sym typeface="Arial" panose="020B0604020202020204"/>
              </a:rPr>
              <a:t>3500</a:t>
            </a:r>
            <a:r>
              <a:rPr lang="zh-CN" altLang="en-US" sz="1300" dirty="0">
                <a:latin typeface="Arial" panose="020B0604020202020204"/>
                <a:ea typeface="微软雅黑" panose="020B0503020204020204" pitchFamily="34" charset="-122"/>
                <a:sym typeface="Arial" panose="020B0604020202020204"/>
              </a:rPr>
              <a:t>万</a:t>
            </a:r>
            <a:endParaRPr lang="zh-CN" altLang="en-US" sz="1300" dirty="0">
              <a:latin typeface="Arial" panose="020B0604020202020204"/>
              <a:ea typeface="微软雅黑" panose="020B0503020204020204" pitchFamily="34" charset="-122"/>
              <a:sym typeface="Arial" panose="020B0604020202020204"/>
            </a:endParaRPr>
          </a:p>
        </p:txBody>
      </p:sp>
      <p:sp>
        <p:nvSpPr>
          <p:cNvPr id="76" name="矩形 75"/>
          <p:cNvSpPr/>
          <p:nvPr/>
        </p:nvSpPr>
        <p:spPr bwMode="auto">
          <a:xfrm>
            <a:off x="5497170" y="3963916"/>
            <a:ext cx="1860245" cy="264737"/>
          </a:xfrm>
          <a:prstGeom prst="rect">
            <a:avLst/>
          </a:prstGeom>
          <a:solidFill>
            <a:srgbClr val="002060"/>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r>
              <a:rPr lang="zh-CN" altLang="en-US" sz="1300" dirty="0">
                <a:latin typeface="Arial" panose="020B0604020202020204"/>
                <a:ea typeface="微软雅黑" panose="020B0503020204020204" pitchFamily="34" charset="-122"/>
                <a:sym typeface="Arial" panose="020B0604020202020204"/>
              </a:rPr>
              <a:t>随便换内容</a:t>
            </a:r>
            <a:endParaRPr lang="zh-CN" altLang="en-US" sz="1300" dirty="0">
              <a:latin typeface="Arial" panose="020B0604020202020204"/>
              <a:ea typeface="微软雅黑" panose="020B0503020204020204" pitchFamily="34" charset="-122"/>
              <a:sym typeface="Arial" panose="020B0604020202020204"/>
            </a:endParaRPr>
          </a:p>
        </p:txBody>
      </p:sp>
      <p:sp>
        <p:nvSpPr>
          <p:cNvPr id="77" name="TextBox 38"/>
          <p:cNvSpPr txBox="1"/>
          <p:nvPr/>
        </p:nvSpPr>
        <p:spPr>
          <a:xfrm>
            <a:off x="4332113" y="2665019"/>
            <a:ext cx="595031" cy="461663"/>
          </a:xfrm>
          <a:prstGeom prst="rect">
            <a:avLst/>
          </a:prstGeom>
          <a:noFill/>
        </p:spPr>
        <p:txBody>
          <a:bodyPr wrap="none" lIns="91438" tIns="45719" rIns="91438" bIns="45719" rtlCol="0">
            <a:spAutoFit/>
          </a:bodyPr>
          <a:lstStyle/>
          <a:p>
            <a:r>
              <a:rPr lang="en-US" altLang="zh-CN" sz="2400" dirty="0">
                <a:solidFill>
                  <a:srgbClr val="F8F8F8"/>
                </a:solidFill>
                <a:latin typeface="Arial" panose="020B0604020202020204"/>
                <a:ea typeface="微软雅黑" panose="020B0503020204020204" pitchFamily="34" charset="-122"/>
                <a:sym typeface="Arial" panose="020B0604020202020204"/>
              </a:rPr>
              <a:t>VS</a:t>
            </a:r>
            <a:endParaRPr lang="zh-CN" altLang="en-US" sz="2400" dirty="0">
              <a:solidFill>
                <a:srgbClr val="F8F8F8"/>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600" advTm="10260">
        <p14:prism isInverted="1"/>
      </p:transition>
    </mc:Choice>
    <mc:Fallback>
      <p:transition spd="slow" advTm="1026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750"/>
                                            <p:tgtEl>
                                              <p:spTgt spid="3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500"/>
                                            <p:tgtEl>
                                              <p:spTgt spid="48"/>
                                            </p:tgtEl>
                                          </p:cBhvr>
                                        </p:animEffect>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transition="in" filter="wipe(up)">
                                          <p:cBhvr>
                                            <p:cTn id="18" dur="500"/>
                                            <p:tgtEl>
                                              <p:spTgt spid="62"/>
                                            </p:tgtEl>
                                          </p:cBhvr>
                                        </p:animEffect>
                                      </p:childTnLst>
                                    </p:cTn>
                                  </p:par>
                                  <p:par>
                                    <p:cTn id="19" presetID="22" presetClass="entr" presetSubtype="4" fill="hold" nodeType="withEffect">
                                      <p:stCondLst>
                                        <p:cond delay="0"/>
                                      </p:stCondLst>
                                      <p:childTnLst>
                                        <p:set>
                                          <p:cBhvr>
                                            <p:cTn id="20" dur="1" fill="hold">
                                              <p:stCondLst>
                                                <p:cond delay="0"/>
                                              </p:stCondLst>
                                            </p:cTn>
                                            <p:tgtEl>
                                              <p:spTgt spid="63"/>
                                            </p:tgtEl>
                                            <p:attrNameLst>
                                              <p:attrName>style.visibility</p:attrName>
                                            </p:attrNameLst>
                                          </p:cBhvr>
                                          <p:to>
                                            <p:strVal val="visible"/>
                                          </p:to>
                                        </p:set>
                                        <p:animEffect transition="in" filter="wipe(down)">
                                          <p:cBhvr>
                                            <p:cTn id="21" dur="500"/>
                                            <p:tgtEl>
                                              <p:spTgt spid="63"/>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 calcmode="lin" valueType="num">
                                          <p:cBhvr>
                                            <p:cTn id="25" dur="500" fill="hold"/>
                                            <p:tgtEl>
                                              <p:spTgt spid="64"/>
                                            </p:tgtEl>
                                            <p:attrNameLst>
                                              <p:attrName>ppt_w</p:attrName>
                                            </p:attrNameLst>
                                          </p:cBhvr>
                                          <p:tavLst>
                                            <p:tav tm="0">
                                              <p:val>
                                                <p:fltVal val="0"/>
                                              </p:val>
                                            </p:tav>
                                            <p:tav tm="100000">
                                              <p:val>
                                                <p:strVal val="#ppt_w"/>
                                              </p:val>
                                            </p:tav>
                                          </p:tavLst>
                                        </p:anim>
                                        <p:anim calcmode="lin" valueType="num">
                                          <p:cBhvr>
                                            <p:cTn id="26" dur="500" fill="hold"/>
                                            <p:tgtEl>
                                              <p:spTgt spid="64"/>
                                            </p:tgtEl>
                                            <p:attrNameLst>
                                              <p:attrName>ppt_h</p:attrName>
                                            </p:attrNameLst>
                                          </p:cBhvr>
                                          <p:tavLst>
                                            <p:tav tm="0">
                                              <p:val>
                                                <p:fltVal val="0"/>
                                              </p:val>
                                            </p:tav>
                                            <p:tav tm="100000">
                                              <p:val>
                                                <p:strVal val="#ppt_h"/>
                                              </p:val>
                                            </p:tav>
                                          </p:tavLst>
                                        </p:anim>
                                        <p:animEffect transition="in" filter="fade">
                                          <p:cBhvr>
                                            <p:cTn id="27" dur="500"/>
                                            <p:tgtEl>
                                              <p:spTgt spid="64"/>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77"/>
                                            </p:tgtEl>
                                            <p:attrNameLst>
                                              <p:attrName>style.visibility</p:attrName>
                                            </p:attrNameLst>
                                          </p:cBhvr>
                                          <p:to>
                                            <p:strVal val="visible"/>
                                          </p:to>
                                        </p:set>
                                        <p:anim calcmode="lin" valueType="num">
                                          <p:cBhvr>
                                            <p:cTn id="30" dur="500" fill="hold"/>
                                            <p:tgtEl>
                                              <p:spTgt spid="77"/>
                                            </p:tgtEl>
                                            <p:attrNameLst>
                                              <p:attrName>ppt_w</p:attrName>
                                            </p:attrNameLst>
                                          </p:cBhvr>
                                          <p:tavLst>
                                            <p:tav tm="0">
                                              <p:val>
                                                <p:fltVal val="0"/>
                                              </p:val>
                                            </p:tav>
                                            <p:tav tm="100000">
                                              <p:val>
                                                <p:strVal val="#ppt_w"/>
                                              </p:val>
                                            </p:tav>
                                          </p:tavLst>
                                        </p:anim>
                                        <p:anim calcmode="lin" valueType="num">
                                          <p:cBhvr>
                                            <p:cTn id="31" dur="500" fill="hold"/>
                                            <p:tgtEl>
                                              <p:spTgt spid="77"/>
                                            </p:tgtEl>
                                            <p:attrNameLst>
                                              <p:attrName>ppt_h</p:attrName>
                                            </p:attrNameLst>
                                          </p:cBhvr>
                                          <p:tavLst>
                                            <p:tav tm="0">
                                              <p:val>
                                                <p:fltVal val="0"/>
                                              </p:val>
                                            </p:tav>
                                            <p:tav tm="100000">
                                              <p:val>
                                                <p:strVal val="#ppt_h"/>
                                              </p:val>
                                            </p:tav>
                                          </p:tavLst>
                                        </p:anim>
                                        <p:animEffect transition="in" filter="fade">
                                          <p:cBhvr>
                                            <p:cTn id="32" dur="500"/>
                                            <p:tgtEl>
                                              <p:spTgt spid="77"/>
                                            </p:tgtEl>
                                          </p:cBhvr>
                                        </p:animEffect>
                                      </p:childTnLst>
                                    </p:cTn>
                                  </p:par>
                                </p:childTnLst>
                              </p:cTn>
                            </p:par>
                            <p:par>
                              <p:cTn id="33" fill="hold">
                                <p:stCondLst>
                                  <p:cond delay="2000"/>
                                </p:stCondLst>
                                <p:childTnLst>
                                  <p:par>
                                    <p:cTn id="34" presetID="42" presetClass="entr" presetSubtype="0" fill="hold" grpId="0" nodeType="after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fade">
                                          <p:cBhvr>
                                            <p:cTn id="36" dur="1000"/>
                                            <p:tgtEl>
                                              <p:spTgt spid="60"/>
                                            </p:tgtEl>
                                          </p:cBhvr>
                                        </p:animEffect>
                                        <p:anim calcmode="lin" valueType="num">
                                          <p:cBhvr>
                                            <p:cTn id="37" dur="1000" fill="hold"/>
                                            <p:tgtEl>
                                              <p:spTgt spid="60"/>
                                            </p:tgtEl>
                                            <p:attrNameLst>
                                              <p:attrName>ppt_x</p:attrName>
                                            </p:attrNameLst>
                                          </p:cBhvr>
                                          <p:tavLst>
                                            <p:tav tm="0">
                                              <p:val>
                                                <p:strVal val="#ppt_x"/>
                                              </p:val>
                                            </p:tav>
                                            <p:tav tm="100000">
                                              <p:val>
                                                <p:strVal val="#ppt_x"/>
                                              </p:val>
                                            </p:tav>
                                          </p:tavLst>
                                        </p:anim>
                                        <p:anim calcmode="lin" valueType="num">
                                          <p:cBhvr>
                                            <p:cTn id="38" dur="1000" fill="hold"/>
                                            <p:tgtEl>
                                              <p:spTgt spid="60"/>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42" presetClass="entr" presetSubtype="0" fill="hold" grpId="0" nodeType="after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fade">
                                          <p:cBhvr>
                                            <p:cTn id="42" dur="1000"/>
                                            <p:tgtEl>
                                              <p:spTgt spid="61"/>
                                            </p:tgtEl>
                                          </p:cBhvr>
                                        </p:animEffect>
                                        <p:anim calcmode="lin" valueType="num">
                                          <p:cBhvr>
                                            <p:cTn id="43" dur="1000" fill="hold"/>
                                            <p:tgtEl>
                                              <p:spTgt spid="61"/>
                                            </p:tgtEl>
                                            <p:attrNameLst>
                                              <p:attrName>ppt_x</p:attrName>
                                            </p:attrNameLst>
                                          </p:cBhvr>
                                          <p:tavLst>
                                            <p:tav tm="0">
                                              <p:val>
                                                <p:strVal val="#ppt_x"/>
                                              </p:val>
                                            </p:tav>
                                            <p:tav tm="100000">
                                              <p:val>
                                                <p:strVal val="#ppt_x"/>
                                              </p:val>
                                            </p:tav>
                                          </p:tavLst>
                                        </p:anim>
                                        <p:anim calcmode="lin" valueType="num">
                                          <p:cBhvr>
                                            <p:cTn id="44" dur="1000" fill="hold"/>
                                            <p:tgtEl>
                                              <p:spTgt spid="61"/>
                                            </p:tgtEl>
                                            <p:attrNameLst>
                                              <p:attrName>ppt_y</p:attrName>
                                            </p:attrNameLst>
                                          </p:cBhvr>
                                          <p:tavLst>
                                            <p:tav tm="0">
                                              <p:val>
                                                <p:strVal val="#ppt_y+.1"/>
                                              </p:val>
                                            </p:tav>
                                            <p:tav tm="100000">
                                              <p:val>
                                                <p:strVal val="#ppt_y"/>
                                              </p:val>
                                            </p:tav>
                                          </p:tavLst>
                                        </p:anim>
                                      </p:childTnLst>
                                    </p:cTn>
                                  </p:par>
                                </p:childTnLst>
                              </p:cTn>
                            </p:par>
                            <p:par>
                              <p:cTn id="45" fill="hold">
                                <p:stCondLst>
                                  <p:cond delay="4000"/>
                                </p:stCondLst>
                                <p:childTnLst>
                                  <p:par>
                                    <p:cTn id="46" presetID="2" presetClass="entr" presetSubtype="1" accel="68000" fill="hold" grpId="0" nodeType="afterEffect" p14:presetBounceEnd="20000">
                                      <p:stCondLst>
                                        <p:cond delay="0"/>
                                      </p:stCondLst>
                                      <p:iterate type="lt">
                                        <p:tmPct val="10000"/>
                                      </p:iterate>
                                      <p:childTnLst>
                                        <p:set>
                                          <p:cBhvr>
                                            <p:cTn id="47" dur="1" fill="hold">
                                              <p:stCondLst>
                                                <p:cond delay="0"/>
                                              </p:stCondLst>
                                            </p:cTn>
                                            <p:tgtEl>
                                              <p:spTgt spid="65"/>
                                            </p:tgtEl>
                                            <p:attrNameLst>
                                              <p:attrName>style.visibility</p:attrName>
                                            </p:attrNameLst>
                                          </p:cBhvr>
                                          <p:to>
                                            <p:strVal val="visible"/>
                                          </p:to>
                                        </p:set>
                                        <p:anim calcmode="lin" valueType="num" p14:bounceEnd="20000">
                                          <p:cBhvr additive="base">
                                            <p:cTn id="48" dur="500" fill="hold"/>
                                            <p:tgtEl>
                                              <p:spTgt spid="65"/>
                                            </p:tgtEl>
                                            <p:attrNameLst>
                                              <p:attrName>ppt_x</p:attrName>
                                            </p:attrNameLst>
                                          </p:cBhvr>
                                          <p:tavLst>
                                            <p:tav tm="0">
                                              <p:val>
                                                <p:strVal val="#ppt_x"/>
                                              </p:val>
                                            </p:tav>
                                            <p:tav tm="100000">
                                              <p:val>
                                                <p:strVal val="#ppt_x"/>
                                              </p:val>
                                            </p:tav>
                                          </p:tavLst>
                                        </p:anim>
                                        <p:anim calcmode="lin" valueType="num" p14:bounceEnd="20000">
                                          <p:cBhvr additive="base">
                                            <p:cTn id="49" dur="500" fill="hold"/>
                                            <p:tgtEl>
                                              <p:spTgt spid="65"/>
                                            </p:tgtEl>
                                            <p:attrNameLst>
                                              <p:attrName>ppt_y</p:attrName>
                                            </p:attrNameLst>
                                          </p:cBhvr>
                                          <p:tavLst>
                                            <p:tav tm="0">
                                              <p:val>
                                                <p:strVal val="0-#ppt_h/2"/>
                                              </p:val>
                                            </p:tav>
                                            <p:tav tm="100000">
                                              <p:val>
                                                <p:strVal val="#ppt_y"/>
                                              </p:val>
                                            </p:tav>
                                          </p:tavLst>
                                        </p:anim>
                                      </p:childTnLst>
                                    </p:cTn>
                                  </p:par>
                                  <p:par>
                                    <p:cTn id="50" presetID="2" presetClass="entr" presetSubtype="1" accel="68000" fill="hold" grpId="0" nodeType="withEffect" p14:presetBounceEnd="20000">
                                      <p:stCondLst>
                                        <p:cond delay="0"/>
                                      </p:stCondLst>
                                      <p:iterate type="lt">
                                        <p:tmPct val="10000"/>
                                      </p:iterate>
                                      <p:childTnLst>
                                        <p:set>
                                          <p:cBhvr>
                                            <p:cTn id="51" dur="1" fill="hold">
                                              <p:stCondLst>
                                                <p:cond delay="0"/>
                                              </p:stCondLst>
                                            </p:cTn>
                                            <p:tgtEl>
                                              <p:spTgt spid="66"/>
                                            </p:tgtEl>
                                            <p:attrNameLst>
                                              <p:attrName>style.visibility</p:attrName>
                                            </p:attrNameLst>
                                          </p:cBhvr>
                                          <p:to>
                                            <p:strVal val="visible"/>
                                          </p:to>
                                        </p:set>
                                        <p:anim calcmode="lin" valueType="num" p14:bounceEnd="20000">
                                          <p:cBhvr additive="base">
                                            <p:cTn id="52" dur="500" fill="hold"/>
                                            <p:tgtEl>
                                              <p:spTgt spid="66"/>
                                            </p:tgtEl>
                                            <p:attrNameLst>
                                              <p:attrName>ppt_x</p:attrName>
                                            </p:attrNameLst>
                                          </p:cBhvr>
                                          <p:tavLst>
                                            <p:tav tm="0">
                                              <p:val>
                                                <p:strVal val="#ppt_x"/>
                                              </p:val>
                                            </p:tav>
                                            <p:tav tm="100000">
                                              <p:val>
                                                <p:strVal val="#ppt_x"/>
                                              </p:val>
                                            </p:tav>
                                          </p:tavLst>
                                        </p:anim>
                                        <p:anim calcmode="lin" valueType="num" p14:bounceEnd="20000">
                                          <p:cBhvr additive="base">
                                            <p:cTn id="53" dur="500" fill="hold"/>
                                            <p:tgtEl>
                                              <p:spTgt spid="66"/>
                                            </p:tgtEl>
                                            <p:attrNameLst>
                                              <p:attrName>ppt_y</p:attrName>
                                            </p:attrNameLst>
                                          </p:cBhvr>
                                          <p:tavLst>
                                            <p:tav tm="0">
                                              <p:val>
                                                <p:strVal val="0-#ppt_h/2"/>
                                              </p:val>
                                            </p:tav>
                                            <p:tav tm="100000">
                                              <p:val>
                                                <p:strVal val="#ppt_y"/>
                                              </p:val>
                                            </p:tav>
                                          </p:tavLst>
                                        </p:anim>
                                      </p:childTnLst>
                                    </p:cTn>
                                  </p:par>
                                </p:childTnLst>
                              </p:cTn>
                            </p:par>
                            <p:par>
                              <p:cTn id="54" fill="hold">
                                <p:stCondLst>
                                  <p:cond delay="5150"/>
                                </p:stCondLst>
                                <p:childTnLst>
                                  <p:par>
                                    <p:cTn id="55" presetID="22" presetClass="entr" presetSubtype="1" fill="hold" grpId="0" nodeType="afterEffect">
                                      <p:stCondLst>
                                        <p:cond delay="0"/>
                                      </p:stCondLst>
                                      <p:childTnLst>
                                        <p:set>
                                          <p:cBhvr>
                                            <p:cTn id="56" dur="1" fill="hold">
                                              <p:stCondLst>
                                                <p:cond delay="0"/>
                                              </p:stCondLst>
                                            </p:cTn>
                                            <p:tgtEl>
                                              <p:spTgt spid="67"/>
                                            </p:tgtEl>
                                            <p:attrNameLst>
                                              <p:attrName>style.visibility</p:attrName>
                                            </p:attrNameLst>
                                          </p:cBhvr>
                                          <p:to>
                                            <p:strVal val="visible"/>
                                          </p:to>
                                        </p:set>
                                        <p:animEffect transition="in" filter="wipe(up)">
                                          <p:cBhvr>
                                            <p:cTn id="57" dur="500"/>
                                            <p:tgtEl>
                                              <p:spTgt spid="67"/>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68"/>
                                            </p:tgtEl>
                                            <p:attrNameLst>
                                              <p:attrName>style.visibility</p:attrName>
                                            </p:attrNameLst>
                                          </p:cBhvr>
                                          <p:to>
                                            <p:strVal val="visible"/>
                                          </p:to>
                                        </p:set>
                                        <p:animEffect transition="in" filter="wipe(up)">
                                          <p:cBhvr>
                                            <p:cTn id="60" dur="500"/>
                                            <p:tgtEl>
                                              <p:spTgt spid="68"/>
                                            </p:tgtEl>
                                          </p:cBhvr>
                                        </p:animEffect>
                                      </p:childTnLst>
                                    </p:cTn>
                                  </p:par>
                                </p:childTnLst>
                              </p:cTn>
                            </p:par>
                            <p:par>
                              <p:cTn id="61" fill="hold">
                                <p:stCondLst>
                                  <p:cond delay="5650"/>
                                </p:stCondLst>
                                <p:childTnLst>
                                  <p:par>
                                    <p:cTn id="62" presetID="22" presetClass="entr" presetSubtype="2" fill="hold" grpId="0" nodeType="afterEffect">
                                      <p:stCondLst>
                                        <p:cond delay="0"/>
                                      </p:stCondLst>
                                      <p:childTnLst>
                                        <p:set>
                                          <p:cBhvr>
                                            <p:cTn id="63" dur="1" fill="hold">
                                              <p:stCondLst>
                                                <p:cond delay="0"/>
                                              </p:stCondLst>
                                            </p:cTn>
                                            <p:tgtEl>
                                              <p:spTgt spid="69"/>
                                            </p:tgtEl>
                                            <p:attrNameLst>
                                              <p:attrName>style.visibility</p:attrName>
                                            </p:attrNameLst>
                                          </p:cBhvr>
                                          <p:to>
                                            <p:strVal val="visible"/>
                                          </p:to>
                                        </p:set>
                                        <p:animEffect transition="in" filter="wipe(right)">
                                          <p:cBhvr>
                                            <p:cTn id="64" dur="500"/>
                                            <p:tgtEl>
                                              <p:spTgt spid="6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left)">
                                          <p:cBhvr>
                                            <p:cTn id="67" dur="500"/>
                                            <p:tgtEl>
                                              <p:spTgt spid="73"/>
                                            </p:tgtEl>
                                          </p:cBhvr>
                                        </p:animEffect>
                                      </p:childTnLst>
                                    </p:cTn>
                                  </p:par>
                                </p:childTnLst>
                              </p:cTn>
                            </p:par>
                            <p:par>
                              <p:cTn id="68" fill="hold">
                                <p:stCondLst>
                                  <p:cond delay="6150"/>
                                </p:stCondLst>
                                <p:childTnLst>
                                  <p:par>
                                    <p:cTn id="69" presetID="22" presetClass="entr" presetSubtype="2" fill="hold" grpId="0" nodeType="afterEffect">
                                      <p:stCondLst>
                                        <p:cond delay="0"/>
                                      </p:stCondLst>
                                      <p:childTnLst>
                                        <p:set>
                                          <p:cBhvr>
                                            <p:cTn id="70" dur="1" fill="hold">
                                              <p:stCondLst>
                                                <p:cond delay="0"/>
                                              </p:stCondLst>
                                            </p:cTn>
                                            <p:tgtEl>
                                              <p:spTgt spid="70"/>
                                            </p:tgtEl>
                                            <p:attrNameLst>
                                              <p:attrName>style.visibility</p:attrName>
                                            </p:attrNameLst>
                                          </p:cBhvr>
                                          <p:to>
                                            <p:strVal val="visible"/>
                                          </p:to>
                                        </p:set>
                                        <p:animEffect transition="in" filter="wipe(right)">
                                          <p:cBhvr>
                                            <p:cTn id="71" dur="500"/>
                                            <p:tgtEl>
                                              <p:spTgt spid="70"/>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4"/>
                                            </p:tgtEl>
                                            <p:attrNameLst>
                                              <p:attrName>style.visibility</p:attrName>
                                            </p:attrNameLst>
                                          </p:cBhvr>
                                          <p:to>
                                            <p:strVal val="visible"/>
                                          </p:to>
                                        </p:set>
                                        <p:animEffect transition="in" filter="wipe(left)">
                                          <p:cBhvr>
                                            <p:cTn id="74" dur="500"/>
                                            <p:tgtEl>
                                              <p:spTgt spid="74"/>
                                            </p:tgtEl>
                                          </p:cBhvr>
                                        </p:animEffect>
                                      </p:childTnLst>
                                    </p:cTn>
                                  </p:par>
                                </p:childTnLst>
                              </p:cTn>
                            </p:par>
                            <p:par>
                              <p:cTn id="75" fill="hold">
                                <p:stCondLst>
                                  <p:cond delay="6650"/>
                                </p:stCondLst>
                                <p:childTnLst>
                                  <p:par>
                                    <p:cTn id="76" presetID="22" presetClass="entr" presetSubtype="2" fill="hold" grpId="0" nodeType="afterEffect">
                                      <p:stCondLst>
                                        <p:cond delay="0"/>
                                      </p:stCondLst>
                                      <p:childTnLst>
                                        <p:set>
                                          <p:cBhvr>
                                            <p:cTn id="77" dur="1" fill="hold">
                                              <p:stCondLst>
                                                <p:cond delay="0"/>
                                              </p:stCondLst>
                                            </p:cTn>
                                            <p:tgtEl>
                                              <p:spTgt spid="71"/>
                                            </p:tgtEl>
                                            <p:attrNameLst>
                                              <p:attrName>style.visibility</p:attrName>
                                            </p:attrNameLst>
                                          </p:cBhvr>
                                          <p:to>
                                            <p:strVal val="visible"/>
                                          </p:to>
                                        </p:set>
                                        <p:animEffect transition="in" filter="wipe(right)">
                                          <p:cBhvr>
                                            <p:cTn id="78" dur="500"/>
                                            <p:tgtEl>
                                              <p:spTgt spid="7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wipe(left)">
                                          <p:cBhvr>
                                            <p:cTn id="81" dur="500"/>
                                            <p:tgtEl>
                                              <p:spTgt spid="75"/>
                                            </p:tgtEl>
                                          </p:cBhvr>
                                        </p:animEffect>
                                      </p:childTnLst>
                                    </p:cTn>
                                  </p:par>
                                </p:childTnLst>
                              </p:cTn>
                            </p:par>
                            <p:par>
                              <p:cTn id="82" fill="hold">
                                <p:stCondLst>
                                  <p:cond delay="7150"/>
                                </p:stCondLst>
                                <p:childTnLst>
                                  <p:par>
                                    <p:cTn id="83" presetID="22" presetClass="entr" presetSubtype="2" fill="hold" grpId="0" nodeType="afterEffect">
                                      <p:stCondLst>
                                        <p:cond delay="0"/>
                                      </p:stCondLst>
                                      <p:childTnLst>
                                        <p:set>
                                          <p:cBhvr>
                                            <p:cTn id="84" dur="1" fill="hold">
                                              <p:stCondLst>
                                                <p:cond delay="0"/>
                                              </p:stCondLst>
                                            </p:cTn>
                                            <p:tgtEl>
                                              <p:spTgt spid="72"/>
                                            </p:tgtEl>
                                            <p:attrNameLst>
                                              <p:attrName>style.visibility</p:attrName>
                                            </p:attrNameLst>
                                          </p:cBhvr>
                                          <p:to>
                                            <p:strVal val="visible"/>
                                          </p:to>
                                        </p:set>
                                        <p:animEffect transition="in" filter="wipe(right)">
                                          <p:cBhvr>
                                            <p:cTn id="85" dur="500"/>
                                            <p:tgtEl>
                                              <p:spTgt spid="72"/>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76"/>
                                            </p:tgtEl>
                                            <p:attrNameLst>
                                              <p:attrName>style.visibility</p:attrName>
                                            </p:attrNameLst>
                                          </p:cBhvr>
                                          <p:to>
                                            <p:strVal val="visible"/>
                                          </p:to>
                                        </p:set>
                                        <p:animEffect transition="in" filter="wipe(left)">
                                          <p:cBhvr>
                                            <p:cTn id="88"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4" grpId="0"/>
          <p:bldP spid="48" grpId="0"/>
          <p:bldP spid="60" grpId="0" animBg="1"/>
          <p:bldP spid="61" grpId="0" animBg="1"/>
          <p:bldP spid="64" grpId="0" animBg="1"/>
          <p:bldP spid="65" grpId="0"/>
          <p:bldP spid="66" grpId="0"/>
          <p:bldP spid="67" grpId="0"/>
          <p:bldP spid="68" grpId="0"/>
          <p:bldP spid="69" grpId="0" animBg="1"/>
          <p:bldP spid="70" grpId="0" animBg="1"/>
          <p:bldP spid="71" grpId="0" animBg="1"/>
          <p:bldP spid="72" grpId="0" animBg="1"/>
          <p:bldP spid="73" grpId="0" animBg="1"/>
          <p:bldP spid="74" grpId="0" animBg="1"/>
          <p:bldP spid="75" grpId="0" animBg="1"/>
          <p:bldP spid="76" grpId="0" animBg="1"/>
          <p:bldP spid="7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750"/>
                                            <p:tgtEl>
                                              <p:spTgt spid="3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500"/>
                                            <p:tgtEl>
                                              <p:spTgt spid="48"/>
                                            </p:tgtEl>
                                          </p:cBhvr>
                                        </p:animEffect>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transition="in" filter="wipe(up)">
                                          <p:cBhvr>
                                            <p:cTn id="18" dur="500"/>
                                            <p:tgtEl>
                                              <p:spTgt spid="62"/>
                                            </p:tgtEl>
                                          </p:cBhvr>
                                        </p:animEffect>
                                      </p:childTnLst>
                                    </p:cTn>
                                  </p:par>
                                  <p:par>
                                    <p:cTn id="19" presetID="22" presetClass="entr" presetSubtype="4" fill="hold" nodeType="withEffect">
                                      <p:stCondLst>
                                        <p:cond delay="0"/>
                                      </p:stCondLst>
                                      <p:childTnLst>
                                        <p:set>
                                          <p:cBhvr>
                                            <p:cTn id="20" dur="1" fill="hold">
                                              <p:stCondLst>
                                                <p:cond delay="0"/>
                                              </p:stCondLst>
                                            </p:cTn>
                                            <p:tgtEl>
                                              <p:spTgt spid="63"/>
                                            </p:tgtEl>
                                            <p:attrNameLst>
                                              <p:attrName>style.visibility</p:attrName>
                                            </p:attrNameLst>
                                          </p:cBhvr>
                                          <p:to>
                                            <p:strVal val="visible"/>
                                          </p:to>
                                        </p:set>
                                        <p:animEffect transition="in" filter="wipe(down)">
                                          <p:cBhvr>
                                            <p:cTn id="21" dur="500"/>
                                            <p:tgtEl>
                                              <p:spTgt spid="63"/>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 calcmode="lin" valueType="num">
                                          <p:cBhvr>
                                            <p:cTn id="25" dur="500" fill="hold"/>
                                            <p:tgtEl>
                                              <p:spTgt spid="64"/>
                                            </p:tgtEl>
                                            <p:attrNameLst>
                                              <p:attrName>ppt_w</p:attrName>
                                            </p:attrNameLst>
                                          </p:cBhvr>
                                          <p:tavLst>
                                            <p:tav tm="0">
                                              <p:val>
                                                <p:fltVal val="0"/>
                                              </p:val>
                                            </p:tav>
                                            <p:tav tm="100000">
                                              <p:val>
                                                <p:strVal val="#ppt_w"/>
                                              </p:val>
                                            </p:tav>
                                          </p:tavLst>
                                        </p:anim>
                                        <p:anim calcmode="lin" valueType="num">
                                          <p:cBhvr>
                                            <p:cTn id="26" dur="500" fill="hold"/>
                                            <p:tgtEl>
                                              <p:spTgt spid="64"/>
                                            </p:tgtEl>
                                            <p:attrNameLst>
                                              <p:attrName>ppt_h</p:attrName>
                                            </p:attrNameLst>
                                          </p:cBhvr>
                                          <p:tavLst>
                                            <p:tav tm="0">
                                              <p:val>
                                                <p:fltVal val="0"/>
                                              </p:val>
                                            </p:tav>
                                            <p:tav tm="100000">
                                              <p:val>
                                                <p:strVal val="#ppt_h"/>
                                              </p:val>
                                            </p:tav>
                                          </p:tavLst>
                                        </p:anim>
                                        <p:animEffect transition="in" filter="fade">
                                          <p:cBhvr>
                                            <p:cTn id="27" dur="500"/>
                                            <p:tgtEl>
                                              <p:spTgt spid="64"/>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77"/>
                                            </p:tgtEl>
                                            <p:attrNameLst>
                                              <p:attrName>style.visibility</p:attrName>
                                            </p:attrNameLst>
                                          </p:cBhvr>
                                          <p:to>
                                            <p:strVal val="visible"/>
                                          </p:to>
                                        </p:set>
                                        <p:anim calcmode="lin" valueType="num">
                                          <p:cBhvr>
                                            <p:cTn id="30" dur="500" fill="hold"/>
                                            <p:tgtEl>
                                              <p:spTgt spid="77"/>
                                            </p:tgtEl>
                                            <p:attrNameLst>
                                              <p:attrName>ppt_w</p:attrName>
                                            </p:attrNameLst>
                                          </p:cBhvr>
                                          <p:tavLst>
                                            <p:tav tm="0">
                                              <p:val>
                                                <p:fltVal val="0"/>
                                              </p:val>
                                            </p:tav>
                                            <p:tav tm="100000">
                                              <p:val>
                                                <p:strVal val="#ppt_w"/>
                                              </p:val>
                                            </p:tav>
                                          </p:tavLst>
                                        </p:anim>
                                        <p:anim calcmode="lin" valueType="num">
                                          <p:cBhvr>
                                            <p:cTn id="31" dur="500" fill="hold"/>
                                            <p:tgtEl>
                                              <p:spTgt spid="77"/>
                                            </p:tgtEl>
                                            <p:attrNameLst>
                                              <p:attrName>ppt_h</p:attrName>
                                            </p:attrNameLst>
                                          </p:cBhvr>
                                          <p:tavLst>
                                            <p:tav tm="0">
                                              <p:val>
                                                <p:fltVal val="0"/>
                                              </p:val>
                                            </p:tav>
                                            <p:tav tm="100000">
                                              <p:val>
                                                <p:strVal val="#ppt_h"/>
                                              </p:val>
                                            </p:tav>
                                          </p:tavLst>
                                        </p:anim>
                                        <p:animEffect transition="in" filter="fade">
                                          <p:cBhvr>
                                            <p:cTn id="32" dur="500"/>
                                            <p:tgtEl>
                                              <p:spTgt spid="77"/>
                                            </p:tgtEl>
                                          </p:cBhvr>
                                        </p:animEffect>
                                      </p:childTnLst>
                                    </p:cTn>
                                  </p:par>
                                </p:childTnLst>
                              </p:cTn>
                            </p:par>
                            <p:par>
                              <p:cTn id="33" fill="hold">
                                <p:stCondLst>
                                  <p:cond delay="2000"/>
                                </p:stCondLst>
                                <p:childTnLst>
                                  <p:par>
                                    <p:cTn id="34" presetID="42" presetClass="entr" presetSubtype="0" fill="hold" grpId="0" nodeType="after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fade">
                                          <p:cBhvr>
                                            <p:cTn id="36" dur="1000"/>
                                            <p:tgtEl>
                                              <p:spTgt spid="60"/>
                                            </p:tgtEl>
                                          </p:cBhvr>
                                        </p:animEffect>
                                        <p:anim calcmode="lin" valueType="num">
                                          <p:cBhvr>
                                            <p:cTn id="37" dur="1000" fill="hold"/>
                                            <p:tgtEl>
                                              <p:spTgt spid="60"/>
                                            </p:tgtEl>
                                            <p:attrNameLst>
                                              <p:attrName>ppt_x</p:attrName>
                                            </p:attrNameLst>
                                          </p:cBhvr>
                                          <p:tavLst>
                                            <p:tav tm="0">
                                              <p:val>
                                                <p:strVal val="#ppt_x"/>
                                              </p:val>
                                            </p:tav>
                                            <p:tav tm="100000">
                                              <p:val>
                                                <p:strVal val="#ppt_x"/>
                                              </p:val>
                                            </p:tav>
                                          </p:tavLst>
                                        </p:anim>
                                        <p:anim calcmode="lin" valueType="num">
                                          <p:cBhvr>
                                            <p:cTn id="38" dur="1000" fill="hold"/>
                                            <p:tgtEl>
                                              <p:spTgt spid="60"/>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42" presetClass="entr" presetSubtype="0" fill="hold" grpId="0" nodeType="after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fade">
                                          <p:cBhvr>
                                            <p:cTn id="42" dur="1000"/>
                                            <p:tgtEl>
                                              <p:spTgt spid="61"/>
                                            </p:tgtEl>
                                          </p:cBhvr>
                                        </p:animEffect>
                                        <p:anim calcmode="lin" valueType="num">
                                          <p:cBhvr>
                                            <p:cTn id="43" dur="1000" fill="hold"/>
                                            <p:tgtEl>
                                              <p:spTgt spid="61"/>
                                            </p:tgtEl>
                                            <p:attrNameLst>
                                              <p:attrName>ppt_x</p:attrName>
                                            </p:attrNameLst>
                                          </p:cBhvr>
                                          <p:tavLst>
                                            <p:tav tm="0">
                                              <p:val>
                                                <p:strVal val="#ppt_x"/>
                                              </p:val>
                                            </p:tav>
                                            <p:tav tm="100000">
                                              <p:val>
                                                <p:strVal val="#ppt_x"/>
                                              </p:val>
                                            </p:tav>
                                          </p:tavLst>
                                        </p:anim>
                                        <p:anim calcmode="lin" valueType="num">
                                          <p:cBhvr>
                                            <p:cTn id="44" dur="1000" fill="hold"/>
                                            <p:tgtEl>
                                              <p:spTgt spid="61"/>
                                            </p:tgtEl>
                                            <p:attrNameLst>
                                              <p:attrName>ppt_y</p:attrName>
                                            </p:attrNameLst>
                                          </p:cBhvr>
                                          <p:tavLst>
                                            <p:tav tm="0">
                                              <p:val>
                                                <p:strVal val="#ppt_y+.1"/>
                                              </p:val>
                                            </p:tav>
                                            <p:tav tm="100000">
                                              <p:val>
                                                <p:strVal val="#ppt_y"/>
                                              </p:val>
                                            </p:tav>
                                          </p:tavLst>
                                        </p:anim>
                                      </p:childTnLst>
                                    </p:cTn>
                                  </p:par>
                                </p:childTnLst>
                              </p:cTn>
                            </p:par>
                            <p:par>
                              <p:cTn id="45" fill="hold">
                                <p:stCondLst>
                                  <p:cond delay="4000"/>
                                </p:stCondLst>
                                <p:childTnLst>
                                  <p:par>
                                    <p:cTn id="46" presetID="2" presetClass="entr" presetSubtype="1" accel="68000" fill="hold" grpId="0" nodeType="afterEffect">
                                      <p:stCondLst>
                                        <p:cond delay="0"/>
                                      </p:stCondLst>
                                      <p:iterate type="lt">
                                        <p:tmPct val="10000"/>
                                      </p:iterate>
                                      <p:childTnLst>
                                        <p:set>
                                          <p:cBhvr>
                                            <p:cTn id="47" dur="1" fill="hold">
                                              <p:stCondLst>
                                                <p:cond delay="0"/>
                                              </p:stCondLst>
                                            </p:cTn>
                                            <p:tgtEl>
                                              <p:spTgt spid="65"/>
                                            </p:tgtEl>
                                            <p:attrNameLst>
                                              <p:attrName>style.visibility</p:attrName>
                                            </p:attrNameLst>
                                          </p:cBhvr>
                                          <p:to>
                                            <p:strVal val="visible"/>
                                          </p:to>
                                        </p:set>
                                        <p:anim calcmode="lin" valueType="num">
                                          <p:cBhvr additive="base">
                                            <p:cTn id="48" dur="500" fill="hold"/>
                                            <p:tgtEl>
                                              <p:spTgt spid="65"/>
                                            </p:tgtEl>
                                            <p:attrNameLst>
                                              <p:attrName>ppt_x</p:attrName>
                                            </p:attrNameLst>
                                          </p:cBhvr>
                                          <p:tavLst>
                                            <p:tav tm="0">
                                              <p:val>
                                                <p:strVal val="#ppt_x"/>
                                              </p:val>
                                            </p:tav>
                                            <p:tav tm="100000">
                                              <p:val>
                                                <p:strVal val="#ppt_x"/>
                                              </p:val>
                                            </p:tav>
                                          </p:tavLst>
                                        </p:anim>
                                        <p:anim calcmode="lin" valueType="num">
                                          <p:cBhvr additive="base">
                                            <p:cTn id="49" dur="500" fill="hold"/>
                                            <p:tgtEl>
                                              <p:spTgt spid="65"/>
                                            </p:tgtEl>
                                            <p:attrNameLst>
                                              <p:attrName>ppt_y</p:attrName>
                                            </p:attrNameLst>
                                          </p:cBhvr>
                                          <p:tavLst>
                                            <p:tav tm="0">
                                              <p:val>
                                                <p:strVal val="0-#ppt_h/2"/>
                                              </p:val>
                                            </p:tav>
                                            <p:tav tm="100000">
                                              <p:val>
                                                <p:strVal val="#ppt_y"/>
                                              </p:val>
                                            </p:tav>
                                          </p:tavLst>
                                        </p:anim>
                                      </p:childTnLst>
                                    </p:cTn>
                                  </p:par>
                                  <p:par>
                                    <p:cTn id="50" presetID="2" presetClass="entr" presetSubtype="1" accel="68000" fill="hold" grpId="0" nodeType="withEffect">
                                      <p:stCondLst>
                                        <p:cond delay="0"/>
                                      </p:stCondLst>
                                      <p:iterate type="lt">
                                        <p:tmPct val="10000"/>
                                      </p:iterate>
                                      <p:childTnLst>
                                        <p:set>
                                          <p:cBhvr>
                                            <p:cTn id="51" dur="1" fill="hold">
                                              <p:stCondLst>
                                                <p:cond delay="0"/>
                                              </p:stCondLst>
                                            </p:cTn>
                                            <p:tgtEl>
                                              <p:spTgt spid="66"/>
                                            </p:tgtEl>
                                            <p:attrNameLst>
                                              <p:attrName>style.visibility</p:attrName>
                                            </p:attrNameLst>
                                          </p:cBhvr>
                                          <p:to>
                                            <p:strVal val="visible"/>
                                          </p:to>
                                        </p:set>
                                        <p:anim calcmode="lin" valueType="num">
                                          <p:cBhvr additive="base">
                                            <p:cTn id="52" dur="500" fill="hold"/>
                                            <p:tgtEl>
                                              <p:spTgt spid="66"/>
                                            </p:tgtEl>
                                            <p:attrNameLst>
                                              <p:attrName>ppt_x</p:attrName>
                                            </p:attrNameLst>
                                          </p:cBhvr>
                                          <p:tavLst>
                                            <p:tav tm="0">
                                              <p:val>
                                                <p:strVal val="#ppt_x"/>
                                              </p:val>
                                            </p:tav>
                                            <p:tav tm="100000">
                                              <p:val>
                                                <p:strVal val="#ppt_x"/>
                                              </p:val>
                                            </p:tav>
                                          </p:tavLst>
                                        </p:anim>
                                        <p:anim calcmode="lin" valueType="num">
                                          <p:cBhvr additive="base">
                                            <p:cTn id="53" dur="500" fill="hold"/>
                                            <p:tgtEl>
                                              <p:spTgt spid="66"/>
                                            </p:tgtEl>
                                            <p:attrNameLst>
                                              <p:attrName>ppt_y</p:attrName>
                                            </p:attrNameLst>
                                          </p:cBhvr>
                                          <p:tavLst>
                                            <p:tav tm="0">
                                              <p:val>
                                                <p:strVal val="0-#ppt_h/2"/>
                                              </p:val>
                                            </p:tav>
                                            <p:tav tm="100000">
                                              <p:val>
                                                <p:strVal val="#ppt_y"/>
                                              </p:val>
                                            </p:tav>
                                          </p:tavLst>
                                        </p:anim>
                                      </p:childTnLst>
                                    </p:cTn>
                                  </p:par>
                                </p:childTnLst>
                              </p:cTn>
                            </p:par>
                            <p:par>
                              <p:cTn id="54" fill="hold">
                                <p:stCondLst>
                                  <p:cond delay="5150"/>
                                </p:stCondLst>
                                <p:childTnLst>
                                  <p:par>
                                    <p:cTn id="55" presetID="22" presetClass="entr" presetSubtype="1" fill="hold" grpId="0" nodeType="afterEffect">
                                      <p:stCondLst>
                                        <p:cond delay="0"/>
                                      </p:stCondLst>
                                      <p:childTnLst>
                                        <p:set>
                                          <p:cBhvr>
                                            <p:cTn id="56" dur="1" fill="hold">
                                              <p:stCondLst>
                                                <p:cond delay="0"/>
                                              </p:stCondLst>
                                            </p:cTn>
                                            <p:tgtEl>
                                              <p:spTgt spid="67"/>
                                            </p:tgtEl>
                                            <p:attrNameLst>
                                              <p:attrName>style.visibility</p:attrName>
                                            </p:attrNameLst>
                                          </p:cBhvr>
                                          <p:to>
                                            <p:strVal val="visible"/>
                                          </p:to>
                                        </p:set>
                                        <p:animEffect transition="in" filter="wipe(up)">
                                          <p:cBhvr>
                                            <p:cTn id="57" dur="500"/>
                                            <p:tgtEl>
                                              <p:spTgt spid="67"/>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68"/>
                                            </p:tgtEl>
                                            <p:attrNameLst>
                                              <p:attrName>style.visibility</p:attrName>
                                            </p:attrNameLst>
                                          </p:cBhvr>
                                          <p:to>
                                            <p:strVal val="visible"/>
                                          </p:to>
                                        </p:set>
                                        <p:animEffect transition="in" filter="wipe(up)">
                                          <p:cBhvr>
                                            <p:cTn id="60" dur="500"/>
                                            <p:tgtEl>
                                              <p:spTgt spid="68"/>
                                            </p:tgtEl>
                                          </p:cBhvr>
                                        </p:animEffect>
                                      </p:childTnLst>
                                    </p:cTn>
                                  </p:par>
                                </p:childTnLst>
                              </p:cTn>
                            </p:par>
                            <p:par>
                              <p:cTn id="61" fill="hold">
                                <p:stCondLst>
                                  <p:cond delay="5650"/>
                                </p:stCondLst>
                                <p:childTnLst>
                                  <p:par>
                                    <p:cTn id="62" presetID="22" presetClass="entr" presetSubtype="2" fill="hold" grpId="0" nodeType="afterEffect">
                                      <p:stCondLst>
                                        <p:cond delay="0"/>
                                      </p:stCondLst>
                                      <p:childTnLst>
                                        <p:set>
                                          <p:cBhvr>
                                            <p:cTn id="63" dur="1" fill="hold">
                                              <p:stCondLst>
                                                <p:cond delay="0"/>
                                              </p:stCondLst>
                                            </p:cTn>
                                            <p:tgtEl>
                                              <p:spTgt spid="69"/>
                                            </p:tgtEl>
                                            <p:attrNameLst>
                                              <p:attrName>style.visibility</p:attrName>
                                            </p:attrNameLst>
                                          </p:cBhvr>
                                          <p:to>
                                            <p:strVal val="visible"/>
                                          </p:to>
                                        </p:set>
                                        <p:animEffect transition="in" filter="wipe(right)">
                                          <p:cBhvr>
                                            <p:cTn id="64" dur="500"/>
                                            <p:tgtEl>
                                              <p:spTgt spid="6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left)">
                                          <p:cBhvr>
                                            <p:cTn id="67" dur="500"/>
                                            <p:tgtEl>
                                              <p:spTgt spid="73"/>
                                            </p:tgtEl>
                                          </p:cBhvr>
                                        </p:animEffect>
                                      </p:childTnLst>
                                    </p:cTn>
                                  </p:par>
                                </p:childTnLst>
                              </p:cTn>
                            </p:par>
                            <p:par>
                              <p:cTn id="68" fill="hold">
                                <p:stCondLst>
                                  <p:cond delay="6150"/>
                                </p:stCondLst>
                                <p:childTnLst>
                                  <p:par>
                                    <p:cTn id="69" presetID="22" presetClass="entr" presetSubtype="2" fill="hold" grpId="0" nodeType="afterEffect">
                                      <p:stCondLst>
                                        <p:cond delay="0"/>
                                      </p:stCondLst>
                                      <p:childTnLst>
                                        <p:set>
                                          <p:cBhvr>
                                            <p:cTn id="70" dur="1" fill="hold">
                                              <p:stCondLst>
                                                <p:cond delay="0"/>
                                              </p:stCondLst>
                                            </p:cTn>
                                            <p:tgtEl>
                                              <p:spTgt spid="70"/>
                                            </p:tgtEl>
                                            <p:attrNameLst>
                                              <p:attrName>style.visibility</p:attrName>
                                            </p:attrNameLst>
                                          </p:cBhvr>
                                          <p:to>
                                            <p:strVal val="visible"/>
                                          </p:to>
                                        </p:set>
                                        <p:animEffect transition="in" filter="wipe(right)">
                                          <p:cBhvr>
                                            <p:cTn id="71" dur="500"/>
                                            <p:tgtEl>
                                              <p:spTgt spid="70"/>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74"/>
                                            </p:tgtEl>
                                            <p:attrNameLst>
                                              <p:attrName>style.visibility</p:attrName>
                                            </p:attrNameLst>
                                          </p:cBhvr>
                                          <p:to>
                                            <p:strVal val="visible"/>
                                          </p:to>
                                        </p:set>
                                        <p:animEffect transition="in" filter="wipe(left)">
                                          <p:cBhvr>
                                            <p:cTn id="74" dur="500"/>
                                            <p:tgtEl>
                                              <p:spTgt spid="74"/>
                                            </p:tgtEl>
                                          </p:cBhvr>
                                        </p:animEffect>
                                      </p:childTnLst>
                                    </p:cTn>
                                  </p:par>
                                </p:childTnLst>
                              </p:cTn>
                            </p:par>
                            <p:par>
                              <p:cTn id="75" fill="hold">
                                <p:stCondLst>
                                  <p:cond delay="6650"/>
                                </p:stCondLst>
                                <p:childTnLst>
                                  <p:par>
                                    <p:cTn id="76" presetID="22" presetClass="entr" presetSubtype="2" fill="hold" grpId="0" nodeType="afterEffect">
                                      <p:stCondLst>
                                        <p:cond delay="0"/>
                                      </p:stCondLst>
                                      <p:childTnLst>
                                        <p:set>
                                          <p:cBhvr>
                                            <p:cTn id="77" dur="1" fill="hold">
                                              <p:stCondLst>
                                                <p:cond delay="0"/>
                                              </p:stCondLst>
                                            </p:cTn>
                                            <p:tgtEl>
                                              <p:spTgt spid="71"/>
                                            </p:tgtEl>
                                            <p:attrNameLst>
                                              <p:attrName>style.visibility</p:attrName>
                                            </p:attrNameLst>
                                          </p:cBhvr>
                                          <p:to>
                                            <p:strVal val="visible"/>
                                          </p:to>
                                        </p:set>
                                        <p:animEffect transition="in" filter="wipe(right)">
                                          <p:cBhvr>
                                            <p:cTn id="78" dur="500"/>
                                            <p:tgtEl>
                                              <p:spTgt spid="7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wipe(left)">
                                          <p:cBhvr>
                                            <p:cTn id="81" dur="500"/>
                                            <p:tgtEl>
                                              <p:spTgt spid="75"/>
                                            </p:tgtEl>
                                          </p:cBhvr>
                                        </p:animEffect>
                                      </p:childTnLst>
                                    </p:cTn>
                                  </p:par>
                                </p:childTnLst>
                              </p:cTn>
                            </p:par>
                            <p:par>
                              <p:cTn id="82" fill="hold">
                                <p:stCondLst>
                                  <p:cond delay="7150"/>
                                </p:stCondLst>
                                <p:childTnLst>
                                  <p:par>
                                    <p:cTn id="83" presetID="22" presetClass="entr" presetSubtype="2" fill="hold" grpId="0" nodeType="afterEffect">
                                      <p:stCondLst>
                                        <p:cond delay="0"/>
                                      </p:stCondLst>
                                      <p:childTnLst>
                                        <p:set>
                                          <p:cBhvr>
                                            <p:cTn id="84" dur="1" fill="hold">
                                              <p:stCondLst>
                                                <p:cond delay="0"/>
                                              </p:stCondLst>
                                            </p:cTn>
                                            <p:tgtEl>
                                              <p:spTgt spid="72"/>
                                            </p:tgtEl>
                                            <p:attrNameLst>
                                              <p:attrName>style.visibility</p:attrName>
                                            </p:attrNameLst>
                                          </p:cBhvr>
                                          <p:to>
                                            <p:strVal val="visible"/>
                                          </p:to>
                                        </p:set>
                                        <p:animEffect transition="in" filter="wipe(right)">
                                          <p:cBhvr>
                                            <p:cTn id="85" dur="500"/>
                                            <p:tgtEl>
                                              <p:spTgt spid="72"/>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76"/>
                                            </p:tgtEl>
                                            <p:attrNameLst>
                                              <p:attrName>style.visibility</p:attrName>
                                            </p:attrNameLst>
                                          </p:cBhvr>
                                          <p:to>
                                            <p:strVal val="visible"/>
                                          </p:to>
                                        </p:set>
                                        <p:animEffect transition="in" filter="wipe(left)">
                                          <p:cBhvr>
                                            <p:cTn id="88"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4" grpId="0"/>
          <p:bldP spid="48" grpId="0"/>
          <p:bldP spid="60" grpId="0" animBg="1"/>
          <p:bldP spid="61" grpId="0" animBg="1"/>
          <p:bldP spid="64" grpId="0" animBg="1"/>
          <p:bldP spid="65" grpId="0"/>
          <p:bldP spid="66" grpId="0"/>
          <p:bldP spid="67" grpId="0"/>
          <p:bldP spid="68" grpId="0"/>
          <p:bldP spid="69" grpId="0" animBg="1"/>
          <p:bldP spid="70" grpId="0" animBg="1"/>
          <p:bldP spid="71" grpId="0" animBg="1"/>
          <p:bldP spid="72" grpId="0" animBg="1"/>
          <p:bldP spid="73" grpId="0" animBg="1"/>
          <p:bldP spid="74" grpId="0" animBg="1"/>
          <p:bldP spid="75" grpId="0" animBg="1"/>
          <p:bldP spid="76" grpId="0" animBg="1"/>
          <p:bldP spid="77"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
          <p:cNvSpPr>
            <a:spLocks noChangeArrowheads="1"/>
          </p:cNvSpPr>
          <p:nvPr/>
        </p:nvSpPr>
        <p:spPr bwMode="auto">
          <a:xfrm>
            <a:off x="1043608" y="371449"/>
            <a:ext cx="1723531"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整体工作回顾</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34" name="TextBox 33"/>
          <p:cNvSpPr txBox="1"/>
          <p:nvPr/>
        </p:nvSpPr>
        <p:spPr>
          <a:xfrm>
            <a:off x="6444208" y="412671"/>
            <a:ext cx="1646605"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spc="-300" dirty="0">
                <a:solidFill>
                  <a:srgbClr val="002060"/>
                </a:solidFill>
                <a:latin typeface="Arial" panose="020B0604020202020204"/>
                <a:ea typeface="微软雅黑" panose="020B0503020204020204" pitchFamily="34" charset="-122"/>
                <a:sym typeface="Arial" panose="020B0604020202020204"/>
              </a:rPr>
              <a:t>年度工作概述</a:t>
            </a:r>
            <a:endParaRPr lang="zh-CN" altLang="en-US" sz="2200" spc="-300" dirty="0">
              <a:solidFill>
                <a:srgbClr val="002060"/>
              </a:solidFill>
              <a:latin typeface="Arial" panose="020B0604020202020204"/>
              <a:ea typeface="微软雅黑" panose="020B0503020204020204" pitchFamily="34" charset="-122"/>
              <a:sym typeface="Arial" panose="020B0604020202020204"/>
            </a:endParaRPr>
          </a:p>
        </p:txBody>
      </p:sp>
      <p:sp>
        <p:nvSpPr>
          <p:cNvPr id="48" name="TextBox 47"/>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pic>
        <p:nvPicPr>
          <p:cNvPr id="7" name="Picture 3" descr="C:\Users\Administrator\Desktop\787637.pn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884488" y="896144"/>
            <a:ext cx="2907506" cy="409307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8" name="组合 7"/>
          <p:cNvGrpSpPr/>
          <p:nvPr/>
        </p:nvGrpSpPr>
        <p:grpSpPr>
          <a:xfrm>
            <a:off x="3955844" y="4115594"/>
            <a:ext cx="764793" cy="764793"/>
            <a:chOff x="3832873" y="2297208"/>
            <a:chExt cx="1516550" cy="1516550"/>
          </a:xfrm>
        </p:grpSpPr>
        <p:grpSp>
          <p:nvGrpSpPr>
            <p:cNvPr id="9" name="组合 8"/>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sym typeface="Arial" panose="020B0604020202020204"/>
                </a:endParaRPr>
              </a:p>
            </p:txBody>
          </p:sp>
          <p:sp>
            <p:nvSpPr>
              <p:cNvPr id="12" name="椭圆 1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a:ea typeface="微软雅黑" panose="020B0503020204020204" pitchFamily="34" charset="-122"/>
                  <a:sym typeface="Arial" panose="020B0604020202020204"/>
                </a:endParaRPr>
              </a:p>
            </p:txBody>
          </p:sp>
        </p:grpSp>
        <p:sp>
          <p:nvSpPr>
            <p:cNvPr id="10" name="椭圆 9"/>
            <p:cNvSpPr/>
            <p:nvPr/>
          </p:nvSpPr>
          <p:spPr>
            <a:xfrm>
              <a:off x="3983164" y="2466913"/>
              <a:ext cx="1185736" cy="1185736"/>
            </a:xfrm>
            <a:prstGeom prst="ellipse">
              <a:avLst/>
            </a:prstGeom>
            <a:solidFill>
              <a:srgbClr val="00206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grpSp>
        <p:nvGrpSpPr>
          <p:cNvPr id="13" name="组合 12"/>
          <p:cNvGrpSpPr/>
          <p:nvPr/>
        </p:nvGrpSpPr>
        <p:grpSpPr>
          <a:xfrm>
            <a:off x="3198401" y="3299758"/>
            <a:ext cx="764793" cy="764793"/>
            <a:chOff x="3832873" y="2297208"/>
            <a:chExt cx="1516550" cy="1516550"/>
          </a:xfrm>
        </p:grpSpPr>
        <p:grpSp>
          <p:nvGrpSpPr>
            <p:cNvPr id="14" name="组合 1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sym typeface="Arial" panose="020B0604020202020204"/>
                </a:endParaRPr>
              </a:p>
            </p:txBody>
          </p:sp>
          <p:sp>
            <p:nvSpPr>
              <p:cNvPr id="17" name="椭圆 1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a:ea typeface="微软雅黑" panose="020B0503020204020204" pitchFamily="34" charset="-122"/>
                  <a:sym typeface="Arial" panose="020B0604020202020204"/>
                </a:endParaRPr>
              </a:p>
            </p:txBody>
          </p:sp>
        </p:grpSp>
        <p:sp>
          <p:nvSpPr>
            <p:cNvPr id="15" name="椭圆 14"/>
            <p:cNvSpPr/>
            <p:nvPr/>
          </p:nvSpPr>
          <p:spPr>
            <a:xfrm>
              <a:off x="3983164" y="2466913"/>
              <a:ext cx="1185736" cy="1185736"/>
            </a:xfrm>
            <a:prstGeom prst="ellipse">
              <a:avLst/>
            </a:prstGeom>
            <a:solidFill>
              <a:srgbClr val="00206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grpSp>
        <p:nvGrpSpPr>
          <p:cNvPr id="18" name="组合 17"/>
          <p:cNvGrpSpPr/>
          <p:nvPr/>
        </p:nvGrpSpPr>
        <p:grpSpPr>
          <a:xfrm>
            <a:off x="4725194" y="2801144"/>
            <a:ext cx="764793" cy="764793"/>
            <a:chOff x="3832873" y="2297208"/>
            <a:chExt cx="1516550" cy="1516550"/>
          </a:xfrm>
        </p:grpSpPr>
        <p:grpSp>
          <p:nvGrpSpPr>
            <p:cNvPr id="19" name="组合 18"/>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sym typeface="Arial" panose="020B0604020202020204"/>
                </a:endParaRPr>
              </a:p>
            </p:txBody>
          </p:sp>
          <p:sp>
            <p:nvSpPr>
              <p:cNvPr id="22" name="椭圆 2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a:ea typeface="微软雅黑" panose="020B0503020204020204" pitchFamily="34" charset="-122"/>
                  <a:sym typeface="Arial" panose="020B0604020202020204"/>
                </a:endParaRPr>
              </a:p>
            </p:txBody>
          </p:sp>
        </p:grpSp>
        <p:sp>
          <p:nvSpPr>
            <p:cNvPr id="20" name="椭圆 19"/>
            <p:cNvSpPr/>
            <p:nvPr/>
          </p:nvSpPr>
          <p:spPr>
            <a:xfrm>
              <a:off x="3983164" y="2466913"/>
              <a:ext cx="1185736" cy="1185736"/>
            </a:xfrm>
            <a:prstGeom prst="ellipse">
              <a:avLst/>
            </a:prstGeom>
            <a:solidFill>
              <a:srgbClr val="00206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grpSp>
        <p:nvGrpSpPr>
          <p:cNvPr id="23" name="组合 22"/>
          <p:cNvGrpSpPr/>
          <p:nvPr/>
        </p:nvGrpSpPr>
        <p:grpSpPr>
          <a:xfrm>
            <a:off x="3198401" y="2328208"/>
            <a:ext cx="764793" cy="764793"/>
            <a:chOff x="3832873" y="2297208"/>
            <a:chExt cx="1516550" cy="1516550"/>
          </a:xfrm>
        </p:grpSpPr>
        <p:grpSp>
          <p:nvGrpSpPr>
            <p:cNvPr id="24" name="组合 23"/>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sym typeface="Arial" panose="020B0604020202020204"/>
                </a:endParaRPr>
              </a:p>
            </p:txBody>
          </p:sp>
          <p:sp>
            <p:nvSpPr>
              <p:cNvPr id="27" name="椭圆 2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a:ea typeface="微软雅黑" panose="020B0503020204020204" pitchFamily="34" charset="-122"/>
                  <a:sym typeface="Arial" panose="020B0604020202020204"/>
                </a:endParaRPr>
              </a:p>
            </p:txBody>
          </p:sp>
        </p:grpSp>
        <p:sp>
          <p:nvSpPr>
            <p:cNvPr id="25" name="椭圆 24"/>
            <p:cNvSpPr/>
            <p:nvPr/>
          </p:nvSpPr>
          <p:spPr>
            <a:xfrm>
              <a:off x="3983164" y="2466913"/>
              <a:ext cx="1185736" cy="1185736"/>
            </a:xfrm>
            <a:prstGeom prst="ellipse">
              <a:avLst/>
            </a:prstGeom>
            <a:solidFill>
              <a:srgbClr val="00206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grpSp>
        <p:nvGrpSpPr>
          <p:cNvPr id="28" name="组合 27"/>
          <p:cNvGrpSpPr/>
          <p:nvPr/>
        </p:nvGrpSpPr>
        <p:grpSpPr>
          <a:xfrm>
            <a:off x="4725194" y="1818164"/>
            <a:ext cx="764793" cy="764793"/>
            <a:chOff x="3832873" y="2297208"/>
            <a:chExt cx="1516550" cy="1516550"/>
          </a:xfrm>
        </p:grpSpPr>
        <p:grpSp>
          <p:nvGrpSpPr>
            <p:cNvPr id="29" name="组合 28"/>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sym typeface="Arial" panose="020B0604020202020204"/>
                </a:endParaRPr>
              </a:p>
            </p:txBody>
          </p:sp>
          <p:sp>
            <p:nvSpPr>
              <p:cNvPr id="36" name="椭圆 3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a:ea typeface="微软雅黑" panose="020B0503020204020204" pitchFamily="34" charset="-122"/>
                  <a:sym typeface="Arial" panose="020B0604020202020204"/>
                </a:endParaRPr>
              </a:p>
            </p:txBody>
          </p:sp>
        </p:grpSp>
        <p:sp>
          <p:nvSpPr>
            <p:cNvPr id="30" name="椭圆 29"/>
            <p:cNvSpPr/>
            <p:nvPr/>
          </p:nvSpPr>
          <p:spPr>
            <a:xfrm>
              <a:off x="3983164" y="2466913"/>
              <a:ext cx="1185736" cy="1185736"/>
            </a:xfrm>
            <a:prstGeom prst="ellipse">
              <a:avLst/>
            </a:prstGeom>
            <a:solidFill>
              <a:srgbClr val="00206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grpSp>
        <p:nvGrpSpPr>
          <p:cNvPr id="37" name="组合 36"/>
          <p:cNvGrpSpPr/>
          <p:nvPr/>
        </p:nvGrpSpPr>
        <p:grpSpPr>
          <a:xfrm>
            <a:off x="3955844" y="972344"/>
            <a:ext cx="764793" cy="764793"/>
            <a:chOff x="3832873" y="2297208"/>
            <a:chExt cx="1516550" cy="1516550"/>
          </a:xfrm>
        </p:grpSpPr>
        <p:grpSp>
          <p:nvGrpSpPr>
            <p:cNvPr id="38" name="组合 37"/>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sym typeface="Arial" panose="020B0604020202020204"/>
                </a:endParaRPr>
              </a:p>
            </p:txBody>
          </p:sp>
          <p:sp>
            <p:nvSpPr>
              <p:cNvPr id="41" name="椭圆 4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a:ea typeface="微软雅黑" panose="020B0503020204020204" pitchFamily="34" charset="-122"/>
                  <a:sym typeface="Arial" panose="020B0604020202020204"/>
                </a:endParaRPr>
              </a:p>
            </p:txBody>
          </p:sp>
        </p:grpSp>
        <p:sp>
          <p:nvSpPr>
            <p:cNvPr id="39" name="椭圆 38"/>
            <p:cNvSpPr/>
            <p:nvPr/>
          </p:nvSpPr>
          <p:spPr>
            <a:xfrm>
              <a:off x="3983164" y="2466913"/>
              <a:ext cx="1185736" cy="1185736"/>
            </a:xfrm>
            <a:prstGeom prst="ellipse">
              <a:avLst/>
            </a:prstGeom>
            <a:solidFill>
              <a:srgbClr val="00206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grpSp>
        <p:nvGrpSpPr>
          <p:cNvPr id="42" name="Group 34"/>
          <p:cNvGrpSpPr/>
          <p:nvPr/>
        </p:nvGrpSpPr>
        <p:grpSpPr>
          <a:xfrm>
            <a:off x="4197100" y="1185095"/>
            <a:ext cx="299494" cy="243706"/>
            <a:chOff x="1550139" y="1314466"/>
            <a:chExt cx="509139" cy="414300"/>
          </a:xfrm>
          <a:solidFill>
            <a:schemeClr val="bg1"/>
          </a:solidFill>
        </p:grpSpPr>
        <p:sp>
          <p:nvSpPr>
            <p:cNvPr id="43"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44"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45"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grpSp>
      <p:sp>
        <p:nvSpPr>
          <p:cNvPr id="46" name="矩形 3"/>
          <p:cNvSpPr>
            <a:spLocks noChangeArrowheads="1"/>
          </p:cNvSpPr>
          <p:nvPr/>
        </p:nvSpPr>
        <p:spPr bwMode="auto">
          <a:xfrm>
            <a:off x="4864801" y="1205658"/>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p>
            <a:r>
              <a:rPr lang="zh-CN" altLang="en-US" sz="1500" b="1" dirty="0">
                <a:solidFill>
                  <a:srgbClr val="002060"/>
                </a:solidFill>
                <a:latin typeface="Arial" panose="020B0604020202020204"/>
                <a:ea typeface="微软雅黑" panose="020B0503020204020204" pitchFamily="34" charset="-122"/>
                <a:sym typeface="Arial" panose="020B0604020202020204"/>
              </a:rPr>
              <a:t>阶段一</a:t>
            </a:r>
            <a:endParaRPr lang="zh-CN" altLang="en-US" sz="1500" b="1" dirty="0">
              <a:solidFill>
                <a:srgbClr val="002060"/>
              </a:solidFill>
              <a:latin typeface="Arial" panose="020B0604020202020204"/>
              <a:ea typeface="微软雅黑" panose="020B0503020204020204" pitchFamily="34" charset="-122"/>
              <a:sym typeface="Arial" panose="020B0604020202020204"/>
            </a:endParaRPr>
          </a:p>
        </p:txBody>
      </p:sp>
      <p:sp>
        <p:nvSpPr>
          <p:cNvPr id="47" name="文本框 13"/>
          <p:cNvSpPr txBox="1"/>
          <p:nvPr/>
        </p:nvSpPr>
        <p:spPr>
          <a:xfrm>
            <a:off x="5715795" y="1057926"/>
            <a:ext cx="2438400" cy="509663"/>
          </a:xfrm>
          <a:prstGeom prst="rect">
            <a:avLst/>
          </a:prstGeom>
          <a:noFill/>
        </p:spPr>
        <p:txBody>
          <a:bodyPr wrap="square" lIns="65824" tIns="32911" rIns="65824" bIns="32911" rtlCol="0">
            <a:spAutoFit/>
          </a:bodyPr>
          <a:lstStyle/>
          <a:p>
            <a:pPr algn="l">
              <a:lnSpc>
                <a:spcPct val="120000"/>
              </a:lnSpc>
              <a:spcBef>
                <a:spcPct val="0"/>
              </a:spcBef>
              <a:buNone/>
            </a:pPr>
            <a:r>
              <a:rPr lang="zh-CN" altLang="en-US" sz="1200" b="1" dirty="0">
                <a:latin typeface="Arial" panose="020B0604020202020204"/>
                <a:ea typeface="微软雅黑" panose="020B0503020204020204" pitchFamily="34" charset="-122"/>
                <a:sym typeface="Arial" panose="020B0604020202020204"/>
              </a:rPr>
              <a:t>后面赠送几百个图标，所有的都可以自己替换，包括颜色等等</a:t>
            </a:r>
            <a:endParaRPr lang="zh-CN" altLang="en-US" sz="1200" b="1" dirty="0">
              <a:latin typeface="Arial" panose="020B0604020202020204"/>
              <a:ea typeface="微软雅黑" panose="020B0503020204020204" pitchFamily="34" charset="-122"/>
              <a:sym typeface="Arial" panose="020B0604020202020204"/>
            </a:endParaRPr>
          </a:p>
        </p:txBody>
      </p:sp>
      <p:sp>
        <p:nvSpPr>
          <p:cNvPr id="49" name="矩形 3"/>
          <p:cNvSpPr>
            <a:spLocks noChangeArrowheads="1"/>
          </p:cNvSpPr>
          <p:nvPr/>
        </p:nvSpPr>
        <p:spPr bwMode="auto">
          <a:xfrm>
            <a:off x="5722249" y="18105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p>
            <a:r>
              <a:rPr lang="zh-CN" altLang="en-US" sz="1500" b="1" dirty="0">
                <a:solidFill>
                  <a:srgbClr val="002060"/>
                </a:solidFill>
                <a:latin typeface="Arial" panose="020B0604020202020204"/>
                <a:ea typeface="微软雅黑" panose="020B0503020204020204" pitchFamily="34" charset="-122"/>
                <a:sym typeface="Arial" panose="020B0604020202020204"/>
              </a:rPr>
              <a:t>阶段二</a:t>
            </a:r>
            <a:endParaRPr lang="zh-CN" altLang="en-US" sz="1500" b="1" dirty="0">
              <a:solidFill>
                <a:srgbClr val="002060"/>
              </a:solidFill>
              <a:latin typeface="Arial" panose="020B0604020202020204"/>
              <a:ea typeface="微软雅黑" panose="020B0503020204020204" pitchFamily="34" charset="-122"/>
              <a:sym typeface="Arial" panose="020B0604020202020204"/>
            </a:endParaRPr>
          </a:p>
        </p:txBody>
      </p:sp>
      <p:sp>
        <p:nvSpPr>
          <p:cNvPr id="50" name="文本框 13"/>
          <p:cNvSpPr txBox="1"/>
          <p:nvPr/>
        </p:nvSpPr>
        <p:spPr>
          <a:xfrm>
            <a:off x="5715795" y="2115344"/>
            <a:ext cx="2438400" cy="509663"/>
          </a:xfrm>
          <a:prstGeom prst="rect">
            <a:avLst/>
          </a:prstGeom>
          <a:noFill/>
        </p:spPr>
        <p:txBody>
          <a:bodyPr wrap="square" lIns="65824" tIns="32911" rIns="65824" bIns="32911" rtlCol="0">
            <a:spAutoFit/>
          </a:bodyPr>
          <a:lstStyle/>
          <a:p>
            <a:pPr>
              <a:lnSpc>
                <a:spcPct val="120000"/>
              </a:lnSpc>
              <a:spcBef>
                <a:spcPct val="0"/>
              </a:spcBef>
            </a:pPr>
            <a:r>
              <a:rPr lang="zh-CN" altLang="en-US" sz="1200" b="1" dirty="0">
                <a:latin typeface="Arial" panose="020B0604020202020204"/>
                <a:ea typeface="微软雅黑" panose="020B0503020204020204" pitchFamily="34" charset="-122"/>
                <a:sym typeface="Arial" panose="020B0604020202020204"/>
              </a:rPr>
              <a:t>后面赠送几百个图标，所有的都可以自己替换，包括颜色等等</a:t>
            </a:r>
            <a:endParaRPr lang="zh-CN" altLang="en-US" sz="1200" b="1" dirty="0">
              <a:latin typeface="Arial" panose="020B0604020202020204"/>
              <a:ea typeface="微软雅黑" panose="020B0503020204020204" pitchFamily="34" charset="-122"/>
              <a:sym typeface="Arial" panose="020B0604020202020204"/>
            </a:endParaRPr>
          </a:p>
        </p:txBody>
      </p:sp>
      <p:sp>
        <p:nvSpPr>
          <p:cNvPr id="51" name="Freeform 20"/>
          <p:cNvSpPr>
            <a:spLocks noEditPoints="1"/>
          </p:cNvSpPr>
          <p:nvPr/>
        </p:nvSpPr>
        <p:spPr bwMode="auto">
          <a:xfrm>
            <a:off x="4950770" y="2090159"/>
            <a:ext cx="298394" cy="20277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52" name="矩形 3"/>
          <p:cNvSpPr>
            <a:spLocks noChangeArrowheads="1"/>
          </p:cNvSpPr>
          <p:nvPr/>
        </p:nvSpPr>
        <p:spPr bwMode="auto">
          <a:xfrm>
            <a:off x="2200231" y="21915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p>
            <a:r>
              <a:rPr lang="zh-CN" altLang="en-US" sz="1500" b="1" dirty="0">
                <a:solidFill>
                  <a:srgbClr val="002060"/>
                </a:solidFill>
                <a:latin typeface="Arial" panose="020B0604020202020204"/>
                <a:ea typeface="微软雅黑" panose="020B0503020204020204" pitchFamily="34" charset="-122"/>
                <a:sym typeface="Arial" panose="020B0604020202020204"/>
              </a:rPr>
              <a:t>阶段三</a:t>
            </a:r>
            <a:endParaRPr lang="zh-CN" altLang="en-US" sz="1500" b="1" dirty="0">
              <a:solidFill>
                <a:srgbClr val="002060"/>
              </a:solidFill>
              <a:latin typeface="Arial" panose="020B0604020202020204"/>
              <a:ea typeface="微软雅黑" panose="020B0503020204020204" pitchFamily="34" charset="-122"/>
              <a:sym typeface="Arial" panose="020B0604020202020204"/>
            </a:endParaRPr>
          </a:p>
        </p:txBody>
      </p:sp>
      <p:sp>
        <p:nvSpPr>
          <p:cNvPr id="53" name="文本框 13"/>
          <p:cNvSpPr txBox="1"/>
          <p:nvPr/>
        </p:nvSpPr>
        <p:spPr>
          <a:xfrm>
            <a:off x="686593" y="2485481"/>
            <a:ext cx="2333658" cy="509663"/>
          </a:xfrm>
          <a:prstGeom prst="rect">
            <a:avLst/>
          </a:prstGeom>
          <a:noFill/>
        </p:spPr>
        <p:txBody>
          <a:bodyPr wrap="square" lIns="65824" tIns="32911" rIns="65824" bIns="32911" rtlCol="0">
            <a:spAutoFit/>
          </a:bodyPr>
          <a:lstStyle/>
          <a:p>
            <a:pPr>
              <a:lnSpc>
                <a:spcPct val="120000"/>
              </a:lnSpc>
              <a:spcBef>
                <a:spcPct val="0"/>
              </a:spcBef>
            </a:pPr>
            <a:r>
              <a:rPr lang="zh-CN" altLang="en-US" sz="1200" b="1" dirty="0">
                <a:latin typeface="Arial" panose="020B0604020202020204"/>
                <a:ea typeface="微软雅黑" panose="020B0503020204020204" pitchFamily="34" charset="-122"/>
                <a:sym typeface="Arial" panose="020B0604020202020204"/>
              </a:rPr>
              <a:t>后面赠送几百个图标，所有的都可以自己替换，包括颜色等等</a:t>
            </a:r>
            <a:endParaRPr lang="zh-CN" altLang="en-US" sz="1200" b="1" dirty="0">
              <a:latin typeface="Arial" panose="020B0604020202020204"/>
              <a:ea typeface="微软雅黑" panose="020B0503020204020204" pitchFamily="34" charset="-122"/>
              <a:sym typeface="Arial" panose="020B0604020202020204"/>
            </a:endParaRPr>
          </a:p>
        </p:txBody>
      </p:sp>
      <p:grpSp>
        <p:nvGrpSpPr>
          <p:cNvPr id="54" name="Group 20"/>
          <p:cNvGrpSpPr/>
          <p:nvPr/>
        </p:nvGrpSpPr>
        <p:grpSpPr>
          <a:xfrm>
            <a:off x="3418467" y="2587291"/>
            <a:ext cx="309413" cy="214312"/>
            <a:chOff x="7416800" y="1122363"/>
            <a:chExt cx="366713" cy="254000"/>
          </a:xfrm>
          <a:solidFill>
            <a:schemeClr val="bg1"/>
          </a:solidFill>
        </p:grpSpPr>
        <p:sp>
          <p:nvSpPr>
            <p:cNvPr id="55"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56"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grpSp>
      <p:sp>
        <p:nvSpPr>
          <p:cNvPr id="57" name="矩形 3"/>
          <p:cNvSpPr>
            <a:spLocks noChangeArrowheads="1"/>
          </p:cNvSpPr>
          <p:nvPr/>
        </p:nvSpPr>
        <p:spPr bwMode="auto">
          <a:xfrm>
            <a:off x="5715794" y="28011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p>
            <a:r>
              <a:rPr lang="zh-CN" altLang="en-US" sz="1500" b="1" dirty="0">
                <a:solidFill>
                  <a:srgbClr val="002060"/>
                </a:solidFill>
                <a:latin typeface="Arial" panose="020B0604020202020204"/>
                <a:ea typeface="微软雅黑" panose="020B0503020204020204" pitchFamily="34" charset="-122"/>
                <a:sym typeface="Arial" panose="020B0604020202020204"/>
              </a:rPr>
              <a:t>阶段四</a:t>
            </a:r>
            <a:endParaRPr lang="zh-CN" altLang="en-US" sz="1500" b="1" dirty="0">
              <a:solidFill>
                <a:srgbClr val="002060"/>
              </a:solidFill>
              <a:latin typeface="Arial" panose="020B0604020202020204"/>
              <a:ea typeface="微软雅黑" panose="020B0503020204020204" pitchFamily="34" charset="-122"/>
              <a:sym typeface="Arial" panose="020B0604020202020204"/>
            </a:endParaRPr>
          </a:p>
        </p:txBody>
      </p:sp>
      <p:sp>
        <p:nvSpPr>
          <p:cNvPr id="58" name="文本框 13"/>
          <p:cNvSpPr txBox="1"/>
          <p:nvPr/>
        </p:nvSpPr>
        <p:spPr>
          <a:xfrm>
            <a:off x="5715795" y="3093244"/>
            <a:ext cx="2438400" cy="509663"/>
          </a:xfrm>
          <a:prstGeom prst="rect">
            <a:avLst/>
          </a:prstGeom>
          <a:noFill/>
        </p:spPr>
        <p:txBody>
          <a:bodyPr wrap="square" lIns="65824" tIns="32911" rIns="65824" bIns="32911" rtlCol="0">
            <a:spAutoFit/>
          </a:bodyPr>
          <a:lstStyle/>
          <a:p>
            <a:pPr>
              <a:lnSpc>
                <a:spcPct val="120000"/>
              </a:lnSpc>
              <a:spcBef>
                <a:spcPct val="0"/>
              </a:spcBef>
            </a:pPr>
            <a:r>
              <a:rPr lang="zh-CN" altLang="en-US" sz="1200" b="1" dirty="0">
                <a:latin typeface="Arial" panose="020B0604020202020204"/>
                <a:ea typeface="微软雅黑" panose="020B0503020204020204" pitchFamily="34" charset="-122"/>
                <a:sym typeface="Arial" panose="020B0604020202020204"/>
              </a:rPr>
              <a:t>后面赠送几百个图标，所有的都可以自己替换，包括颜色等等</a:t>
            </a:r>
            <a:endParaRPr lang="zh-CN" altLang="en-US" sz="1200" b="1" dirty="0">
              <a:latin typeface="Arial" panose="020B0604020202020204"/>
              <a:ea typeface="微软雅黑" panose="020B0503020204020204" pitchFamily="34" charset="-122"/>
              <a:sym typeface="Arial" panose="020B0604020202020204"/>
            </a:endParaRPr>
          </a:p>
        </p:txBody>
      </p:sp>
      <p:grpSp>
        <p:nvGrpSpPr>
          <p:cNvPr id="59" name="组合 58"/>
          <p:cNvGrpSpPr/>
          <p:nvPr/>
        </p:nvGrpSpPr>
        <p:grpSpPr>
          <a:xfrm>
            <a:off x="4952251" y="2999765"/>
            <a:ext cx="316718" cy="302754"/>
            <a:chOff x="3294063" y="754063"/>
            <a:chExt cx="5600701" cy="5353051"/>
          </a:xfrm>
          <a:solidFill>
            <a:schemeClr val="bg1"/>
          </a:solidFill>
        </p:grpSpPr>
        <p:sp>
          <p:nvSpPr>
            <p:cNvPr id="60"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eaLnBrk="1" fontAlgn="auto" hangingPunct="1">
                <a:spcBef>
                  <a:spcPts val="0"/>
                </a:spcBef>
                <a:spcAft>
                  <a:spcPts val="0"/>
                </a:spcAft>
              </a:pPr>
              <a:endParaRPr lang="zh-CN" altLang="en-US" sz="1400">
                <a:solidFill>
                  <a:prstClr val="black"/>
                </a:solidFill>
                <a:latin typeface="Arial" panose="020B0604020202020204"/>
                <a:ea typeface="微软雅黑" panose="020B0503020204020204" pitchFamily="34" charset="-122"/>
                <a:sym typeface="Arial" panose="020B0604020202020204"/>
              </a:endParaRPr>
            </a:p>
          </p:txBody>
        </p:sp>
        <p:sp>
          <p:nvSpPr>
            <p:cNvPr id="61"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eaLnBrk="1" fontAlgn="auto" hangingPunct="1">
                <a:spcBef>
                  <a:spcPts val="0"/>
                </a:spcBef>
                <a:spcAft>
                  <a:spcPts val="0"/>
                </a:spcAft>
              </a:pPr>
              <a:endParaRPr lang="zh-CN" altLang="en-US" sz="1400">
                <a:solidFill>
                  <a:prstClr val="black"/>
                </a:solidFill>
                <a:latin typeface="Arial" panose="020B0604020202020204"/>
                <a:ea typeface="微软雅黑" panose="020B0503020204020204" pitchFamily="34" charset="-122"/>
                <a:sym typeface="Arial" panose="020B0604020202020204"/>
              </a:endParaRPr>
            </a:p>
          </p:txBody>
        </p:sp>
        <p:sp>
          <p:nvSpPr>
            <p:cNvPr id="62"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eaLnBrk="1" fontAlgn="auto" hangingPunct="1">
                <a:spcBef>
                  <a:spcPts val="0"/>
                </a:spcBef>
                <a:spcAft>
                  <a:spcPts val="0"/>
                </a:spcAft>
              </a:pPr>
              <a:endParaRPr lang="zh-CN" altLang="en-US" sz="1400">
                <a:solidFill>
                  <a:prstClr val="black"/>
                </a:solidFill>
                <a:latin typeface="Arial" panose="020B0604020202020204"/>
                <a:ea typeface="微软雅黑" panose="020B0503020204020204" pitchFamily="34" charset="-122"/>
                <a:sym typeface="Arial" panose="020B0604020202020204"/>
              </a:endParaRPr>
            </a:p>
          </p:txBody>
        </p:sp>
        <p:sp>
          <p:nvSpPr>
            <p:cNvPr id="63"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eaLnBrk="1" fontAlgn="auto" hangingPunct="1">
                <a:spcBef>
                  <a:spcPts val="0"/>
                </a:spcBef>
                <a:spcAft>
                  <a:spcPts val="0"/>
                </a:spcAft>
              </a:pPr>
              <a:endParaRPr lang="zh-CN" altLang="en-US" sz="1400">
                <a:solidFill>
                  <a:prstClr val="black"/>
                </a:solidFill>
                <a:latin typeface="Arial" panose="020B0604020202020204"/>
                <a:ea typeface="微软雅黑" panose="020B0503020204020204" pitchFamily="34" charset="-122"/>
                <a:sym typeface="Arial" panose="020B0604020202020204"/>
              </a:endParaRPr>
            </a:p>
          </p:txBody>
        </p:sp>
        <p:sp>
          <p:nvSpPr>
            <p:cNvPr id="64"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eaLnBrk="1" fontAlgn="auto" hangingPunct="1">
                <a:spcBef>
                  <a:spcPts val="0"/>
                </a:spcBef>
                <a:spcAft>
                  <a:spcPts val="0"/>
                </a:spcAft>
              </a:pPr>
              <a:endParaRPr lang="zh-CN" altLang="en-US" sz="1400">
                <a:solidFill>
                  <a:prstClr val="black"/>
                </a:solidFill>
                <a:latin typeface="Arial" panose="020B0604020202020204"/>
                <a:ea typeface="微软雅黑" panose="020B0503020204020204" pitchFamily="34" charset="-122"/>
                <a:sym typeface="Arial" panose="020B0604020202020204"/>
              </a:endParaRPr>
            </a:p>
          </p:txBody>
        </p:sp>
        <p:sp>
          <p:nvSpPr>
            <p:cNvPr id="65"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eaLnBrk="1" fontAlgn="auto" hangingPunct="1">
                <a:spcBef>
                  <a:spcPts val="0"/>
                </a:spcBef>
                <a:spcAft>
                  <a:spcPts val="0"/>
                </a:spcAft>
              </a:pPr>
              <a:endParaRPr lang="zh-CN" altLang="en-US" sz="1400">
                <a:solidFill>
                  <a:prstClr val="black"/>
                </a:solidFill>
                <a:latin typeface="Arial" panose="020B0604020202020204"/>
                <a:ea typeface="微软雅黑" panose="020B0503020204020204" pitchFamily="34" charset="-122"/>
                <a:sym typeface="Arial" panose="020B0604020202020204"/>
              </a:endParaRPr>
            </a:p>
          </p:txBody>
        </p:sp>
        <p:sp>
          <p:nvSpPr>
            <p:cNvPr id="66"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eaLnBrk="1" fontAlgn="auto" hangingPunct="1">
                <a:spcBef>
                  <a:spcPts val="0"/>
                </a:spcBef>
                <a:spcAft>
                  <a:spcPts val="0"/>
                </a:spcAft>
              </a:pPr>
              <a:endParaRPr lang="zh-CN" altLang="en-US" sz="1400">
                <a:solidFill>
                  <a:prstClr val="black"/>
                </a:solidFill>
                <a:latin typeface="Arial" panose="020B0604020202020204"/>
                <a:ea typeface="微软雅黑" panose="020B0503020204020204" pitchFamily="34" charset="-122"/>
                <a:sym typeface="Arial" panose="020B0604020202020204"/>
              </a:endParaRPr>
            </a:p>
          </p:txBody>
        </p:sp>
        <p:sp>
          <p:nvSpPr>
            <p:cNvPr id="67"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eaLnBrk="1" fontAlgn="auto" hangingPunct="1">
                <a:spcBef>
                  <a:spcPts val="0"/>
                </a:spcBef>
                <a:spcAft>
                  <a:spcPts val="0"/>
                </a:spcAft>
              </a:pPr>
              <a:endParaRPr lang="zh-CN" altLang="en-US" sz="1400">
                <a:solidFill>
                  <a:prstClr val="black"/>
                </a:solidFill>
                <a:latin typeface="Arial" panose="020B0604020202020204"/>
                <a:ea typeface="微软雅黑" panose="020B0503020204020204" pitchFamily="34" charset="-122"/>
                <a:sym typeface="Arial" panose="020B0604020202020204"/>
              </a:endParaRPr>
            </a:p>
          </p:txBody>
        </p:sp>
        <p:sp>
          <p:nvSpPr>
            <p:cNvPr id="68"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eaLnBrk="1" fontAlgn="auto" hangingPunct="1">
                <a:spcBef>
                  <a:spcPts val="0"/>
                </a:spcBef>
                <a:spcAft>
                  <a:spcPts val="0"/>
                </a:spcAft>
              </a:pPr>
              <a:endParaRPr lang="zh-CN" altLang="en-US" sz="1400">
                <a:solidFill>
                  <a:prstClr val="black"/>
                </a:solidFill>
                <a:latin typeface="Arial" panose="020B0604020202020204"/>
                <a:ea typeface="微软雅黑" panose="020B0503020204020204" pitchFamily="34" charset="-122"/>
                <a:sym typeface="Arial" panose="020B0604020202020204"/>
              </a:endParaRPr>
            </a:p>
          </p:txBody>
        </p:sp>
        <p:sp>
          <p:nvSpPr>
            <p:cNvPr id="69"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eaLnBrk="1" fontAlgn="auto" hangingPunct="1">
                <a:spcBef>
                  <a:spcPts val="0"/>
                </a:spcBef>
                <a:spcAft>
                  <a:spcPts val="0"/>
                </a:spcAft>
              </a:pPr>
              <a:endParaRPr lang="zh-CN" altLang="en-US" sz="1400">
                <a:solidFill>
                  <a:prstClr val="black"/>
                </a:solidFill>
                <a:latin typeface="Arial" panose="020B0604020202020204"/>
                <a:ea typeface="微软雅黑" panose="020B0503020204020204" pitchFamily="34" charset="-122"/>
                <a:sym typeface="Arial" panose="020B0604020202020204"/>
              </a:endParaRPr>
            </a:p>
          </p:txBody>
        </p:sp>
        <p:sp>
          <p:nvSpPr>
            <p:cNvPr id="70"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4530" eaLnBrk="1" fontAlgn="auto" hangingPunct="1">
                <a:spcBef>
                  <a:spcPts val="0"/>
                </a:spcBef>
                <a:spcAft>
                  <a:spcPts val="0"/>
                </a:spcAft>
              </a:pPr>
              <a:endParaRPr lang="zh-CN" altLang="en-US" sz="1400">
                <a:solidFill>
                  <a:prstClr val="black"/>
                </a:solidFill>
                <a:latin typeface="Arial" panose="020B0604020202020204"/>
                <a:ea typeface="微软雅黑" panose="020B0503020204020204" pitchFamily="34" charset="-122"/>
                <a:sym typeface="Arial" panose="020B0604020202020204"/>
              </a:endParaRPr>
            </a:p>
          </p:txBody>
        </p:sp>
      </p:grpSp>
      <p:sp>
        <p:nvSpPr>
          <p:cNvPr id="71" name="矩形 3"/>
          <p:cNvSpPr>
            <a:spLocks noChangeArrowheads="1"/>
          </p:cNvSpPr>
          <p:nvPr/>
        </p:nvSpPr>
        <p:spPr bwMode="auto">
          <a:xfrm>
            <a:off x="2200231" y="335359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p>
            <a:r>
              <a:rPr lang="zh-CN" altLang="en-US" sz="1500" b="1" dirty="0">
                <a:solidFill>
                  <a:srgbClr val="002060"/>
                </a:solidFill>
                <a:latin typeface="Arial" panose="020B0604020202020204"/>
                <a:ea typeface="微软雅黑" panose="020B0503020204020204" pitchFamily="34" charset="-122"/>
                <a:sym typeface="Arial" panose="020B0604020202020204"/>
              </a:rPr>
              <a:t>阶段五</a:t>
            </a:r>
            <a:endParaRPr lang="zh-CN" altLang="en-US" sz="1500" b="1" dirty="0">
              <a:solidFill>
                <a:srgbClr val="002060"/>
              </a:solidFill>
              <a:latin typeface="Arial" panose="020B0604020202020204"/>
              <a:ea typeface="微软雅黑" panose="020B0503020204020204" pitchFamily="34" charset="-122"/>
              <a:sym typeface="Arial" panose="020B0604020202020204"/>
            </a:endParaRPr>
          </a:p>
        </p:txBody>
      </p:sp>
      <p:sp>
        <p:nvSpPr>
          <p:cNvPr id="72" name="文本框 13"/>
          <p:cNvSpPr txBox="1"/>
          <p:nvPr/>
        </p:nvSpPr>
        <p:spPr>
          <a:xfrm>
            <a:off x="686593" y="3618956"/>
            <a:ext cx="2333658" cy="509663"/>
          </a:xfrm>
          <a:prstGeom prst="rect">
            <a:avLst/>
          </a:prstGeom>
          <a:noFill/>
        </p:spPr>
        <p:txBody>
          <a:bodyPr wrap="square" lIns="65824" tIns="32911" rIns="65824" bIns="32911" rtlCol="0">
            <a:spAutoFit/>
          </a:bodyPr>
          <a:lstStyle/>
          <a:p>
            <a:pPr>
              <a:lnSpc>
                <a:spcPct val="120000"/>
              </a:lnSpc>
              <a:spcBef>
                <a:spcPct val="0"/>
              </a:spcBef>
            </a:pPr>
            <a:r>
              <a:rPr lang="zh-CN" altLang="en-US" sz="1200" b="1" dirty="0">
                <a:latin typeface="Arial" panose="020B0604020202020204"/>
                <a:ea typeface="微软雅黑" panose="020B0503020204020204" pitchFamily="34" charset="-122"/>
                <a:sym typeface="Arial" panose="020B0604020202020204"/>
              </a:rPr>
              <a:t>后面赠送几百个图标，所有的都可以自己替换，包括颜色等等</a:t>
            </a:r>
            <a:endParaRPr lang="zh-CN" altLang="en-US" sz="1200" b="1" dirty="0">
              <a:latin typeface="Arial" panose="020B0604020202020204"/>
              <a:ea typeface="微软雅黑" panose="020B0503020204020204" pitchFamily="34" charset="-122"/>
              <a:sym typeface="Arial" panose="020B0604020202020204"/>
            </a:endParaRPr>
          </a:p>
        </p:txBody>
      </p:sp>
      <p:grpSp>
        <p:nvGrpSpPr>
          <p:cNvPr id="73" name="Group 23"/>
          <p:cNvGrpSpPr/>
          <p:nvPr/>
        </p:nvGrpSpPr>
        <p:grpSpPr>
          <a:xfrm>
            <a:off x="3477649" y="3563144"/>
            <a:ext cx="256945" cy="224003"/>
            <a:chOff x="7540014" y="4306907"/>
            <a:chExt cx="389342" cy="339426"/>
          </a:xfrm>
          <a:solidFill>
            <a:schemeClr val="bg1"/>
          </a:solidFill>
        </p:grpSpPr>
        <p:sp>
          <p:nvSpPr>
            <p:cNvPr id="74"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75"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76"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77"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78"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79"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80"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81"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82"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83"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84"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grpSp>
      <p:sp>
        <p:nvSpPr>
          <p:cNvPr id="85" name="矩形 3"/>
          <p:cNvSpPr>
            <a:spLocks noChangeArrowheads="1"/>
          </p:cNvSpPr>
          <p:nvPr/>
        </p:nvSpPr>
        <p:spPr bwMode="auto">
          <a:xfrm>
            <a:off x="4864801" y="4322345"/>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82" tIns="34292" rIns="68582" bIns="34292">
            <a:spAutoFit/>
          </a:bodyPr>
          <a:lstStyle/>
          <a:p>
            <a:r>
              <a:rPr lang="zh-CN" altLang="en-US" sz="1500" b="1" dirty="0">
                <a:solidFill>
                  <a:srgbClr val="002060"/>
                </a:solidFill>
                <a:latin typeface="Arial" panose="020B0604020202020204"/>
                <a:ea typeface="微软雅黑" panose="020B0503020204020204" pitchFamily="34" charset="-122"/>
                <a:sym typeface="Arial" panose="020B0604020202020204"/>
              </a:rPr>
              <a:t>阶段六</a:t>
            </a:r>
            <a:endParaRPr lang="zh-CN" altLang="en-US" sz="1500" b="1" dirty="0">
              <a:solidFill>
                <a:srgbClr val="002060"/>
              </a:solidFill>
              <a:latin typeface="Arial" panose="020B0604020202020204"/>
              <a:ea typeface="微软雅黑" panose="020B0503020204020204" pitchFamily="34" charset="-122"/>
              <a:sym typeface="Arial" panose="020B0604020202020204"/>
            </a:endParaRPr>
          </a:p>
        </p:txBody>
      </p:sp>
      <p:sp>
        <p:nvSpPr>
          <p:cNvPr id="86" name="文本框 13"/>
          <p:cNvSpPr txBox="1"/>
          <p:nvPr/>
        </p:nvSpPr>
        <p:spPr>
          <a:xfrm>
            <a:off x="5715795" y="4174613"/>
            <a:ext cx="2438400" cy="509663"/>
          </a:xfrm>
          <a:prstGeom prst="rect">
            <a:avLst/>
          </a:prstGeom>
          <a:noFill/>
        </p:spPr>
        <p:txBody>
          <a:bodyPr wrap="square" lIns="65824" tIns="32911" rIns="65824" bIns="32911" rtlCol="0">
            <a:spAutoFit/>
          </a:bodyPr>
          <a:lstStyle/>
          <a:p>
            <a:pPr>
              <a:lnSpc>
                <a:spcPct val="120000"/>
              </a:lnSpc>
              <a:spcBef>
                <a:spcPct val="0"/>
              </a:spcBef>
            </a:pPr>
            <a:r>
              <a:rPr lang="zh-CN" altLang="en-US" sz="1200" b="1" dirty="0">
                <a:latin typeface="Arial" panose="020B0604020202020204"/>
                <a:ea typeface="微软雅黑" panose="020B0503020204020204" pitchFamily="34" charset="-122"/>
                <a:sym typeface="Arial" panose="020B0604020202020204"/>
              </a:rPr>
              <a:t>后面赠送几百个图标，所有的都可以自己替换，包括颜色等等</a:t>
            </a:r>
            <a:endParaRPr lang="zh-CN" altLang="en-US" sz="1200" b="1" dirty="0">
              <a:latin typeface="Arial" panose="020B0604020202020204"/>
              <a:ea typeface="微软雅黑" panose="020B0503020204020204" pitchFamily="34" charset="-122"/>
              <a:sym typeface="Arial" panose="020B0604020202020204"/>
            </a:endParaRPr>
          </a:p>
        </p:txBody>
      </p:sp>
      <p:grpSp>
        <p:nvGrpSpPr>
          <p:cNvPr id="87" name="Group 9"/>
          <p:cNvGrpSpPr/>
          <p:nvPr/>
        </p:nvGrpSpPr>
        <p:grpSpPr>
          <a:xfrm>
            <a:off x="4193937" y="4408421"/>
            <a:ext cx="288608" cy="214010"/>
            <a:chOff x="4572000" y="3414713"/>
            <a:chExt cx="374651" cy="277813"/>
          </a:xfrm>
          <a:solidFill>
            <a:schemeClr val="bg1"/>
          </a:solidFill>
        </p:grpSpPr>
        <p:sp>
          <p:nvSpPr>
            <p:cNvPr id="88"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89"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600" advTm="12281">
        <p14:gallery dir="l"/>
      </p:transition>
    </mc:Choice>
    <mc:Fallback>
      <p:transition spd="slow" advTm="12281">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750"/>
                                            <p:tgtEl>
                                              <p:spTgt spid="3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500"/>
                                            <p:tgtEl>
                                              <p:spTgt spid="48"/>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childTnLst>
                              </p:cTn>
                            </p:par>
                            <p:par>
                              <p:cTn id="19" fill="hold">
                                <p:stCondLst>
                                  <p:cond delay="1500"/>
                                </p:stCondLst>
                                <p:childTnLst>
                                  <p:par>
                                    <p:cTn id="20" presetID="2" presetClass="entr" presetSubtype="12" accel="61000" fill="hold" nodeType="afterEffect" p14:presetBounceEnd="58000">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14:bounceEnd="58000">
                                          <p:cBhvr additive="base">
                                            <p:cTn id="22" dur="1400" fill="hold"/>
                                            <p:tgtEl>
                                              <p:spTgt spid="8"/>
                                            </p:tgtEl>
                                            <p:attrNameLst>
                                              <p:attrName>ppt_x</p:attrName>
                                            </p:attrNameLst>
                                          </p:cBhvr>
                                          <p:tavLst>
                                            <p:tav tm="0">
                                              <p:val>
                                                <p:strVal val="0-#ppt_w/2"/>
                                              </p:val>
                                            </p:tav>
                                            <p:tav tm="100000">
                                              <p:val>
                                                <p:strVal val="#ppt_x"/>
                                              </p:val>
                                            </p:tav>
                                          </p:tavLst>
                                        </p:anim>
                                        <p:anim calcmode="lin" valueType="num" p14:bounceEnd="58000">
                                          <p:cBhvr additive="base">
                                            <p:cTn id="23" dur="1400" fill="hold"/>
                                            <p:tgtEl>
                                              <p:spTgt spid="8"/>
                                            </p:tgtEl>
                                            <p:attrNameLst>
                                              <p:attrName>ppt_y</p:attrName>
                                            </p:attrNameLst>
                                          </p:cBhvr>
                                          <p:tavLst>
                                            <p:tav tm="0">
                                              <p:val>
                                                <p:strVal val="1+#ppt_h/2"/>
                                              </p:val>
                                            </p:tav>
                                            <p:tav tm="100000">
                                              <p:val>
                                                <p:strVal val="#ppt_y"/>
                                              </p:val>
                                            </p:tav>
                                          </p:tavLst>
                                        </p:anim>
                                      </p:childTnLst>
                                    </p:cTn>
                                  </p:par>
                                  <p:par>
                                    <p:cTn id="24" presetID="2" presetClass="entr" presetSubtype="3" accel="61000" fill="hold" nodeType="withEffect" p14:presetBounceEnd="58000">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14:bounceEnd="58000">
                                          <p:cBhvr additive="base">
                                            <p:cTn id="26" dur="1400" fill="hold"/>
                                            <p:tgtEl>
                                              <p:spTgt spid="13"/>
                                            </p:tgtEl>
                                            <p:attrNameLst>
                                              <p:attrName>ppt_x</p:attrName>
                                            </p:attrNameLst>
                                          </p:cBhvr>
                                          <p:tavLst>
                                            <p:tav tm="0">
                                              <p:val>
                                                <p:strVal val="1+#ppt_w/2"/>
                                              </p:val>
                                            </p:tav>
                                            <p:tav tm="100000">
                                              <p:val>
                                                <p:strVal val="#ppt_x"/>
                                              </p:val>
                                            </p:tav>
                                          </p:tavLst>
                                        </p:anim>
                                        <p:anim calcmode="lin" valueType="num" p14:bounceEnd="58000">
                                          <p:cBhvr additive="base">
                                            <p:cTn id="27" dur="1400" fill="hold"/>
                                            <p:tgtEl>
                                              <p:spTgt spid="13"/>
                                            </p:tgtEl>
                                            <p:attrNameLst>
                                              <p:attrName>ppt_y</p:attrName>
                                            </p:attrNameLst>
                                          </p:cBhvr>
                                          <p:tavLst>
                                            <p:tav tm="0">
                                              <p:val>
                                                <p:strVal val="0-#ppt_h/2"/>
                                              </p:val>
                                            </p:tav>
                                            <p:tav tm="100000">
                                              <p:val>
                                                <p:strVal val="#ppt_y"/>
                                              </p:val>
                                            </p:tav>
                                          </p:tavLst>
                                        </p:anim>
                                      </p:childTnLst>
                                    </p:cTn>
                                  </p:par>
                                  <p:par>
                                    <p:cTn id="28" presetID="2" presetClass="entr" presetSubtype="3" accel="61000" fill="hold" nodeType="withEffect" p14:presetBounceEnd="58000">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14:bounceEnd="58000">
                                          <p:cBhvr additive="base">
                                            <p:cTn id="30" dur="1400" fill="hold"/>
                                            <p:tgtEl>
                                              <p:spTgt spid="23"/>
                                            </p:tgtEl>
                                            <p:attrNameLst>
                                              <p:attrName>ppt_x</p:attrName>
                                            </p:attrNameLst>
                                          </p:cBhvr>
                                          <p:tavLst>
                                            <p:tav tm="0">
                                              <p:val>
                                                <p:strVal val="1+#ppt_w/2"/>
                                              </p:val>
                                            </p:tav>
                                            <p:tav tm="100000">
                                              <p:val>
                                                <p:strVal val="#ppt_x"/>
                                              </p:val>
                                            </p:tav>
                                          </p:tavLst>
                                        </p:anim>
                                        <p:anim calcmode="lin" valueType="num" p14:bounceEnd="58000">
                                          <p:cBhvr additive="base">
                                            <p:cTn id="31" dur="1400" fill="hold"/>
                                            <p:tgtEl>
                                              <p:spTgt spid="23"/>
                                            </p:tgtEl>
                                            <p:attrNameLst>
                                              <p:attrName>ppt_y</p:attrName>
                                            </p:attrNameLst>
                                          </p:cBhvr>
                                          <p:tavLst>
                                            <p:tav tm="0">
                                              <p:val>
                                                <p:strVal val="0-#ppt_h/2"/>
                                              </p:val>
                                            </p:tav>
                                            <p:tav tm="100000">
                                              <p:val>
                                                <p:strVal val="#ppt_y"/>
                                              </p:val>
                                            </p:tav>
                                          </p:tavLst>
                                        </p:anim>
                                      </p:childTnLst>
                                    </p:cTn>
                                  </p:par>
                                  <p:par>
                                    <p:cTn id="32" presetID="2" presetClass="entr" presetSubtype="12" accel="61000" fill="hold" nodeType="withEffect" p14:presetBounceEnd="58000">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14:bounceEnd="58000">
                                          <p:cBhvr additive="base">
                                            <p:cTn id="34" dur="1400" fill="hold"/>
                                            <p:tgtEl>
                                              <p:spTgt spid="28"/>
                                            </p:tgtEl>
                                            <p:attrNameLst>
                                              <p:attrName>ppt_x</p:attrName>
                                            </p:attrNameLst>
                                          </p:cBhvr>
                                          <p:tavLst>
                                            <p:tav tm="0">
                                              <p:val>
                                                <p:strVal val="0-#ppt_w/2"/>
                                              </p:val>
                                            </p:tav>
                                            <p:tav tm="100000">
                                              <p:val>
                                                <p:strVal val="#ppt_x"/>
                                              </p:val>
                                            </p:tav>
                                          </p:tavLst>
                                        </p:anim>
                                        <p:anim calcmode="lin" valueType="num" p14:bounceEnd="58000">
                                          <p:cBhvr additive="base">
                                            <p:cTn id="35" dur="1400" fill="hold"/>
                                            <p:tgtEl>
                                              <p:spTgt spid="28"/>
                                            </p:tgtEl>
                                            <p:attrNameLst>
                                              <p:attrName>ppt_y</p:attrName>
                                            </p:attrNameLst>
                                          </p:cBhvr>
                                          <p:tavLst>
                                            <p:tav tm="0">
                                              <p:val>
                                                <p:strVal val="1+#ppt_h/2"/>
                                              </p:val>
                                            </p:tav>
                                            <p:tav tm="100000">
                                              <p:val>
                                                <p:strVal val="#ppt_y"/>
                                              </p:val>
                                            </p:tav>
                                          </p:tavLst>
                                        </p:anim>
                                      </p:childTnLst>
                                    </p:cTn>
                                  </p:par>
                                  <p:par>
                                    <p:cTn id="36" presetID="2" presetClass="entr" presetSubtype="3" accel="61000" fill="hold" nodeType="withEffect" p14:presetBounceEnd="58000">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14:bounceEnd="58000">
                                          <p:cBhvr additive="base">
                                            <p:cTn id="38" dur="1400" fill="hold"/>
                                            <p:tgtEl>
                                              <p:spTgt spid="37"/>
                                            </p:tgtEl>
                                            <p:attrNameLst>
                                              <p:attrName>ppt_x</p:attrName>
                                            </p:attrNameLst>
                                          </p:cBhvr>
                                          <p:tavLst>
                                            <p:tav tm="0">
                                              <p:val>
                                                <p:strVal val="1+#ppt_w/2"/>
                                              </p:val>
                                            </p:tav>
                                            <p:tav tm="100000">
                                              <p:val>
                                                <p:strVal val="#ppt_x"/>
                                              </p:val>
                                            </p:tav>
                                          </p:tavLst>
                                        </p:anim>
                                        <p:anim calcmode="lin" valueType="num" p14:bounceEnd="58000">
                                          <p:cBhvr additive="base">
                                            <p:cTn id="39" dur="1400" fill="hold"/>
                                            <p:tgtEl>
                                              <p:spTgt spid="37"/>
                                            </p:tgtEl>
                                            <p:attrNameLst>
                                              <p:attrName>ppt_y</p:attrName>
                                            </p:attrNameLst>
                                          </p:cBhvr>
                                          <p:tavLst>
                                            <p:tav tm="0">
                                              <p:val>
                                                <p:strVal val="0-#ppt_h/2"/>
                                              </p:val>
                                            </p:tav>
                                            <p:tav tm="100000">
                                              <p:val>
                                                <p:strVal val="#ppt_y"/>
                                              </p:val>
                                            </p:tav>
                                          </p:tavLst>
                                        </p:anim>
                                      </p:childTnLst>
                                    </p:cTn>
                                  </p:par>
                                  <p:par>
                                    <p:cTn id="40" presetID="2" presetClass="entr" presetSubtype="12" accel="61000" fill="hold" nodeType="withEffect" p14:presetBounceEnd="58000">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14:bounceEnd="58000">
                                          <p:cBhvr additive="base">
                                            <p:cTn id="42" dur="1400" fill="hold"/>
                                            <p:tgtEl>
                                              <p:spTgt spid="18"/>
                                            </p:tgtEl>
                                            <p:attrNameLst>
                                              <p:attrName>ppt_x</p:attrName>
                                            </p:attrNameLst>
                                          </p:cBhvr>
                                          <p:tavLst>
                                            <p:tav tm="0">
                                              <p:val>
                                                <p:strVal val="0-#ppt_w/2"/>
                                              </p:val>
                                            </p:tav>
                                            <p:tav tm="100000">
                                              <p:val>
                                                <p:strVal val="#ppt_x"/>
                                              </p:val>
                                            </p:tav>
                                          </p:tavLst>
                                        </p:anim>
                                        <p:anim calcmode="lin" valueType="num" p14:bounceEnd="58000">
                                          <p:cBhvr additive="base">
                                            <p:cTn id="43" dur="1400" fill="hold"/>
                                            <p:tgtEl>
                                              <p:spTgt spid="18"/>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31" presetClass="entr" presetSubtype="0" fill="hold" nodeType="after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p:cTn id="47" dur="500" fill="hold"/>
                                            <p:tgtEl>
                                              <p:spTgt spid="42"/>
                                            </p:tgtEl>
                                            <p:attrNameLst>
                                              <p:attrName>ppt_w</p:attrName>
                                            </p:attrNameLst>
                                          </p:cBhvr>
                                          <p:tavLst>
                                            <p:tav tm="0">
                                              <p:val>
                                                <p:fltVal val="0"/>
                                              </p:val>
                                            </p:tav>
                                            <p:tav tm="100000">
                                              <p:val>
                                                <p:strVal val="#ppt_w"/>
                                              </p:val>
                                            </p:tav>
                                          </p:tavLst>
                                        </p:anim>
                                        <p:anim calcmode="lin" valueType="num">
                                          <p:cBhvr>
                                            <p:cTn id="48" dur="500" fill="hold"/>
                                            <p:tgtEl>
                                              <p:spTgt spid="42"/>
                                            </p:tgtEl>
                                            <p:attrNameLst>
                                              <p:attrName>ppt_h</p:attrName>
                                            </p:attrNameLst>
                                          </p:cBhvr>
                                          <p:tavLst>
                                            <p:tav tm="0">
                                              <p:val>
                                                <p:fltVal val="0"/>
                                              </p:val>
                                            </p:tav>
                                            <p:tav tm="100000">
                                              <p:val>
                                                <p:strVal val="#ppt_h"/>
                                              </p:val>
                                            </p:tav>
                                          </p:tavLst>
                                        </p:anim>
                                        <p:anim calcmode="lin" valueType="num">
                                          <p:cBhvr>
                                            <p:cTn id="49" dur="500" fill="hold"/>
                                            <p:tgtEl>
                                              <p:spTgt spid="42"/>
                                            </p:tgtEl>
                                            <p:attrNameLst>
                                              <p:attrName>style.rotation</p:attrName>
                                            </p:attrNameLst>
                                          </p:cBhvr>
                                          <p:tavLst>
                                            <p:tav tm="0">
                                              <p:val>
                                                <p:fltVal val="90"/>
                                              </p:val>
                                            </p:tav>
                                            <p:tav tm="100000">
                                              <p:val>
                                                <p:fltVal val="0"/>
                                              </p:val>
                                            </p:tav>
                                          </p:tavLst>
                                        </p:anim>
                                        <p:animEffect transition="in" filter="fade">
                                          <p:cBhvr>
                                            <p:cTn id="50" dur="500"/>
                                            <p:tgtEl>
                                              <p:spTgt spid="42"/>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left)">
                                          <p:cBhvr>
                                            <p:cTn id="54" dur="500"/>
                                            <p:tgtEl>
                                              <p:spTgt spid="46"/>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wipe(right)">
                                          <p:cBhvr>
                                            <p:cTn id="57" dur="750"/>
                                            <p:tgtEl>
                                              <p:spTgt spid="47"/>
                                            </p:tgtEl>
                                          </p:cBhvr>
                                        </p:animEffect>
                                      </p:childTnLst>
                                    </p:cTn>
                                  </p:par>
                                </p:childTnLst>
                              </p:cTn>
                            </p:par>
                            <p:par>
                              <p:cTn id="58" fill="hold">
                                <p:stCondLst>
                                  <p:cond delay="4000"/>
                                </p:stCondLst>
                                <p:childTnLst>
                                  <p:par>
                                    <p:cTn id="59" presetID="31" presetClass="entr" presetSubtype="0"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p:cTn id="61" dur="500" fill="hold"/>
                                            <p:tgtEl>
                                              <p:spTgt spid="51"/>
                                            </p:tgtEl>
                                            <p:attrNameLst>
                                              <p:attrName>ppt_w</p:attrName>
                                            </p:attrNameLst>
                                          </p:cBhvr>
                                          <p:tavLst>
                                            <p:tav tm="0">
                                              <p:val>
                                                <p:fltVal val="0"/>
                                              </p:val>
                                            </p:tav>
                                            <p:tav tm="100000">
                                              <p:val>
                                                <p:strVal val="#ppt_w"/>
                                              </p:val>
                                            </p:tav>
                                          </p:tavLst>
                                        </p:anim>
                                        <p:anim calcmode="lin" valueType="num">
                                          <p:cBhvr>
                                            <p:cTn id="62" dur="500" fill="hold"/>
                                            <p:tgtEl>
                                              <p:spTgt spid="51"/>
                                            </p:tgtEl>
                                            <p:attrNameLst>
                                              <p:attrName>ppt_h</p:attrName>
                                            </p:attrNameLst>
                                          </p:cBhvr>
                                          <p:tavLst>
                                            <p:tav tm="0">
                                              <p:val>
                                                <p:fltVal val="0"/>
                                              </p:val>
                                            </p:tav>
                                            <p:tav tm="100000">
                                              <p:val>
                                                <p:strVal val="#ppt_h"/>
                                              </p:val>
                                            </p:tav>
                                          </p:tavLst>
                                        </p:anim>
                                        <p:anim calcmode="lin" valueType="num">
                                          <p:cBhvr>
                                            <p:cTn id="63" dur="500" fill="hold"/>
                                            <p:tgtEl>
                                              <p:spTgt spid="51"/>
                                            </p:tgtEl>
                                            <p:attrNameLst>
                                              <p:attrName>style.rotation</p:attrName>
                                            </p:attrNameLst>
                                          </p:cBhvr>
                                          <p:tavLst>
                                            <p:tav tm="0">
                                              <p:val>
                                                <p:fltVal val="90"/>
                                              </p:val>
                                            </p:tav>
                                            <p:tav tm="100000">
                                              <p:val>
                                                <p:fltVal val="0"/>
                                              </p:val>
                                            </p:tav>
                                          </p:tavLst>
                                        </p:anim>
                                        <p:animEffect transition="in" filter="fade">
                                          <p:cBhvr>
                                            <p:cTn id="64" dur="500"/>
                                            <p:tgtEl>
                                              <p:spTgt spid="51"/>
                                            </p:tgtEl>
                                          </p:cBhvr>
                                        </p:animEffect>
                                      </p:childTnLst>
                                    </p:cTn>
                                  </p:par>
                                </p:childTnLst>
                              </p:cTn>
                            </p:par>
                            <p:par>
                              <p:cTn id="65" fill="hold">
                                <p:stCondLst>
                                  <p:cond delay="4500"/>
                                </p:stCondLst>
                                <p:childTnLst>
                                  <p:par>
                                    <p:cTn id="66" presetID="22" presetClass="entr" presetSubtype="8" fill="hold" grpId="0" nodeType="afterEffect">
                                      <p:stCondLst>
                                        <p:cond delay="0"/>
                                      </p:stCondLst>
                                      <p:childTnLst>
                                        <p:set>
                                          <p:cBhvr>
                                            <p:cTn id="67" dur="1" fill="hold">
                                              <p:stCondLst>
                                                <p:cond delay="0"/>
                                              </p:stCondLst>
                                            </p:cTn>
                                            <p:tgtEl>
                                              <p:spTgt spid="49"/>
                                            </p:tgtEl>
                                            <p:attrNameLst>
                                              <p:attrName>style.visibility</p:attrName>
                                            </p:attrNameLst>
                                          </p:cBhvr>
                                          <p:to>
                                            <p:strVal val="visible"/>
                                          </p:to>
                                        </p:set>
                                        <p:animEffect transition="in" filter="wipe(left)">
                                          <p:cBhvr>
                                            <p:cTn id="68" dur="500"/>
                                            <p:tgtEl>
                                              <p:spTgt spid="49"/>
                                            </p:tgtEl>
                                          </p:cBhvr>
                                        </p:animEffect>
                                      </p:childTnLst>
                                    </p:cTn>
                                  </p:par>
                                  <p:par>
                                    <p:cTn id="69" presetID="22" presetClass="entr" presetSubtype="2" fill="hold" grpId="0" nodeType="with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wipe(right)">
                                          <p:cBhvr>
                                            <p:cTn id="71" dur="750"/>
                                            <p:tgtEl>
                                              <p:spTgt spid="50"/>
                                            </p:tgtEl>
                                          </p:cBhvr>
                                        </p:animEffect>
                                      </p:childTnLst>
                                    </p:cTn>
                                  </p:par>
                                </p:childTnLst>
                              </p:cTn>
                            </p:par>
                            <p:par>
                              <p:cTn id="72" fill="hold">
                                <p:stCondLst>
                                  <p:cond delay="5000"/>
                                </p:stCondLst>
                                <p:childTnLst>
                                  <p:par>
                                    <p:cTn id="73" presetID="31" presetClass="entr" presetSubtype="0"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 calcmode="lin" valueType="num">
                                          <p:cBhvr>
                                            <p:cTn id="75" dur="500" fill="hold"/>
                                            <p:tgtEl>
                                              <p:spTgt spid="54"/>
                                            </p:tgtEl>
                                            <p:attrNameLst>
                                              <p:attrName>ppt_w</p:attrName>
                                            </p:attrNameLst>
                                          </p:cBhvr>
                                          <p:tavLst>
                                            <p:tav tm="0">
                                              <p:val>
                                                <p:fltVal val="0"/>
                                              </p:val>
                                            </p:tav>
                                            <p:tav tm="100000">
                                              <p:val>
                                                <p:strVal val="#ppt_w"/>
                                              </p:val>
                                            </p:tav>
                                          </p:tavLst>
                                        </p:anim>
                                        <p:anim calcmode="lin" valueType="num">
                                          <p:cBhvr>
                                            <p:cTn id="76" dur="500" fill="hold"/>
                                            <p:tgtEl>
                                              <p:spTgt spid="54"/>
                                            </p:tgtEl>
                                            <p:attrNameLst>
                                              <p:attrName>ppt_h</p:attrName>
                                            </p:attrNameLst>
                                          </p:cBhvr>
                                          <p:tavLst>
                                            <p:tav tm="0">
                                              <p:val>
                                                <p:fltVal val="0"/>
                                              </p:val>
                                            </p:tav>
                                            <p:tav tm="100000">
                                              <p:val>
                                                <p:strVal val="#ppt_h"/>
                                              </p:val>
                                            </p:tav>
                                          </p:tavLst>
                                        </p:anim>
                                        <p:anim calcmode="lin" valueType="num">
                                          <p:cBhvr>
                                            <p:cTn id="77" dur="500" fill="hold"/>
                                            <p:tgtEl>
                                              <p:spTgt spid="54"/>
                                            </p:tgtEl>
                                            <p:attrNameLst>
                                              <p:attrName>style.rotation</p:attrName>
                                            </p:attrNameLst>
                                          </p:cBhvr>
                                          <p:tavLst>
                                            <p:tav tm="0">
                                              <p:val>
                                                <p:fltVal val="90"/>
                                              </p:val>
                                            </p:tav>
                                            <p:tav tm="100000">
                                              <p:val>
                                                <p:fltVal val="0"/>
                                              </p:val>
                                            </p:tav>
                                          </p:tavLst>
                                        </p:anim>
                                        <p:animEffect transition="in" filter="fade">
                                          <p:cBhvr>
                                            <p:cTn id="78" dur="500"/>
                                            <p:tgtEl>
                                              <p:spTgt spid="54"/>
                                            </p:tgtEl>
                                          </p:cBhvr>
                                        </p:animEffect>
                                      </p:childTnLst>
                                    </p:cTn>
                                  </p:par>
                                </p:childTnLst>
                              </p:cTn>
                            </p:par>
                            <p:par>
                              <p:cTn id="79" fill="hold">
                                <p:stCondLst>
                                  <p:cond delay="5500"/>
                                </p:stCondLst>
                                <p:childTnLst>
                                  <p:par>
                                    <p:cTn id="80" presetID="22" presetClass="entr" presetSubtype="8" fill="hold" grpId="0" nodeType="afterEffect">
                                      <p:stCondLst>
                                        <p:cond delay="0"/>
                                      </p:stCondLst>
                                      <p:childTnLst>
                                        <p:set>
                                          <p:cBhvr>
                                            <p:cTn id="81" dur="1" fill="hold">
                                              <p:stCondLst>
                                                <p:cond delay="0"/>
                                              </p:stCondLst>
                                            </p:cTn>
                                            <p:tgtEl>
                                              <p:spTgt spid="52"/>
                                            </p:tgtEl>
                                            <p:attrNameLst>
                                              <p:attrName>style.visibility</p:attrName>
                                            </p:attrNameLst>
                                          </p:cBhvr>
                                          <p:to>
                                            <p:strVal val="visible"/>
                                          </p:to>
                                        </p:set>
                                        <p:animEffect transition="in" filter="wipe(left)">
                                          <p:cBhvr>
                                            <p:cTn id="82" dur="500"/>
                                            <p:tgtEl>
                                              <p:spTgt spid="52"/>
                                            </p:tgtEl>
                                          </p:cBhvr>
                                        </p:animEffect>
                                      </p:childTnLst>
                                    </p:cTn>
                                  </p:par>
                                  <p:par>
                                    <p:cTn id="83" presetID="22" presetClass="entr" presetSubtype="2" fill="hold" grpId="0" nodeType="with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wipe(right)">
                                          <p:cBhvr>
                                            <p:cTn id="85" dur="750"/>
                                            <p:tgtEl>
                                              <p:spTgt spid="53"/>
                                            </p:tgtEl>
                                          </p:cBhvr>
                                        </p:animEffect>
                                      </p:childTnLst>
                                    </p:cTn>
                                  </p:par>
                                </p:childTnLst>
                              </p:cTn>
                            </p:par>
                            <p:par>
                              <p:cTn id="86" fill="hold">
                                <p:stCondLst>
                                  <p:cond delay="6000"/>
                                </p:stCondLst>
                                <p:childTnLst>
                                  <p:par>
                                    <p:cTn id="87" presetID="31" presetClass="entr" presetSubtype="0" fill="hold" nodeType="afterEffect">
                                      <p:stCondLst>
                                        <p:cond delay="0"/>
                                      </p:stCondLst>
                                      <p:childTnLst>
                                        <p:set>
                                          <p:cBhvr>
                                            <p:cTn id="88" dur="1" fill="hold">
                                              <p:stCondLst>
                                                <p:cond delay="0"/>
                                              </p:stCondLst>
                                            </p:cTn>
                                            <p:tgtEl>
                                              <p:spTgt spid="59"/>
                                            </p:tgtEl>
                                            <p:attrNameLst>
                                              <p:attrName>style.visibility</p:attrName>
                                            </p:attrNameLst>
                                          </p:cBhvr>
                                          <p:to>
                                            <p:strVal val="visible"/>
                                          </p:to>
                                        </p:set>
                                        <p:anim calcmode="lin" valueType="num">
                                          <p:cBhvr>
                                            <p:cTn id="89" dur="500" fill="hold"/>
                                            <p:tgtEl>
                                              <p:spTgt spid="59"/>
                                            </p:tgtEl>
                                            <p:attrNameLst>
                                              <p:attrName>ppt_w</p:attrName>
                                            </p:attrNameLst>
                                          </p:cBhvr>
                                          <p:tavLst>
                                            <p:tav tm="0">
                                              <p:val>
                                                <p:fltVal val="0"/>
                                              </p:val>
                                            </p:tav>
                                            <p:tav tm="100000">
                                              <p:val>
                                                <p:strVal val="#ppt_w"/>
                                              </p:val>
                                            </p:tav>
                                          </p:tavLst>
                                        </p:anim>
                                        <p:anim calcmode="lin" valueType="num">
                                          <p:cBhvr>
                                            <p:cTn id="90" dur="500" fill="hold"/>
                                            <p:tgtEl>
                                              <p:spTgt spid="59"/>
                                            </p:tgtEl>
                                            <p:attrNameLst>
                                              <p:attrName>ppt_h</p:attrName>
                                            </p:attrNameLst>
                                          </p:cBhvr>
                                          <p:tavLst>
                                            <p:tav tm="0">
                                              <p:val>
                                                <p:fltVal val="0"/>
                                              </p:val>
                                            </p:tav>
                                            <p:tav tm="100000">
                                              <p:val>
                                                <p:strVal val="#ppt_h"/>
                                              </p:val>
                                            </p:tav>
                                          </p:tavLst>
                                        </p:anim>
                                        <p:anim calcmode="lin" valueType="num">
                                          <p:cBhvr>
                                            <p:cTn id="91" dur="500" fill="hold"/>
                                            <p:tgtEl>
                                              <p:spTgt spid="59"/>
                                            </p:tgtEl>
                                            <p:attrNameLst>
                                              <p:attrName>style.rotation</p:attrName>
                                            </p:attrNameLst>
                                          </p:cBhvr>
                                          <p:tavLst>
                                            <p:tav tm="0">
                                              <p:val>
                                                <p:fltVal val="90"/>
                                              </p:val>
                                            </p:tav>
                                            <p:tav tm="100000">
                                              <p:val>
                                                <p:fltVal val="0"/>
                                              </p:val>
                                            </p:tav>
                                          </p:tavLst>
                                        </p:anim>
                                        <p:animEffect transition="in" filter="fade">
                                          <p:cBhvr>
                                            <p:cTn id="92" dur="500"/>
                                            <p:tgtEl>
                                              <p:spTgt spid="59"/>
                                            </p:tgtEl>
                                          </p:cBhvr>
                                        </p:animEffect>
                                      </p:childTnLst>
                                    </p:cTn>
                                  </p:par>
                                </p:childTnLst>
                              </p:cTn>
                            </p:par>
                            <p:par>
                              <p:cTn id="93" fill="hold">
                                <p:stCondLst>
                                  <p:cond delay="6500"/>
                                </p:stCondLst>
                                <p:childTnLst>
                                  <p:par>
                                    <p:cTn id="94" presetID="22" presetClass="entr" presetSubtype="8" fill="hold" grpId="0" nodeType="afterEffect">
                                      <p:stCondLst>
                                        <p:cond delay="0"/>
                                      </p:stCondLst>
                                      <p:childTnLst>
                                        <p:set>
                                          <p:cBhvr>
                                            <p:cTn id="95" dur="1" fill="hold">
                                              <p:stCondLst>
                                                <p:cond delay="0"/>
                                              </p:stCondLst>
                                            </p:cTn>
                                            <p:tgtEl>
                                              <p:spTgt spid="57"/>
                                            </p:tgtEl>
                                            <p:attrNameLst>
                                              <p:attrName>style.visibility</p:attrName>
                                            </p:attrNameLst>
                                          </p:cBhvr>
                                          <p:to>
                                            <p:strVal val="visible"/>
                                          </p:to>
                                        </p:set>
                                        <p:animEffect transition="in" filter="wipe(left)">
                                          <p:cBhvr>
                                            <p:cTn id="96" dur="500"/>
                                            <p:tgtEl>
                                              <p:spTgt spid="57"/>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58"/>
                                            </p:tgtEl>
                                            <p:attrNameLst>
                                              <p:attrName>style.visibility</p:attrName>
                                            </p:attrNameLst>
                                          </p:cBhvr>
                                          <p:to>
                                            <p:strVal val="visible"/>
                                          </p:to>
                                        </p:set>
                                        <p:animEffect transition="in" filter="wipe(right)">
                                          <p:cBhvr>
                                            <p:cTn id="99" dur="750"/>
                                            <p:tgtEl>
                                              <p:spTgt spid="58"/>
                                            </p:tgtEl>
                                          </p:cBhvr>
                                        </p:animEffect>
                                      </p:childTnLst>
                                    </p:cTn>
                                  </p:par>
                                </p:childTnLst>
                              </p:cTn>
                            </p:par>
                            <p:par>
                              <p:cTn id="100" fill="hold">
                                <p:stCondLst>
                                  <p:cond delay="7000"/>
                                </p:stCondLst>
                                <p:childTnLst>
                                  <p:par>
                                    <p:cTn id="101" presetID="31" presetClass="entr" presetSubtype="0" fill="hold" nodeType="afterEffect">
                                      <p:stCondLst>
                                        <p:cond delay="0"/>
                                      </p:stCondLst>
                                      <p:childTnLst>
                                        <p:set>
                                          <p:cBhvr>
                                            <p:cTn id="102" dur="1" fill="hold">
                                              <p:stCondLst>
                                                <p:cond delay="0"/>
                                              </p:stCondLst>
                                            </p:cTn>
                                            <p:tgtEl>
                                              <p:spTgt spid="73"/>
                                            </p:tgtEl>
                                            <p:attrNameLst>
                                              <p:attrName>style.visibility</p:attrName>
                                            </p:attrNameLst>
                                          </p:cBhvr>
                                          <p:to>
                                            <p:strVal val="visible"/>
                                          </p:to>
                                        </p:set>
                                        <p:anim calcmode="lin" valueType="num">
                                          <p:cBhvr>
                                            <p:cTn id="103" dur="500" fill="hold"/>
                                            <p:tgtEl>
                                              <p:spTgt spid="73"/>
                                            </p:tgtEl>
                                            <p:attrNameLst>
                                              <p:attrName>ppt_w</p:attrName>
                                            </p:attrNameLst>
                                          </p:cBhvr>
                                          <p:tavLst>
                                            <p:tav tm="0">
                                              <p:val>
                                                <p:fltVal val="0"/>
                                              </p:val>
                                            </p:tav>
                                            <p:tav tm="100000">
                                              <p:val>
                                                <p:strVal val="#ppt_w"/>
                                              </p:val>
                                            </p:tav>
                                          </p:tavLst>
                                        </p:anim>
                                        <p:anim calcmode="lin" valueType="num">
                                          <p:cBhvr>
                                            <p:cTn id="104" dur="500" fill="hold"/>
                                            <p:tgtEl>
                                              <p:spTgt spid="73"/>
                                            </p:tgtEl>
                                            <p:attrNameLst>
                                              <p:attrName>ppt_h</p:attrName>
                                            </p:attrNameLst>
                                          </p:cBhvr>
                                          <p:tavLst>
                                            <p:tav tm="0">
                                              <p:val>
                                                <p:fltVal val="0"/>
                                              </p:val>
                                            </p:tav>
                                            <p:tav tm="100000">
                                              <p:val>
                                                <p:strVal val="#ppt_h"/>
                                              </p:val>
                                            </p:tav>
                                          </p:tavLst>
                                        </p:anim>
                                        <p:anim calcmode="lin" valueType="num">
                                          <p:cBhvr>
                                            <p:cTn id="105" dur="500" fill="hold"/>
                                            <p:tgtEl>
                                              <p:spTgt spid="73"/>
                                            </p:tgtEl>
                                            <p:attrNameLst>
                                              <p:attrName>style.rotation</p:attrName>
                                            </p:attrNameLst>
                                          </p:cBhvr>
                                          <p:tavLst>
                                            <p:tav tm="0">
                                              <p:val>
                                                <p:fltVal val="90"/>
                                              </p:val>
                                            </p:tav>
                                            <p:tav tm="100000">
                                              <p:val>
                                                <p:fltVal val="0"/>
                                              </p:val>
                                            </p:tav>
                                          </p:tavLst>
                                        </p:anim>
                                        <p:animEffect transition="in" filter="fade">
                                          <p:cBhvr>
                                            <p:cTn id="106" dur="500"/>
                                            <p:tgtEl>
                                              <p:spTgt spid="73"/>
                                            </p:tgtEl>
                                          </p:cBhvr>
                                        </p:animEffect>
                                      </p:childTnLst>
                                    </p:cTn>
                                  </p:par>
                                </p:childTnLst>
                              </p:cTn>
                            </p:par>
                            <p:par>
                              <p:cTn id="107" fill="hold">
                                <p:stCondLst>
                                  <p:cond delay="7500"/>
                                </p:stCondLst>
                                <p:childTnLst>
                                  <p:par>
                                    <p:cTn id="108" presetID="22" presetClass="entr" presetSubtype="8" fill="hold" grpId="0" nodeType="afterEffect">
                                      <p:stCondLst>
                                        <p:cond delay="0"/>
                                      </p:stCondLst>
                                      <p:childTnLst>
                                        <p:set>
                                          <p:cBhvr>
                                            <p:cTn id="109" dur="1" fill="hold">
                                              <p:stCondLst>
                                                <p:cond delay="0"/>
                                              </p:stCondLst>
                                            </p:cTn>
                                            <p:tgtEl>
                                              <p:spTgt spid="71"/>
                                            </p:tgtEl>
                                            <p:attrNameLst>
                                              <p:attrName>style.visibility</p:attrName>
                                            </p:attrNameLst>
                                          </p:cBhvr>
                                          <p:to>
                                            <p:strVal val="visible"/>
                                          </p:to>
                                        </p:set>
                                        <p:animEffect transition="in" filter="wipe(left)">
                                          <p:cBhvr>
                                            <p:cTn id="110" dur="500"/>
                                            <p:tgtEl>
                                              <p:spTgt spid="71"/>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72"/>
                                            </p:tgtEl>
                                            <p:attrNameLst>
                                              <p:attrName>style.visibility</p:attrName>
                                            </p:attrNameLst>
                                          </p:cBhvr>
                                          <p:to>
                                            <p:strVal val="visible"/>
                                          </p:to>
                                        </p:set>
                                        <p:animEffect transition="in" filter="wipe(right)">
                                          <p:cBhvr>
                                            <p:cTn id="113" dur="750"/>
                                            <p:tgtEl>
                                              <p:spTgt spid="72"/>
                                            </p:tgtEl>
                                          </p:cBhvr>
                                        </p:animEffect>
                                      </p:childTnLst>
                                    </p:cTn>
                                  </p:par>
                                </p:childTnLst>
                              </p:cTn>
                            </p:par>
                            <p:par>
                              <p:cTn id="114" fill="hold">
                                <p:stCondLst>
                                  <p:cond delay="8000"/>
                                </p:stCondLst>
                                <p:childTnLst>
                                  <p:par>
                                    <p:cTn id="115" presetID="31" presetClass="entr" presetSubtype="0" fill="hold" nodeType="afterEffect">
                                      <p:stCondLst>
                                        <p:cond delay="0"/>
                                      </p:stCondLst>
                                      <p:childTnLst>
                                        <p:set>
                                          <p:cBhvr>
                                            <p:cTn id="116" dur="1" fill="hold">
                                              <p:stCondLst>
                                                <p:cond delay="0"/>
                                              </p:stCondLst>
                                            </p:cTn>
                                            <p:tgtEl>
                                              <p:spTgt spid="87"/>
                                            </p:tgtEl>
                                            <p:attrNameLst>
                                              <p:attrName>style.visibility</p:attrName>
                                            </p:attrNameLst>
                                          </p:cBhvr>
                                          <p:to>
                                            <p:strVal val="visible"/>
                                          </p:to>
                                        </p:set>
                                        <p:anim calcmode="lin" valueType="num">
                                          <p:cBhvr>
                                            <p:cTn id="117" dur="500" fill="hold"/>
                                            <p:tgtEl>
                                              <p:spTgt spid="87"/>
                                            </p:tgtEl>
                                            <p:attrNameLst>
                                              <p:attrName>ppt_w</p:attrName>
                                            </p:attrNameLst>
                                          </p:cBhvr>
                                          <p:tavLst>
                                            <p:tav tm="0">
                                              <p:val>
                                                <p:fltVal val="0"/>
                                              </p:val>
                                            </p:tav>
                                            <p:tav tm="100000">
                                              <p:val>
                                                <p:strVal val="#ppt_w"/>
                                              </p:val>
                                            </p:tav>
                                          </p:tavLst>
                                        </p:anim>
                                        <p:anim calcmode="lin" valueType="num">
                                          <p:cBhvr>
                                            <p:cTn id="118" dur="500" fill="hold"/>
                                            <p:tgtEl>
                                              <p:spTgt spid="87"/>
                                            </p:tgtEl>
                                            <p:attrNameLst>
                                              <p:attrName>ppt_h</p:attrName>
                                            </p:attrNameLst>
                                          </p:cBhvr>
                                          <p:tavLst>
                                            <p:tav tm="0">
                                              <p:val>
                                                <p:fltVal val="0"/>
                                              </p:val>
                                            </p:tav>
                                            <p:tav tm="100000">
                                              <p:val>
                                                <p:strVal val="#ppt_h"/>
                                              </p:val>
                                            </p:tav>
                                          </p:tavLst>
                                        </p:anim>
                                        <p:anim calcmode="lin" valueType="num">
                                          <p:cBhvr>
                                            <p:cTn id="119" dur="500" fill="hold"/>
                                            <p:tgtEl>
                                              <p:spTgt spid="87"/>
                                            </p:tgtEl>
                                            <p:attrNameLst>
                                              <p:attrName>style.rotation</p:attrName>
                                            </p:attrNameLst>
                                          </p:cBhvr>
                                          <p:tavLst>
                                            <p:tav tm="0">
                                              <p:val>
                                                <p:fltVal val="90"/>
                                              </p:val>
                                            </p:tav>
                                            <p:tav tm="100000">
                                              <p:val>
                                                <p:fltVal val="0"/>
                                              </p:val>
                                            </p:tav>
                                          </p:tavLst>
                                        </p:anim>
                                        <p:animEffect transition="in" filter="fade">
                                          <p:cBhvr>
                                            <p:cTn id="120" dur="500"/>
                                            <p:tgtEl>
                                              <p:spTgt spid="87"/>
                                            </p:tgtEl>
                                          </p:cBhvr>
                                        </p:animEffect>
                                      </p:childTnLst>
                                    </p:cTn>
                                  </p:par>
                                </p:childTnLst>
                              </p:cTn>
                            </p:par>
                            <p:par>
                              <p:cTn id="121" fill="hold">
                                <p:stCondLst>
                                  <p:cond delay="8500"/>
                                </p:stCondLst>
                                <p:childTnLst>
                                  <p:par>
                                    <p:cTn id="122" presetID="22" presetClass="entr" presetSubtype="8" fill="hold" grpId="0" nodeType="afterEffect">
                                      <p:stCondLst>
                                        <p:cond delay="0"/>
                                      </p:stCondLst>
                                      <p:childTnLst>
                                        <p:set>
                                          <p:cBhvr>
                                            <p:cTn id="123" dur="1" fill="hold">
                                              <p:stCondLst>
                                                <p:cond delay="0"/>
                                              </p:stCondLst>
                                            </p:cTn>
                                            <p:tgtEl>
                                              <p:spTgt spid="85"/>
                                            </p:tgtEl>
                                            <p:attrNameLst>
                                              <p:attrName>style.visibility</p:attrName>
                                            </p:attrNameLst>
                                          </p:cBhvr>
                                          <p:to>
                                            <p:strVal val="visible"/>
                                          </p:to>
                                        </p:set>
                                        <p:animEffect transition="in" filter="wipe(left)">
                                          <p:cBhvr>
                                            <p:cTn id="124" dur="500"/>
                                            <p:tgtEl>
                                              <p:spTgt spid="85"/>
                                            </p:tgtEl>
                                          </p:cBhvr>
                                        </p:animEffect>
                                      </p:childTnLst>
                                    </p:cTn>
                                  </p:par>
                                  <p:par>
                                    <p:cTn id="125" presetID="22" presetClass="entr" presetSubtype="2" fill="hold" grpId="0" nodeType="withEffect">
                                      <p:stCondLst>
                                        <p:cond delay="0"/>
                                      </p:stCondLst>
                                      <p:childTnLst>
                                        <p:set>
                                          <p:cBhvr>
                                            <p:cTn id="126" dur="1" fill="hold">
                                              <p:stCondLst>
                                                <p:cond delay="0"/>
                                              </p:stCondLst>
                                            </p:cTn>
                                            <p:tgtEl>
                                              <p:spTgt spid="86"/>
                                            </p:tgtEl>
                                            <p:attrNameLst>
                                              <p:attrName>style.visibility</p:attrName>
                                            </p:attrNameLst>
                                          </p:cBhvr>
                                          <p:to>
                                            <p:strVal val="visible"/>
                                          </p:to>
                                        </p:set>
                                        <p:animEffect transition="in" filter="wipe(right)">
                                          <p:cBhvr>
                                            <p:cTn id="127" dur="75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4" grpId="0"/>
          <p:bldP spid="48" grpId="0"/>
          <p:bldP spid="46" grpId="0"/>
          <p:bldP spid="47" grpId="0"/>
          <p:bldP spid="49" grpId="0"/>
          <p:bldP spid="50" grpId="0"/>
          <p:bldP spid="51" grpId="0" animBg="1"/>
          <p:bldP spid="52" grpId="0"/>
          <p:bldP spid="53" grpId="0"/>
          <p:bldP spid="57" grpId="0"/>
          <p:bldP spid="58" grpId="0"/>
          <p:bldP spid="71" grpId="0"/>
          <p:bldP spid="72" grpId="0"/>
          <p:bldP spid="85" grpId="0"/>
          <p:bldP spid="8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750"/>
                                            <p:tgtEl>
                                              <p:spTgt spid="3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500"/>
                                            <p:tgtEl>
                                              <p:spTgt spid="48"/>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childTnLst>
                              </p:cTn>
                            </p:par>
                            <p:par>
                              <p:cTn id="19" fill="hold">
                                <p:stCondLst>
                                  <p:cond delay="1500"/>
                                </p:stCondLst>
                                <p:childTnLst>
                                  <p:par>
                                    <p:cTn id="20" presetID="2" presetClass="entr" presetSubtype="12" accel="6100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1400" fill="hold"/>
                                            <p:tgtEl>
                                              <p:spTgt spid="8"/>
                                            </p:tgtEl>
                                            <p:attrNameLst>
                                              <p:attrName>ppt_x</p:attrName>
                                            </p:attrNameLst>
                                          </p:cBhvr>
                                          <p:tavLst>
                                            <p:tav tm="0">
                                              <p:val>
                                                <p:strVal val="0-#ppt_w/2"/>
                                              </p:val>
                                            </p:tav>
                                            <p:tav tm="100000">
                                              <p:val>
                                                <p:strVal val="#ppt_x"/>
                                              </p:val>
                                            </p:tav>
                                          </p:tavLst>
                                        </p:anim>
                                        <p:anim calcmode="lin" valueType="num">
                                          <p:cBhvr additive="base">
                                            <p:cTn id="23" dur="1400" fill="hold"/>
                                            <p:tgtEl>
                                              <p:spTgt spid="8"/>
                                            </p:tgtEl>
                                            <p:attrNameLst>
                                              <p:attrName>ppt_y</p:attrName>
                                            </p:attrNameLst>
                                          </p:cBhvr>
                                          <p:tavLst>
                                            <p:tav tm="0">
                                              <p:val>
                                                <p:strVal val="1+#ppt_h/2"/>
                                              </p:val>
                                            </p:tav>
                                            <p:tav tm="100000">
                                              <p:val>
                                                <p:strVal val="#ppt_y"/>
                                              </p:val>
                                            </p:tav>
                                          </p:tavLst>
                                        </p:anim>
                                      </p:childTnLst>
                                    </p:cTn>
                                  </p:par>
                                  <p:par>
                                    <p:cTn id="24" presetID="2" presetClass="entr" presetSubtype="3" accel="61000"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1400" fill="hold"/>
                                            <p:tgtEl>
                                              <p:spTgt spid="13"/>
                                            </p:tgtEl>
                                            <p:attrNameLst>
                                              <p:attrName>ppt_x</p:attrName>
                                            </p:attrNameLst>
                                          </p:cBhvr>
                                          <p:tavLst>
                                            <p:tav tm="0">
                                              <p:val>
                                                <p:strVal val="1+#ppt_w/2"/>
                                              </p:val>
                                            </p:tav>
                                            <p:tav tm="100000">
                                              <p:val>
                                                <p:strVal val="#ppt_x"/>
                                              </p:val>
                                            </p:tav>
                                          </p:tavLst>
                                        </p:anim>
                                        <p:anim calcmode="lin" valueType="num">
                                          <p:cBhvr additive="base">
                                            <p:cTn id="27" dur="1400" fill="hold"/>
                                            <p:tgtEl>
                                              <p:spTgt spid="13"/>
                                            </p:tgtEl>
                                            <p:attrNameLst>
                                              <p:attrName>ppt_y</p:attrName>
                                            </p:attrNameLst>
                                          </p:cBhvr>
                                          <p:tavLst>
                                            <p:tav tm="0">
                                              <p:val>
                                                <p:strVal val="0-#ppt_h/2"/>
                                              </p:val>
                                            </p:tav>
                                            <p:tav tm="100000">
                                              <p:val>
                                                <p:strVal val="#ppt_y"/>
                                              </p:val>
                                            </p:tav>
                                          </p:tavLst>
                                        </p:anim>
                                      </p:childTnLst>
                                    </p:cTn>
                                  </p:par>
                                  <p:par>
                                    <p:cTn id="28" presetID="2" presetClass="entr" presetSubtype="3" accel="61000" fill="hold" nodeType="with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1400" fill="hold"/>
                                            <p:tgtEl>
                                              <p:spTgt spid="23"/>
                                            </p:tgtEl>
                                            <p:attrNameLst>
                                              <p:attrName>ppt_x</p:attrName>
                                            </p:attrNameLst>
                                          </p:cBhvr>
                                          <p:tavLst>
                                            <p:tav tm="0">
                                              <p:val>
                                                <p:strVal val="1+#ppt_w/2"/>
                                              </p:val>
                                            </p:tav>
                                            <p:tav tm="100000">
                                              <p:val>
                                                <p:strVal val="#ppt_x"/>
                                              </p:val>
                                            </p:tav>
                                          </p:tavLst>
                                        </p:anim>
                                        <p:anim calcmode="lin" valueType="num">
                                          <p:cBhvr additive="base">
                                            <p:cTn id="31" dur="1400" fill="hold"/>
                                            <p:tgtEl>
                                              <p:spTgt spid="23"/>
                                            </p:tgtEl>
                                            <p:attrNameLst>
                                              <p:attrName>ppt_y</p:attrName>
                                            </p:attrNameLst>
                                          </p:cBhvr>
                                          <p:tavLst>
                                            <p:tav tm="0">
                                              <p:val>
                                                <p:strVal val="0-#ppt_h/2"/>
                                              </p:val>
                                            </p:tav>
                                            <p:tav tm="100000">
                                              <p:val>
                                                <p:strVal val="#ppt_y"/>
                                              </p:val>
                                            </p:tav>
                                          </p:tavLst>
                                        </p:anim>
                                      </p:childTnLst>
                                    </p:cTn>
                                  </p:par>
                                  <p:par>
                                    <p:cTn id="32" presetID="2" presetClass="entr" presetSubtype="12" accel="61000" fill="hold"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1400" fill="hold"/>
                                            <p:tgtEl>
                                              <p:spTgt spid="28"/>
                                            </p:tgtEl>
                                            <p:attrNameLst>
                                              <p:attrName>ppt_x</p:attrName>
                                            </p:attrNameLst>
                                          </p:cBhvr>
                                          <p:tavLst>
                                            <p:tav tm="0">
                                              <p:val>
                                                <p:strVal val="0-#ppt_w/2"/>
                                              </p:val>
                                            </p:tav>
                                            <p:tav tm="100000">
                                              <p:val>
                                                <p:strVal val="#ppt_x"/>
                                              </p:val>
                                            </p:tav>
                                          </p:tavLst>
                                        </p:anim>
                                        <p:anim calcmode="lin" valueType="num">
                                          <p:cBhvr additive="base">
                                            <p:cTn id="35" dur="1400" fill="hold"/>
                                            <p:tgtEl>
                                              <p:spTgt spid="28"/>
                                            </p:tgtEl>
                                            <p:attrNameLst>
                                              <p:attrName>ppt_y</p:attrName>
                                            </p:attrNameLst>
                                          </p:cBhvr>
                                          <p:tavLst>
                                            <p:tav tm="0">
                                              <p:val>
                                                <p:strVal val="1+#ppt_h/2"/>
                                              </p:val>
                                            </p:tav>
                                            <p:tav tm="100000">
                                              <p:val>
                                                <p:strVal val="#ppt_y"/>
                                              </p:val>
                                            </p:tav>
                                          </p:tavLst>
                                        </p:anim>
                                      </p:childTnLst>
                                    </p:cTn>
                                  </p:par>
                                  <p:par>
                                    <p:cTn id="36" presetID="2" presetClass="entr" presetSubtype="3" accel="61000" fill="hold"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1400" fill="hold"/>
                                            <p:tgtEl>
                                              <p:spTgt spid="37"/>
                                            </p:tgtEl>
                                            <p:attrNameLst>
                                              <p:attrName>ppt_x</p:attrName>
                                            </p:attrNameLst>
                                          </p:cBhvr>
                                          <p:tavLst>
                                            <p:tav tm="0">
                                              <p:val>
                                                <p:strVal val="1+#ppt_w/2"/>
                                              </p:val>
                                            </p:tav>
                                            <p:tav tm="100000">
                                              <p:val>
                                                <p:strVal val="#ppt_x"/>
                                              </p:val>
                                            </p:tav>
                                          </p:tavLst>
                                        </p:anim>
                                        <p:anim calcmode="lin" valueType="num">
                                          <p:cBhvr additive="base">
                                            <p:cTn id="39" dur="1400" fill="hold"/>
                                            <p:tgtEl>
                                              <p:spTgt spid="37"/>
                                            </p:tgtEl>
                                            <p:attrNameLst>
                                              <p:attrName>ppt_y</p:attrName>
                                            </p:attrNameLst>
                                          </p:cBhvr>
                                          <p:tavLst>
                                            <p:tav tm="0">
                                              <p:val>
                                                <p:strVal val="0-#ppt_h/2"/>
                                              </p:val>
                                            </p:tav>
                                            <p:tav tm="100000">
                                              <p:val>
                                                <p:strVal val="#ppt_y"/>
                                              </p:val>
                                            </p:tav>
                                          </p:tavLst>
                                        </p:anim>
                                      </p:childTnLst>
                                    </p:cTn>
                                  </p:par>
                                  <p:par>
                                    <p:cTn id="40" presetID="2" presetClass="entr" presetSubtype="12" accel="61000" fill="hold" nodeType="with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1400" fill="hold"/>
                                            <p:tgtEl>
                                              <p:spTgt spid="18"/>
                                            </p:tgtEl>
                                            <p:attrNameLst>
                                              <p:attrName>ppt_x</p:attrName>
                                            </p:attrNameLst>
                                          </p:cBhvr>
                                          <p:tavLst>
                                            <p:tav tm="0">
                                              <p:val>
                                                <p:strVal val="0-#ppt_w/2"/>
                                              </p:val>
                                            </p:tav>
                                            <p:tav tm="100000">
                                              <p:val>
                                                <p:strVal val="#ppt_x"/>
                                              </p:val>
                                            </p:tav>
                                          </p:tavLst>
                                        </p:anim>
                                        <p:anim calcmode="lin" valueType="num">
                                          <p:cBhvr additive="base">
                                            <p:cTn id="43" dur="1400" fill="hold"/>
                                            <p:tgtEl>
                                              <p:spTgt spid="18"/>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31" presetClass="entr" presetSubtype="0" fill="hold" nodeType="after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p:cTn id="47" dur="500" fill="hold"/>
                                            <p:tgtEl>
                                              <p:spTgt spid="42"/>
                                            </p:tgtEl>
                                            <p:attrNameLst>
                                              <p:attrName>ppt_w</p:attrName>
                                            </p:attrNameLst>
                                          </p:cBhvr>
                                          <p:tavLst>
                                            <p:tav tm="0">
                                              <p:val>
                                                <p:fltVal val="0"/>
                                              </p:val>
                                            </p:tav>
                                            <p:tav tm="100000">
                                              <p:val>
                                                <p:strVal val="#ppt_w"/>
                                              </p:val>
                                            </p:tav>
                                          </p:tavLst>
                                        </p:anim>
                                        <p:anim calcmode="lin" valueType="num">
                                          <p:cBhvr>
                                            <p:cTn id="48" dur="500" fill="hold"/>
                                            <p:tgtEl>
                                              <p:spTgt spid="42"/>
                                            </p:tgtEl>
                                            <p:attrNameLst>
                                              <p:attrName>ppt_h</p:attrName>
                                            </p:attrNameLst>
                                          </p:cBhvr>
                                          <p:tavLst>
                                            <p:tav tm="0">
                                              <p:val>
                                                <p:fltVal val="0"/>
                                              </p:val>
                                            </p:tav>
                                            <p:tav tm="100000">
                                              <p:val>
                                                <p:strVal val="#ppt_h"/>
                                              </p:val>
                                            </p:tav>
                                          </p:tavLst>
                                        </p:anim>
                                        <p:anim calcmode="lin" valueType="num">
                                          <p:cBhvr>
                                            <p:cTn id="49" dur="500" fill="hold"/>
                                            <p:tgtEl>
                                              <p:spTgt spid="42"/>
                                            </p:tgtEl>
                                            <p:attrNameLst>
                                              <p:attrName>style.rotation</p:attrName>
                                            </p:attrNameLst>
                                          </p:cBhvr>
                                          <p:tavLst>
                                            <p:tav tm="0">
                                              <p:val>
                                                <p:fltVal val="90"/>
                                              </p:val>
                                            </p:tav>
                                            <p:tav tm="100000">
                                              <p:val>
                                                <p:fltVal val="0"/>
                                              </p:val>
                                            </p:tav>
                                          </p:tavLst>
                                        </p:anim>
                                        <p:animEffect transition="in" filter="fade">
                                          <p:cBhvr>
                                            <p:cTn id="50" dur="500"/>
                                            <p:tgtEl>
                                              <p:spTgt spid="42"/>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left)">
                                          <p:cBhvr>
                                            <p:cTn id="54" dur="500"/>
                                            <p:tgtEl>
                                              <p:spTgt spid="46"/>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wipe(right)">
                                          <p:cBhvr>
                                            <p:cTn id="57" dur="750"/>
                                            <p:tgtEl>
                                              <p:spTgt spid="47"/>
                                            </p:tgtEl>
                                          </p:cBhvr>
                                        </p:animEffect>
                                      </p:childTnLst>
                                    </p:cTn>
                                  </p:par>
                                </p:childTnLst>
                              </p:cTn>
                            </p:par>
                            <p:par>
                              <p:cTn id="58" fill="hold">
                                <p:stCondLst>
                                  <p:cond delay="4000"/>
                                </p:stCondLst>
                                <p:childTnLst>
                                  <p:par>
                                    <p:cTn id="59" presetID="31" presetClass="entr" presetSubtype="0"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p:cTn id="61" dur="500" fill="hold"/>
                                            <p:tgtEl>
                                              <p:spTgt spid="51"/>
                                            </p:tgtEl>
                                            <p:attrNameLst>
                                              <p:attrName>ppt_w</p:attrName>
                                            </p:attrNameLst>
                                          </p:cBhvr>
                                          <p:tavLst>
                                            <p:tav tm="0">
                                              <p:val>
                                                <p:fltVal val="0"/>
                                              </p:val>
                                            </p:tav>
                                            <p:tav tm="100000">
                                              <p:val>
                                                <p:strVal val="#ppt_w"/>
                                              </p:val>
                                            </p:tav>
                                          </p:tavLst>
                                        </p:anim>
                                        <p:anim calcmode="lin" valueType="num">
                                          <p:cBhvr>
                                            <p:cTn id="62" dur="500" fill="hold"/>
                                            <p:tgtEl>
                                              <p:spTgt spid="51"/>
                                            </p:tgtEl>
                                            <p:attrNameLst>
                                              <p:attrName>ppt_h</p:attrName>
                                            </p:attrNameLst>
                                          </p:cBhvr>
                                          <p:tavLst>
                                            <p:tav tm="0">
                                              <p:val>
                                                <p:fltVal val="0"/>
                                              </p:val>
                                            </p:tav>
                                            <p:tav tm="100000">
                                              <p:val>
                                                <p:strVal val="#ppt_h"/>
                                              </p:val>
                                            </p:tav>
                                          </p:tavLst>
                                        </p:anim>
                                        <p:anim calcmode="lin" valueType="num">
                                          <p:cBhvr>
                                            <p:cTn id="63" dur="500" fill="hold"/>
                                            <p:tgtEl>
                                              <p:spTgt spid="51"/>
                                            </p:tgtEl>
                                            <p:attrNameLst>
                                              <p:attrName>style.rotation</p:attrName>
                                            </p:attrNameLst>
                                          </p:cBhvr>
                                          <p:tavLst>
                                            <p:tav tm="0">
                                              <p:val>
                                                <p:fltVal val="90"/>
                                              </p:val>
                                            </p:tav>
                                            <p:tav tm="100000">
                                              <p:val>
                                                <p:fltVal val="0"/>
                                              </p:val>
                                            </p:tav>
                                          </p:tavLst>
                                        </p:anim>
                                        <p:animEffect transition="in" filter="fade">
                                          <p:cBhvr>
                                            <p:cTn id="64" dur="500"/>
                                            <p:tgtEl>
                                              <p:spTgt spid="51"/>
                                            </p:tgtEl>
                                          </p:cBhvr>
                                        </p:animEffect>
                                      </p:childTnLst>
                                    </p:cTn>
                                  </p:par>
                                </p:childTnLst>
                              </p:cTn>
                            </p:par>
                            <p:par>
                              <p:cTn id="65" fill="hold">
                                <p:stCondLst>
                                  <p:cond delay="4500"/>
                                </p:stCondLst>
                                <p:childTnLst>
                                  <p:par>
                                    <p:cTn id="66" presetID="22" presetClass="entr" presetSubtype="8" fill="hold" grpId="0" nodeType="afterEffect">
                                      <p:stCondLst>
                                        <p:cond delay="0"/>
                                      </p:stCondLst>
                                      <p:childTnLst>
                                        <p:set>
                                          <p:cBhvr>
                                            <p:cTn id="67" dur="1" fill="hold">
                                              <p:stCondLst>
                                                <p:cond delay="0"/>
                                              </p:stCondLst>
                                            </p:cTn>
                                            <p:tgtEl>
                                              <p:spTgt spid="49"/>
                                            </p:tgtEl>
                                            <p:attrNameLst>
                                              <p:attrName>style.visibility</p:attrName>
                                            </p:attrNameLst>
                                          </p:cBhvr>
                                          <p:to>
                                            <p:strVal val="visible"/>
                                          </p:to>
                                        </p:set>
                                        <p:animEffect transition="in" filter="wipe(left)">
                                          <p:cBhvr>
                                            <p:cTn id="68" dur="500"/>
                                            <p:tgtEl>
                                              <p:spTgt spid="49"/>
                                            </p:tgtEl>
                                          </p:cBhvr>
                                        </p:animEffect>
                                      </p:childTnLst>
                                    </p:cTn>
                                  </p:par>
                                  <p:par>
                                    <p:cTn id="69" presetID="22" presetClass="entr" presetSubtype="2" fill="hold" grpId="0" nodeType="with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wipe(right)">
                                          <p:cBhvr>
                                            <p:cTn id="71" dur="750"/>
                                            <p:tgtEl>
                                              <p:spTgt spid="50"/>
                                            </p:tgtEl>
                                          </p:cBhvr>
                                        </p:animEffect>
                                      </p:childTnLst>
                                    </p:cTn>
                                  </p:par>
                                </p:childTnLst>
                              </p:cTn>
                            </p:par>
                            <p:par>
                              <p:cTn id="72" fill="hold">
                                <p:stCondLst>
                                  <p:cond delay="5000"/>
                                </p:stCondLst>
                                <p:childTnLst>
                                  <p:par>
                                    <p:cTn id="73" presetID="31" presetClass="entr" presetSubtype="0" fill="hold" nodeType="afterEffect">
                                      <p:stCondLst>
                                        <p:cond delay="0"/>
                                      </p:stCondLst>
                                      <p:childTnLst>
                                        <p:set>
                                          <p:cBhvr>
                                            <p:cTn id="74" dur="1" fill="hold">
                                              <p:stCondLst>
                                                <p:cond delay="0"/>
                                              </p:stCondLst>
                                            </p:cTn>
                                            <p:tgtEl>
                                              <p:spTgt spid="54"/>
                                            </p:tgtEl>
                                            <p:attrNameLst>
                                              <p:attrName>style.visibility</p:attrName>
                                            </p:attrNameLst>
                                          </p:cBhvr>
                                          <p:to>
                                            <p:strVal val="visible"/>
                                          </p:to>
                                        </p:set>
                                        <p:anim calcmode="lin" valueType="num">
                                          <p:cBhvr>
                                            <p:cTn id="75" dur="500" fill="hold"/>
                                            <p:tgtEl>
                                              <p:spTgt spid="54"/>
                                            </p:tgtEl>
                                            <p:attrNameLst>
                                              <p:attrName>ppt_w</p:attrName>
                                            </p:attrNameLst>
                                          </p:cBhvr>
                                          <p:tavLst>
                                            <p:tav tm="0">
                                              <p:val>
                                                <p:fltVal val="0"/>
                                              </p:val>
                                            </p:tav>
                                            <p:tav tm="100000">
                                              <p:val>
                                                <p:strVal val="#ppt_w"/>
                                              </p:val>
                                            </p:tav>
                                          </p:tavLst>
                                        </p:anim>
                                        <p:anim calcmode="lin" valueType="num">
                                          <p:cBhvr>
                                            <p:cTn id="76" dur="500" fill="hold"/>
                                            <p:tgtEl>
                                              <p:spTgt spid="54"/>
                                            </p:tgtEl>
                                            <p:attrNameLst>
                                              <p:attrName>ppt_h</p:attrName>
                                            </p:attrNameLst>
                                          </p:cBhvr>
                                          <p:tavLst>
                                            <p:tav tm="0">
                                              <p:val>
                                                <p:fltVal val="0"/>
                                              </p:val>
                                            </p:tav>
                                            <p:tav tm="100000">
                                              <p:val>
                                                <p:strVal val="#ppt_h"/>
                                              </p:val>
                                            </p:tav>
                                          </p:tavLst>
                                        </p:anim>
                                        <p:anim calcmode="lin" valueType="num">
                                          <p:cBhvr>
                                            <p:cTn id="77" dur="500" fill="hold"/>
                                            <p:tgtEl>
                                              <p:spTgt spid="54"/>
                                            </p:tgtEl>
                                            <p:attrNameLst>
                                              <p:attrName>style.rotation</p:attrName>
                                            </p:attrNameLst>
                                          </p:cBhvr>
                                          <p:tavLst>
                                            <p:tav tm="0">
                                              <p:val>
                                                <p:fltVal val="90"/>
                                              </p:val>
                                            </p:tav>
                                            <p:tav tm="100000">
                                              <p:val>
                                                <p:fltVal val="0"/>
                                              </p:val>
                                            </p:tav>
                                          </p:tavLst>
                                        </p:anim>
                                        <p:animEffect transition="in" filter="fade">
                                          <p:cBhvr>
                                            <p:cTn id="78" dur="500"/>
                                            <p:tgtEl>
                                              <p:spTgt spid="54"/>
                                            </p:tgtEl>
                                          </p:cBhvr>
                                        </p:animEffect>
                                      </p:childTnLst>
                                    </p:cTn>
                                  </p:par>
                                </p:childTnLst>
                              </p:cTn>
                            </p:par>
                            <p:par>
                              <p:cTn id="79" fill="hold">
                                <p:stCondLst>
                                  <p:cond delay="5500"/>
                                </p:stCondLst>
                                <p:childTnLst>
                                  <p:par>
                                    <p:cTn id="80" presetID="22" presetClass="entr" presetSubtype="8" fill="hold" grpId="0" nodeType="afterEffect">
                                      <p:stCondLst>
                                        <p:cond delay="0"/>
                                      </p:stCondLst>
                                      <p:childTnLst>
                                        <p:set>
                                          <p:cBhvr>
                                            <p:cTn id="81" dur="1" fill="hold">
                                              <p:stCondLst>
                                                <p:cond delay="0"/>
                                              </p:stCondLst>
                                            </p:cTn>
                                            <p:tgtEl>
                                              <p:spTgt spid="52"/>
                                            </p:tgtEl>
                                            <p:attrNameLst>
                                              <p:attrName>style.visibility</p:attrName>
                                            </p:attrNameLst>
                                          </p:cBhvr>
                                          <p:to>
                                            <p:strVal val="visible"/>
                                          </p:to>
                                        </p:set>
                                        <p:animEffect transition="in" filter="wipe(left)">
                                          <p:cBhvr>
                                            <p:cTn id="82" dur="500"/>
                                            <p:tgtEl>
                                              <p:spTgt spid="52"/>
                                            </p:tgtEl>
                                          </p:cBhvr>
                                        </p:animEffect>
                                      </p:childTnLst>
                                    </p:cTn>
                                  </p:par>
                                  <p:par>
                                    <p:cTn id="83" presetID="22" presetClass="entr" presetSubtype="2" fill="hold" grpId="0" nodeType="with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wipe(right)">
                                          <p:cBhvr>
                                            <p:cTn id="85" dur="750"/>
                                            <p:tgtEl>
                                              <p:spTgt spid="53"/>
                                            </p:tgtEl>
                                          </p:cBhvr>
                                        </p:animEffect>
                                      </p:childTnLst>
                                    </p:cTn>
                                  </p:par>
                                </p:childTnLst>
                              </p:cTn>
                            </p:par>
                            <p:par>
                              <p:cTn id="86" fill="hold">
                                <p:stCondLst>
                                  <p:cond delay="6000"/>
                                </p:stCondLst>
                                <p:childTnLst>
                                  <p:par>
                                    <p:cTn id="87" presetID="31" presetClass="entr" presetSubtype="0" fill="hold" nodeType="afterEffect">
                                      <p:stCondLst>
                                        <p:cond delay="0"/>
                                      </p:stCondLst>
                                      <p:childTnLst>
                                        <p:set>
                                          <p:cBhvr>
                                            <p:cTn id="88" dur="1" fill="hold">
                                              <p:stCondLst>
                                                <p:cond delay="0"/>
                                              </p:stCondLst>
                                            </p:cTn>
                                            <p:tgtEl>
                                              <p:spTgt spid="59"/>
                                            </p:tgtEl>
                                            <p:attrNameLst>
                                              <p:attrName>style.visibility</p:attrName>
                                            </p:attrNameLst>
                                          </p:cBhvr>
                                          <p:to>
                                            <p:strVal val="visible"/>
                                          </p:to>
                                        </p:set>
                                        <p:anim calcmode="lin" valueType="num">
                                          <p:cBhvr>
                                            <p:cTn id="89" dur="500" fill="hold"/>
                                            <p:tgtEl>
                                              <p:spTgt spid="59"/>
                                            </p:tgtEl>
                                            <p:attrNameLst>
                                              <p:attrName>ppt_w</p:attrName>
                                            </p:attrNameLst>
                                          </p:cBhvr>
                                          <p:tavLst>
                                            <p:tav tm="0">
                                              <p:val>
                                                <p:fltVal val="0"/>
                                              </p:val>
                                            </p:tav>
                                            <p:tav tm="100000">
                                              <p:val>
                                                <p:strVal val="#ppt_w"/>
                                              </p:val>
                                            </p:tav>
                                          </p:tavLst>
                                        </p:anim>
                                        <p:anim calcmode="lin" valueType="num">
                                          <p:cBhvr>
                                            <p:cTn id="90" dur="500" fill="hold"/>
                                            <p:tgtEl>
                                              <p:spTgt spid="59"/>
                                            </p:tgtEl>
                                            <p:attrNameLst>
                                              <p:attrName>ppt_h</p:attrName>
                                            </p:attrNameLst>
                                          </p:cBhvr>
                                          <p:tavLst>
                                            <p:tav tm="0">
                                              <p:val>
                                                <p:fltVal val="0"/>
                                              </p:val>
                                            </p:tav>
                                            <p:tav tm="100000">
                                              <p:val>
                                                <p:strVal val="#ppt_h"/>
                                              </p:val>
                                            </p:tav>
                                          </p:tavLst>
                                        </p:anim>
                                        <p:anim calcmode="lin" valueType="num">
                                          <p:cBhvr>
                                            <p:cTn id="91" dur="500" fill="hold"/>
                                            <p:tgtEl>
                                              <p:spTgt spid="59"/>
                                            </p:tgtEl>
                                            <p:attrNameLst>
                                              <p:attrName>style.rotation</p:attrName>
                                            </p:attrNameLst>
                                          </p:cBhvr>
                                          <p:tavLst>
                                            <p:tav tm="0">
                                              <p:val>
                                                <p:fltVal val="90"/>
                                              </p:val>
                                            </p:tav>
                                            <p:tav tm="100000">
                                              <p:val>
                                                <p:fltVal val="0"/>
                                              </p:val>
                                            </p:tav>
                                          </p:tavLst>
                                        </p:anim>
                                        <p:animEffect transition="in" filter="fade">
                                          <p:cBhvr>
                                            <p:cTn id="92" dur="500"/>
                                            <p:tgtEl>
                                              <p:spTgt spid="59"/>
                                            </p:tgtEl>
                                          </p:cBhvr>
                                        </p:animEffect>
                                      </p:childTnLst>
                                    </p:cTn>
                                  </p:par>
                                </p:childTnLst>
                              </p:cTn>
                            </p:par>
                            <p:par>
                              <p:cTn id="93" fill="hold">
                                <p:stCondLst>
                                  <p:cond delay="6500"/>
                                </p:stCondLst>
                                <p:childTnLst>
                                  <p:par>
                                    <p:cTn id="94" presetID="22" presetClass="entr" presetSubtype="8" fill="hold" grpId="0" nodeType="afterEffect">
                                      <p:stCondLst>
                                        <p:cond delay="0"/>
                                      </p:stCondLst>
                                      <p:childTnLst>
                                        <p:set>
                                          <p:cBhvr>
                                            <p:cTn id="95" dur="1" fill="hold">
                                              <p:stCondLst>
                                                <p:cond delay="0"/>
                                              </p:stCondLst>
                                            </p:cTn>
                                            <p:tgtEl>
                                              <p:spTgt spid="57"/>
                                            </p:tgtEl>
                                            <p:attrNameLst>
                                              <p:attrName>style.visibility</p:attrName>
                                            </p:attrNameLst>
                                          </p:cBhvr>
                                          <p:to>
                                            <p:strVal val="visible"/>
                                          </p:to>
                                        </p:set>
                                        <p:animEffect transition="in" filter="wipe(left)">
                                          <p:cBhvr>
                                            <p:cTn id="96" dur="500"/>
                                            <p:tgtEl>
                                              <p:spTgt spid="57"/>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58"/>
                                            </p:tgtEl>
                                            <p:attrNameLst>
                                              <p:attrName>style.visibility</p:attrName>
                                            </p:attrNameLst>
                                          </p:cBhvr>
                                          <p:to>
                                            <p:strVal val="visible"/>
                                          </p:to>
                                        </p:set>
                                        <p:animEffect transition="in" filter="wipe(right)">
                                          <p:cBhvr>
                                            <p:cTn id="99" dur="750"/>
                                            <p:tgtEl>
                                              <p:spTgt spid="58"/>
                                            </p:tgtEl>
                                          </p:cBhvr>
                                        </p:animEffect>
                                      </p:childTnLst>
                                    </p:cTn>
                                  </p:par>
                                </p:childTnLst>
                              </p:cTn>
                            </p:par>
                            <p:par>
                              <p:cTn id="100" fill="hold">
                                <p:stCondLst>
                                  <p:cond delay="7000"/>
                                </p:stCondLst>
                                <p:childTnLst>
                                  <p:par>
                                    <p:cTn id="101" presetID="31" presetClass="entr" presetSubtype="0" fill="hold" nodeType="afterEffect">
                                      <p:stCondLst>
                                        <p:cond delay="0"/>
                                      </p:stCondLst>
                                      <p:childTnLst>
                                        <p:set>
                                          <p:cBhvr>
                                            <p:cTn id="102" dur="1" fill="hold">
                                              <p:stCondLst>
                                                <p:cond delay="0"/>
                                              </p:stCondLst>
                                            </p:cTn>
                                            <p:tgtEl>
                                              <p:spTgt spid="73"/>
                                            </p:tgtEl>
                                            <p:attrNameLst>
                                              <p:attrName>style.visibility</p:attrName>
                                            </p:attrNameLst>
                                          </p:cBhvr>
                                          <p:to>
                                            <p:strVal val="visible"/>
                                          </p:to>
                                        </p:set>
                                        <p:anim calcmode="lin" valueType="num">
                                          <p:cBhvr>
                                            <p:cTn id="103" dur="500" fill="hold"/>
                                            <p:tgtEl>
                                              <p:spTgt spid="73"/>
                                            </p:tgtEl>
                                            <p:attrNameLst>
                                              <p:attrName>ppt_w</p:attrName>
                                            </p:attrNameLst>
                                          </p:cBhvr>
                                          <p:tavLst>
                                            <p:tav tm="0">
                                              <p:val>
                                                <p:fltVal val="0"/>
                                              </p:val>
                                            </p:tav>
                                            <p:tav tm="100000">
                                              <p:val>
                                                <p:strVal val="#ppt_w"/>
                                              </p:val>
                                            </p:tav>
                                          </p:tavLst>
                                        </p:anim>
                                        <p:anim calcmode="lin" valueType="num">
                                          <p:cBhvr>
                                            <p:cTn id="104" dur="500" fill="hold"/>
                                            <p:tgtEl>
                                              <p:spTgt spid="73"/>
                                            </p:tgtEl>
                                            <p:attrNameLst>
                                              <p:attrName>ppt_h</p:attrName>
                                            </p:attrNameLst>
                                          </p:cBhvr>
                                          <p:tavLst>
                                            <p:tav tm="0">
                                              <p:val>
                                                <p:fltVal val="0"/>
                                              </p:val>
                                            </p:tav>
                                            <p:tav tm="100000">
                                              <p:val>
                                                <p:strVal val="#ppt_h"/>
                                              </p:val>
                                            </p:tav>
                                          </p:tavLst>
                                        </p:anim>
                                        <p:anim calcmode="lin" valueType="num">
                                          <p:cBhvr>
                                            <p:cTn id="105" dur="500" fill="hold"/>
                                            <p:tgtEl>
                                              <p:spTgt spid="73"/>
                                            </p:tgtEl>
                                            <p:attrNameLst>
                                              <p:attrName>style.rotation</p:attrName>
                                            </p:attrNameLst>
                                          </p:cBhvr>
                                          <p:tavLst>
                                            <p:tav tm="0">
                                              <p:val>
                                                <p:fltVal val="90"/>
                                              </p:val>
                                            </p:tav>
                                            <p:tav tm="100000">
                                              <p:val>
                                                <p:fltVal val="0"/>
                                              </p:val>
                                            </p:tav>
                                          </p:tavLst>
                                        </p:anim>
                                        <p:animEffect transition="in" filter="fade">
                                          <p:cBhvr>
                                            <p:cTn id="106" dur="500"/>
                                            <p:tgtEl>
                                              <p:spTgt spid="73"/>
                                            </p:tgtEl>
                                          </p:cBhvr>
                                        </p:animEffect>
                                      </p:childTnLst>
                                    </p:cTn>
                                  </p:par>
                                </p:childTnLst>
                              </p:cTn>
                            </p:par>
                            <p:par>
                              <p:cTn id="107" fill="hold">
                                <p:stCondLst>
                                  <p:cond delay="7500"/>
                                </p:stCondLst>
                                <p:childTnLst>
                                  <p:par>
                                    <p:cTn id="108" presetID="22" presetClass="entr" presetSubtype="8" fill="hold" grpId="0" nodeType="afterEffect">
                                      <p:stCondLst>
                                        <p:cond delay="0"/>
                                      </p:stCondLst>
                                      <p:childTnLst>
                                        <p:set>
                                          <p:cBhvr>
                                            <p:cTn id="109" dur="1" fill="hold">
                                              <p:stCondLst>
                                                <p:cond delay="0"/>
                                              </p:stCondLst>
                                            </p:cTn>
                                            <p:tgtEl>
                                              <p:spTgt spid="71"/>
                                            </p:tgtEl>
                                            <p:attrNameLst>
                                              <p:attrName>style.visibility</p:attrName>
                                            </p:attrNameLst>
                                          </p:cBhvr>
                                          <p:to>
                                            <p:strVal val="visible"/>
                                          </p:to>
                                        </p:set>
                                        <p:animEffect transition="in" filter="wipe(left)">
                                          <p:cBhvr>
                                            <p:cTn id="110" dur="500"/>
                                            <p:tgtEl>
                                              <p:spTgt spid="71"/>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72"/>
                                            </p:tgtEl>
                                            <p:attrNameLst>
                                              <p:attrName>style.visibility</p:attrName>
                                            </p:attrNameLst>
                                          </p:cBhvr>
                                          <p:to>
                                            <p:strVal val="visible"/>
                                          </p:to>
                                        </p:set>
                                        <p:animEffect transition="in" filter="wipe(right)">
                                          <p:cBhvr>
                                            <p:cTn id="113" dur="750"/>
                                            <p:tgtEl>
                                              <p:spTgt spid="72"/>
                                            </p:tgtEl>
                                          </p:cBhvr>
                                        </p:animEffect>
                                      </p:childTnLst>
                                    </p:cTn>
                                  </p:par>
                                </p:childTnLst>
                              </p:cTn>
                            </p:par>
                            <p:par>
                              <p:cTn id="114" fill="hold">
                                <p:stCondLst>
                                  <p:cond delay="8000"/>
                                </p:stCondLst>
                                <p:childTnLst>
                                  <p:par>
                                    <p:cTn id="115" presetID="31" presetClass="entr" presetSubtype="0" fill="hold" nodeType="afterEffect">
                                      <p:stCondLst>
                                        <p:cond delay="0"/>
                                      </p:stCondLst>
                                      <p:childTnLst>
                                        <p:set>
                                          <p:cBhvr>
                                            <p:cTn id="116" dur="1" fill="hold">
                                              <p:stCondLst>
                                                <p:cond delay="0"/>
                                              </p:stCondLst>
                                            </p:cTn>
                                            <p:tgtEl>
                                              <p:spTgt spid="87"/>
                                            </p:tgtEl>
                                            <p:attrNameLst>
                                              <p:attrName>style.visibility</p:attrName>
                                            </p:attrNameLst>
                                          </p:cBhvr>
                                          <p:to>
                                            <p:strVal val="visible"/>
                                          </p:to>
                                        </p:set>
                                        <p:anim calcmode="lin" valueType="num">
                                          <p:cBhvr>
                                            <p:cTn id="117" dur="500" fill="hold"/>
                                            <p:tgtEl>
                                              <p:spTgt spid="87"/>
                                            </p:tgtEl>
                                            <p:attrNameLst>
                                              <p:attrName>ppt_w</p:attrName>
                                            </p:attrNameLst>
                                          </p:cBhvr>
                                          <p:tavLst>
                                            <p:tav tm="0">
                                              <p:val>
                                                <p:fltVal val="0"/>
                                              </p:val>
                                            </p:tav>
                                            <p:tav tm="100000">
                                              <p:val>
                                                <p:strVal val="#ppt_w"/>
                                              </p:val>
                                            </p:tav>
                                          </p:tavLst>
                                        </p:anim>
                                        <p:anim calcmode="lin" valueType="num">
                                          <p:cBhvr>
                                            <p:cTn id="118" dur="500" fill="hold"/>
                                            <p:tgtEl>
                                              <p:spTgt spid="87"/>
                                            </p:tgtEl>
                                            <p:attrNameLst>
                                              <p:attrName>ppt_h</p:attrName>
                                            </p:attrNameLst>
                                          </p:cBhvr>
                                          <p:tavLst>
                                            <p:tav tm="0">
                                              <p:val>
                                                <p:fltVal val="0"/>
                                              </p:val>
                                            </p:tav>
                                            <p:tav tm="100000">
                                              <p:val>
                                                <p:strVal val="#ppt_h"/>
                                              </p:val>
                                            </p:tav>
                                          </p:tavLst>
                                        </p:anim>
                                        <p:anim calcmode="lin" valueType="num">
                                          <p:cBhvr>
                                            <p:cTn id="119" dur="500" fill="hold"/>
                                            <p:tgtEl>
                                              <p:spTgt spid="87"/>
                                            </p:tgtEl>
                                            <p:attrNameLst>
                                              <p:attrName>style.rotation</p:attrName>
                                            </p:attrNameLst>
                                          </p:cBhvr>
                                          <p:tavLst>
                                            <p:tav tm="0">
                                              <p:val>
                                                <p:fltVal val="90"/>
                                              </p:val>
                                            </p:tav>
                                            <p:tav tm="100000">
                                              <p:val>
                                                <p:fltVal val="0"/>
                                              </p:val>
                                            </p:tav>
                                          </p:tavLst>
                                        </p:anim>
                                        <p:animEffect transition="in" filter="fade">
                                          <p:cBhvr>
                                            <p:cTn id="120" dur="500"/>
                                            <p:tgtEl>
                                              <p:spTgt spid="87"/>
                                            </p:tgtEl>
                                          </p:cBhvr>
                                        </p:animEffect>
                                      </p:childTnLst>
                                    </p:cTn>
                                  </p:par>
                                </p:childTnLst>
                              </p:cTn>
                            </p:par>
                            <p:par>
                              <p:cTn id="121" fill="hold">
                                <p:stCondLst>
                                  <p:cond delay="8500"/>
                                </p:stCondLst>
                                <p:childTnLst>
                                  <p:par>
                                    <p:cTn id="122" presetID="22" presetClass="entr" presetSubtype="8" fill="hold" grpId="0" nodeType="afterEffect">
                                      <p:stCondLst>
                                        <p:cond delay="0"/>
                                      </p:stCondLst>
                                      <p:childTnLst>
                                        <p:set>
                                          <p:cBhvr>
                                            <p:cTn id="123" dur="1" fill="hold">
                                              <p:stCondLst>
                                                <p:cond delay="0"/>
                                              </p:stCondLst>
                                            </p:cTn>
                                            <p:tgtEl>
                                              <p:spTgt spid="85"/>
                                            </p:tgtEl>
                                            <p:attrNameLst>
                                              <p:attrName>style.visibility</p:attrName>
                                            </p:attrNameLst>
                                          </p:cBhvr>
                                          <p:to>
                                            <p:strVal val="visible"/>
                                          </p:to>
                                        </p:set>
                                        <p:animEffect transition="in" filter="wipe(left)">
                                          <p:cBhvr>
                                            <p:cTn id="124" dur="500"/>
                                            <p:tgtEl>
                                              <p:spTgt spid="85"/>
                                            </p:tgtEl>
                                          </p:cBhvr>
                                        </p:animEffect>
                                      </p:childTnLst>
                                    </p:cTn>
                                  </p:par>
                                  <p:par>
                                    <p:cTn id="125" presetID="22" presetClass="entr" presetSubtype="2" fill="hold" grpId="0" nodeType="withEffect">
                                      <p:stCondLst>
                                        <p:cond delay="0"/>
                                      </p:stCondLst>
                                      <p:childTnLst>
                                        <p:set>
                                          <p:cBhvr>
                                            <p:cTn id="126" dur="1" fill="hold">
                                              <p:stCondLst>
                                                <p:cond delay="0"/>
                                              </p:stCondLst>
                                            </p:cTn>
                                            <p:tgtEl>
                                              <p:spTgt spid="86"/>
                                            </p:tgtEl>
                                            <p:attrNameLst>
                                              <p:attrName>style.visibility</p:attrName>
                                            </p:attrNameLst>
                                          </p:cBhvr>
                                          <p:to>
                                            <p:strVal val="visible"/>
                                          </p:to>
                                        </p:set>
                                        <p:animEffect transition="in" filter="wipe(right)">
                                          <p:cBhvr>
                                            <p:cTn id="127" dur="75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4" grpId="0"/>
          <p:bldP spid="48" grpId="0"/>
          <p:bldP spid="46" grpId="0"/>
          <p:bldP spid="47" grpId="0"/>
          <p:bldP spid="49" grpId="0"/>
          <p:bldP spid="50" grpId="0"/>
          <p:bldP spid="51" grpId="0" animBg="1"/>
          <p:bldP spid="52" grpId="0"/>
          <p:bldP spid="53" grpId="0"/>
          <p:bldP spid="57" grpId="0"/>
          <p:bldP spid="58" grpId="0"/>
          <p:bldP spid="71" grpId="0"/>
          <p:bldP spid="72" grpId="0"/>
          <p:bldP spid="85" grpId="0"/>
          <p:bldP spid="86"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p:nvPr/>
        </p:nvSpPr>
        <p:spPr bwMode="auto">
          <a:xfrm>
            <a:off x="7194551" y="4763"/>
            <a:ext cx="1947863" cy="2874963"/>
          </a:xfrm>
          <a:custGeom>
            <a:avLst/>
            <a:gdLst>
              <a:gd name="T0" fmla="*/ 0 w 1227"/>
              <a:gd name="T1" fmla="*/ 0 h 1811"/>
              <a:gd name="T2" fmla="*/ 1227 w 1227"/>
              <a:gd name="T3" fmla="*/ 0 h 1811"/>
              <a:gd name="T4" fmla="*/ 1227 w 1227"/>
              <a:gd name="T5" fmla="*/ 1811 h 1811"/>
              <a:gd name="T6" fmla="*/ 0 w 1227"/>
              <a:gd name="T7" fmla="*/ 0 h 1811"/>
            </a:gdLst>
            <a:ahLst/>
            <a:cxnLst>
              <a:cxn ang="0">
                <a:pos x="T0" y="T1"/>
              </a:cxn>
              <a:cxn ang="0">
                <a:pos x="T2" y="T3"/>
              </a:cxn>
              <a:cxn ang="0">
                <a:pos x="T4" y="T5"/>
              </a:cxn>
              <a:cxn ang="0">
                <a:pos x="T6" y="T7"/>
              </a:cxn>
            </a:cxnLst>
            <a:rect l="0" t="0" r="r" b="b"/>
            <a:pathLst>
              <a:path w="1227" h="1811">
                <a:moveTo>
                  <a:pt x="0" y="0"/>
                </a:moveTo>
                <a:lnTo>
                  <a:pt x="1227" y="0"/>
                </a:lnTo>
                <a:lnTo>
                  <a:pt x="1227" y="1811"/>
                </a:lnTo>
                <a:lnTo>
                  <a:pt x="0" y="0"/>
                </a:lnTo>
                <a:close/>
              </a:path>
            </a:pathLst>
          </a:custGeom>
          <a:solidFill>
            <a:schemeClr val="tx1">
              <a:lumMod val="50000"/>
              <a:lumOff val="50000"/>
              <a:alpha val="69804"/>
            </a:schemeClr>
          </a:solidFill>
          <a:ln w="6">
            <a:noFill/>
            <a:prstDash val="solid"/>
            <a:round/>
          </a:ln>
        </p:spPr>
        <p:txBody>
          <a:bodyPr vert="horz" wrap="square" lIns="91440" tIns="45720" rIns="91440" bIns="45720" numCol="1" anchor="t" anchorCtr="0" compatLnSpc="1"/>
          <a:lstStyle/>
          <a:p>
            <a:pP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sp>
        <p:nvSpPr>
          <p:cNvPr id="9" name="Freeform 6"/>
          <p:cNvSpPr/>
          <p:nvPr/>
        </p:nvSpPr>
        <p:spPr bwMode="auto">
          <a:xfrm>
            <a:off x="4763" y="4763"/>
            <a:ext cx="6867525" cy="5133975"/>
          </a:xfrm>
          <a:custGeom>
            <a:avLst/>
            <a:gdLst>
              <a:gd name="T0" fmla="*/ 0 w 4326"/>
              <a:gd name="T1" fmla="*/ 0 h 3234"/>
              <a:gd name="T2" fmla="*/ 2135 w 4326"/>
              <a:gd name="T3" fmla="*/ 0 h 3234"/>
              <a:gd name="T4" fmla="*/ 4326 w 4326"/>
              <a:gd name="T5" fmla="*/ 3234 h 3234"/>
              <a:gd name="T6" fmla="*/ 0 w 4326"/>
              <a:gd name="T7" fmla="*/ 3234 h 3234"/>
              <a:gd name="T8" fmla="*/ 0 w 4326"/>
              <a:gd name="T9" fmla="*/ 0 h 3234"/>
            </a:gdLst>
            <a:ahLst/>
            <a:cxnLst>
              <a:cxn ang="0">
                <a:pos x="T0" y="T1"/>
              </a:cxn>
              <a:cxn ang="0">
                <a:pos x="T2" y="T3"/>
              </a:cxn>
              <a:cxn ang="0">
                <a:pos x="T4" y="T5"/>
              </a:cxn>
              <a:cxn ang="0">
                <a:pos x="T6" y="T7"/>
              </a:cxn>
              <a:cxn ang="0">
                <a:pos x="T8" y="T9"/>
              </a:cxn>
            </a:cxnLst>
            <a:rect l="0" t="0" r="r" b="b"/>
            <a:pathLst>
              <a:path w="4326" h="3234">
                <a:moveTo>
                  <a:pt x="0" y="0"/>
                </a:moveTo>
                <a:lnTo>
                  <a:pt x="2135" y="0"/>
                </a:lnTo>
                <a:lnTo>
                  <a:pt x="4326" y="3234"/>
                </a:lnTo>
                <a:lnTo>
                  <a:pt x="0" y="3234"/>
                </a:lnTo>
                <a:lnTo>
                  <a:pt x="0" y="0"/>
                </a:lnTo>
                <a:close/>
              </a:path>
            </a:pathLst>
          </a:custGeom>
          <a:solidFill>
            <a:schemeClr val="bg1">
              <a:alpha val="69804"/>
            </a:schemeClr>
          </a:solidFill>
          <a:ln w="6">
            <a:noFill/>
            <a:prstDash val="solid"/>
            <a:round/>
          </a:ln>
        </p:spPr>
        <p:txBody>
          <a:bodyPr vert="horz" wrap="square" lIns="91440" tIns="45720" rIns="91440" bIns="45720" numCol="1" anchor="t" anchorCtr="0" compatLnSpc="1"/>
          <a:lstStyle/>
          <a:p>
            <a:pP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sp>
        <p:nvSpPr>
          <p:cNvPr id="10" name="Freeform 7"/>
          <p:cNvSpPr>
            <a:spLocks noEditPoints="1"/>
          </p:cNvSpPr>
          <p:nvPr/>
        </p:nvSpPr>
        <p:spPr bwMode="auto">
          <a:xfrm>
            <a:off x="4722813" y="4763"/>
            <a:ext cx="4419600" cy="5133975"/>
          </a:xfrm>
          <a:custGeom>
            <a:avLst/>
            <a:gdLst>
              <a:gd name="T0" fmla="*/ 658 w 2784"/>
              <a:gd name="T1" fmla="*/ 2207 h 3234"/>
              <a:gd name="T2" fmla="*/ 1354 w 2784"/>
              <a:gd name="T3" fmla="*/ 3234 h 3234"/>
              <a:gd name="T4" fmla="*/ 0 w 2784"/>
              <a:gd name="T5" fmla="*/ 3234 h 3234"/>
              <a:gd name="T6" fmla="*/ 658 w 2784"/>
              <a:gd name="T7" fmla="*/ 2207 h 3234"/>
              <a:gd name="T8" fmla="*/ 658 w 2784"/>
              <a:gd name="T9" fmla="*/ 2207 h 3234"/>
              <a:gd name="T10" fmla="*/ 1819 w 2784"/>
              <a:gd name="T11" fmla="*/ 390 h 3234"/>
              <a:gd name="T12" fmla="*/ 2069 w 2784"/>
              <a:gd name="T13" fmla="*/ 0 h 3234"/>
              <a:gd name="T14" fmla="*/ 2784 w 2784"/>
              <a:gd name="T15" fmla="*/ 0 h 3234"/>
              <a:gd name="T16" fmla="*/ 2784 w 2784"/>
              <a:gd name="T17" fmla="*/ 1811 h 3234"/>
              <a:gd name="T18" fmla="*/ 1819 w 2784"/>
              <a:gd name="T19" fmla="*/ 390 h 3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4" h="3234">
                <a:moveTo>
                  <a:pt x="658" y="2207"/>
                </a:moveTo>
                <a:lnTo>
                  <a:pt x="1354" y="3234"/>
                </a:lnTo>
                <a:lnTo>
                  <a:pt x="0" y="3234"/>
                </a:lnTo>
                <a:lnTo>
                  <a:pt x="658" y="2207"/>
                </a:lnTo>
                <a:lnTo>
                  <a:pt x="658" y="2207"/>
                </a:lnTo>
                <a:close/>
                <a:moveTo>
                  <a:pt x="1819" y="390"/>
                </a:moveTo>
                <a:lnTo>
                  <a:pt x="2069" y="0"/>
                </a:lnTo>
                <a:lnTo>
                  <a:pt x="2784" y="0"/>
                </a:lnTo>
                <a:lnTo>
                  <a:pt x="2784" y="1811"/>
                </a:lnTo>
                <a:lnTo>
                  <a:pt x="1819" y="390"/>
                </a:lnTo>
                <a:close/>
              </a:path>
            </a:pathLst>
          </a:custGeom>
          <a:solidFill>
            <a:srgbClr val="002060"/>
          </a:solidFill>
          <a:ln w="6">
            <a:noFill/>
            <a:prstDash val="solid"/>
            <a:round/>
          </a:ln>
        </p:spPr>
        <p:txBody>
          <a:bodyPr vert="horz" wrap="square" lIns="91440" tIns="45720" rIns="91440" bIns="45720" numCol="1" anchor="t" anchorCtr="0" compatLnSpc="1"/>
          <a:lstStyle/>
          <a:p>
            <a:pP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cxnSp>
        <p:nvCxnSpPr>
          <p:cNvPr id="11" name="直接连接符 10"/>
          <p:cNvCxnSpPr/>
          <p:nvPr/>
        </p:nvCxnSpPr>
        <p:spPr>
          <a:xfrm flipV="1">
            <a:off x="467544" y="1975816"/>
            <a:ext cx="3923896" cy="10136"/>
          </a:xfrm>
          <a:prstGeom prst="line">
            <a:avLst/>
          </a:prstGeom>
          <a:ln w="19050">
            <a:solidFill>
              <a:srgbClr val="002060"/>
            </a:solidFill>
            <a:prstDash val="sysDot"/>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494966" y="1568514"/>
            <a:ext cx="1107996" cy="369332"/>
          </a:xfrm>
          <a:prstGeom prst="rect">
            <a:avLst/>
          </a:prstGeom>
          <a:noFill/>
        </p:spPr>
        <p:txBody>
          <a:bodyPr wrap="none" rtlCol="0">
            <a:spAutoFit/>
          </a:bodyPr>
          <a:lstStyle/>
          <a:p>
            <a:pPr defTabSz="913765"/>
            <a:r>
              <a:rPr lang="en-US" altLang="zh-CN" kern="0" dirty="0">
                <a:solidFill>
                  <a:srgbClr val="002060"/>
                </a:solidFill>
                <a:latin typeface="Arial" panose="020B0604020202020204"/>
                <a:ea typeface="微软雅黑" panose="020B0503020204020204" pitchFamily="34" charset="-122"/>
                <a:cs typeface="+mn-ea"/>
                <a:sym typeface="Arial" panose="020B0604020202020204"/>
              </a:rPr>
              <a:t>Contents</a:t>
            </a:r>
            <a:endParaRPr lang="zh-CN" altLang="en-US" kern="0" dirty="0">
              <a:solidFill>
                <a:srgbClr val="002060"/>
              </a:solidFill>
              <a:latin typeface="Arial" panose="020B0604020202020204"/>
              <a:ea typeface="微软雅黑" panose="020B0503020204020204" pitchFamily="34" charset="-122"/>
              <a:cs typeface="+mn-ea"/>
              <a:sym typeface="Arial" panose="020B0604020202020204"/>
            </a:endParaRPr>
          </a:p>
        </p:txBody>
      </p:sp>
      <p:sp>
        <p:nvSpPr>
          <p:cNvPr id="13" name="矩形 12"/>
          <p:cNvSpPr/>
          <p:nvPr/>
        </p:nvSpPr>
        <p:spPr>
          <a:xfrm>
            <a:off x="2545205" y="1433432"/>
            <a:ext cx="902811" cy="523220"/>
          </a:xfrm>
          <a:prstGeom prst="rect">
            <a:avLst/>
          </a:prstGeom>
        </p:spPr>
        <p:txBody>
          <a:bodyPr wrap="none">
            <a:spAutoFit/>
          </a:bodyPr>
          <a:lstStyle/>
          <a:p>
            <a:pPr defTabSz="913765"/>
            <a:r>
              <a:rPr lang="zh-CN" altLang="en-US" sz="2800" b="1" kern="0" dirty="0">
                <a:solidFill>
                  <a:srgbClr val="002060"/>
                </a:solidFill>
                <a:latin typeface="Arial" panose="020B0604020202020204"/>
                <a:ea typeface="微软雅黑" panose="020B0503020204020204" pitchFamily="34" charset="-122"/>
                <a:cs typeface="+mn-ea"/>
                <a:sym typeface="Arial" panose="020B0604020202020204"/>
              </a:rPr>
              <a:t>目录</a:t>
            </a:r>
            <a:endParaRPr lang="zh-CN" altLang="en-US" sz="2800" b="1" kern="0" dirty="0">
              <a:solidFill>
                <a:srgbClr val="002060"/>
              </a:solidFill>
              <a:latin typeface="Arial" panose="020B0604020202020204"/>
              <a:ea typeface="微软雅黑" panose="020B0503020204020204" pitchFamily="34" charset="-122"/>
              <a:cs typeface="+mn-ea"/>
              <a:sym typeface="Arial" panose="020B0604020202020204"/>
            </a:endParaRPr>
          </a:p>
        </p:txBody>
      </p:sp>
      <p:grpSp>
        <p:nvGrpSpPr>
          <p:cNvPr id="14" name="组合 13"/>
          <p:cNvGrpSpPr/>
          <p:nvPr/>
        </p:nvGrpSpPr>
        <p:grpSpPr>
          <a:xfrm>
            <a:off x="3433191" y="1524180"/>
            <a:ext cx="480164" cy="341724"/>
            <a:chOff x="4304043" y="1286668"/>
            <a:chExt cx="3837944" cy="2757793"/>
          </a:xfrm>
          <a:solidFill>
            <a:srgbClr val="002060"/>
          </a:solidFill>
          <a:effectLst>
            <a:outerShdw blurRad="381000" dist="254000" dir="8100000" algn="tr" rotWithShape="0">
              <a:prstClr val="black">
                <a:alpha val="40000"/>
              </a:prstClr>
            </a:outerShdw>
          </a:effectLst>
        </p:grpSpPr>
        <p:sp>
          <p:nvSpPr>
            <p:cNvPr id="15" name="圆角矩形 14"/>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sp>
          <p:nvSpPr>
            <p:cNvPr id="16" name="圆角矩形 15"/>
            <p:cNvSpPr/>
            <p:nvPr/>
          </p:nvSpPr>
          <p:spPr>
            <a:xfrm>
              <a:off x="4351930" y="1330004"/>
              <a:ext cx="3742172" cy="26711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grpSp>
      <p:grpSp>
        <p:nvGrpSpPr>
          <p:cNvPr id="17" name="飞哥PPT目录"/>
          <p:cNvGrpSpPr/>
          <p:nvPr/>
        </p:nvGrpSpPr>
        <p:grpSpPr bwMode="auto">
          <a:xfrm>
            <a:off x="1231424" y="2207752"/>
            <a:ext cx="432467" cy="646331"/>
            <a:chOff x="3050349" y="1839642"/>
            <a:chExt cx="833779" cy="1243085"/>
          </a:xfrm>
        </p:grpSpPr>
        <p:sp>
          <p:nvSpPr>
            <p:cNvPr id="18" name="任意多边形 17"/>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200" kern="0">
                <a:solidFill>
                  <a:srgbClr val="000000"/>
                </a:solidFill>
                <a:latin typeface="Arial" panose="020B0604020202020204"/>
                <a:ea typeface="微软雅黑" panose="020B0503020204020204" pitchFamily="34" charset="-122"/>
                <a:cs typeface="+mn-ea"/>
                <a:sym typeface="Arial" panose="020B0604020202020204"/>
              </a:endParaRPr>
            </a:p>
          </p:txBody>
        </p:sp>
        <p:sp>
          <p:nvSpPr>
            <p:cNvPr id="19" name="文本框 6"/>
            <p:cNvSpPr txBox="1">
              <a:spLocks noChangeArrowheads="1"/>
            </p:cNvSpPr>
            <p:nvPr/>
          </p:nvSpPr>
          <p:spPr bwMode="auto">
            <a:xfrm>
              <a:off x="3051363" y="1839642"/>
              <a:ext cx="831749" cy="1243085"/>
            </a:xfrm>
            <a:prstGeom prst="rect">
              <a:avLst/>
            </a:prstGeom>
            <a:noFill/>
            <a:ln w="9525">
              <a:noFill/>
              <a:miter lim="800000"/>
            </a:ln>
            <a:effectLst/>
          </p:spPr>
          <p:txBody>
            <a:bodyPr wrap="square">
              <a:spAutoFit/>
            </a:bodyPr>
            <a:lstStyle/>
            <a:p>
              <a:pPr defTabSz="913765"/>
              <a:r>
                <a:rPr lang="en-US" altLang="zh-CN" kern="0" dirty="0">
                  <a:solidFill>
                    <a:schemeClr val="bg1"/>
                  </a:solidFill>
                  <a:latin typeface="Arial" panose="020B0604020202020204"/>
                  <a:ea typeface="微软雅黑" panose="020B0503020204020204" pitchFamily="34" charset="-122"/>
                  <a:cs typeface="+mn-ea"/>
                  <a:sym typeface="Arial" panose="020B0604020202020204"/>
                </a:rPr>
                <a:t>01</a:t>
              </a:r>
              <a:endParaRPr lang="zh-CN" altLang="en-US" kern="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20" name="飞哥PPT目录"/>
          <p:cNvGrpSpPr/>
          <p:nvPr/>
        </p:nvGrpSpPr>
        <p:grpSpPr bwMode="auto">
          <a:xfrm>
            <a:off x="1184493" y="3811316"/>
            <a:ext cx="470029" cy="390810"/>
            <a:chOff x="3037868" y="1844053"/>
            <a:chExt cx="906280" cy="753401"/>
          </a:xfrm>
        </p:grpSpPr>
        <p:sp>
          <p:nvSpPr>
            <p:cNvPr id="21" name="任意多边形 20"/>
            <p:cNvSpPr/>
            <p:nvPr/>
          </p:nvSpPr>
          <p:spPr>
            <a:xfrm rot="8100000" flipV="1">
              <a:off x="3050206" y="1844053"/>
              <a:ext cx="834142" cy="678154"/>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200" kern="0">
                <a:solidFill>
                  <a:srgbClr val="000000"/>
                </a:solidFill>
                <a:latin typeface="Arial" panose="020B0604020202020204"/>
                <a:ea typeface="微软雅黑" panose="020B0503020204020204" pitchFamily="34" charset="-122"/>
                <a:cs typeface="+mn-ea"/>
                <a:sym typeface="Arial" panose="020B0604020202020204"/>
              </a:endParaRPr>
            </a:p>
          </p:txBody>
        </p:sp>
        <p:sp>
          <p:nvSpPr>
            <p:cNvPr id="22" name="文本框 39"/>
            <p:cNvSpPr txBox="1">
              <a:spLocks noChangeArrowheads="1"/>
            </p:cNvSpPr>
            <p:nvPr/>
          </p:nvSpPr>
          <p:spPr bwMode="auto">
            <a:xfrm>
              <a:off x="3037868" y="1885458"/>
              <a:ext cx="906280" cy="711996"/>
            </a:xfrm>
            <a:prstGeom prst="rect">
              <a:avLst/>
            </a:prstGeom>
            <a:noFill/>
            <a:ln w="9525">
              <a:noFill/>
              <a:miter lim="800000"/>
            </a:ln>
          </p:spPr>
          <p:txBody>
            <a:bodyPr wrap="square">
              <a:spAutoFit/>
            </a:bodyPr>
            <a:lstStyle/>
            <a:p>
              <a:pPr defTabSz="913765"/>
              <a:r>
                <a:rPr lang="en-US" altLang="zh-CN" kern="0" dirty="0">
                  <a:solidFill>
                    <a:schemeClr val="bg1"/>
                  </a:solidFill>
                  <a:latin typeface="Arial" panose="020B0604020202020204"/>
                  <a:ea typeface="微软雅黑" panose="020B0503020204020204" pitchFamily="34" charset="-122"/>
                  <a:cs typeface="+mn-ea"/>
                  <a:sym typeface="Arial" panose="020B0604020202020204"/>
                </a:rPr>
                <a:t>04</a:t>
              </a:r>
              <a:endParaRPr lang="zh-CN" altLang="en-US" kern="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23" name="飞哥PPT目录"/>
          <p:cNvGrpSpPr/>
          <p:nvPr/>
        </p:nvGrpSpPr>
        <p:grpSpPr bwMode="auto">
          <a:xfrm>
            <a:off x="1185286" y="3248633"/>
            <a:ext cx="513817" cy="399059"/>
            <a:chOff x="3015664" y="1844084"/>
            <a:chExt cx="990617" cy="769304"/>
          </a:xfrm>
        </p:grpSpPr>
        <p:sp>
          <p:nvSpPr>
            <p:cNvPr id="24" name="任意多边形 23"/>
            <p:cNvSpPr/>
            <p:nvPr/>
          </p:nvSpPr>
          <p:spPr>
            <a:xfrm rot="8100000" flipV="1">
              <a:off x="3050167" y="1844084"/>
              <a:ext cx="834144"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200" kern="0">
                <a:solidFill>
                  <a:srgbClr val="000000"/>
                </a:solidFill>
                <a:latin typeface="Arial" panose="020B0604020202020204"/>
                <a:ea typeface="微软雅黑" panose="020B0503020204020204" pitchFamily="34" charset="-122"/>
                <a:cs typeface="+mn-ea"/>
                <a:sym typeface="Arial" panose="020B0604020202020204"/>
              </a:endParaRPr>
            </a:p>
          </p:txBody>
        </p:sp>
        <p:sp>
          <p:nvSpPr>
            <p:cNvPr id="25" name="文本框 42"/>
            <p:cNvSpPr txBox="1">
              <a:spLocks noChangeArrowheads="1"/>
            </p:cNvSpPr>
            <p:nvPr/>
          </p:nvSpPr>
          <p:spPr bwMode="auto">
            <a:xfrm>
              <a:off x="3015664" y="1901392"/>
              <a:ext cx="990617" cy="711996"/>
            </a:xfrm>
            <a:prstGeom prst="rect">
              <a:avLst/>
            </a:prstGeom>
            <a:noFill/>
            <a:ln w="9525">
              <a:noFill/>
              <a:miter lim="800000"/>
            </a:ln>
          </p:spPr>
          <p:txBody>
            <a:bodyPr wrap="square">
              <a:spAutoFit/>
            </a:bodyPr>
            <a:lstStyle/>
            <a:p>
              <a:pPr defTabSz="913765"/>
              <a:r>
                <a:rPr lang="en-US" altLang="zh-CN" kern="0" dirty="0">
                  <a:solidFill>
                    <a:schemeClr val="bg1"/>
                  </a:solidFill>
                  <a:latin typeface="Arial" panose="020B0604020202020204"/>
                  <a:ea typeface="微软雅黑" panose="020B0503020204020204" pitchFamily="34" charset="-122"/>
                  <a:cs typeface="+mn-ea"/>
                  <a:sym typeface="Arial" panose="020B0604020202020204"/>
                </a:rPr>
                <a:t>03</a:t>
              </a:r>
              <a:endParaRPr lang="zh-CN" altLang="en-US" kern="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29" name="飞哥PPT目录"/>
          <p:cNvGrpSpPr/>
          <p:nvPr/>
        </p:nvGrpSpPr>
        <p:grpSpPr bwMode="auto">
          <a:xfrm>
            <a:off x="1204669" y="2725321"/>
            <a:ext cx="578685" cy="375075"/>
            <a:chOff x="2998768" y="1844085"/>
            <a:chExt cx="1115681" cy="721377"/>
          </a:xfrm>
        </p:grpSpPr>
        <p:sp>
          <p:nvSpPr>
            <p:cNvPr id="30" name="任意多边形 29"/>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200" kern="0">
                <a:solidFill>
                  <a:srgbClr val="000000"/>
                </a:solidFill>
                <a:latin typeface="Arial" panose="020B0604020202020204"/>
                <a:ea typeface="微软雅黑" panose="020B0503020204020204" pitchFamily="34" charset="-122"/>
                <a:cs typeface="+mn-ea"/>
                <a:sym typeface="Arial" panose="020B0604020202020204"/>
              </a:endParaRPr>
            </a:p>
          </p:txBody>
        </p:sp>
        <p:sp>
          <p:nvSpPr>
            <p:cNvPr id="31" name="文本框 48"/>
            <p:cNvSpPr txBox="1">
              <a:spLocks noChangeArrowheads="1"/>
            </p:cNvSpPr>
            <p:nvPr/>
          </p:nvSpPr>
          <p:spPr bwMode="auto">
            <a:xfrm>
              <a:off x="2998768" y="1855130"/>
              <a:ext cx="1115681" cy="710332"/>
            </a:xfrm>
            <a:prstGeom prst="rect">
              <a:avLst/>
            </a:prstGeom>
            <a:noFill/>
            <a:ln w="9525">
              <a:noFill/>
              <a:miter lim="800000"/>
            </a:ln>
          </p:spPr>
          <p:txBody>
            <a:bodyPr wrap="square">
              <a:spAutoFit/>
            </a:bodyPr>
            <a:lstStyle/>
            <a:p>
              <a:pPr defTabSz="913765"/>
              <a:r>
                <a:rPr lang="en-US" altLang="zh-CN" kern="0" dirty="0">
                  <a:solidFill>
                    <a:schemeClr val="bg1"/>
                  </a:solidFill>
                  <a:latin typeface="Arial" panose="020B0604020202020204"/>
                  <a:ea typeface="微软雅黑" panose="020B0503020204020204" pitchFamily="34" charset="-122"/>
                  <a:cs typeface="+mn-ea"/>
                  <a:sym typeface="Arial" panose="020B0604020202020204"/>
                </a:rPr>
                <a:t>02</a:t>
              </a:r>
              <a:endParaRPr lang="zh-CN" altLang="en-US" kern="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32" name="飞哥PPT目录"/>
          <p:cNvGrpSpPr/>
          <p:nvPr/>
        </p:nvGrpSpPr>
        <p:grpSpPr>
          <a:xfrm>
            <a:off x="1831251" y="2234878"/>
            <a:ext cx="2109122" cy="338595"/>
            <a:chOff x="4234903" y="1011639"/>
            <a:chExt cx="2569345" cy="412477"/>
          </a:xfrm>
        </p:grpSpPr>
        <p:sp>
          <p:nvSpPr>
            <p:cNvPr id="33" name="圆角矩形 32"/>
            <p:cNvSpPr/>
            <p:nvPr/>
          </p:nvSpPr>
          <p:spPr>
            <a:xfrm>
              <a:off x="4234903" y="1029467"/>
              <a:ext cx="2569345" cy="351085"/>
            </a:xfrm>
            <a:prstGeom prst="roundRect">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defTabSz="913765">
                <a:defRPr/>
              </a:pPr>
              <a:endParaRPr lang="zh-CN" altLang="en-US" sz="2700" kern="0" dirty="0">
                <a:solidFill>
                  <a:srgbClr val="000000"/>
                </a:solidFill>
                <a:latin typeface="Arial" panose="020B0604020202020204"/>
                <a:ea typeface="微软雅黑" panose="020B0503020204020204" pitchFamily="34" charset="-122"/>
                <a:cs typeface="+mn-ea"/>
                <a:sym typeface="Arial" panose="020B0604020202020204"/>
              </a:endParaRPr>
            </a:p>
          </p:txBody>
        </p:sp>
        <p:sp>
          <p:nvSpPr>
            <p:cNvPr id="34" name="矩形 33"/>
            <p:cNvSpPr/>
            <p:nvPr/>
          </p:nvSpPr>
          <p:spPr>
            <a:xfrm>
              <a:off x="4498570" y="1011639"/>
              <a:ext cx="1820488" cy="412477"/>
            </a:xfrm>
            <a:prstGeom prst="rect">
              <a:avLst/>
            </a:prstGeom>
          </p:spPr>
          <p:txBody>
            <a:bodyPr wrap="square" lIns="121960" tIns="60980" rIns="121960" bIns="60980">
              <a:spAutoFit/>
            </a:bodyPr>
            <a:lstStyle/>
            <a:p>
              <a:pPr defTabSz="913765">
                <a:defRPr/>
              </a:pPr>
              <a:r>
                <a:rPr lang="zh-CN" altLang="en-US" sz="1400" b="1" kern="100" dirty="0">
                  <a:solidFill>
                    <a:schemeClr val="bg1"/>
                  </a:solidFill>
                  <a:latin typeface="Arial" panose="020B0604020202020204"/>
                  <a:ea typeface="微软雅黑" panose="020B0503020204020204" pitchFamily="34" charset="-122"/>
                  <a:cs typeface="+mn-ea"/>
                  <a:sym typeface="Arial" panose="020B0604020202020204"/>
                </a:rPr>
                <a:t>年度工作概述</a:t>
              </a:r>
              <a:endParaRPr lang="zh-CN" altLang="zh-CN" sz="1400" b="1" kern="10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35" name="飞哥PPT目录"/>
          <p:cNvGrpSpPr/>
          <p:nvPr/>
        </p:nvGrpSpPr>
        <p:grpSpPr>
          <a:xfrm>
            <a:off x="1817790" y="2752447"/>
            <a:ext cx="2109122" cy="338595"/>
            <a:chOff x="4218505" y="1602700"/>
            <a:chExt cx="2569345" cy="412479"/>
          </a:xfrm>
        </p:grpSpPr>
        <p:sp>
          <p:nvSpPr>
            <p:cNvPr id="36" name="圆角矩形 35"/>
            <p:cNvSpPr/>
            <p:nvPr/>
          </p:nvSpPr>
          <p:spPr>
            <a:xfrm>
              <a:off x="4218505" y="1664094"/>
              <a:ext cx="2569345" cy="351085"/>
            </a:xfrm>
            <a:prstGeom prst="roundRect">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defTabSz="913765">
                <a:defRPr/>
              </a:pPr>
              <a:endParaRPr lang="zh-CN" altLang="en-US" sz="2700" kern="0" dirty="0">
                <a:solidFill>
                  <a:srgbClr val="000000"/>
                </a:solidFill>
                <a:latin typeface="Arial" panose="020B0604020202020204"/>
                <a:ea typeface="微软雅黑" panose="020B0503020204020204" pitchFamily="34" charset="-122"/>
                <a:cs typeface="+mn-ea"/>
                <a:sym typeface="Arial" panose="020B0604020202020204"/>
              </a:endParaRPr>
            </a:p>
          </p:txBody>
        </p:sp>
        <p:sp>
          <p:nvSpPr>
            <p:cNvPr id="37" name="矩形 36"/>
            <p:cNvSpPr/>
            <p:nvPr/>
          </p:nvSpPr>
          <p:spPr>
            <a:xfrm>
              <a:off x="4527124" y="1602700"/>
              <a:ext cx="1820488" cy="412479"/>
            </a:xfrm>
            <a:prstGeom prst="rect">
              <a:avLst/>
            </a:prstGeom>
          </p:spPr>
          <p:txBody>
            <a:bodyPr wrap="square" lIns="121960" tIns="60980" rIns="121960" bIns="60980">
              <a:spAutoFit/>
            </a:bodyPr>
            <a:lstStyle/>
            <a:p>
              <a:pPr defTabSz="913765">
                <a:defRPr/>
              </a:pPr>
              <a:r>
                <a:rPr lang="zh-CN" altLang="en-US" sz="1400" b="1" kern="100" dirty="0">
                  <a:solidFill>
                    <a:schemeClr val="bg1"/>
                  </a:solidFill>
                  <a:latin typeface="Arial" panose="020B0604020202020204"/>
                  <a:ea typeface="微软雅黑" panose="020B0503020204020204" pitchFamily="34" charset="-122"/>
                  <a:cs typeface="+mn-ea"/>
                  <a:sym typeface="Arial" panose="020B0604020202020204"/>
                </a:rPr>
                <a:t>工作完成情况</a:t>
              </a:r>
              <a:endParaRPr lang="zh-CN" altLang="zh-CN" sz="1400" b="1" kern="10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41" name="飞哥PPT目录"/>
          <p:cNvGrpSpPr/>
          <p:nvPr/>
        </p:nvGrpSpPr>
        <p:grpSpPr>
          <a:xfrm>
            <a:off x="1803102" y="3275759"/>
            <a:ext cx="2109122" cy="338595"/>
            <a:chOff x="4234903" y="2971358"/>
            <a:chExt cx="2569345" cy="412478"/>
          </a:xfrm>
        </p:grpSpPr>
        <p:sp>
          <p:nvSpPr>
            <p:cNvPr id="42" name="圆角矩形 41"/>
            <p:cNvSpPr/>
            <p:nvPr/>
          </p:nvSpPr>
          <p:spPr>
            <a:xfrm>
              <a:off x="4234903" y="3008936"/>
              <a:ext cx="2569345" cy="351085"/>
            </a:xfrm>
            <a:prstGeom prst="roundRect">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defTabSz="913765">
                <a:defRPr/>
              </a:pPr>
              <a:endParaRPr lang="zh-CN" altLang="en-US" sz="2700" kern="0" dirty="0">
                <a:solidFill>
                  <a:srgbClr val="000000"/>
                </a:solidFill>
                <a:latin typeface="Arial" panose="020B0604020202020204"/>
                <a:ea typeface="微软雅黑" panose="020B0503020204020204" pitchFamily="34" charset="-122"/>
                <a:cs typeface="+mn-ea"/>
                <a:sym typeface="Arial" panose="020B0604020202020204"/>
              </a:endParaRPr>
            </a:p>
          </p:txBody>
        </p:sp>
        <p:sp>
          <p:nvSpPr>
            <p:cNvPr id="43" name="矩形 42"/>
            <p:cNvSpPr/>
            <p:nvPr/>
          </p:nvSpPr>
          <p:spPr>
            <a:xfrm>
              <a:off x="4520319" y="2971358"/>
              <a:ext cx="1877599" cy="412478"/>
            </a:xfrm>
            <a:prstGeom prst="rect">
              <a:avLst/>
            </a:prstGeom>
          </p:spPr>
          <p:txBody>
            <a:bodyPr wrap="square" lIns="121960" tIns="60980" rIns="121960" bIns="60980">
              <a:spAutoFit/>
            </a:bodyPr>
            <a:lstStyle/>
            <a:p>
              <a:pPr defTabSz="913765">
                <a:defRPr/>
              </a:pPr>
              <a:r>
                <a:rPr lang="zh-CN" altLang="en-US" sz="1400" b="1" kern="100" dirty="0">
                  <a:solidFill>
                    <a:schemeClr val="bg1"/>
                  </a:solidFill>
                  <a:latin typeface="Arial" panose="020B0604020202020204"/>
                  <a:ea typeface="微软雅黑" panose="020B0503020204020204" pitchFamily="34" charset="-122"/>
                  <a:cs typeface="+mn-ea"/>
                  <a:sym typeface="Arial" panose="020B0604020202020204"/>
                </a:rPr>
                <a:t>工作存在不足</a:t>
              </a:r>
              <a:endParaRPr lang="zh-CN" altLang="zh-CN" sz="1400" b="1" kern="10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44" name="飞哥PPT目录"/>
          <p:cNvGrpSpPr/>
          <p:nvPr/>
        </p:nvGrpSpPr>
        <p:grpSpPr>
          <a:xfrm>
            <a:off x="1803102" y="3823055"/>
            <a:ext cx="2109122" cy="353983"/>
            <a:chOff x="4234903" y="3626388"/>
            <a:chExt cx="2569345" cy="431224"/>
          </a:xfrm>
        </p:grpSpPr>
        <p:sp>
          <p:nvSpPr>
            <p:cNvPr id="45" name="圆角矩形 44"/>
            <p:cNvSpPr/>
            <p:nvPr/>
          </p:nvSpPr>
          <p:spPr>
            <a:xfrm>
              <a:off x="4234903" y="3660029"/>
              <a:ext cx="2569345" cy="351085"/>
            </a:xfrm>
            <a:prstGeom prst="roundRect">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defTabSz="913765">
                <a:defRPr/>
              </a:pPr>
              <a:endParaRPr lang="zh-CN" altLang="en-US" sz="2700" kern="0" dirty="0">
                <a:solidFill>
                  <a:srgbClr val="000000"/>
                </a:solidFill>
                <a:latin typeface="Arial" panose="020B0604020202020204"/>
                <a:ea typeface="微软雅黑" panose="020B0503020204020204" pitchFamily="34" charset="-122"/>
                <a:cs typeface="+mn-ea"/>
                <a:sym typeface="Arial" panose="020B0604020202020204"/>
              </a:endParaRPr>
            </a:p>
          </p:txBody>
        </p:sp>
        <p:sp>
          <p:nvSpPr>
            <p:cNvPr id="46" name="矩形 45"/>
            <p:cNvSpPr/>
            <p:nvPr/>
          </p:nvSpPr>
          <p:spPr>
            <a:xfrm>
              <a:off x="4564423" y="3626388"/>
              <a:ext cx="1877509" cy="431224"/>
            </a:xfrm>
            <a:prstGeom prst="rect">
              <a:avLst/>
            </a:prstGeom>
          </p:spPr>
          <p:txBody>
            <a:bodyPr wrap="square" lIns="121960" tIns="60980" rIns="121960" bIns="60980">
              <a:spAutoFit/>
            </a:bodyPr>
            <a:lstStyle/>
            <a:p>
              <a:pPr defTabSz="913765">
                <a:defRPr/>
              </a:pPr>
              <a:r>
                <a:rPr lang="zh-CN" altLang="en-US" sz="1500" b="1" kern="100" dirty="0">
                  <a:solidFill>
                    <a:schemeClr val="bg1"/>
                  </a:solidFill>
                  <a:latin typeface="Arial" panose="020B0604020202020204"/>
                  <a:ea typeface="微软雅黑" panose="020B0503020204020204" pitchFamily="34" charset="-122"/>
                  <a:cs typeface="+mn-ea"/>
                  <a:sym typeface="Arial" panose="020B0604020202020204"/>
                </a:rPr>
                <a:t>明年工作计划</a:t>
              </a:r>
              <a:endParaRPr lang="zh-CN" altLang="zh-CN" sz="1500" b="1" kern="100" dirty="0">
                <a:solidFill>
                  <a:schemeClr val="bg1"/>
                </a:solidFill>
                <a:latin typeface="Arial" panose="020B0604020202020204"/>
                <a:ea typeface="微软雅黑" panose="020B0503020204020204" pitchFamily="34" charset="-122"/>
                <a:cs typeface="+mn-ea"/>
                <a:sym typeface="Arial" panose="020B0604020202020204"/>
              </a:endParaRPr>
            </a:p>
          </p:txBody>
        </p:sp>
      </p:grpSp>
      <p:sp>
        <p:nvSpPr>
          <p:cNvPr id="48" name="飞哥PPT目录"/>
          <p:cNvSpPr/>
          <p:nvPr/>
        </p:nvSpPr>
        <p:spPr>
          <a:xfrm rot="16200000">
            <a:off x="626904" y="2660444"/>
            <a:ext cx="432765" cy="510571"/>
          </a:xfrm>
          <a:prstGeom prst="downArrow">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defTabSz="1218565"/>
            <a:endParaRPr lang="zh-CN" altLang="en-US" sz="2400" kern="0">
              <a:solidFill>
                <a:srgbClr val="000000"/>
              </a:solidFill>
              <a:latin typeface="Arial" panose="020B0604020202020204"/>
              <a:ea typeface="微软雅黑" panose="020B0503020204020204" pitchFamily="34" charset="-122"/>
              <a:cs typeface="+mn-ea"/>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900" advTm="8009">
        <p14:warp dir="in"/>
      </p:transition>
    </mc:Choice>
    <mc:Fallback>
      <p:transition spd="slow" advTm="8009">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30000">
                                          <p:cBhvr additive="base">
                                            <p:cTn id="7" dur="500" fill="hold"/>
                                            <p:tgtEl>
                                              <p:spTgt spid="8"/>
                                            </p:tgtEl>
                                            <p:attrNameLst>
                                              <p:attrName>ppt_x</p:attrName>
                                            </p:attrNameLst>
                                          </p:cBhvr>
                                          <p:tavLst>
                                            <p:tav tm="0">
                                              <p:val>
                                                <p:strVal val="0-#ppt_w/2"/>
                                              </p:val>
                                            </p:tav>
                                            <p:tav tm="100000">
                                              <p:val>
                                                <p:strVal val="#ppt_x"/>
                                              </p:val>
                                            </p:tav>
                                          </p:tavLst>
                                        </p:anim>
                                        <p:anim calcmode="lin" valueType="num" p14:bounceEnd="30000">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30000">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14:bounceEnd="30000">
                                          <p:cBhvr additive="base">
                                            <p:cTn id="12" dur="500" fill="hold"/>
                                            <p:tgtEl>
                                              <p:spTgt spid="10"/>
                                            </p:tgtEl>
                                            <p:attrNameLst>
                                              <p:attrName>ppt_x</p:attrName>
                                            </p:attrNameLst>
                                          </p:cBhvr>
                                          <p:tavLst>
                                            <p:tav tm="0">
                                              <p:val>
                                                <p:strVal val="0-#ppt_w/2"/>
                                              </p:val>
                                            </p:tav>
                                            <p:tav tm="100000">
                                              <p:val>
                                                <p:strVal val="#ppt_x"/>
                                              </p:val>
                                            </p:tav>
                                          </p:tavLst>
                                        </p:anim>
                                        <p:anim calcmode="lin" valueType="num" p14:bounceEnd="30000">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14:presetBounceEnd="30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30000">
                                          <p:cBhvr additive="base">
                                            <p:cTn id="17" dur="500" fill="hold"/>
                                            <p:tgtEl>
                                              <p:spTgt spid="9"/>
                                            </p:tgtEl>
                                            <p:attrNameLst>
                                              <p:attrName>ppt_x</p:attrName>
                                            </p:attrNameLst>
                                          </p:cBhvr>
                                          <p:tavLst>
                                            <p:tav tm="0">
                                              <p:val>
                                                <p:strVal val="0-#ppt_w/2"/>
                                              </p:val>
                                            </p:tav>
                                            <p:tav tm="100000">
                                              <p:val>
                                                <p:strVal val="#ppt_x"/>
                                              </p:val>
                                            </p:tav>
                                          </p:tavLst>
                                        </p:anim>
                                        <p:anim calcmode="lin" valueType="num" p14:bounceEnd="30000">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6" presetClass="entr" presetSubtype="2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childTnLst>
                              </p:cTn>
                            </p:par>
                            <p:par>
                              <p:cTn id="29" fill="hold">
                                <p:stCondLst>
                                  <p:cond delay="2500"/>
                                </p:stCondLst>
                                <p:childTnLst>
                                  <p:par>
                                    <p:cTn id="30" presetID="14" presetClass="entr" presetSubtype="1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par>
                              <p:cTn id="37" fill="hold">
                                <p:stCondLst>
                                  <p:cond delay="3500"/>
                                </p:stCondLst>
                                <p:childTnLst>
                                  <p:par>
                                    <p:cTn id="38" presetID="23" presetClass="entr" presetSubtype="528"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 calcmode="lin" valueType="num">
                                          <p:cBhvr>
                                            <p:cTn id="42" dur="500" fill="hold"/>
                                            <p:tgtEl>
                                              <p:spTgt spid="17"/>
                                            </p:tgtEl>
                                            <p:attrNameLst>
                                              <p:attrName>ppt_x</p:attrName>
                                            </p:attrNameLst>
                                          </p:cBhvr>
                                          <p:tavLst>
                                            <p:tav tm="0">
                                              <p:val>
                                                <p:fltVal val="0.5"/>
                                              </p:val>
                                            </p:tav>
                                            <p:tav tm="100000">
                                              <p:val>
                                                <p:strVal val="#ppt_x"/>
                                              </p:val>
                                            </p:tav>
                                          </p:tavLst>
                                        </p:anim>
                                        <p:anim calcmode="lin" valueType="num">
                                          <p:cBhvr>
                                            <p:cTn id="43" dur="500" fill="hold"/>
                                            <p:tgtEl>
                                              <p:spTgt spid="17"/>
                                            </p:tgtEl>
                                            <p:attrNameLst>
                                              <p:attrName>ppt_y</p:attrName>
                                            </p:attrNameLst>
                                          </p:cBhvr>
                                          <p:tavLst>
                                            <p:tav tm="0">
                                              <p:val>
                                                <p:fltVal val="0.5"/>
                                              </p:val>
                                            </p:tav>
                                            <p:tav tm="100000">
                                              <p:val>
                                                <p:strVal val="#ppt_y"/>
                                              </p:val>
                                            </p:tav>
                                          </p:tavLst>
                                        </p:anim>
                                      </p:childTnLst>
                                    </p:cTn>
                                  </p:par>
                                  <p:par>
                                    <p:cTn id="44" presetID="23" presetClass="entr" presetSubtype="528" fill="hold" nodeType="withEffect">
                                      <p:stCondLst>
                                        <p:cond delay="20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 calcmode="lin" valueType="num">
                                          <p:cBhvr>
                                            <p:cTn id="48" dur="500" fill="hold"/>
                                            <p:tgtEl>
                                              <p:spTgt spid="29"/>
                                            </p:tgtEl>
                                            <p:attrNameLst>
                                              <p:attrName>ppt_x</p:attrName>
                                            </p:attrNameLst>
                                          </p:cBhvr>
                                          <p:tavLst>
                                            <p:tav tm="0">
                                              <p:val>
                                                <p:fltVal val="0.5"/>
                                              </p:val>
                                            </p:tav>
                                            <p:tav tm="100000">
                                              <p:val>
                                                <p:strVal val="#ppt_x"/>
                                              </p:val>
                                            </p:tav>
                                          </p:tavLst>
                                        </p:anim>
                                        <p:anim calcmode="lin" valueType="num">
                                          <p:cBhvr>
                                            <p:cTn id="49" dur="500" fill="hold"/>
                                            <p:tgtEl>
                                              <p:spTgt spid="29"/>
                                            </p:tgtEl>
                                            <p:attrNameLst>
                                              <p:attrName>ppt_y</p:attrName>
                                            </p:attrNameLst>
                                          </p:cBhvr>
                                          <p:tavLst>
                                            <p:tav tm="0">
                                              <p:val>
                                                <p:fltVal val="0.5"/>
                                              </p:val>
                                            </p:tav>
                                            <p:tav tm="100000">
                                              <p:val>
                                                <p:strVal val="#ppt_y"/>
                                              </p:val>
                                            </p:tav>
                                          </p:tavLst>
                                        </p:anim>
                                      </p:childTnLst>
                                    </p:cTn>
                                  </p:par>
                                  <p:par>
                                    <p:cTn id="50" presetID="23" presetClass="entr" presetSubtype="528" fill="hold" nodeType="withEffect">
                                      <p:stCondLst>
                                        <p:cond delay="60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 calcmode="lin" valueType="num">
                                          <p:cBhvr>
                                            <p:cTn id="54" dur="500" fill="hold"/>
                                            <p:tgtEl>
                                              <p:spTgt spid="23"/>
                                            </p:tgtEl>
                                            <p:attrNameLst>
                                              <p:attrName>ppt_x</p:attrName>
                                            </p:attrNameLst>
                                          </p:cBhvr>
                                          <p:tavLst>
                                            <p:tav tm="0">
                                              <p:val>
                                                <p:fltVal val="0.5"/>
                                              </p:val>
                                            </p:tav>
                                            <p:tav tm="100000">
                                              <p:val>
                                                <p:strVal val="#ppt_x"/>
                                              </p:val>
                                            </p:tav>
                                          </p:tavLst>
                                        </p:anim>
                                        <p:anim calcmode="lin" valueType="num">
                                          <p:cBhvr>
                                            <p:cTn id="55" dur="500" fill="hold"/>
                                            <p:tgtEl>
                                              <p:spTgt spid="23"/>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800"/>
                                      </p:stCondLst>
                                      <p:childTnLst>
                                        <p:set>
                                          <p:cBhvr>
                                            <p:cTn id="57" dur="1" fill="hold">
                                              <p:stCondLst>
                                                <p:cond delay="0"/>
                                              </p:stCondLst>
                                            </p:cTn>
                                            <p:tgtEl>
                                              <p:spTgt spid="20"/>
                                            </p:tgtEl>
                                            <p:attrNameLst>
                                              <p:attrName>style.visibility</p:attrName>
                                            </p:attrNameLst>
                                          </p:cBhvr>
                                          <p:to>
                                            <p:strVal val="visible"/>
                                          </p:to>
                                        </p:set>
                                        <p:anim calcmode="lin" valueType="num">
                                          <p:cBhvr>
                                            <p:cTn id="58" dur="500" fill="hold"/>
                                            <p:tgtEl>
                                              <p:spTgt spid="20"/>
                                            </p:tgtEl>
                                            <p:attrNameLst>
                                              <p:attrName>ppt_w</p:attrName>
                                            </p:attrNameLst>
                                          </p:cBhvr>
                                          <p:tavLst>
                                            <p:tav tm="0">
                                              <p:val>
                                                <p:fltVal val="0"/>
                                              </p:val>
                                            </p:tav>
                                            <p:tav tm="100000">
                                              <p:val>
                                                <p:strVal val="#ppt_w"/>
                                              </p:val>
                                            </p:tav>
                                          </p:tavLst>
                                        </p:anim>
                                        <p:anim calcmode="lin" valueType="num">
                                          <p:cBhvr>
                                            <p:cTn id="59" dur="500" fill="hold"/>
                                            <p:tgtEl>
                                              <p:spTgt spid="20"/>
                                            </p:tgtEl>
                                            <p:attrNameLst>
                                              <p:attrName>ppt_h</p:attrName>
                                            </p:attrNameLst>
                                          </p:cBhvr>
                                          <p:tavLst>
                                            <p:tav tm="0">
                                              <p:val>
                                                <p:fltVal val="0"/>
                                              </p:val>
                                            </p:tav>
                                            <p:tav tm="100000">
                                              <p:val>
                                                <p:strVal val="#ppt_h"/>
                                              </p:val>
                                            </p:tav>
                                          </p:tavLst>
                                        </p:anim>
                                        <p:anim calcmode="lin" valueType="num">
                                          <p:cBhvr>
                                            <p:cTn id="60" dur="500" fill="hold"/>
                                            <p:tgtEl>
                                              <p:spTgt spid="20"/>
                                            </p:tgtEl>
                                            <p:attrNameLst>
                                              <p:attrName>ppt_x</p:attrName>
                                            </p:attrNameLst>
                                          </p:cBhvr>
                                          <p:tavLst>
                                            <p:tav tm="0">
                                              <p:val>
                                                <p:fltVal val="0.5"/>
                                              </p:val>
                                            </p:tav>
                                            <p:tav tm="100000">
                                              <p:val>
                                                <p:strVal val="#ppt_x"/>
                                              </p:val>
                                            </p:tav>
                                          </p:tavLst>
                                        </p:anim>
                                        <p:anim calcmode="lin" valueType="num">
                                          <p:cBhvr>
                                            <p:cTn id="61" dur="500" fill="hold"/>
                                            <p:tgtEl>
                                              <p:spTgt spid="20"/>
                                            </p:tgtEl>
                                            <p:attrNameLst>
                                              <p:attrName>ppt_y</p:attrName>
                                            </p:attrNameLst>
                                          </p:cBhvr>
                                          <p:tavLst>
                                            <p:tav tm="0">
                                              <p:val>
                                                <p:fltVal val="0.5"/>
                                              </p:val>
                                            </p:tav>
                                            <p:tav tm="100000">
                                              <p:val>
                                                <p:strVal val="#ppt_y"/>
                                              </p:val>
                                            </p:tav>
                                          </p:tavLst>
                                        </p:anim>
                                      </p:childTnLst>
                                    </p:cTn>
                                  </p:par>
                                </p:childTnLst>
                              </p:cTn>
                            </p:par>
                            <p:par>
                              <p:cTn id="62" fill="hold">
                                <p:stCondLst>
                                  <p:cond delay="4000"/>
                                </p:stCondLst>
                                <p:childTnLst>
                                  <p:par>
                                    <p:cTn id="63" presetID="42" presetClass="entr" presetSubtype="0" fill="hold"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1000"/>
                                            <p:tgtEl>
                                              <p:spTgt spid="32"/>
                                            </p:tgtEl>
                                          </p:cBhvr>
                                        </p:animEffect>
                                        <p:anim calcmode="lin" valueType="num">
                                          <p:cBhvr>
                                            <p:cTn id="66" dur="1000" fill="hold"/>
                                            <p:tgtEl>
                                              <p:spTgt spid="32"/>
                                            </p:tgtEl>
                                            <p:attrNameLst>
                                              <p:attrName>ppt_x</p:attrName>
                                            </p:attrNameLst>
                                          </p:cBhvr>
                                          <p:tavLst>
                                            <p:tav tm="0">
                                              <p:val>
                                                <p:strVal val="#ppt_x"/>
                                              </p:val>
                                            </p:tav>
                                            <p:tav tm="100000">
                                              <p:val>
                                                <p:strVal val="#ppt_x"/>
                                              </p:val>
                                            </p:tav>
                                          </p:tavLst>
                                        </p:anim>
                                        <p:anim calcmode="lin" valueType="num">
                                          <p:cBhvr>
                                            <p:cTn id="67" dur="1000" fill="hold"/>
                                            <p:tgtEl>
                                              <p:spTgt spid="32"/>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2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1000"/>
                                            <p:tgtEl>
                                              <p:spTgt spid="35"/>
                                            </p:tgtEl>
                                          </p:cBhvr>
                                        </p:animEffect>
                                        <p:anim calcmode="lin" valueType="num">
                                          <p:cBhvr>
                                            <p:cTn id="71" dur="1000" fill="hold"/>
                                            <p:tgtEl>
                                              <p:spTgt spid="35"/>
                                            </p:tgtEl>
                                            <p:attrNameLst>
                                              <p:attrName>ppt_x</p:attrName>
                                            </p:attrNameLst>
                                          </p:cBhvr>
                                          <p:tavLst>
                                            <p:tav tm="0">
                                              <p:val>
                                                <p:strVal val="#ppt_x"/>
                                              </p:val>
                                            </p:tav>
                                            <p:tav tm="100000">
                                              <p:val>
                                                <p:strVal val="#ppt_x"/>
                                              </p:val>
                                            </p:tav>
                                          </p:tavLst>
                                        </p:anim>
                                        <p:anim calcmode="lin" valueType="num">
                                          <p:cBhvr>
                                            <p:cTn id="72" dur="1000" fill="hold"/>
                                            <p:tgtEl>
                                              <p:spTgt spid="3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60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1000"/>
                                            <p:tgtEl>
                                              <p:spTgt spid="41"/>
                                            </p:tgtEl>
                                          </p:cBhvr>
                                        </p:animEffect>
                                        <p:anim calcmode="lin" valueType="num">
                                          <p:cBhvr>
                                            <p:cTn id="76" dur="1000" fill="hold"/>
                                            <p:tgtEl>
                                              <p:spTgt spid="41"/>
                                            </p:tgtEl>
                                            <p:attrNameLst>
                                              <p:attrName>ppt_x</p:attrName>
                                            </p:attrNameLst>
                                          </p:cBhvr>
                                          <p:tavLst>
                                            <p:tav tm="0">
                                              <p:val>
                                                <p:strVal val="#ppt_x"/>
                                              </p:val>
                                            </p:tav>
                                            <p:tav tm="100000">
                                              <p:val>
                                                <p:strVal val="#ppt_x"/>
                                              </p:val>
                                            </p:tav>
                                          </p:tavLst>
                                        </p:anim>
                                        <p:anim calcmode="lin" valueType="num">
                                          <p:cBhvr>
                                            <p:cTn id="77" dur="1000" fill="hold"/>
                                            <p:tgtEl>
                                              <p:spTgt spid="41"/>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800"/>
                                      </p:stCondLst>
                                      <p:childTnLst>
                                        <p:set>
                                          <p:cBhvr>
                                            <p:cTn id="79" dur="1" fill="hold">
                                              <p:stCondLst>
                                                <p:cond delay="0"/>
                                              </p:stCondLst>
                                            </p:cTn>
                                            <p:tgtEl>
                                              <p:spTgt spid="44"/>
                                            </p:tgtEl>
                                            <p:attrNameLst>
                                              <p:attrName>style.visibility</p:attrName>
                                            </p:attrNameLst>
                                          </p:cBhvr>
                                          <p:to>
                                            <p:strVal val="visible"/>
                                          </p:to>
                                        </p:set>
                                        <p:animEffect transition="in" filter="fade">
                                          <p:cBhvr>
                                            <p:cTn id="80" dur="1000"/>
                                            <p:tgtEl>
                                              <p:spTgt spid="44"/>
                                            </p:tgtEl>
                                          </p:cBhvr>
                                        </p:animEffect>
                                        <p:anim calcmode="lin" valueType="num">
                                          <p:cBhvr>
                                            <p:cTn id="81" dur="1000" fill="hold"/>
                                            <p:tgtEl>
                                              <p:spTgt spid="44"/>
                                            </p:tgtEl>
                                            <p:attrNameLst>
                                              <p:attrName>ppt_x</p:attrName>
                                            </p:attrNameLst>
                                          </p:cBhvr>
                                          <p:tavLst>
                                            <p:tav tm="0">
                                              <p:val>
                                                <p:strVal val="#ppt_x"/>
                                              </p:val>
                                            </p:tav>
                                            <p:tav tm="100000">
                                              <p:val>
                                                <p:strVal val="#ppt_x"/>
                                              </p:val>
                                            </p:tav>
                                          </p:tavLst>
                                        </p:anim>
                                        <p:anim calcmode="lin" valueType="num">
                                          <p:cBhvr>
                                            <p:cTn id="82" dur="1000" fill="hold"/>
                                            <p:tgtEl>
                                              <p:spTgt spid="44"/>
                                            </p:tgtEl>
                                            <p:attrNameLst>
                                              <p:attrName>ppt_y</p:attrName>
                                            </p:attrNameLst>
                                          </p:cBhvr>
                                          <p:tavLst>
                                            <p:tav tm="0">
                                              <p:val>
                                                <p:strVal val="#ppt_y+.1"/>
                                              </p:val>
                                            </p:tav>
                                            <p:tav tm="100000">
                                              <p:val>
                                                <p:strVal val="#ppt_y"/>
                                              </p:val>
                                            </p:tav>
                                          </p:tavLst>
                                        </p:anim>
                                      </p:childTnLst>
                                    </p:cTn>
                                  </p:par>
                                </p:childTnLst>
                              </p:cTn>
                            </p:par>
                            <p:par>
                              <p:cTn id="83" fill="hold">
                                <p:stCondLst>
                                  <p:cond delay="5000"/>
                                </p:stCondLst>
                                <p:childTnLst>
                                  <p:par>
                                    <p:cTn id="84" presetID="2" presetClass="entr" presetSubtype="8" fill="hold" grpId="0" nodeType="afterEffect" p14:presetBounceEnd="30000">
                                      <p:stCondLst>
                                        <p:cond delay="0"/>
                                      </p:stCondLst>
                                      <p:childTnLst>
                                        <p:set>
                                          <p:cBhvr>
                                            <p:cTn id="85" dur="1" fill="hold">
                                              <p:stCondLst>
                                                <p:cond delay="0"/>
                                              </p:stCondLst>
                                            </p:cTn>
                                            <p:tgtEl>
                                              <p:spTgt spid="48"/>
                                            </p:tgtEl>
                                            <p:attrNameLst>
                                              <p:attrName>style.visibility</p:attrName>
                                            </p:attrNameLst>
                                          </p:cBhvr>
                                          <p:to>
                                            <p:strVal val="visible"/>
                                          </p:to>
                                        </p:set>
                                        <p:anim calcmode="lin" valueType="num" p14:bounceEnd="30000">
                                          <p:cBhvr additive="base">
                                            <p:cTn id="86" dur="500" fill="hold"/>
                                            <p:tgtEl>
                                              <p:spTgt spid="48"/>
                                            </p:tgtEl>
                                            <p:attrNameLst>
                                              <p:attrName>ppt_x</p:attrName>
                                            </p:attrNameLst>
                                          </p:cBhvr>
                                          <p:tavLst>
                                            <p:tav tm="0">
                                              <p:val>
                                                <p:strVal val="0-#ppt_w/2"/>
                                              </p:val>
                                            </p:tav>
                                            <p:tav tm="100000">
                                              <p:val>
                                                <p:strVal val="#ppt_x"/>
                                              </p:val>
                                            </p:tav>
                                          </p:tavLst>
                                        </p:anim>
                                        <p:anim calcmode="lin" valueType="num" p14:bounceEnd="30000">
                                          <p:cBhvr additive="base">
                                            <p:cTn id="87"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2" grpId="0"/>
          <p:bldP spid="13" grpId="0"/>
          <p:bldP spid="4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6" presetClass="entr" presetSubtype="2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childTnLst>
                              </p:cTn>
                            </p:par>
                            <p:par>
                              <p:cTn id="29" fill="hold">
                                <p:stCondLst>
                                  <p:cond delay="2500"/>
                                </p:stCondLst>
                                <p:childTnLst>
                                  <p:par>
                                    <p:cTn id="30" presetID="14" presetClass="entr" presetSubtype="1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par>
                              <p:cTn id="37" fill="hold">
                                <p:stCondLst>
                                  <p:cond delay="3500"/>
                                </p:stCondLst>
                                <p:childTnLst>
                                  <p:par>
                                    <p:cTn id="38" presetID="23" presetClass="entr" presetSubtype="528"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 calcmode="lin" valueType="num">
                                          <p:cBhvr>
                                            <p:cTn id="42" dur="500" fill="hold"/>
                                            <p:tgtEl>
                                              <p:spTgt spid="17"/>
                                            </p:tgtEl>
                                            <p:attrNameLst>
                                              <p:attrName>ppt_x</p:attrName>
                                            </p:attrNameLst>
                                          </p:cBhvr>
                                          <p:tavLst>
                                            <p:tav tm="0">
                                              <p:val>
                                                <p:fltVal val="0.5"/>
                                              </p:val>
                                            </p:tav>
                                            <p:tav tm="100000">
                                              <p:val>
                                                <p:strVal val="#ppt_x"/>
                                              </p:val>
                                            </p:tav>
                                          </p:tavLst>
                                        </p:anim>
                                        <p:anim calcmode="lin" valueType="num">
                                          <p:cBhvr>
                                            <p:cTn id="43" dur="500" fill="hold"/>
                                            <p:tgtEl>
                                              <p:spTgt spid="17"/>
                                            </p:tgtEl>
                                            <p:attrNameLst>
                                              <p:attrName>ppt_y</p:attrName>
                                            </p:attrNameLst>
                                          </p:cBhvr>
                                          <p:tavLst>
                                            <p:tav tm="0">
                                              <p:val>
                                                <p:fltVal val="0.5"/>
                                              </p:val>
                                            </p:tav>
                                            <p:tav tm="100000">
                                              <p:val>
                                                <p:strVal val="#ppt_y"/>
                                              </p:val>
                                            </p:tav>
                                          </p:tavLst>
                                        </p:anim>
                                      </p:childTnLst>
                                    </p:cTn>
                                  </p:par>
                                  <p:par>
                                    <p:cTn id="44" presetID="23" presetClass="entr" presetSubtype="528" fill="hold" nodeType="withEffect">
                                      <p:stCondLst>
                                        <p:cond delay="20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 calcmode="lin" valueType="num">
                                          <p:cBhvr>
                                            <p:cTn id="48" dur="500" fill="hold"/>
                                            <p:tgtEl>
                                              <p:spTgt spid="29"/>
                                            </p:tgtEl>
                                            <p:attrNameLst>
                                              <p:attrName>ppt_x</p:attrName>
                                            </p:attrNameLst>
                                          </p:cBhvr>
                                          <p:tavLst>
                                            <p:tav tm="0">
                                              <p:val>
                                                <p:fltVal val="0.5"/>
                                              </p:val>
                                            </p:tav>
                                            <p:tav tm="100000">
                                              <p:val>
                                                <p:strVal val="#ppt_x"/>
                                              </p:val>
                                            </p:tav>
                                          </p:tavLst>
                                        </p:anim>
                                        <p:anim calcmode="lin" valueType="num">
                                          <p:cBhvr>
                                            <p:cTn id="49" dur="500" fill="hold"/>
                                            <p:tgtEl>
                                              <p:spTgt spid="29"/>
                                            </p:tgtEl>
                                            <p:attrNameLst>
                                              <p:attrName>ppt_y</p:attrName>
                                            </p:attrNameLst>
                                          </p:cBhvr>
                                          <p:tavLst>
                                            <p:tav tm="0">
                                              <p:val>
                                                <p:fltVal val="0.5"/>
                                              </p:val>
                                            </p:tav>
                                            <p:tav tm="100000">
                                              <p:val>
                                                <p:strVal val="#ppt_y"/>
                                              </p:val>
                                            </p:tav>
                                          </p:tavLst>
                                        </p:anim>
                                      </p:childTnLst>
                                    </p:cTn>
                                  </p:par>
                                  <p:par>
                                    <p:cTn id="50" presetID="23" presetClass="entr" presetSubtype="528" fill="hold" nodeType="withEffect">
                                      <p:stCondLst>
                                        <p:cond delay="60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 calcmode="lin" valueType="num">
                                          <p:cBhvr>
                                            <p:cTn id="54" dur="500" fill="hold"/>
                                            <p:tgtEl>
                                              <p:spTgt spid="23"/>
                                            </p:tgtEl>
                                            <p:attrNameLst>
                                              <p:attrName>ppt_x</p:attrName>
                                            </p:attrNameLst>
                                          </p:cBhvr>
                                          <p:tavLst>
                                            <p:tav tm="0">
                                              <p:val>
                                                <p:fltVal val="0.5"/>
                                              </p:val>
                                            </p:tav>
                                            <p:tav tm="100000">
                                              <p:val>
                                                <p:strVal val="#ppt_x"/>
                                              </p:val>
                                            </p:tav>
                                          </p:tavLst>
                                        </p:anim>
                                        <p:anim calcmode="lin" valueType="num">
                                          <p:cBhvr>
                                            <p:cTn id="55" dur="500" fill="hold"/>
                                            <p:tgtEl>
                                              <p:spTgt spid="23"/>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800"/>
                                      </p:stCondLst>
                                      <p:childTnLst>
                                        <p:set>
                                          <p:cBhvr>
                                            <p:cTn id="57" dur="1" fill="hold">
                                              <p:stCondLst>
                                                <p:cond delay="0"/>
                                              </p:stCondLst>
                                            </p:cTn>
                                            <p:tgtEl>
                                              <p:spTgt spid="20"/>
                                            </p:tgtEl>
                                            <p:attrNameLst>
                                              <p:attrName>style.visibility</p:attrName>
                                            </p:attrNameLst>
                                          </p:cBhvr>
                                          <p:to>
                                            <p:strVal val="visible"/>
                                          </p:to>
                                        </p:set>
                                        <p:anim calcmode="lin" valueType="num">
                                          <p:cBhvr>
                                            <p:cTn id="58" dur="500" fill="hold"/>
                                            <p:tgtEl>
                                              <p:spTgt spid="20"/>
                                            </p:tgtEl>
                                            <p:attrNameLst>
                                              <p:attrName>ppt_w</p:attrName>
                                            </p:attrNameLst>
                                          </p:cBhvr>
                                          <p:tavLst>
                                            <p:tav tm="0">
                                              <p:val>
                                                <p:fltVal val="0"/>
                                              </p:val>
                                            </p:tav>
                                            <p:tav tm="100000">
                                              <p:val>
                                                <p:strVal val="#ppt_w"/>
                                              </p:val>
                                            </p:tav>
                                          </p:tavLst>
                                        </p:anim>
                                        <p:anim calcmode="lin" valueType="num">
                                          <p:cBhvr>
                                            <p:cTn id="59" dur="500" fill="hold"/>
                                            <p:tgtEl>
                                              <p:spTgt spid="20"/>
                                            </p:tgtEl>
                                            <p:attrNameLst>
                                              <p:attrName>ppt_h</p:attrName>
                                            </p:attrNameLst>
                                          </p:cBhvr>
                                          <p:tavLst>
                                            <p:tav tm="0">
                                              <p:val>
                                                <p:fltVal val="0"/>
                                              </p:val>
                                            </p:tav>
                                            <p:tav tm="100000">
                                              <p:val>
                                                <p:strVal val="#ppt_h"/>
                                              </p:val>
                                            </p:tav>
                                          </p:tavLst>
                                        </p:anim>
                                        <p:anim calcmode="lin" valueType="num">
                                          <p:cBhvr>
                                            <p:cTn id="60" dur="500" fill="hold"/>
                                            <p:tgtEl>
                                              <p:spTgt spid="20"/>
                                            </p:tgtEl>
                                            <p:attrNameLst>
                                              <p:attrName>ppt_x</p:attrName>
                                            </p:attrNameLst>
                                          </p:cBhvr>
                                          <p:tavLst>
                                            <p:tav tm="0">
                                              <p:val>
                                                <p:fltVal val="0.5"/>
                                              </p:val>
                                            </p:tav>
                                            <p:tav tm="100000">
                                              <p:val>
                                                <p:strVal val="#ppt_x"/>
                                              </p:val>
                                            </p:tav>
                                          </p:tavLst>
                                        </p:anim>
                                        <p:anim calcmode="lin" valueType="num">
                                          <p:cBhvr>
                                            <p:cTn id="61" dur="500" fill="hold"/>
                                            <p:tgtEl>
                                              <p:spTgt spid="20"/>
                                            </p:tgtEl>
                                            <p:attrNameLst>
                                              <p:attrName>ppt_y</p:attrName>
                                            </p:attrNameLst>
                                          </p:cBhvr>
                                          <p:tavLst>
                                            <p:tav tm="0">
                                              <p:val>
                                                <p:fltVal val="0.5"/>
                                              </p:val>
                                            </p:tav>
                                            <p:tav tm="100000">
                                              <p:val>
                                                <p:strVal val="#ppt_y"/>
                                              </p:val>
                                            </p:tav>
                                          </p:tavLst>
                                        </p:anim>
                                      </p:childTnLst>
                                    </p:cTn>
                                  </p:par>
                                </p:childTnLst>
                              </p:cTn>
                            </p:par>
                            <p:par>
                              <p:cTn id="62" fill="hold">
                                <p:stCondLst>
                                  <p:cond delay="4000"/>
                                </p:stCondLst>
                                <p:childTnLst>
                                  <p:par>
                                    <p:cTn id="63" presetID="42" presetClass="entr" presetSubtype="0" fill="hold"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1000"/>
                                            <p:tgtEl>
                                              <p:spTgt spid="32"/>
                                            </p:tgtEl>
                                          </p:cBhvr>
                                        </p:animEffect>
                                        <p:anim calcmode="lin" valueType="num">
                                          <p:cBhvr>
                                            <p:cTn id="66" dur="1000" fill="hold"/>
                                            <p:tgtEl>
                                              <p:spTgt spid="32"/>
                                            </p:tgtEl>
                                            <p:attrNameLst>
                                              <p:attrName>ppt_x</p:attrName>
                                            </p:attrNameLst>
                                          </p:cBhvr>
                                          <p:tavLst>
                                            <p:tav tm="0">
                                              <p:val>
                                                <p:strVal val="#ppt_x"/>
                                              </p:val>
                                            </p:tav>
                                            <p:tav tm="100000">
                                              <p:val>
                                                <p:strVal val="#ppt_x"/>
                                              </p:val>
                                            </p:tav>
                                          </p:tavLst>
                                        </p:anim>
                                        <p:anim calcmode="lin" valueType="num">
                                          <p:cBhvr>
                                            <p:cTn id="67" dur="1000" fill="hold"/>
                                            <p:tgtEl>
                                              <p:spTgt spid="32"/>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2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1000"/>
                                            <p:tgtEl>
                                              <p:spTgt spid="35"/>
                                            </p:tgtEl>
                                          </p:cBhvr>
                                        </p:animEffect>
                                        <p:anim calcmode="lin" valueType="num">
                                          <p:cBhvr>
                                            <p:cTn id="71" dur="1000" fill="hold"/>
                                            <p:tgtEl>
                                              <p:spTgt spid="35"/>
                                            </p:tgtEl>
                                            <p:attrNameLst>
                                              <p:attrName>ppt_x</p:attrName>
                                            </p:attrNameLst>
                                          </p:cBhvr>
                                          <p:tavLst>
                                            <p:tav tm="0">
                                              <p:val>
                                                <p:strVal val="#ppt_x"/>
                                              </p:val>
                                            </p:tav>
                                            <p:tav tm="100000">
                                              <p:val>
                                                <p:strVal val="#ppt_x"/>
                                              </p:val>
                                            </p:tav>
                                          </p:tavLst>
                                        </p:anim>
                                        <p:anim calcmode="lin" valueType="num">
                                          <p:cBhvr>
                                            <p:cTn id="72" dur="1000" fill="hold"/>
                                            <p:tgtEl>
                                              <p:spTgt spid="3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60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1000"/>
                                            <p:tgtEl>
                                              <p:spTgt spid="41"/>
                                            </p:tgtEl>
                                          </p:cBhvr>
                                        </p:animEffect>
                                        <p:anim calcmode="lin" valueType="num">
                                          <p:cBhvr>
                                            <p:cTn id="76" dur="1000" fill="hold"/>
                                            <p:tgtEl>
                                              <p:spTgt spid="41"/>
                                            </p:tgtEl>
                                            <p:attrNameLst>
                                              <p:attrName>ppt_x</p:attrName>
                                            </p:attrNameLst>
                                          </p:cBhvr>
                                          <p:tavLst>
                                            <p:tav tm="0">
                                              <p:val>
                                                <p:strVal val="#ppt_x"/>
                                              </p:val>
                                            </p:tav>
                                            <p:tav tm="100000">
                                              <p:val>
                                                <p:strVal val="#ppt_x"/>
                                              </p:val>
                                            </p:tav>
                                          </p:tavLst>
                                        </p:anim>
                                        <p:anim calcmode="lin" valueType="num">
                                          <p:cBhvr>
                                            <p:cTn id="77" dur="1000" fill="hold"/>
                                            <p:tgtEl>
                                              <p:spTgt spid="41"/>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800"/>
                                      </p:stCondLst>
                                      <p:childTnLst>
                                        <p:set>
                                          <p:cBhvr>
                                            <p:cTn id="79" dur="1" fill="hold">
                                              <p:stCondLst>
                                                <p:cond delay="0"/>
                                              </p:stCondLst>
                                            </p:cTn>
                                            <p:tgtEl>
                                              <p:spTgt spid="44"/>
                                            </p:tgtEl>
                                            <p:attrNameLst>
                                              <p:attrName>style.visibility</p:attrName>
                                            </p:attrNameLst>
                                          </p:cBhvr>
                                          <p:to>
                                            <p:strVal val="visible"/>
                                          </p:to>
                                        </p:set>
                                        <p:animEffect transition="in" filter="fade">
                                          <p:cBhvr>
                                            <p:cTn id="80" dur="1000"/>
                                            <p:tgtEl>
                                              <p:spTgt spid="44"/>
                                            </p:tgtEl>
                                          </p:cBhvr>
                                        </p:animEffect>
                                        <p:anim calcmode="lin" valueType="num">
                                          <p:cBhvr>
                                            <p:cTn id="81" dur="1000" fill="hold"/>
                                            <p:tgtEl>
                                              <p:spTgt spid="44"/>
                                            </p:tgtEl>
                                            <p:attrNameLst>
                                              <p:attrName>ppt_x</p:attrName>
                                            </p:attrNameLst>
                                          </p:cBhvr>
                                          <p:tavLst>
                                            <p:tav tm="0">
                                              <p:val>
                                                <p:strVal val="#ppt_x"/>
                                              </p:val>
                                            </p:tav>
                                            <p:tav tm="100000">
                                              <p:val>
                                                <p:strVal val="#ppt_x"/>
                                              </p:val>
                                            </p:tav>
                                          </p:tavLst>
                                        </p:anim>
                                        <p:anim calcmode="lin" valueType="num">
                                          <p:cBhvr>
                                            <p:cTn id="82" dur="1000" fill="hold"/>
                                            <p:tgtEl>
                                              <p:spTgt spid="44"/>
                                            </p:tgtEl>
                                            <p:attrNameLst>
                                              <p:attrName>ppt_y</p:attrName>
                                            </p:attrNameLst>
                                          </p:cBhvr>
                                          <p:tavLst>
                                            <p:tav tm="0">
                                              <p:val>
                                                <p:strVal val="#ppt_y+.1"/>
                                              </p:val>
                                            </p:tav>
                                            <p:tav tm="100000">
                                              <p:val>
                                                <p:strVal val="#ppt_y"/>
                                              </p:val>
                                            </p:tav>
                                          </p:tavLst>
                                        </p:anim>
                                      </p:childTnLst>
                                    </p:cTn>
                                  </p:par>
                                </p:childTnLst>
                              </p:cTn>
                            </p:par>
                            <p:par>
                              <p:cTn id="83" fill="hold">
                                <p:stCondLst>
                                  <p:cond delay="5000"/>
                                </p:stCondLst>
                                <p:childTnLst>
                                  <p:par>
                                    <p:cTn id="84" presetID="2" presetClass="entr" presetSubtype="8" fill="hold" grpId="0" nodeType="afterEffect">
                                      <p:stCondLst>
                                        <p:cond delay="0"/>
                                      </p:stCondLst>
                                      <p:childTnLst>
                                        <p:set>
                                          <p:cBhvr>
                                            <p:cTn id="85" dur="1" fill="hold">
                                              <p:stCondLst>
                                                <p:cond delay="0"/>
                                              </p:stCondLst>
                                            </p:cTn>
                                            <p:tgtEl>
                                              <p:spTgt spid="48"/>
                                            </p:tgtEl>
                                            <p:attrNameLst>
                                              <p:attrName>style.visibility</p:attrName>
                                            </p:attrNameLst>
                                          </p:cBhvr>
                                          <p:to>
                                            <p:strVal val="visible"/>
                                          </p:to>
                                        </p:set>
                                        <p:anim calcmode="lin" valueType="num">
                                          <p:cBhvr additive="base">
                                            <p:cTn id="86" dur="500" fill="hold"/>
                                            <p:tgtEl>
                                              <p:spTgt spid="48"/>
                                            </p:tgtEl>
                                            <p:attrNameLst>
                                              <p:attrName>ppt_x</p:attrName>
                                            </p:attrNameLst>
                                          </p:cBhvr>
                                          <p:tavLst>
                                            <p:tav tm="0">
                                              <p:val>
                                                <p:strVal val="0-#ppt_w/2"/>
                                              </p:val>
                                            </p:tav>
                                            <p:tav tm="100000">
                                              <p:val>
                                                <p:strVal val="#ppt_x"/>
                                              </p:val>
                                            </p:tav>
                                          </p:tavLst>
                                        </p:anim>
                                        <p:anim calcmode="lin" valueType="num">
                                          <p:cBhvr additive="base">
                                            <p:cTn id="87"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2" grpId="0"/>
          <p:bldP spid="13" grpId="0"/>
          <p:bldP spid="48"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
          <p:cNvSpPr>
            <a:spLocks noChangeArrowheads="1"/>
          </p:cNvSpPr>
          <p:nvPr/>
        </p:nvSpPr>
        <p:spPr bwMode="auto">
          <a:xfrm>
            <a:off x="348707" y="371449"/>
            <a:ext cx="2492972"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          工作完成概述</a:t>
            </a:r>
            <a:endParaRPr lang="zh-CN" altLang="en-US" sz="2000" dirty="0">
              <a:solidFill>
                <a:srgbClr val="002060"/>
              </a:solidFill>
              <a:latin typeface="Arial" panose="020B0604020202020204"/>
              <a:ea typeface="微软雅黑" panose="020B0503020204020204" pitchFamily="34" charset="-122"/>
              <a:sym typeface="Arial" panose="020B0604020202020204"/>
            </a:endParaRPr>
          </a:p>
        </p:txBody>
      </p:sp>
      <p:sp>
        <p:nvSpPr>
          <p:cNvPr id="34" name="TextBox 33"/>
          <p:cNvSpPr txBox="1"/>
          <p:nvPr/>
        </p:nvSpPr>
        <p:spPr>
          <a:xfrm>
            <a:off x="6444208" y="412671"/>
            <a:ext cx="1646605"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b="0" spc="-300" dirty="0">
                <a:solidFill>
                  <a:srgbClr val="002060"/>
                </a:solidFill>
                <a:latin typeface="Arial" panose="020B0604020202020204"/>
                <a:ea typeface="微软雅黑" panose="020B0503020204020204" pitchFamily="34" charset="-122"/>
                <a:sym typeface="Arial" panose="020B0604020202020204"/>
              </a:rPr>
              <a:t>工作完成情况</a:t>
            </a:r>
            <a:endParaRPr lang="zh-CN" altLang="en-US" sz="2200" b="0" spc="-300" dirty="0">
              <a:solidFill>
                <a:srgbClr val="002060"/>
              </a:solidFill>
              <a:latin typeface="Arial" panose="020B0604020202020204"/>
              <a:ea typeface="微软雅黑" panose="020B0503020204020204" pitchFamily="34" charset="-122"/>
              <a:sym typeface="Arial" panose="020B0604020202020204"/>
            </a:endParaRPr>
          </a:p>
        </p:txBody>
      </p:sp>
      <p:sp>
        <p:nvSpPr>
          <p:cNvPr id="48" name="TextBox 47"/>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grpSp>
        <p:nvGrpSpPr>
          <p:cNvPr id="49" name="组合 48"/>
          <p:cNvGrpSpPr/>
          <p:nvPr/>
        </p:nvGrpSpPr>
        <p:grpSpPr>
          <a:xfrm>
            <a:off x="683568" y="1189948"/>
            <a:ext cx="733732" cy="733730"/>
            <a:chOff x="845922" y="1299518"/>
            <a:chExt cx="1299006" cy="1299004"/>
          </a:xfrm>
        </p:grpSpPr>
        <p:sp>
          <p:nvSpPr>
            <p:cNvPr id="50" name="椭圆 49"/>
            <p:cNvSpPr/>
            <p:nvPr/>
          </p:nvSpPr>
          <p:spPr>
            <a:xfrm>
              <a:off x="845922" y="1299518"/>
              <a:ext cx="1299006" cy="1299004"/>
            </a:xfrm>
            <a:prstGeom prst="ellipse">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latin typeface="Arial" panose="020B0604020202020204"/>
                <a:ea typeface="微软雅黑" panose="020B0503020204020204" pitchFamily="34" charset="-122"/>
                <a:sym typeface="Arial" panose="020B0604020202020204"/>
              </a:endParaRPr>
            </a:p>
          </p:txBody>
        </p:sp>
        <p:sp>
          <p:nvSpPr>
            <p:cNvPr id="51" name="椭圆 50"/>
            <p:cNvSpPr/>
            <p:nvPr/>
          </p:nvSpPr>
          <p:spPr>
            <a:xfrm>
              <a:off x="937263" y="1390861"/>
              <a:ext cx="1116328" cy="1116322"/>
            </a:xfrm>
            <a:prstGeom prst="ellipse">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latin typeface="Arial" panose="020B0604020202020204"/>
                <a:ea typeface="微软雅黑" panose="020B0503020204020204" pitchFamily="34" charset="-122"/>
                <a:sym typeface="Arial" panose="020B0604020202020204"/>
              </a:endParaRPr>
            </a:p>
          </p:txBody>
        </p:sp>
      </p:grpSp>
      <p:sp>
        <p:nvSpPr>
          <p:cNvPr id="52" name="圆角矩形 51"/>
          <p:cNvSpPr/>
          <p:nvPr/>
        </p:nvSpPr>
        <p:spPr>
          <a:xfrm>
            <a:off x="1525766" y="1353014"/>
            <a:ext cx="3737824" cy="390242"/>
          </a:xfrm>
          <a:prstGeom prst="roundRect">
            <a:avLst>
              <a:gd name="adj" fmla="val 50000"/>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Arial" panose="020B0604020202020204"/>
                <a:ea typeface="微软雅黑" panose="020B0503020204020204" pitchFamily="34" charset="-122"/>
                <a:sym typeface="Arial" panose="020B0604020202020204"/>
              </a:rPr>
              <a:t>王总签约的项目完成情况</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53" name="TextBox 52"/>
          <p:cNvSpPr txBox="1"/>
          <p:nvPr/>
        </p:nvSpPr>
        <p:spPr>
          <a:xfrm>
            <a:off x="824736" y="1328795"/>
            <a:ext cx="527709" cy="461665"/>
          </a:xfrm>
          <a:prstGeom prst="rect">
            <a:avLst/>
          </a:prstGeom>
          <a:noFill/>
        </p:spPr>
        <p:txBody>
          <a:bodyPr wrap="none" rtlCol="0">
            <a:spAutoFit/>
          </a:bodyPr>
          <a:lstStyle/>
          <a:p>
            <a:r>
              <a:rPr lang="en-US" altLang="zh-CN" sz="2400" b="1" dirty="0">
                <a:solidFill>
                  <a:srgbClr val="002060"/>
                </a:solidFill>
                <a:latin typeface="Arial" panose="020B0604020202020204"/>
                <a:ea typeface="微软雅黑" panose="020B0503020204020204" pitchFamily="34" charset="-122"/>
                <a:sym typeface="Arial" panose="020B0604020202020204"/>
              </a:rPr>
              <a:t>01</a:t>
            </a:r>
            <a:endParaRPr lang="zh-CN" altLang="en-US" sz="2400" b="1" dirty="0">
              <a:solidFill>
                <a:srgbClr val="002060"/>
              </a:solidFill>
              <a:latin typeface="Arial" panose="020B0604020202020204"/>
              <a:ea typeface="微软雅黑" panose="020B0503020204020204" pitchFamily="34" charset="-122"/>
              <a:sym typeface="Arial" panose="020B0604020202020204"/>
            </a:endParaRPr>
          </a:p>
        </p:txBody>
      </p:sp>
      <p:grpSp>
        <p:nvGrpSpPr>
          <p:cNvPr id="54" name="组合 53"/>
          <p:cNvGrpSpPr/>
          <p:nvPr/>
        </p:nvGrpSpPr>
        <p:grpSpPr>
          <a:xfrm>
            <a:off x="1288122" y="1910028"/>
            <a:ext cx="733732" cy="733730"/>
            <a:chOff x="845922" y="1299518"/>
            <a:chExt cx="1299006" cy="1299004"/>
          </a:xfrm>
        </p:grpSpPr>
        <p:sp>
          <p:nvSpPr>
            <p:cNvPr id="55" name="椭圆 54"/>
            <p:cNvSpPr/>
            <p:nvPr/>
          </p:nvSpPr>
          <p:spPr>
            <a:xfrm>
              <a:off x="845922" y="1299518"/>
              <a:ext cx="1299006" cy="1299004"/>
            </a:xfrm>
            <a:prstGeom prst="ellipse">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latin typeface="Arial" panose="020B0604020202020204"/>
                <a:ea typeface="微软雅黑" panose="020B0503020204020204" pitchFamily="34" charset="-122"/>
                <a:sym typeface="Arial" panose="020B0604020202020204"/>
              </a:endParaRPr>
            </a:p>
          </p:txBody>
        </p:sp>
        <p:sp>
          <p:nvSpPr>
            <p:cNvPr id="56" name="椭圆 55"/>
            <p:cNvSpPr/>
            <p:nvPr/>
          </p:nvSpPr>
          <p:spPr>
            <a:xfrm>
              <a:off x="937263" y="1390861"/>
              <a:ext cx="1116328" cy="1116322"/>
            </a:xfrm>
            <a:prstGeom prst="ellipse">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latin typeface="Arial" panose="020B0604020202020204"/>
                <a:ea typeface="微软雅黑" panose="020B0503020204020204" pitchFamily="34" charset="-122"/>
                <a:sym typeface="Arial" panose="020B0604020202020204"/>
              </a:endParaRPr>
            </a:p>
          </p:txBody>
        </p:sp>
      </p:grpSp>
      <p:sp>
        <p:nvSpPr>
          <p:cNvPr id="57" name="圆角矩形 56"/>
          <p:cNvSpPr/>
          <p:nvPr/>
        </p:nvSpPr>
        <p:spPr>
          <a:xfrm>
            <a:off x="2130320" y="2073094"/>
            <a:ext cx="3737824" cy="390242"/>
          </a:xfrm>
          <a:prstGeom prst="roundRect">
            <a:avLst>
              <a:gd name="adj" fmla="val 50000"/>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Arial" panose="020B0604020202020204"/>
                <a:ea typeface="微软雅黑" panose="020B0503020204020204" pitchFamily="34" charset="-122"/>
                <a:sym typeface="Arial" panose="020B0604020202020204"/>
              </a:rPr>
              <a:t>孙总签约的项目完成情况</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58" name="TextBox 57"/>
          <p:cNvSpPr txBox="1"/>
          <p:nvPr/>
        </p:nvSpPr>
        <p:spPr>
          <a:xfrm>
            <a:off x="1429290" y="2048875"/>
            <a:ext cx="527709" cy="461665"/>
          </a:xfrm>
          <a:prstGeom prst="rect">
            <a:avLst/>
          </a:prstGeom>
          <a:noFill/>
        </p:spPr>
        <p:txBody>
          <a:bodyPr wrap="none" rtlCol="0">
            <a:spAutoFit/>
          </a:bodyPr>
          <a:lstStyle/>
          <a:p>
            <a:r>
              <a:rPr lang="en-US" altLang="zh-CN" sz="2400" b="1" dirty="0">
                <a:solidFill>
                  <a:srgbClr val="002060"/>
                </a:solidFill>
                <a:latin typeface="Arial" panose="020B0604020202020204"/>
                <a:ea typeface="微软雅黑" panose="020B0503020204020204" pitchFamily="34" charset="-122"/>
                <a:sym typeface="Arial" panose="020B0604020202020204"/>
              </a:rPr>
              <a:t>02</a:t>
            </a:r>
            <a:endParaRPr lang="zh-CN" altLang="en-US" sz="2400" b="1" dirty="0">
              <a:solidFill>
                <a:srgbClr val="002060"/>
              </a:solidFill>
              <a:latin typeface="Arial" panose="020B0604020202020204"/>
              <a:ea typeface="微软雅黑" panose="020B0503020204020204" pitchFamily="34" charset="-122"/>
              <a:sym typeface="Arial" panose="020B0604020202020204"/>
            </a:endParaRPr>
          </a:p>
        </p:txBody>
      </p:sp>
      <p:grpSp>
        <p:nvGrpSpPr>
          <p:cNvPr id="59" name="组合 58"/>
          <p:cNvGrpSpPr/>
          <p:nvPr/>
        </p:nvGrpSpPr>
        <p:grpSpPr>
          <a:xfrm>
            <a:off x="1936194" y="2630108"/>
            <a:ext cx="733732" cy="733730"/>
            <a:chOff x="845922" y="1299518"/>
            <a:chExt cx="1299006" cy="1299004"/>
          </a:xfrm>
        </p:grpSpPr>
        <p:sp>
          <p:nvSpPr>
            <p:cNvPr id="60" name="椭圆 59"/>
            <p:cNvSpPr/>
            <p:nvPr/>
          </p:nvSpPr>
          <p:spPr>
            <a:xfrm>
              <a:off x="845922" y="1299518"/>
              <a:ext cx="1299006" cy="1299004"/>
            </a:xfrm>
            <a:prstGeom prst="ellipse">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latin typeface="Arial" panose="020B0604020202020204"/>
                <a:ea typeface="微软雅黑" panose="020B0503020204020204" pitchFamily="34" charset="-122"/>
                <a:sym typeface="Arial" panose="020B0604020202020204"/>
              </a:endParaRPr>
            </a:p>
          </p:txBody>
        </p:sp>
        <p:sp>
          <p:nvSpPr>
            <p:cNvPr id="61" name="椭圆 60"/>
            <p:cNvSpPr/>
            <p:nvPr/>
          </p:nvSpPr>
          <p:spPr>
            <a:xfrm>
              <a:off x="937263" y="1390861"/>
              <a:ext cx="1116328" cy="1116322"/>
            </a:xfrm>
            <a:prstGeom prst="ellipse">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latin typeface="Arial" panose="020B0604020202020204"/>
                <a:ea typeface="微软雅黑" panose="020B0503020204020204" pitchFamily="34" charset="-122"/>
                <a:sym typeface="Arial" panose="020B0604020202020204"/>
              </a:endParaRPr>
            </a:p>
          </p:txBody>
        </p:sp>
      </p:grpSp>
      <p:sp>
        <p:nvSpPr>
          <p:cNvPr id="62" name="圆角矩形 61"/>
          <p:cNvSpPr/>
          <p:nvPr/>
        </p:nvSpPr>
        <p:spPr>
          <a:xfrm>
            <a:off x="2778392" y="2793174"/>
            <a:ext cx="3737824" cy="390242"/>
          </a:xfrm>
          <a:prstGeom prst="roundRect">
            <a:avLst>
              <a:gd name="adj" fmla="val 50000"/>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Arial" panose="020B0604020202020204"/>
                <a:ea typeface="微软雅黑" panose="020B0503020204020204" pitchFamily="34" charset="-122"/>
                <a:sym typeface="Arial" panose="020B0604020202020204"/>
              </a:rPr>
              <a:t>张总签约的项目完成情况</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63" name="TextBox 62"/>
          <p:cNvSpPr txBox="1"/>
          <p:nvPr/>
        </p:nvSpPr>
        <p:spPr>
          <a:xfrm>
            <a:off x="2077362" y="2768955"/>
            <a:ext cx="527709" cy="461665"/>
          </a:xfrm>
          <a:prstGeom prst="rect">
            <a:avLst/>
          </a:prstGeom>
          <a:noFill/>
        </p:spPr>
        <p:txBody>
          <a:bodyPr wrap="none" rtlCol="0">
            <a:spAutoFit/>
          </a:bodyPr>
          <a:lstStyle/>
          <a:p>
            <a:r>
              <a:rPr lang="en-US" altLang="zh-CN" sz="2400" b="1" dirty="0">
                <a:solidFill>
                  <a:srgbClr val="002060"/>
                </a:solidFill>
                <a:latin typeface="Arial" panose="020B0604020202020204"/>
                <a:ea typeface="微软雅黑" panose="020B0503020204020204" pitchFamily="34" charset="-122"/>
                <a:sym typeface="Arial" panose="020B0604020202020204"/>
              </a:rPr>
              <a:t>03</a:t>
            </a:r>
            <a:endParaRPr lang="zh-CN" altLang="en-US" sz="2400" b="1" dirty="0">
              <a:solidFill>
                <a:srgbClr val="002060"/>
              </a:solidFill>
              <a:latin typeface="Arial" panose="020B0604020202020204"/>
              <a:ea typeface="微软雅黑" panose="020B0503020204020204" pitchFamily="34" charset="-122"/>
              <a:sym typeface="Arial" panose="020B0604020202020204"/>
            </a:endParaRPr>
          </a:p>
        </p:txBody>
      </p:sp>
      <p:grpSp>
        <p:nvGrpSpPr>
          <p:cNvPr id="64" name="组合 63"/>
          <p:cNvGrpSpPr/>
          <p:nvPr/>
        </p:nvGrpSpPr>
        <p:grpSpPr>
          <a:xfrm>
            <a:off x="2656274" y="3336538"/>
            <a:ext cx="733732" cy="733730"/>
            <a:chOff x="845922" y="1299518"/>
            <a:chExt cx="1299006" cy="1299004"/>
          </a:xfrm>
        </p:grpSpPr>
        <p:sp>
          <p:nvSpPr>
            <p:cNvPr id="65" name="椭圆 64"/>
            <p:cNvSpPr/>
            <p:nvPr/>
          </p:nvSpPr>
          <p:spPr>
            <a:xfrm>
              <a:off x="845922" y="1299518"/>
              <a:ext cx="1299006" cy="1299004"/>
            </a:xfrm>
            <a:prstGeom prst="ellipse">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latin typeface="Arial" panose="020B0604020202020204"/>
                <a:ea typeface="微软雅黑" panose="020B0503020204020204" pitchFamily="34" charset="-122"/>
                <a:sym typeface="Arial" panose="020B0604020202020204"/>
              </a:endParaRPr>
            </a:p>
          </p:txBody>
        </p:sp>
        <p:sp>
          <p:nvSpPr>
            <p:cNvPr id="66" name="椭圆 65"/>
            <p:cNvSpPr/>
            <p:nvPr/>
          </p:nvSpPr>
          <p:spPr>
            <a:xfrm>
              <a:off x="937263" y="1390861"/>
              <a:ext cx="1116328" cy="1116322"/>
            </a:xfrm>
            <a:prstGeom prst="ellipse">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latin typeface="Arial" panose="020B0604020202020204"/>
                <a:ea typeface="微软雅黑" panose="020B0503020204020204" pitchFamily="34" charset="-122"/>
                <a:sym typeface="Arial" panose="020B0604020202020204"/>
              </a:endParaRPr>
            </a:p>
          </p:txBody>
        </p:sp>
      </p:grpSp>
      <p:sp>
        <p:nvSpPr>
          <p:cNvPr id="67" name="圆角矩形 66"/>
          <p:cNvSpPr/>
          <p:nvPr/>
        </p:nvSpPr>
        <p:spPr>
          <a:xfrm>
            <a:off x="3498472" y="3499604"/>
            <a:ext cx="3737824" cy="390242"/>
          </a:xfrm>
          <a:prstGeom prst="roundRect">
            <a:avLst>
              <a:gd name="adj" fmla="val 50000"/>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Arial" panose="020B0604020202020204"/>
                <a:ea typeface="微软雅黑" panose="020B0503020204020204" pitchFamily="34" charset="-122"/>
                <a:sym typeface="Arial" panose="020B0604020202020204"/>
              </a:rPr>
              <a:t>李总签约的项目完成情况</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68" name="TextBox 67"/>
          <p:cNvSpPr txBox="1"/>
          <p:nvPr/>
        </p:nvSpPr>
        <p:spPr>
          <a:xfrm>
            <a:off x="2797442" y="3475385"/>
            <a:ext cx="527709" cy="461665"/>
          </a:xfrm>
          <a:prstGeom prst="rect">
            <a:avLst/>
          </a:prstGeom>
          <a:noFill/>
        </p:spPr>
        <p:txBody>
          <a:bodyPr wrap="none" rtlCol="0">
            <a:spAutoFit/>
          </a:bodyPr>
          <a:lstStyle/>
          <a:p>
            <a:r>
              <a:rPr lang="en-US" altLang="zh-CN" sz="2400" b="1" dirty="0">
                <a:solidFill>
                  <a:srgbClr val="002060"/>
                </a:solidFill>
                <a:latin typeface="Arial" panose="020B0604020202020204"/>
                <a:ea typeface="微软雅黑" panose="020B0503020204020204" pitchFamily="34" charset="-122"/>
                <a:sym typeface="Arial" panose="020B0604020202020204"/>
              </a:rPr>
              <a:t>04</a:t>
            </a:r>
            <a:endParaRPr lang="zh-CN" altLang="en-US" sz="2400" b="1" dirty="0">
              <a:solidFill>
                <a:srgbClr val="002060"/>
              </a:solidFill>
              <a:latin typeface="Arial" panose="020B0604020202020204"/>
              <a:ea typeface="微软雅黑" panose="020B0503020204020204" pitchFamily="34" charset="-122"/>
              <a:sym typeface="Arial" panose="020B0604020202020204"/>
            </a:endParaRPr>
          </a:p>
        </p:txBody>
      </p:sp>
      <p:grpSp>
        <p:nvGrpSpPr>
          <p:cNvPr id="69" name="组合 68"/>
          <p:cNvGrpSpPr/>
          <p:nvPr/>
        </p:nvGrpSpPr>
        <p:grpSpPr>
          <a:xfrm>
            <a:off x="3376354" y="4070268"/>
            <a:ext cx="733732" cy="733730"/>
            <a:chOff x="845922" y="1299518"/>
            <a:chExt cx="1299006" cy="1299004"/>
          </a:xfrm>
        </p:grpSpPr>
        <p:sp>
          <p:nvSpPr>
            <p:cNvPr id="70" name="椭圆 69"/>
            <p:cNvSpPr/>
            <p:nvPr/>
          </p:nvSpPr>
          <p:spPr>
            <a:xfrm>
              <a:off x="845922" y="1299518"/>
              <a:ext cx="1299006" cy="1299004"/>
            </a:xfrm>
            <a:prstGeom prst="ellipse">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latin typeface="Arial" panose="020B0604020202020204"/>
                <a:ea typeface="微软雅黑" panose="020B0503020204020204" pitchFamily="34" charset="-122"/>
                <a:sym typeface="Arial" panose="020B0604020202020204"/>
              </a:endParaRPr>
            </a:p>
          </p:txBody>
        </p:sp>
        <p:sp>
          <p:nvSpPr>
            <p:cNvPr id="71" name="椭圆 70"/>
            <p:cNvSpPr/>
            <p:nvPr/>
          </p:nvSpPr>
          <p:spPr>
            <a:xfrm>
              <a:off x="937263" y="1390861"/>
              <a:ext cx="1116328" cy="1116322"/>
            </a:xfrm>
            <a:prstGeom prst="ellipse">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latin typeface="Arial" panose="020B0604020202020204"/>
                <a:ea typeface="微软雅黑" panose="020B0503020204020204" pitchFamily="34" charset="-122"/>
                <a:sym typeface="Arial" panose="020B0604020202020204"/>
              </a:endParaRPr>
            </a:p>
          </p:txBody>
        </p:sp>
      </p:grpSp>
      <p:sp>
        <p:nvSpPr>
          <p:cNvPr id="72" name="圆角矩形 71"/>
          <p:cNvSpPr/>
          <p:nvPr/>
        </p:nvSpPr>
        <p:spPr>
          <a:xfrm>
            <a:off x="4218552" y="4233334"/>
            <a:ext cx="3737824" cy="390242"/>
          </a:xfrm>
          <a:prstGeom prst="roundRect">
            <a:avLst>
              <a:gd name="adj" fmla="val 50000"/>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Arial" panose="020B0604020202020204"/>
                <a:ea typeface="微软雅黑" panose="020B0503020204020204" pitchFamily="34" charset="-122"/>
                <a:sym typeface="Arial" panose="020B0604020202020204"/>
              </a:rPr>
              <a:t>周总签约的项目完成情况</a:t>
            </a:r>
            <a:endParaRPr lang="zh-CN" altLang="en-US" sz="1400" dirty="0">
              <a:solidFill>
                <a:schemeClr val="bg1"/>
              </a:solidFill>
              <a:latin typeface="Arial" panose="020B0604020202020204"/>
              <a:ea typeface="微软雅黑" panose="020B0503020204020204" pitchFamily="34" charset="-122"/>
              <a:sym typeface="Arial" panose="020B0604020202020204"/>
            </a:endParaRPr>
          </a:p>
        </p:txBody>
      </p:sp>
      <p:sp>
        <p:nvSpPr>
          <p:cNvPr id="73" name="TextBox 72"/>
          <p:cNvSpPr txBox="1"/>
          <p:nvPr/>
        </p:nvSpPr>
        <p:spPr>
          <a:xfrm>
            <a:off x="3517522" y="4209115"/>
            <a:ext cx="527709" cy="461665"/>
          </a:xfrm>
          <a:prstGeom prst="rect">
            <a:avLst/>
          </a:prstGeom>
          <a:noFill/>
        </p:spPr>
        <p:txBody>
          <a:bodyPr wrap="none" rtlCol="0">
            <a:spAutoFit/>
          </a:bodyPr>
          <a:lstStyle/>
          <a:p>
            <a:r>
              <a:rPr lang="en-US" altLang="zh-CN" sz="2400" b="1" dirty="0">
                <a:solidFill>
                  <a:srgbClr val="002060"/>
                </a:solidFill>
                <a:latin typeface="Arial" panose="020B0604020202020204"/>
                <a:ea typeface="微软雅黑" panose="020B0503020204020204" pitchFamily="34" charset="-122"/>
                <a:sym typeface="Arial" panose="020B0604020202020204"/>
              </a:rPr>
              <a:t>05</a:t>
            </a:r>
            <a:endParaRPr lang="zh-CN" altLang="en-US" sz="2400" b="1" dirty="0">
              <a:solidFill>
                <a:srgbClr val="002060"/>
              </a:solidFill>
              <a:latin typeface="Arial" panose="020B0604020202020204"/>
              <a:ea typeface="微软雅黑" panose="020B0503020204020204" pitchFamily="34" charset="-122"/>
              <a:sym typeface="Arial" panose="020B0604020202020204"/>
            </a:endParaRPr>
          </a:p>
        </p:txBody>
      </p:sp>
      <p:grpSp>
        <p:nvGrpSpPr>
          <p:cNvPr id="37" name="组合 36"/>
          <p:cNvGrpSpPr/>
          <p:nvPr/>
        </p:nvGrpSpPr>
        <p:grpSpPr>
          <a:xfrm>
            <a:off x="6714635" y="1195222"/>
            <a:ext cx="2122296" cy="2122296"/>
            <a:chOff x="5240294" y="1429887"/>
            <a:chExt cx="2846358" cy="2846358"/>
          </a:xfrm>
        </p:grpSpPr>
        <p:grpSp>
          <p:nvGrpSpPr>
            <p:cNvPr id="38" name="组合 37"/>
            <p:cNvGrpSpPr/>
            <p:nvPr/>
          </p:nvGrpSpPr>
          <p:grpSpPr>
            <a:xfrm>
              <a:off x="5240294" y="1429887"/>
              <a:ext cx="2846358" cy="2846358"/>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sym typeface="Arial" panose="020B0604020202020204"/>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pic>
          <p:nvPicPr>
            <p:cNvPr id="39" name="Picture 3"/>
            <p:cNvPicPr>
              <a:picLocks noChangeAspect="1"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5320625" y="1491630"/>
              <a:ext cx="2684100" cy="2684100"/>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pSp>
    </p:spTree>
  </p:cSld>
  <p:clrMapOvr>
    <a:masterClrMapping/>
  </p:clrMapOvr>
  <p:transition spd="slow" advTm="11213">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750"/>
                                            <p:tgtEl>
                                              <p:spTgt spid="3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500"/>
                                            <p:tgtEl>
                                              <p:spTgt spid="48"/>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49"/>
                                            </p:tgtEl>
                                            <p:attrNameLst>
                                              <p:attrName>style.visibility</p:attrName>
                                            </p:attrNameLst>
                                          </p:cBhvr>
                                          <p:to>
                                            <p:strVal val="visible"/>
                                          </p:to>
                                        </p:set>
                                        <p:anim calcmode="lin" valueType="num">
                                          <p:cBhvr>
                                            <p:cTn id="18" dur="300" fill="hold"/>
                                            <p:tgtEl>
                                              <p:spTgt spid="49"/>
                                            </p:tgtEl>
                                            <p:attrNameLst>
                                              <p:attrName>ppt_w</p:attrName>
                                            </p:attrNameLst>
                                          </p:cBhvr>
                                          <p:tavLst>
                                            <p:tav tm="0">
                                              <p:val>
                                                <p:fltVal val="0"/>
                                              </p:val>
                                            </p:tav>
                                            <p:tav tm="100000">
                                              <p:val>
                                                <p:strVal val="#ppt_w"/>
                                              </p:val>
                                            </p:tav>
                                          </p:tavLst>
                                        </p:anim>
                                        <p:anim calcmode="lin" valueType="num">
                                          <p:cBhvr>
                                            <p:cTn id="19" dur="300" fill="hold"/>
                                            <p:tgtEl>
                                              <p:spTgt spid="49"/>
                                            </p:tgtEl>
                                            <p:attrNameLst>
                                              <p:attrName>ppt_h</p:attrName>
                                            </p:attrNameLst>
                                          </p:cBhvr>
                                          <p:tavLst>
                                            <p:tav tm="0">
                                              <p:val>
                                                <p:fltVal val="0"/>
                                              </p:val>
                                            </p:tav>
                                            <p:tav tm="100000">
                                              <p:val>
                                                <p:strVal val="#ppt_h"/>
                                              </p:val>
                                            </p:tav>
                                          </p:tavLst>
                                        </p:anim>
                                        <p:animEffect transition="in" filter="fade">
                                          <p:cBhvr>
                                            <p:cTn id="20" dur="300"/>
                                            <p:tgtEl>
                                              <p:spTgt spid="49"/>
                                            </p:tgtEl>
                                          </p:cBhvr>
                                        </p:animEffect>
                                      </p:childTnLst>
                                    </p:cTn>
                                  </p:par>
                                  <p:par>
                                    <p:cTn id="21" presetID="6" presetClass="emph" presetSubtype="0" autoRev="1" fill="hold" nodeType="withEffect">
                                      <p:stCondLst>
                                        <p:cond delay="300"/>
                                      </p:stCondLst>
                                      <p:childTnLst>
                                        <p:animScale>
                                          <p:cBhvr>
                                            <p:cTn id="22" dur="150" fill="hold"/>
                                            <p:tgtEl>
                                              <p:spTgt spid="49"/>
                                            </p:tgtEl>
                                          </p:cBhvr>
                                          <p:by x="110000" y="110000"/>
                                        </p:animScale>
                                      </p:childTnLst>
                                    </p:cTn>
                                  </p:par>
                                  <p:par>
                                    <p:cTn id="23" presetID="53" presetClass="entr" presetSubtype="16" fill="hold" grpId="0" nodeType="withEffect">
                                      <p:stCondLst>
                                        <p:cond delay="300"/>
                                      </p:stCondLst>
                                      <p:childTnLst>
                                        <p:set>
                                          <p:cBhvr>
                                            <p:cTn id="24" dur="1" fill="hold">
                                              <p:stCondLst>
                                                <p:cond delay="0"/>
                                              </p:stCondLst>
                                            </p:cTn>
                                            <p:tgtEl>
                                              <p:spTgt spid="53"/>
                                            </p:tgtEl>
                                            <p:attrNameLst>
                                              <p:attrName>style.visibility</p:attrName>
                                            </p:attrNameLst>
                                          </p:cBhvr>
                                          <p:to>
                                            <p:strVal val="visible"/>
                                          </p:to>
                                        </p:set>
                                        <p:anim calcmode="lin" valueType="num">
                                          <p:cBhvr>
                                            <p:cTn id="25" dur="300" fill="hold"/>
                                            <p:tgtEl>
                                              <p:spTgt spid="53"/>
                                            </p:tgtEl>
                                            <p:attrNameLst>
                                              <p:attrName>ppt_w</p:attrName>
                                            </p:attrNameLst>
                                          </p:cBhvr>
                                          <p:tavLst>
                                            <p:tav tm="0">
                                              <p:val>
                                                <p:fltVal val="0"/>
                                              </p:val>
                                            </p:tav>
                                            <p:tav tm="100000">
                                              <p:val>
                                                <p:strVal val="#ppt_w"/>
                                              </p:val>
                                            </p:tav>
                                          </p:tavLst>
                                        </p:anim>
                                        <p:anim calcmode="lin" valueType="num">
                                          <p:cBhvr>
                                            <p:cTn id="26" dur="300" fill="hold"/>
                                            <p:tgtEl>
                                              <p:spTgt spid="53"/>
                                            </p:tgtEl>
                                            <p:attrNameLst>
                                              <p:attrName>ppt_h</p:attrName>
                                            </p:attrNameLst>
                                          </p:cBhvr>
                                          <p:tavLst>
                                            <p:tav tm="0">
                                              <p:val>
                                                <p:fltVal val="0"/>
                                              </p:val>
                                            </p:tav>
                                            <p:tav tm="100000">
                                              <p:val>
                                                <p:strVal val="#ppt_h"/>
                                              </p:val>
                                            </p:tav>
                                          </p:tavLst>
                                        </p:anim>
                                        <p:animEffect transition="in" filter="fade">
                                          <p:cBhvr>
                                            <p:cTn id="27" dur="300"/>
                                            <p:tgtEl>
                                              <p:spTgt spid="53"/>
                                            </p:tgtEl>
                                          </p:cBhvr>
                                        </p:animEffect>
                                      </p:childTnLst>
                                    </p:cTn>
                                  </p:par>
                                  <p:par>
                                    <p:cTn id="28" presetID="6" presetClass="emph" presetSubtype="0" autoRev="1" fill="hold" grpId="1" nodeType="withEffect">
                                      <p:stCondLst>
                                        <p:cond delay="600"/>
                                      </p:stCondLst>
                                      <p:childTnLst>
                                        <p:animScale>
                                          <p:cBhvr>
                                            <p:cTn id="29" dur="150" fill="hold"/>
                                            <p:tgtEl>
                                              <p:spTgt spid="53"/>
                                            </p:tgtEl>
                                          </p:cBhvr>
                                          <p:by x="110000" y="110000"/>
                                        </p:animScale>
                                      </p:childTnLst>
                                    </p:cTn>
                                  </p:par>
                                  <p:par>
                                    <p:cTn id="30" presetID="2" presetClass="entr" presetSubtype="2" fill="hold" grpId="0" nodeType="withEffect" p14:presetBounceEnd="60000">
                                      <p:stCondLst>
                                        <p:cond delay="600"/>
                                      </p:stCondLst>
                                      <p:childTnLst>
                                        <p:set>
                                          <p:cBhvr>
                                            <p:cTn id="31" dur="1" fill="hold">
                                              <p:stCondLst>
                                                <p:cond delay="0"/>
                                              </p:stCondLst>
                                            </p:cTn>
                                            <p:tgtEl>
                                              <p:spTgt spid="52"/>
                                            </p:tgtEl>
                                            <p:attrNameLst>
                                              <p:attrName>style.visibility</p:attrName>
                                            </p:attrNameLst>
                                          </p:cBhvr>
                                          <p:to>
                                            <p:strVal val="visible"/>
                                          </p:to>
                                        </p:set>
                                        <p:anim calcmode="lin" valueType="num" p14:bounceEnd="60000">
                                          <p:cBhvr additive="base">
                                            <p:cTn id="32" dur="750" fill="hold"/>
                                            <p:tgtEl>
                                              <p:spTgt spid="52"/>
                                            </p:tgtEl>
                                            <p:attrNameLst>
                                              <p:attrName>ppt_x</p:attrName>
                                            </p:attrNameLst>
                                          </p:cBhvr>
                                          <p:tavLst>
                                            <p:tav tm="0">
                                              <p:val>
                                                <p:strVal val="1+#ppt_w/2"/>
                                              </p:val>
                                            </p:tav>
                                            <p:tav tm="100000">
                                              <p:val>
                                                <p:strVal val="#ppt_x"/>
                                              </p:val>
                                            </p:tav>
                                          </p:tavLst>
                                        </p:anim>
                                        <p:anim calcmode="lin" valueType="num" p14:bounceEnd="60000">
                                          <p:cBhvr additive="base">
                                            <p:cTn id="33" dur="750" fill="hold"/>
                                            <p:tgtEl>
                                              <p:spTgt spid="52"/>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53" presetClass="entr" presetSubtype="16" fill="hold" nodeType="afterEffect">
                                      <p:stCondLst>
                                        <p:cond delay="0"/>
                                      </p:stCondLst>
                                      <p:childTnLst>
                                        <p:set>
                                          <p:cBhvr>
                                            <p:cTn id="36" dur="1" fill="hold">
                                              <p:stCondLst>
                                                <p:cond delay="0"/>
                                              </p:stCondLst>
                                            </p:cTn>
                                            <p:tgtEl>
                                              <p:spTgt spid="54"/>
                                            </p:tgtEl>
                                            <p:attrNameLst>
                                              <p:attrName>style.visibility</p:attrName>
                                            </p:attrNameLst>
                                          </p:cBhvr>
                                          <p:to>
                                            <p:strVal val="visible"/>
                                          </p:to>
                                        </p:set>
                                        <p:anim calcmode="lin" valueType="num">
                                          <p:cBhvr>
                                            <p:cTn id="37" dur="300" fill="hold"/>
                                            <p:tgtEl>
                                              <p:spTgt spid="54"/>
                                            </p:tgtEl>
                                            <p:attrNameLst>
                                              <p:attrName>ppt_w</p:attrName>
                                            </p:attrNameLst>
                                          </p:cBhvr>
                                          <p:tavLst>
                                            <p:tav tm="0">
                                              <p:val>
                                                <p:fltVal val="0"/>
                                              </p:val>
                                            </p:tav>
                                            <p:tav tm="100000">
                                              <p:val>
                                                <p:strVal val="#ppt_w"/>
                                              </p:val>
                                            </p:tav>
                                          </p:tavLst>
                                        </p:anim>
                                        <p:anim calcmode="lin" valueType="num">
                                          <p:cBhvr>
                                            <p:cTn id="38" dur="300" fill="hold"/>
                                            <p:tgtEl>
                                              <p:spTgt spid="54"/>
                                            </p:tgtEl>
                                            <p:attrNameLst>
                                              <p:attrName>ppt_h</p:attrName>
                                            </p:attrNameLst>
                                          </p:cBhvr>
                                          <p:tavLst>
                                            <p:tav tm="0">
                                              <p:val>
                                                <p:fltVal val="0"/>
                                              </p:val>
                                            </p:tav>
                                            <p:tav tm="100000">
                                              <p:val>
                                                <p:strVal val="#ppt_h"/>
                                              </p:val>
                                            </p:tav>
                                          </p:tavLst>
                                        </p:anim>
                                        <p:animEffect transition="in" filter="fade">
                                          <p:cBhvr>
                                            <p:cTn id="39" dur="300"/>
                                            <p:tgtEl>
                                              <p:spTgt spid="54"/>
                                            </p:tgtEl>
                                          </p:cBhvr>
                                        </p:animEffect>
                                      </p:childTnLst>
                                    </p:cTn>
                                  </p:par>
                                  <p:par>
                                    <p:cTn id="40" presetID="6" presetClass="emph" presetSubtype="0" autoRev="1" fill="hold" nodeType="withEffect">
                                      <p:stCondLst>
                                        <p:cond delay="300"/>
                                      </p:stCondLst>
                                      <p:childTnLst>
                                        <p:animScale>
                                          <p:cBhvr>
                                            <p:cTn id="41" dur="150" fill="hold"/>
                                            <p:tgtEl>
                                              <p:spTgt spid="54"/>
                                            </p:tgtEl>
                                          </p:cBhvr>
                                          <p:by x="110000" y="110000"/>
                                        </p:animScale>
                                      </p:childTnLst>
                                    </p:cTn>
                                  </p:par>
                                  <p:par>
                                    <p:cTn id="42" presetID="53" presetClass="entr" presetSubtype="16" fill="hold" grpId="0" nodeType="withEffect">
                                      <p:stCondLst>
                                        <p:cond delay="300"/>
                                      </p:stCondLst>
                                      <p:childTnLst>
                                        <p:set>
                                          <p:cBhvr>
                                            <p:cTn id="43" dur="1" fill="hold">
                                              <p:stCondLst>
                                                <p:cond delay="0"/>
                                              </p:stCondLst>
                                            </p:cTn>
                                            <p:tgtEl>
                                              <p:spTgt spid="58"/>
                                            </p:tgtEl>
                                            <p:attrNameLst>
                                              <p:attrName>style.visibility</p:attrName>
                                            </p:attrNameLst>
                                          </p:cBhvr>
                                          <p:to>
                                            <p:strVal val="visible"/>
                                          </p:to>
                                        </p:set>
                                        <p:anim calcmode="lin" valueType="num">
                                          <p:cBhvr>
                                            <p:cTn id="44" dur="300" fill="hold"/>
                                            <p:tgtEl>
                                              <p:spTgt spid="58"/>
                                            </p:tgtEl>
                                            <p:attrNameLst>
                                              <p:attrName>ppt_w</p:attrName>
                                            </p:attrNameLst>
                                          </p:cBhvr>
                                          <p:tavLst>
                                            <p:tav tm="0">
                                              <p:val>
                                                <p:fltVal val="0"/>
                                              </p:val>
                                            </p:tav>
                                            <p:tav tm="100000">
                                              <p:val>
                                                <p:strVal val="#ppt_w"/>
                                              </p:val>
                                            </p:tav>
                                          </p:tavLst>
                                        </p:anim>
                                        <p:anim calcmode="lin" valueType="num">
                                          <p:cBhvr>
                                            <p:cTn id="45" dur="300" fill="hold"/>
                                            <p:tgtEl>
                                              <p:spTgt spid="58"/>
                                            </p:tgtEl>
                                            <p:attrNameLst>
                                              <p:attrName>ppt_h</p:attrName>
                                            </p:attrNameLst>
                                          </p:cBhvr>
                                          <p:tavLst>
                                            <p:tav tm="0">
                                              <p:val>
                                                <p:fltVal val="0"/>
                                              </p:val>
                                            </p:tav>
                                            <p:tav tm="100000">
                                              <p:val>
                                                <p:strVal val="#ppt_h"/>
                                              </p:val>
                                            </p:tav>
                                          </p:tavLst>
                                        </p:anim>
                                        <p:animEffect transition="in" filter="fade">
                                          <p:cBhvr>
                                            <p:cTn id="46" dur="300"/>
                                            <p:tgtEl>
                                              <p:spTgt spid="58"/>
                                            </p:tgtEl>
                                          </p:cBhvr>
                                        </p:animEffect>
                                      </p:childTnLst>
                                    </p:cTn>
                                  </p:par>
                                  <p:par>
                                    <p:cTn id="47" presetID="6" presetClass="emph" presetSubtype="0" autoRev="1" fill="hold" grpId="1" nodeType="withEffect">
                                      <p:stCondLst>
                                        <p:cond delay="600"/>
                                      </p:stCondLst>
                                      <p:childTnLst>
                                        <p:animScale>
                                          <p:cBhvr>
                                            <p:cTn id="48" dur="150" fill="hold"/>
                                            <p:tgtEl>
                                              <p:spTgt spid="58"/>
                                            </p:tgtEl>
                                          </p:cBhvr>
                                          <p:by x="110000" y="110000"/>
                                        </p:animScale>
                                      </p:childTnLst>
                                    </p:cTn>
                                  </p:par>
                                  <p:par>
                                    <p:cTn id="49" presetID="2" presetClass="entr" presetSubtype="2" fill="hold" grpId="0" nodeType="withEffect" p14:presetBounceEnd="60000">
                                      <p:stCondLst>
                                        <p:cond delay="600"/>
                                      </p:stCondLst>
                                      <p:childTnLst>
                                        <p:set>
                                          <p:cBhvr>
                                            <p:cTn id="50" dur="1" fill="hold">
                                              <p:stCondLst>
                                                <p:cond delay="0"/>
                                              </p:stCondLst>
                                            </p:cTn>
                                            <p:tgtEl>
                                              <p:spTgt spid="57"/>
                                            </p:tgtEl>
                                            <p:attrNameLst>
                                              <p:attrName>style.visibility</p:attrName>
                                            </p:attrNameLst>
                                          </p:cBhvr>
                                          <p:to>
                                            <p:strVal val="visible"/>
                                          </p:to>
                                        </p:set>
                                        <p:anim calcmode="lin" valueType="num" p14:bounceEnd="60000">
                                          <p:cBhvr additive="base">
                                            <p:cTn id="51" dur="750" fill="hold"/>
                                            <p:tgtEl>
                                              <p:spTgt spid="57"/>
                                            </p:tgtEl>
                                            <p:attrNameLst>
                                              <p:attrName>ppt_x</p:attrName>
                                            </p:attrNameLst>
                                          </p:cBhvr>
                                          <p:tavLst>
                                            <p:tav tm="0">
                                              <p:val>
                                                <p:strVal val="1+#ppt_w/2"/>
                                              </p:val>
                                            </p:tav>
                                            <p:tav tm="100000">
                                              <p:val>
                                                <p:strVal val="#ppt_x"/>
                                              </p:val>
                                            </p:tav>
                                          </p:tavLst>
                                        </p:anim>
                                        <p:anim calcmode="lin" valueType="num" p14:bounceEnd="60000">
                                          <p:cBhvr additive="base">
                                            <p:cTn id="52" dur="750" fill="hold"/>
                                            <p:tgtEl>
                                              <p:spTgt spid="57"/>
                                            </p:tgtEl>
                                            <p:attrNameLst>
                                              <p:attrName>ppt_y</p:attrName>
                                            </p:attrNameLst>
                                          </p:cBhvr>
                                          <p:tavLst>
                                            <p:tav tm="0">
                                              <p:val>
                                                <p:strVal val="#ppt_y"/>
                                              </p:val>
                                            </p:tav>
                                            <p:tav tm="100000">
                                              <p:val>
                                                <p:strVal val="#ppt_y"/>
                                              </p:val>
                                            </p:tav>
                                          </p:tavLst>
                                        </p:anim>
                                      </p:childTnLst>
                                    </p:cTn>
                                  </p:par>
                                </p:childTnLst>
                              </p:cTn>
                            </p:par>
                            <p:par>
                              <p:cTn id="53" fill="hold">
                                <p:stCondLst>
                                  <p:cond delay="2000"/>
                                </p:stCondLst>
                                <p:childTnLst>
                                  <p:par>
                                    <p:cTn id="54" presetID="53" presetClass="entr" presetSubtype="16" fill="hold" nodeType="afterEffect">
                                      <p:stCondLst>
                                        <p:cond delay="0"/>
                                      </p:stCondLst>
                                      <p:childTnLst>
                                        <p:set>
                                          <p:cBhvr>
                                            <p:cTn id="55" dur="1" fill="hold">
                                              <p:stCondLst>
                                                <p:cond delay="0"/>
                                              </p:stCondLst>
                                            </p:cTn>
                                            <p:tgtEl>
                                              <p:spTgt spid="59"/>
                                            </p:tgtEl>
                                            <p:attrNameLst>
                                              <p:attrName>style.visibility</p:attrName>
                                            </p:attrNameLst>
                                          </p:cBhvr>
                                          <p:to>
                                            <p:strVal val="visible"/>
                                          </p:to>
                                        </p:set>
                                        <p:anim calcmode="lin" valueType="num">
                                          <p:cBhvr>
                                            <p:cTn id="56" dur="300" fill="hold"/>
                                            <p:tgtEl>
                                              <p:spTgt spid="59"/>
                                            </p:tgtEl>
                                            <p:attrNameLst>
                                              <p:attrName>ppt_w</p:attrName>
                                            </p:attrNameLst>
                                          </p:cBhvr>
                                          <p:tavLst>
                                            <p:tav tm="0">
                                              <p:val>
                                                <p:fltVal val="0"/>
                                              </p:val>
                                            </p:tav>
                                            <p:tav tm="100000">
                                              <p:val>
                                                <p:strVal val="#ppt_w"/>
                                              </p:val>
                                            </p:tav>
                                          </p:tavLst>
                                        </p:anim>
                                        <p:anim calcmode="lin" valueType="num">
                                          <p:cBhvr>
                                            <p:cTn id="57" dur="300" fill="hold"/>
                                            <p:tgtEl>
                                              <p:spTgt spid="59"/>
                                            </p:tgtEl>
                                            <p:attrNameLst>
                                              <p:attrName>ppt_h</p:attrName>
                                            </p:attrNameLst>
                                          </p:cBhvr>
                                          <p:tavLst>
                                            <p:tav tm="0">
                                              <p:val>
                                                <p:fltVal val="0"/>
                                              </p:val>
                                            </p:tav>
                                            <p:tav tm="100000">
                                              <p:val>
                                                <p:strVal val="#ppt_h"/>
                                              </p:val>
                                            </p:tav>
                                          </p:tavLst>
                                        </p:anim>
                                        <p:animEffect transition="in" filter="fade">
                                          <p:cBhvr>
                                            <p:cTn id="58" dur="300"/>
                                            <p:tgtEl>
                                              <p:spTgt spid="59"/>
                                            </p:tgtEl>
                                          </p:cBhvr>
                                        </p:animEffect>
                                      </p:childTnLst>
                                    </p:cTn>
                                  </p:par>
                                  <p:par>
                                    <p:cTn id="59" presetID="6" presetClass="emph" presetSubtype="0" autoRev="1" fill="hold" nodeType="withEffect">
                                      <p:stCondLst>
                                        <p:cond delay="300"/>
                                      </p:stCondLst>
                                      <p:childTnLst>
                                        <p:animScale>
                                          <p:cBhvr>
                                            <p:cTn id="60" dur="150" fill="hold"/>
                                            <p:tgtEl>
                                              <p:spTgt spid="59"/>
                                            </p:tgtEl>
                                          </p:cBhvr>
                                          <p:by x="110000" y="110000"/>
                                        </p:animScale>
                                      </p:childTnLst>
                                    </p:cTn>
                                  </p:par>
                                  <p:par>
                                    <p:cTn id="61" presetID="53" presetClass="entr" presetSubtype="16" fill="hold" grpId="0" nodeType="withEffect">
                                      <p:stCondLst>
                                        <p:cond delay="300"/>
                                      </p:stCondLst>
                                      <p:childTnLst>
                                        <p:set>
                                          <p:cBhvr>
                                            <p:cTn id="62" dur="1" fill="hold">
                                              <p:stCondLst>
                                                <p:cond delay="0"/>
                                              </p:stCondLst>
                                            </p:cTn>
                                            <p:tgtEl>
                                              <p:spTgt spid="63"/>
                                            </p:tgtEl>
                                            <p:attrNameLst>
                                              <p:attrName>style.visibility</p:attrName>
                                            </p:attrNameLst>
                                          </p:cBhvr>
                                          <p:to>
                                            <p:strVal val="visible"/>
                                          </p:to>
                                        </p:set>
                                        <p:anim calcmode="lin" valueType="num">
                                          <p:cBhvr>
                                            <p:cTn id="63" dur="300" fill="hold"/>
                                            <p:tgtEl>
                                              <p:spTgt spid="63"/>
                                            </p:tgtEl>
                                            <p:attrNameLst>
                                              <p:attrName>ppt_w</p:attrName>
                                            </p:attrNameLst>
                                          </p:cBhvr>
                                          <p:tavLst>
                                            <p:tav tm="0">
                                              <p:val>
                                                <p:fltVal val="0"/>
                                              </p:val>
                                            </p:tav>
                                            <p:tav tm="100000">
                                              <p:val>
                                                <p:strVal val="#ppt_w"/>
                                              </p:val>
                                            </p:tav>
                                          </p:tavLst>
                                        </p:anim>
                                        <p:anim calcmode="lin" valueType="num">
                                          <p:cBhvr>
                                            <p:cTn id="64" dur="300" fill="hold"/>
                                            <p:tgtEl>
                                              <p:spTgt spid="63"/>
                                            </p:tgtEl>
                                            <p:attrNameLst>
                                              <p:attrName>ppt_h</p:attrName>
                                            </p:attrNameLst>
                                          </p:cBhvr>
                                          <p:tavLst>
                                            <p:tav tm="0">
                                              <p:val>
                                                <p:fltVal val="0"/>
                                              </p:val>
                                            </p:tav>
                                            <p:tav tm="100000">
                                              <p:val>
                                                <p:strVal val="#ppt_h"/>
                                              </p:val>
                                            </p:tav>
                                          </p:tavLst>
                                        </p:anim>
                                        <p:animEffect transition="in" filter="fade">
                                          <p:cBhvr>
                                            <p:cTn id="65" dur="300"/>
                                            <p:tgtEl>
                                              <p:spTgt spid="63"/>
                                            </p:tgtEl>
                                          </p:cBhvr>
                                        </p:animEffect>
                                      </p:childTnLst>
                                    </p:cTn>
                                  </p:par>
                                  <p:par>
                                    <p:cTn id="66" presetID="6" presetClass="emph" presetSubtype="0" autoRev="1" fill="hold" grpId="1" nodeType="withEffect">
                                      <p:stCondLst>
                                        <p:cond delay="600"/>
                                      </p:stCondLst>
                                      <p:childTnLst>
                                        <p:animScale>
                                          <p:cBhvr>
                                            <p:cTn id="67" dur="150" fill="hold"/>
                                            <p:tgtEl>
                                              <p:spTgt spid="63"/>
                                            </p:tgtEl>
                                          </p:cBhvr>
                                          <p:by x="110000" y="110000"/>
                                        </p:animScale>
                                      </p:childTnLst>
                                    </p:cTn>
                                  </p:par>
                                  <p:par>
                                    <p:cTn id="68" presetID="2" presetClass="entr" presetSubtype="2" fill="hold" grpId="0" nodeType="withEffect" p14:presetBounceEnd="60000">
                                      <p:stCondLst>
                                        <p:cond delay="600"/>
                                      </p:stCondLst>
                                      <p:childTnLst>
                                        <p:set>
                                          <p:cBhvr>
                                            <p:cTn id="69" dur="1" fill="hold">
                                              <p:stCondLst>
                                                <p:cond delay="0"/>
                                              </p:stCondLst>
                                            </p:cTn>
                                            <p:tgtEl>
                                              <p:spTgt spid="62"/>
                                            </p:tgtEl>
                                            <p:attrNameLst>
                                              <p:attrName>style.visibility</p:attrName>
                                            </p:attrNameLst>
                                          </p:cBhvr>
                                          <p:to>
                                            <p:strVal val="visible"/>
                                          </p:to>
                                        </p:set>
                                        <p:anim calcmode="lin" valueType="num" p14:bounceEnd="60000">
                                          <p:cBhvr additive="base">
                                            <p:cTn id="70" dur="750" fill="hold"/>
                                            <p:tgtEl>
                                              <p:spTgt spid="62"/>
                                            </p:tgtEl>
                                            <p:attrNameLst>
                                              <p:attrName>ppt_x</p:attrName>
                                            </p:attrNameLst>
                                          </p:cBhvr>
                                          <p:tavLst>
                                            <p:tav tm="0">
                                              <p:val>
                                                <p:strVal val="1+#ppt_w/2"/>
                                              </p:val>
                                            </p:tav>
                                            <p:tav tm="100000">
                                              <p:val>
                                                <p:strVal val="#ppt_x"/>
                                              </p:val>
                                            </p:tav>
                                          </p:tavLst>
                                        </p:anim>
                                        <p:anim calcmode="lin" valueType="num" p14:bounceEnd="60000">
                                          <p:cBhvr additive="base">
                                            <p:cTn id="71" dur="750" fill="hold"/>
                                            <p:tgtEl>
                                              <p:spTgt spid="62"/>
                                            </p:tgtEl>
                                            <p:attrNameLst>
                                              <p:attrName>ppt_y</p:attrName>
                                            </p:attrNameLst>
                                          </p:cBhvr>
                                          <p:tavLst>
                                            <p:tav tm="0">
                                              <p:val>
                                                <p:strVal val="#ppt_y"/>
                                              </p:val>
                                            </p:tav>
                                            <p:tav tm="100000">
                                              <p:val>
                                                <p:strVal val="#ppt_y"/>
                                              </p:val>
                                            </p:tav>
                                          </p:tavLst>
                                        </p:anim>
                                      </p:childTnLst>
                                    </p:cTn>
                                  </p:par>
                                </p:childTnLst>
                              </p:cTn>
                            </p:par>
                            <p:par>
                              <p:cTn id="72" fill="hold">
                                <p:stCondLst>
                                  <p:cond delay="2500"/>
                                </p:stCondLst>
                                <p:childTnLst>
                                  <p:par>
                                    <p:cTn id="73" presetID="53" presetClass="entr" presetSubtype="16" fill="hold" nodeType="afterEffect">
                                      <p:stCondLst>
                                        <p:cond delay="0"/>
                                      </p:stCondLst>
                                      <p:childTnLst>
                                        <p:set>
                                          <p:cBhvr>
                                            <p:cTn id="74" dur="1" fill="hold">
                                              <p:stCondLst>
                                                <p:cond delay="0"/>
                                              </p:stCondLst>
                                            </p:cTn>
                                            <p:tgtEl>
                                              <p:spTgt spid="64"/>
                                            </p:tgtEl>
                                            <p:attrNameLst>
                                              <p:attrName>style.visibility</p:attrName>
                                            </p:attrNameLst>
                                          </p:cBhvr>
                                          <p:to>
                                            <p:strVal val="visible"/>
                                          </p:to>
                                        </p:set>
                                        <p:anim calcmode="lin" valueType="num">
                                          <p:cBhvr>
                                            <p:cTn id="75" dur="300" fill="hold"/>
                                            <p:tgtEl>
                                              <p:spTgt spid="64"/>
                                            </p:tgtEl>
                                            <p:attrNameLst>
                                              <p:attrName>ppt_w</p:attrName>
                                            </p:attrNameLst>
                                          </p:cBhvr>
                                          <p:tavLst>
                                            <p:tav tm="0">
                                              <p:val>
                                                <p:fltVal val="0"/>
                                              </p:val>
                                            </p:tav>
                                            <p:tav tm="100000">
                                              <p:val>
                                                <p:strVal val="#ppt_w"/>
                                              </p:val>
                                            </p:tav>
                                          </p:tavLst>
                                        </p:anim>
                                        <p:anim calcmode="lin" valueType="num">
                                          <p:cBhvr>
                                            <p:cTn id="76" dur="300" fill="hold"/>
                                            <p:tgtEl>
                                              <p:spTgt spid="64"/>
                                            </p:tgtEl>
                                            <p:attrNameLst>
                                              <p:attrName>ppt_h</p:attrName>
                                            </p:attrNameLst>
                                          </p:cBhvr>
                                          <p:tavLst>
                                            <p:tav tm="0">
                                              <p:val>
                                                <p:fltVal val="0"/>
                                              </p:val>
                                            </p:tav>
                                            <p:tav tm="100000">
                                              <p:val>
                                                <p:strVal val="#ppt_h"/>
                                              </p:val>
                                            </p:tav>
                                          </p:tavLst>
                                        </p:anim>
                                        <p:animEffect transition="in" filter="fade">
                                          <p:cBhvr>
                                            <p:cTn id="77" dur="300"/>
                                            <p:tgtEl>
                                              <p:spTgt spid="64"/>
                                            </p:tgtEl>
                                          </p:cBhvr>
                                        </p:animEffect>
                                      </p:childTnLst>
                                    </p:cTn>
                                  </p:par>
                                  <p:par>
                                    <p:cTn id="78" presetID="6" presetClass="emph" presetSubtype="0" autoRev="1" fill="hold" nodeType="withEffect">
                                      <p:stCondLst>
                                        <p:cond delay="300"/>
                                      </p:stCondLst>
                                      <p:childTnLst>
                                        <p:animScale>
                                          <p:cBhvr>
                                            <p:cTn id="79" dur="150" fill="hold"/>
                                            <p:tgtEl>
                                              <p:spTgt spid="64"/>
                                            </p:tgtEl>
                                          </p:cBhvr>
                                          <p:by x="110000" y="110000"/>
                                        </p:animScale>
                                      </p:childTnLst>
                                    </p:cTn>
                                  </p:par>
                                  <p:par>
                                    <p:cTn id="80" presetID="53" presetClass="entr" presetSubtype="16" fill="hold" grpId="0" nodeType="withEffect">
                                      <p:stCondLst>
                                        <p:cond delay="300"/>
                                      </p:stCondLst>
                                      <p:childTnLst>
                                        <p:set>
                                          <p:cBhvr>
                                            <p:cTn id="81" dur="1" fill="hold">
                                              <p:stCondLst>
                                                <p:cond delay="0"/>
                                              </p:stCondLst>
                                            </p:cTn>
                                            <p:tgtEl>
                                              <p:spTgt spid="68"/>
                                            </p:tgtEl>
                                            <p:attrNameLst>
                                              <p:attrName>style.visibility</p:attrName>
                                            </p:attrNameLst>
                                          </p:cBhvr>
                                          <p:to>
                                            <p:strVal val="visible"/>
                                          </p:to>
                                        </p:set>
                                        <p:anim calcmode="lin" valueType="num">
                                          <p:cBhvr>
                                            <p:cTn id="82" dur="300" fill="hold"/>
                                            <p:tgtEl>
                                              <p:spTgt spid="68"/>
                                            </p:tgtEl>
                                            <p:attrNameLst>
                                              <p:attrName>ppt_w</p:attrName>
                                            </p:attrNameLst>
                                          </p:cBhvr>
                                          <p:tavLst>
                                            <p:tav tm="0">
                                              <p:val>
                                                <p:fltVal val="0"/>
                                              </p:val>
                                            </p:tav>
                                            <p:tav tm="100000">
                                              <p:val>
                                                <p:strVal val="#ppt_w"/>
                                              </p:val>
                                            </p:tav>
                                          </p:tavLst>
                                        </p:anim>
                                        <p:anim calcmode="lin" valueType="num">
                                          <p:cBhvr>
                                            <p:cTn id="83" dur="300" fill="hold"/>
                                            <p:tgtEl>
                                              <p:spTgt spid="68"/>
                                            </p:tgtEl>
                                            <p:attrNameLst>
                                              <p:attrName>ppt_h</p:attrName>
                                            </p:attrNameLst>
                                          </p:cBhvr>
                                          <p:tavLst>
                                            <p:tav tm="0">
                                              <p:val>
                                                <p:fltVal val="0"/>
                                              </p:val>
                                            </p:tav>
                                            <p:tav tm="100000">
                                              <p:val>
                                                <p:strVal val="#ppt_h"/>
                                              </p:val>
                                            </p:tav>
                                          </p:tavLst>
                                        </p:anim>
                                        <p:animEffect transition="in" filter="fade">
                                          <p:cBhvr>
                                            <p:cTn id="84" dur="300"/>
                                            <p:tgtEl>
                                              <p:spTgt spid="68"/>
                                            </p:tgtEl>
                                          </p:cBhvr>
                                        </p:animEffect>
                                      </p:childTnLst>
                                    </p:cTn>
                                  </p:par>
                                  <p:par>
                                    <p:cTn id="85" presetID="6" presetClass="emph" presetSubtype="0" autoRev="1" fill="hold" grpId="1" nodeType="withEffect">
                                      <p:stCondLst>
                                        <p:cond delay="600"/>
                                      </p:stCondLst>
                                      <p:childTnLst>
                                        <p:animScale>
                                          <p:cBhvr>
                                            <p:cTn id="86" dur="150" fill="hold"/>
                                            <p:tgtEl>
                                              <p:spTgt spid="68"/>
                                            </p:tgtEl>
                                          </p:cBhvr>
                                          <p:by x="110000" y="110000"/>
                                        </p:animScale>
                                      </p:childTnLst>
                                    </p:cTn>
                                  </p:par>
                                  <p:par>
                                    <p:cTn id="87" presetID="2" presetClass="entr" presetSubtype="2" fill="hold" grpId="0" nodeType="withEffect" p14:presetBounceEnd="60000">
                                      <p:stCondLst>
                                        <p:cond delay="600"/>
                                      </p:stCondLst>
                                      <p:childTnLst>
                                        <p:set>
                                          <p:cBhvr>
                                            <p:cTn id="88" dur="1" fill="hold">
                                              <p:stCondLst>
                                                <p:cond delay="0"/>
                                              </p:stCondLst>
                                            </p:cTn>
                                            <p:tgtEl>
                                              <p:spTgt spid="67"/>
                                            </p:tgtEl>
                                            <p:attrNameLst>
                                              <p:attrName>style.visibility</p:attrName>
                                            </p:attrNameLst>
                                          </p:cBhvr>
                                          <p:to>
                                            <p:strVal val="visible"/>
                                          </p:to>
                                        </p:set>
                                        <p:anim calcmode="lin" valueType="num" p14:bounceEnd="60000">
                                          <p:cBhvr additive="base">
                                            <p:cTn id="89" dur="750" fill="hold"/>
                                            <p:tgtEl>
                                              <p:spTgt spid="67"/>
                                            </p:tgtEl>
                                            <p:attrNameLst>
                                              <p:attrName>ppt_x</p:attrName>
                                            </p:attrNameLst>
                                          </p:cBhvr>
                                          <p:tavLst>
                                            <p:tav tm="0">
                                              <p:val>
                                                <p:strVal val="1+#ppt_w/2"/>
                                              </p:val>
                                            </p:tav>
                                            <p:tav tm="100000">
                                              <p:val>
                                                <p:strVal val="#ppt_x"/>
                                              </p:val>
                                            </p:tav>
                                          </p:tavLst>
                                        </p:anim>
                                        <p:anim calcmode="lin" valueType="num" p14:bounceEnd="60000">
                                          <p:cBhvr additive="base">
                                            <p:cTn id="90" dur="750" fill="hold"/>
                                            <p:tgtEl>
                                              <p:spTgt spid="67"/>
                                            </p:tgtEl>
                                            <p:attrNameLst>
                                              <p:attrName>ppt_y</p:attrName>
                                            </p:attrNameLst>
                                          </p:cBhvr>
                                          <p:tavLst>
                                            <p:tav tm="0">
                                              <p:val>
                                                <p:strVal val="#ppt_y"/>
                                              </p:val>
                                            </p:tav>
                                            <p:tav tm="100000">
                                              <p:val>
                                                <p:strVal val="#ppt_y"/>
                                              </p:val>
                                            </p:tav>
                                          </p:tavLst>
                                        </p:anim>
                                      </p:childTnLst>
                                    </p:cTn>
                                  </p:par>
                                </p:childTnLst>
                              </p:cTn>
                            </p:par>
                            <p:par>
                              <p:cTn id="91" fill="hold">
                                <p:stCondLst>
                                  <p:cond delay="3000"/>
                                </p:stCondLst>
                                <p:childTnLst>
                                  <p:par>
                                    <p:cTn id="92" presetID="53" presetClass="entr" presetSubtype="16" fill="hold" nodeType="afterEffect">
                                      <p:stCondLst>
                                        <p:cond delay="0"/>
                                      </p:stCondLst>
                                      <p:childTnLst>
                                        <p:set>
                                          <p:cBhvr>
                                            <p:cTn id="93" dur="1" fill="hold">
                                              <p:stCondLst>
                                                <p:cond delay="0"/>
                                              </p:stCondLst>
                                            </p:cTn>
                                            <p:tgtEl>
                                              <p:spTgt spid="69"/>
                                            </p:tgtEl>
                                            <p:attrNameLst>
                                              <p:attrName>style.visibility</p:attrName>
                                            </p:attrNameLst>
                                          </p:cBhvr>
                                          <p:to>
                                            <p:strVal val="visible"/>
                                          </p:to>
                                        </p:set>
                                        <p:anim calcmode="lin" valueType="num">
                                          <p:cBhvr>
                                            <p:cTn id="94" dur="300" fill="hold"/>
                                            <p:tgtEl>
                                              <p:spTgt spid="69"/>
                                            </p:tgtEl>
                                            <p:attrNameLst>
                                              <p:attrName>ppt_w</p:attrName>
                                            </p:attrNameLst>
                                          </p:cBhvr>
                                          <p:tavLst>
                                            <p:tav tm="0">
                                              <p:val>
                                                <p:fltVal val="0"/>
                                              </p:val>
                                            </p:tav>
                                            <p:tav tm="100000">
                                              <p:val>
                                                <p:strVal val="#ppt_w"/>
                                              </p:val>
                                            </p:tav>
                                          </p:tavLst>
                                        </p:anim>
                                        <p:anim calcmode="lin" valueType="num">
                                          <p:cBhvr>
                                            <p:cTn id="95" dur="300" fill="hold"/>
                                            <p:tgtEl>
                                              <p:spTgt spid="69"/>
                                            </p:tgtEl>
                                            <p:attrNameLst>
                                              <p:attrName>ppt_h</p:attrName>
                                            </p:attrNameLst>
                                          </p:cBhvr>
                                          <p:tavLst>
                                            <p:tav tm="0">
                                              <p:val>
                                                <p:fltVal val="0"/>
                                              </p:val>
                                            </p:tav>
                                            <p:tav tm="100000">
                                              <p:val>
                                                <p:strVal val="#ppt_h"/>
                                              </p:val>
                                            </p:tav>
                                          </p:tavLst>
                                        </p:anim>
                                        <p:animEffect transition="in" filter="fade">
                                          <p:cBhvr>
                                            <p:cTn id="96" dur="300"/>
                                            <p:tgtEl>
                                              <p:spTgt spid="69"/>
                                            </p:tgtEl>
                                          </p:cBhvr>
                                        </p:animEffect>
                                      </p:childTnLst>
                                    </p:cTn>
                                  </p:par>
                                  <p:par>
                                    <p:cTn id="97" presetID="6" presetClass="emph" presetSubtype="0" autoRev="1" fill="hold" nodeType="withEffect">
                                      <p:stCondLst>
                                        <p:cond delay="300"/>
                                      </p:stCondLst>
                                      <p:childTnLst>
                                        <p:animScale>
                                          <p:cBhvr>
                                            <p:cTn id="98" dur="150" fill="hold"/>
                                            <p:tgtEl>
                                              <p:spTgt spid="69"/>
                                            </p:tgtEl>
                                          </p:cBhvr>
                                          <p:by x="110000" y="110000"/>
                                        </p:animScale>
                                      </p:childTnLst>
                                    </p:cTn>
                                  </p:par>
                                  <p:par>
                                    <p:cTn id="99" presetID="53" presetClass="entr" presetSubtype="16" fill="hold" grpId="0" nodeType="withEffect">
                                      <p:stCondLst>
                                        <p:cond delay="300"/>
                                      </p:stCondLst>
                                      <p:childTnLst>
                                        <p:set>
                                          <p:cBhvr>
                                            <p:cTn id="100" dur="1" fill="hold">
                                              <p:stCondLst>
                                                <p:cond delay="0"/>
                                              </p:stCondLst>
                                            </p:cTn>
                                            <p:tgtEl>
                                              <p:spTgt spid="73"/>
                                            </p:tgtEl>
                                            <p:attrNameLst>
                                              <p:attrName>style.visibility</p:attrName>
                                            </p:attrNameLst>
                                          </p:cBhvr>
                                          <p:to>
                                            <p:strVal val="visible"/>
                                          </p:to>
                                        </p:set>
                                        <p:anim calcmode="lin" valueType="num">
                                          <p:cBhvr>
                                            <p:cTn id="101" dur="300" fill="hold"/>
                                            <p:tgtEl>
                                              <p:spTgt spid="73"/>
                                            </p:tgtEl>
                                            <p:attrNameLst>
                                              <p:attrName>ppt_w</p:attrName>
                                            </p:attrNameLst>
                                          </p:cBhvr>
                                          <p:tavLst>
                                            <p:tav tm="0">
                                              <p:val>
                                                <p:fltVal val="0"/>
                                              </p:val>
                                            </p:tav>
                                            <p:tav tm="100000">
                                              <p:val>
                                                <p:strVal val="#ppt_w"/>
                                              </p:val>
                                            </p:tav>
                                          </p:tavLst>
                                        </p:anim>
                                        <p:anim calcmode="lin" valueType="num">
                                          <p:cBhvr>
                                            <p:cTn id="102" dur="300" fill="hold"/>
                                            <p:tgtEl>
                                              <p:spTgt spid="73"/>
                                            </p:tgtEl>
                                            <p:attrNameLst>
                                              <p:attrName>ppt_h</p:attrName>
                                            </p:attrNameLst>
                                          </p:cBhvr>
                                          <p:tavLst>
                                            <p:tav tm="0">
                                              <p:val>
                                                <p:fltVal val="0"/>
                                              </p:val>
                                            </p:tav>
                                            <p:tav tm="100000">
                                              <p:val>
                                                <p:strVal val="#ppt_h"/>
                                              </p:val>
                                            </p:tav>
                                          </p:tavLst>
                                        </p:anim>
                                        <p:animEffect transition="in" filter="fade">
                                          <p:cBhvr>
                                            <p:cTn id="103" dur="300"/>
                                            <p:tgtEl>
                                              <p:spTgt spid="73"/>
                                            </p:tgtEl>
                                          </p:cBhvr>
                                        </p:animEffect>
                                      </p:childTnLst>
                                    </p:cTn>
                                  </p:par>
                                  <p:par>
                                    <p:cTn id="104" presetID="6" presetClass="emph" presetSubtype="0" autoRev="1" fill="hold" grpId="1" nodeType="withEffect">
                                      <p:stCondLst>
                                        <p:cond delay="600"/>
                                      </p:stCondLst>
                                      <p:childTnLst>
                                        <p:animScale>
                                          <p:cBhvr>
                                            <p:cTn id="105" dur="150" fill="hold"/>
                                            <p:tgtEl>
                                              <p:spTgt spid="73"/>
                                            </p:tgtEl>
                                          </p:cBhvr>
                                          <p:by x="110000" y="110000"/>
                                        </p:animScale>
                                      </p:childTnLst>
                                    </p:cTn>
                                  </p:par>
                                  <p:par>
                                    <p:cTn id="106" presetID="2" presetClass="entr" presetSubtype="2" fill="hold" grpId="0" nodeType="withEffect" p14:presetBounceEnd="60000">
                                      <p:stCondLst>
                                        <p:cond delay="600"/>
                                      </p:stCondLst>
                                      <p:childTnLst>
                                        <p:set>
                                          <p:cBhvr>
                                            <p:cTn id="107" dur="1" fill="hold">
                                              <p:stCondLst>
                                                <p:cond delay="0"/>
                                              </p:stCondLst>
                                            </p:cTn>
                                            <p:tgtEl>
                                              <p:spTgt spid="72"/>
                                            </p:tgtEl>
                                            <p:attrNameLst>
                                              <p:attrName>style.visibility</p:attrName>
                                            </p:attrNameLst>
                                          </p:cBhvr>
                                          <p:to>
                                            <p:strVal val="visible"/>
                                          </p:to>
                                        </p:set>
                                        <p:anim calcmode="lin" valueType="num" p14:bounceEnd="60000">
                                          <p:cBhvr additive="base">
                                            <p:cTn id="108" dur="750" fill="hold"/>
                                            <p:tgtEl>
                                              <p:spTgt spid="72"/>
                                            </p:tgtEl>
                                            <p:attrNameLst>
                                              <p:attrName>ppt_x</p:attrName>
                                            </p:attrNameLst>
                                          </p:cBhvr>
                                          <p:tavLst>
                                            <p:tav tm="0">
                                              <p:val>
                                                <p:strVal val="1+#ppt_w/2"/>
                                              </p:val>
                                            </p:tav>
                                            <p:tav tm="100000">
                                              <p:val>
                                                <p:strVal val="#ppt_x"/>
                                              </p:val>
                                            </p:tav>
                                          </p:tavLst>
                                        </p:anim>
                                        <p:anim calcmode="lin" valueType="num" p14:bounceEnd="60000">
                                          <p:cBhvr additive="base">
                                            <p:cTn id="109" dur="750" fill="hold"/>
                                            <p:tgtEl>
                                              <p:spTgt spid="72"/>
                                            </p:tgtEl>
                                            <p:attrNameLst>
                                              <p:attrName>ppt_y</p:attrName>
                                            </p:attrNameLst>
                                          </p:cBhvr>
                                          <p:tavLst>
                                            <p:tav tm="0">
                                              <p:val>
                                                <p:strVal val="#ppt_y"/>
                                              </p:val>
                                            </p:tav>
                                            <p:tav tm="100000">
                                              <p:val>
                                                <p:strVal val="#ppt_y"/>
                                              </p:val>
                                            </p:tav>
                                          </p:tavLst>
                                        </p:anim>
                                      </p:childTnLst>
                                    </p:cTn>
                                  </p:par>
                                </p:childTnLst>
                              </p:cTn>
                            </p:par>
                            <p:par>
                              <p:cTn id="110" fill="hold">
                                <p:stCondLst>
                                  <p:cond delay="3500"/>
                                </p:stCondLst>
                                <p:childTnLst>
                                  <p:par>
                                    <p:cTn id="111" presetID="10" presetClass="entr" presetSubtype="0" fill="hold" nodeType="afterEffect">
                                      <p:stCondLst>
                                        <p:cond delay="0"/>
                                      </p:stCondLst>
                                      <p:childTnLst>
                                        <p:set>
                                          <p:cBhvr>
                                            <p:cTn id="112" dur="1" fill="hold">
                                              <p:stCondLst>
                                                <p:cond delay="0"/>
                                              </p:stCondLst>
                                            </p:cTn>
                                            <p:tgtEl>
                                              <p:spTgt spid="37"/>
                                            </p:tgtEl>
                                            <p:attrNameLst>
                                              <p:attrName>style.visibility</p:attrName>
                                            </p:attrNameLst>
                                          </p:cBhvr>
                                          <p:to>
                                            <p:strVal val="visible"/>
                                          </p:to>
                                        </p:set>
                                        <p:animEffect transition="in" filter="fade">
                                          <p:cBhvr>
                                            <p:cTn id="11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4" grpId="0"/>
          <p:bldP spid="48" grpId="0"/>
          <p:bldP spid="52" grpId="0" animBg="1"/>
          <p:bldP spid="53" grpId="0"/>
          <p:bldP spid="53" grpId="1"/>
          <p:bldP spid="57" grpId="0" animBg="1"/>
          <p:bldP spid="58" grpId="0"/>
          <p:bldP spid="58" grpId="1"/>
          <p:bldP spid="62" grpId="0" animBg="1"/>
          <p:bldP spid="63" grpId="0"/>
          <p:bldP spid="63" grpId="1"/>
          <p:bldP spid="67" grpId="0" animBg="1"/>
          <p:bldP spid="68" grpId="0"/>
          <p:bldP spid="68" grpId="1"/>
          <p:bldP spid="72" grpId="0" animBg="1"/>
          <p:bldP spid="73" grpId="0"/>
          <p:bldP spid="73"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750"/>
                                            <p:tgtEl>
                                              <p:spTgt spid="3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500"/>
                                            <p:tgtEl>
                                              <p:spTgt spid="48"/>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49"/>
                                            </p:tgtEl>
                                            <p:attrNameLst>
                                              <p:attrName>style.visibility</p:attrName>
                                            </p:attrNameLst>
                                          </p:cBhvr>
                                          <p:to>
                                            <p:strVal val="visible"/>
                                          </p:to>
                                        </p:set>
                                        <p:anim calcmode="lin" valueType="num">
                                          <p:cBhvr>
                                            <p:cTn id="18" dur="300" fill="hold"/>
                                            <p:tgtEl>
                                              <p:spTgt spid="49"/>
                                            </p:tgtEl>
                                            <p:attrNameLst>
                                              <p:attrName>ppt_w</p:attrName>
                                            </p:attrNameLst>
                                          </p:cBhvr>
                                          <p:tavLst>
                                            <p:tav tm="0">
                                              <p:val>
                                                <p:fltVal val="0"/>
                                              </p:val>
                                            </p:tav>
                                            <p:tav tm="100000">
                                              <p:val>
                                                <p:strVal val="#ppt_w"/>
                                              </p:val>
                                            </p:tav>
                                          </p:tavLst>
                                        </p:anim>
                                        <p:anim calcmode="lin" valueType="num">
                                          <p:cBhvr>
                                            <p:cTn id="19" dur="300" fill="hold"/>
                                            <p:tgtEl>
                                              <p:spTgt spid="49"/>
                                            </p:tgtEl>
                                            <p:attrNameLst>
                                              <p:attrName>ppt_h</p:attrName>
                                            </p:attrNameLst>
                                          </p:cBhvr>
                                          <p:tavLst>
                                            <p:tav tm="0">
                                              <p:val>
                                                <p:fltVal val="0"/>
                                              </p:val>
                                            </p:tav>
                                            <p:tav tm="100000">
                                              <p:val>
                                                <p:strVal val="#ppt_h"/>
                                              </p:val>
                                            </p:tav>
                                          </p:tavLst>
                                        </p:anim>
                                        <p:animEffect transition="in" filter="fade">
                                          <p:cBhvr>
                                            <p:cTn id="20" dur="300"/>
                                            <p:tgtEl>
                                              <p:spTgt spid="49"/>
                                            </p:tgtEl>
                                          </p:cBhvr>
                                        </p:animEffect>
                                      </p:childTnLst>
                                    </p:cTn>
                                  </p:par>
                                  <p:par>
                                    <p:cTn id="21" presetID="6" presetClass="emph" presetSubtype="0" autoRev="1" fill="hold" nodeType="withEffect">
                                      <p:stCondLst>
                                        <p:cond delay="300"/>
                                      </p:stCondLst>
                                      <p:childTnLst>
                                        <p:animScale>
                                          <p:cBhvr>
                                            <p:cTn id="22" dur="150" fill="hold"/>
                                            <p:tgtEl>
                                              <p:spTgt spid="49"/>
                                            </p:tgtEl>
                                          </p:cBhvr>
                                          <p:by x="110000" y="110000"/>
                                        </p:animScale>
                                      </p:childTnLst>
                                    </p:cTn>
                                  </p:par>
                                  <p:par>
                                    <p:cTn id="23" presetID="53" presetClass="entr" presetSubtype="16" fill="hold" grpId="0" nodeType="withEffect">
                                      <p:stCondLst>
                                        <p:cond delay="300"/>
                                      </p:stCondLst>
                                      <p:childTnLst>
                                        <p:set>
                                          <p:cBhvr>
                                            <p:cTn id="24" dur="1" fill="hold">
                                              <p:stCondLst>
                                                <p:cond delay="0"/>
                                              </p:stCondLst>
                                            </p:cTn>
                                            <p:tgtEl>
                                              <p:spTgt spid="53"/>
                                            </p:tgtEl>
                                            <p:attrNameLst>
                                              <p:attrName>style.visibility</p:attrName>
                                            </p:attrNameLst>
                                          </p:cBhvr>
                                          <p:to>
                                            <p:strVal val="visible"/>
                                          </p:to>
                                        </p:set>
                                        <p:anim calcmode="lin" valueType="num">
                                          <p:cBhvr>
                                            <p:cTn id="25" dur="300" fill="hold"/>
                                            <p:tgtEl>
                                              <p:spTgt spid="53"/>
                                            </p:tgtEl>
                                            <p:attrNameLst>
                                              <p:attrName>ppt_w</p:attrName>
                                            </p:attrNameLst>
                                          </p:cBhvr>
                                          <p:tavLst>
                                            <p:tav tm="0">
                                              <p:val>
                                                <p:fltVal val="0"/>
                                              </p:val>
                                            </p:tav>
                                            <p:tav tm="100000">
                                              <p:val>
                                                <p:strVal val="#ppt_w"/>
                                              </p:val>
                                            </p:tav>
                                          </p:tavLst>
                                        </p:anim>
                                        <p:anim calcmode="lin" valueType="num">
                                          <p:cBhvr>
                                            <p:cTn id="26" dur="300" fill="hold"/>
                                            <p:tgtEl>
                                              <p:spTgt spid="53"/>
                                            </p:tgtEl>
                                            <p:attrNameLst>
                                              <p:attrName>ppt_h</p:attrName>
                                            </p:attrNameLst>
                                          </p:cBhvr>
                                          <p:tavLst>
                                            <p:tav tm="0">
                                              <p:val>
                                                <p:fltVal val="0"/>
                                              </p:val>
                                            </p:tav>
                                            <p:tav tm="100000">
                                              <p:val>
                                                <p:strVal val="#ppt_h"/>
                                              </p:val>
                                            </p:tav>
                                          </p:tavLst>
                                        </p:anim>
                                        <p:animEffect transition="in" filter="fade">
                                          <p:cBhvr>
                                            <p:cTn id="27" dur="300"/>
                                            <p:tgtEl>
                                              <p:spTgt spid="53"/>
                                            </p:tgtEl>
                                          </p:cBhvr>
                                        </p:animEffect>
                                      </p:childTnLst>
                                    </p:cTn>
                                  </p:par>
                                  <p:par>
                                    <p:cTn id="28" presetID="6" presetClass="emph" presetSubtype="0" autoRev="1" fill="hold" grpId="1" nodeType="withEffect">
                                      <p:stCondLst>
                                        <p:cond delay="600"/>
                                      </p:stCondLst>
                                      <p:childTnLst>
                                        <p:animScale>
                                          <p:cBhvr>
                                            <p:cTn id="29" dur="150" fill="hold"/>
                                            <p:tgtEl>
                                              <p:spTgt spid="53"/>
                                            </p:tgtEl>
                                          </p:cBhvr>
                                          <p:by x="110000" y="110000"/>
                                        </p:animScale>
                                      </p:childTnLst>
                                    </p:cTn>
                                  </p:par>
                                  <p:par>
                                    <p:cTn id="30" presetID="2" presetClass="entr" presetSubtype="2" fill="hold" grpId="0" nodeType="withEffect">
                                      <p:stCondLst>
                                        <p:cond delay="600"/>
                                      </p:stCondLst>
                                      <p:childTnLst>
                                        <p:set>
                                          <p:cBhvr>
                                            <p:cTn id="31" dur="1" fill="hold">
                                              <p:stCondLst>
                                                <p:cond delay="0"/>
                                              </p:stCondLst>
                                            </p:cTn>
                                            <p:tgtEl>
                                              <p:spTgt spid="52"/>
                                            </p:tgtEl>
                                            <p:attrNameLst>
                                              <p:attrName>style.visibility</p:attrName>
                                            </p:attrNameLst>
                                          </p:cBhvr>
                                          <p:to>
                                            <p:strVal val="visible"/>
                                          </p:to>
                                        </p:set>
                                        <p:anim calcmode="lin" valueType="num">
                                          <p:cBhvr additive="base">
                                            <p:cTn id="32" dur="750" fill="hold"/>
                                            <p:tgtEl>
                                              <p:spTgt spid="52"/>
                                            </p:tgtEl>
                                            <p:attrNameLst>
                                              <p:attrName>ppt_x</p:attrName>
                                            </p:attrNameLst>
                                          </p:cBhvr>
                                          <p:tavLst>
                                            <p:tav tm="0">
                                              <p:val>
                                                <p:strVal val="1+#ppt_w/2"/>
                                              </p:val>
                                            </p:tav>
                                            <p:tav tm="100000">
                                              <p:val>
                                                <p:strVal val="#ppt_x"/>
                                              </p:val>
                                            </p:tav>
                                          </p:tavLst>
                                        </p:anim>
                                        <p:anim calcmode="lin" valueType="num">
                                          <p:cBhvr additive="base">
                                            <p:cTn id="33" dur="750" fill="hold"/>
                                            <p:tgtEl>
                                              <p:spTgt spid="52"/>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53" presetClass="entr" presetSubtype="16" fill="hold" nodeType="afterEffect">
                                      <p:stCondLst>
                                        <p:cond delay="0"/>
                                      </p:stCondLst>
                                      <p:childTnLst>
                                        <p:set>
                                          <p:cBhvr>
                                            <p:cTn id="36" dur="1" fill="hold">
                                              <p:stCondLst>
                                                <p:cond delay="0"/>
                                              </p:stCondLst>
                                            </p:cTn>
                                            <p:tgtEl>
                                              <p:spTgt spid="54"/>
                                            </p:tgtEl>
                                            <p:attrNameLst>
                                              <p:attrName>style.visibility</p:attrName>
                                            </p:attrNameLst>
                                          </p:cBhvr>
                                          <p:to>
                                            <p:strVal val="visible"/>
                                          </p:to>
                                        </p:set>
                                        <p:anim calcmode="lin" valueType="num">
                                          <p:cBhvr>
                                            <p:cTn id="37" dur="300" fill="hold"/>
                                            <p:tgtEl>
                                              <p:spTgt spid="54"/>
                                            </p:tgtEl>
                                            <p:attrNameLst>
                                              <p:attrName>ppt_w</p:attrName>
                                            </p:attrNameLst>
                                          </p:cBhvr>
                                          <p:tavLst>
                                            <p:tav tm="0">
                                              <p:val>
                                                <p:fltVal val="0"/>
                                              </p:val>
                                            </p:tav>
                                            <p:tav tm="100000">
                                              <p:val>
                                                <p:strVal val="#ppt_w"/>
                                              </p:val>
                                            </p:tav>
                                          </p:tavLst>
                                        </p:anim>
                                        <p:anim calcmode="lin" valueType="num">
                                          <p:cBhvr>
                                            <p:cTn id="38" dur="300" fill="hold"/>
                                            <p:tgtEl>
                                              <p:spTgt spid="54"/>
                                            </p:tgtEl>
                                            <p:attrNameLst>
                                              <p:attrName>ppt_h</p:attrName>
                                            </p:attrNameLst>
                                          </p:cBhvr>
                                          <p:tavLst>
                                            <p:tav tm="0">
                                              <p:val>
                                                <p:fltVal val="0"/>
                                              </p:val>
                                            </p:tav>
                                            <p:tav tm="100000">
                                              <p:val>
                                                <p:strVal val="#ppt_h"/>
                                              </p:val>
                                            </p:tav>
                                          </p:tavLst>
                                        </p:anim>
                                        <p:animEffect transition="in" filter="fade">
                                          <p:cBhvr>
                                            <p:cTn id="39" dur="300"/>
                                            <p:tgtEl>
                                              <p:spTgt spid="54"/>
                                            </p:tgtEl>
                                          </p:cBhvr>
                                        </p:animEffect>
                                      </p:childTnLst>
                                    </p:cTn>
                                  </p:par>
                                  <p:par>
                                    <p:cTn id="40" presetID="6" presetClass="emph" presetSubtype="0" autoRev="1" fill="hold" nodeType="withEffect">
                                      <p:stCondLst>
                                        <p:cond delay="300"/>
                                      </p:stCondLst>
                                      <p:childTnLst>
                                        <p:animScale>
                                          <p:cBhvr>
                                            <p:cTn id="41" dur="150" fill="hold"/>
                                            <p:tgtEl>
                                              <p:spTgt spid="54"/>
                                            </p:tgtEl>
                                          </p:cBhvr>
                                          <p:by x="110000" y="110000"/>
                                        </p:animScale>
                                      </p:childTnLst>
                                    </p:cTn>
                                  </p:par>
                                  <p:par>
                                    <p:cTn id="42" presetID="53" presetClass="entr" presetSubtype="16" fill="hold" grpId="0" nodeType="withEffect">
                                      <p:stCondLst>
                                        <p:cond delay="300"/>
                                      </p:stCondLst>
                                      <p:childTnLst>
                                        <p:set>
                                          <p:cBhvr>
                                            <p:cTn id="43" dur="1" fill="hold">
                                              <p:stCondLst>
                                                <p:cond delay="0"/>
                                              </p:stCondLst>
                                            </p:cTn>
                                            <p:tgtEl>
                                              <p:spTgt spid="58"/>
                                            </p:tgtEl>
                                            <p:attrNameLst>
                                              <p:attrName>style.visibility</p:attrName>
                                            </p:attrNameLst>
                                          </p:cBhvr>
                                          <p:to>
                                            <p:strVal val="visible"/>
                                          </p:to>
                                        </p:set>
                                        <p:anim calcmode="lin" valueType="num">
                                          <p:cBhvr>
                                            <p:cTn id="44" dur="300" fill="hold"/>
                                            <p:tgtEl>
                                              <p:spTgt spid="58"/>
                                            </p:tgtEl>
                                            <p:attrNameLst>
                                              <p:attrName>ppt_w</p:attrName>
                                            </p:attrNameLst>
                                          </p:cBhvr>
                                          <p:tavLst>
                                            <p:tav tm="0">
                                              <p:val>
                                                <p:fltVal val="0"/>
                                              </p:val>
                                            </p:tav>
                                            <p:tav tm="100000">
                                              <p:val>
                                                <p:strVal val="#ppt_w"/>
                                              </p:val>
                                            </p:tav>
                                          </p:tavLst>
                                        </p:anim>
                                        <p:anim calcmode="lin" valueType="num">
                                          <p:cBhvr>
                                            <p:cTn id="45" dur="300" fill="hold"/>
                                            <p:tgtEl>
                                              <p:spTgt spid="58"/>
                                            </p:tgtEl>
                                            <p:attrNameLst>
                                              <p:attrName>ppt_h</p:attrName>
                                            </p:attrNameLst>
                                          </p:cBhvr>
                                          <p:tavLst>
                                            <p:tav tm="0">
                                              <p:val>
                                                <p:fltVal val="0"/>
                                              </p:val>
                                            </p:tav>
                                            <p:tav tm="100000">
                                              <p:val>
                                                <p:strVal val="#ppt_h"/>
                                              </p:val>
                                            </p:tav>
                                          </p:tavLst>
                                        </p:anim>
                                        <p:animEffect transition="in" filter="fade">
                                          <p:cBhvr>
                                            <p:cTn id="46" dur="300"/>
                                            <p:tgtEl>
                                              <p:spTgt spid="58"/>
                                            </p:tgtEl>
                                          </p:cBhvr>
                                        </p:animEffect>
                                      </p:childTnLst>
                                    </p:cTn>
                                  </p:par>
                                  <p:par>
                                    <p:cTn id="47" presetID="6" presetClass="emph" presetSubtype="0" autoRev="1" fill="hold" grpId="1" nodeType="withEffect">
                                      <p:stCondLst>
                                        <p:cond delay="600"/>
                                      </p:stCondLst>
                                      <p:childTnLst>
                                        <p:animScale>
                                          <p:cBhvr>
                                            <p:cTn id="48" dur="150" fill="hold"/>
                                            <p:tgtEl>
                                              <p:spTgt spid="58"/>
                                            </p:tgtEl>
                                          </p:cBhvr>
                                          <p:by x="110000" y="110000"/>
                                        </p:animScale>
                                      </p:childTnLst>
                                    </p:cTn>
                                  </p:par>
                                  <p:par>
                                    <p:cTn id="49" presetID="2" presetClass="entr" presetSubtype="2" fill="hold" grpId="0" nodeType="withEffect">
                                      <p:stCondLst>
                                        <p:cond delay="60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750" fill="hold"/>
                                            <p:tgtEl>
                                              <p:spTgt spid="57"/>
                                            </p:tgtEl>
                                            <p:attrNameLst>
                                              <p:attrName>ppt_x</p:attrName>
                                            </p:attrNameLst>
                                          </p:cBhvr>
                                          <p:tavLst>
                                            <p:tav tm="0">
                                              <p:val>
                                                <p:strVal val="1+#ppt_w/2"/>
                                              </p:val>
                                            </p:tav>
                                            <p:tav tm="100000">
                                              <p:val>
                                                <p:strVal val="#ppt_x"/>
                                              </p:val>
                                            </p:tav>
                                          </p:tavLst>
                                        </p:anim>
                                        <p:anim calcmode="lin" valueType="num">
                                          <p:cBhvr additive="base">
                                            <p:cTn id="52" dur="750" fill="hold"/>
                                            <p:tgtEl>
                                              <p:spTgt spid="57"/>
                                            </p:tgtEl>
                                            <p:attrNameLst>
                                              <p:attrName>ppt_y</p:attrName>
                                            </p:attrNameLst>
                                          </p:cBhvr>
                                          <p:tavLst>
                                            <p:tav tm="0">
                                              <p:val>
                                                <p:strVal val="#ppt_y"/>
                                              </p:val>
                                            </p:tav>
                                            <p:tav tm="100000">
                                              <p:val>
                                                <p:strVal val="#ppt_y"/>
                                              </p:val>
                                            </p:tav>
                                          </p:tavLst>
                                        </p:anim>
                                      </p:childTnLst>
                                    </p:cTn>
                                  </p:par>
                                </p:childTnLst>
                              </p:cTn>
                            </p:par>
                            <p:par>
                              <p:cTn id="53" fill="hold">
                                <p:stCondLst>
                                  <p:cond delay="2000"/>
                                </p:stCondLst>
                                <p:childTnLst>
                                  <p:par>
                                    <p:cTn id="54" presetID="53" presetClass="entr" presetSubtype="16" fill="hold" nodeType="afterEffect">
                                      <p:stCondLst>
                                        <p:cond delay="0"/>
                                      </p:stCondLst>
                                      <p:childTnLst>
                                        <p:set>
                                          <p:cBhvr>
                                            <p:cTn id="55" dur="1" fill="hold">
                                              <p:stCondLst>
                                                <p:cond delay="0"/>
                                              </p:stCondLst>
                                            </p:cTn>
                                            <p:tgtEl>
                                              <p:spTgt spid="59"/>
                                            </p:tgtEl>
                                            <p:attrNameLst>
                                              <p:attrName>style.visibility</p:attrName>
                                            </p:attrNameLst>
                                          </p:cBhvr>
                                          <p:to>
                                            <p:strVal val="visible"/>
                                          </p:to>
                                        </p:set>
                                        <p:anim calcmode="lin" valueType="num">
                                          <p:cBhvr>
                                            <p:cTn id="56" dur="300" fill="hold"/>
                                            <p:tgtEl>
                                              <p:spTgt spid="59"/>
                                            </p:tgtEl>
                                            <p:attrNameLst>
                                              <p:attrName>ppt_w</p:attrName>
                                            </p:attrNameLst>
                                          </p:cBhvr>
                                          <p:tavLst>
                                            <p:tav tm="0">
                                              <p:val>
                                                <p:fltVal val="0"/>
                                              </p:val>
                                            </p:tav>
                                            <p:tav tm="100000">
                                              <p:val>
                                                <p:strVal val="#ppt_w"/>
                                              </p:val>
                                            </p:tav>
                                          </p:tavLst>
                                        </p:anim>
                                        <p:anim calcmode="lin" valueType="num">
                                          <p:cBhvr>
                                            <p:cTn id="57" dur="300" fill="hold"/>
                                            <p:tgtEl>
                                              <p:spTgt spid="59"/>
                                            </p:tgtEl>
                                            <p:attrNameLst>
                                              <p:attrName>ppt_h</p:attrName>
                                            </p:attrNameLst>
                                          </p:cBhvr>
                                          <p:tavLst>
                                            <p:tav tm="0">
                                              <p:val>
                                                <p:fltVal val="0"/>
                                              </p:val>
                                            </p:tav>
                                            <p:tav tm="100000">
                                              <p:val>
                                                <p:strVal val="#ppt_h"/>
                                              </p:val>
                                            </p:tav>
                                          </p:tavLst>
                                        </p:anim>
                                        <p:animEffect transition="in" filter="fade">
                                          <p:cBhvr>
                                            <p:cTn id="58" dur="300"/>
                                            <p:tgtEl>
                                              <p:spTgt spid="59"/>
                                            </p:tgtEl>
                                          </p:cBhvr>
                                        </p:animEffect>
                                      </p:childTnLst>
                                    </p:cTn>
                                  </p:par>
                                  <p:par>
                                    <p:cTn id="59" presetID="6" presetClass="emph" presetSubtype="0" autoRev="1" fill="hold" nodeType="withEffect">
                                      <p:stCondLst>
                                        <p:cond delay="300"/>
                                      </p:stCondLst>
                                      <p:childTnLst>
                                        <p:animScale>
                                          <p:cBhvr>
                                            <p:cTn id="60" dur="150" fill="hold"/>
                                            <p:tgtEl>
                                              <p:spTgt spid="59"/>
                                            </p:tgtEl>
                                          </p:cBhvr>
                                          <p:by x="110000" y="110000"/>
                                        </p:animScale>
                                      </p:childTnLst>
                                    </p:cTn>
                                  </p:par>
                                  <p:par>
                                    <p:cTn id="61" presetID="53" presetClass="entr" presetSubtype="16" fill="hold" grpId="0" nodeType="withEffect">
                                      <p:stCondLst>
                                        <p:cond delay="300"/>
                                      </p:stCondLst>
                                      <p:childTnLst>
                                        <p:set>
                                          <p:cBhvr>
                                            <p:cTn id="62" dur="1" fill="hold">
                                              <p:stCondLst>
                                                <p:cond delay="0"/>
                                              </p:stCondLst>
                                            </p:cTn>
                                            <p:tgtEl>
                                              <p:spTgt spid="63"/>
                                            </p:tgtEl>
                                            <p:attrNameLst>
                                              <p:attrName>style.visibility</p:attrName>
                                            </p:attrNameLst>
                                          </p:cBhvr>
                                          <p:to>
                                            <p:strVal val="visible"/>
                                          </p:to>
                                        </p:set>
                                        <p:anim calcmode="lin" valueType="num">
                                          <p:cBhvr>
                                            <p:cTn id="63" dur="300" fill="hold"/>
                                            <p:tgtEl>
                                              <p:spTgt spid="63"/>
                                            </p:tgtEl>
                                            <p:attrNameLst>
                                              <p:attrName>ppt_w</p:attrName>
                                            </p:attrNameLst>
                                          </p:cBhvr>
                                          <p:tavLst>
                                            <p:tav tm="0">
                                              <p:val>
                                                <p:fltVal val="0"/>
                                              </p:val>
                                            </p:tav>
                                            <p:tav tm="100000">
                                              <p:val>
                                                <p:strVal val="#ppt_w"/>
                                              </p:val>
                                            </p:tav>
                                          </p:tavLst>
                                        </p:anim>
                                        <p:anim calcmode="lin" valueType="num">
                                          <p:cBhvr>
                                            <p:cTn id="64" dur="300" fill="hold"/>
                                            <p:tgtEl>
                                              <p:spTgt spid="63"/>
                                            </p:tgtEl>
                                            <p:attrNameLst>
                                              <p:attrName>ppt_h</p:attrName>
                                            </p:attrNameLst>
                                          </p:cBhvr>
                                          <p:tavLst>
                                            <p:tav tm="0">
                                              <p:val>
                                                <p:fltVal val="0"/>
                                              </p:val>
                                            </p:tav>
                                            <p:tav tm="100000">
                                              <p:val>
                                                <p:strVal val="#ppt_h"/>
                                              </p:val>
                                            </p:tav>
                                          </p:tavLst>
                                        </p:anim>
                                        <p:animEffect transition="in" filter="fade">
                                          <p:cBhvr>
                                            <p:cTn id="65" dur="300"/>
                                            <p:tgtEl>
                                              <p:spTgt spid="63"/>
                                            </p:tgtEl>
                                          </p:cBhvr>
                                        </p:animEffect>
                                      </p:childTnLst>
                                    </p:cTn>
                                  </p:par>
                                  <p:par>
                                    <p:cTn id="66" presetID="6" presetClass="emph" presetSubtype="0" autoRev="1" fill="hold" grpId="1" nodeType="withEffect">
                                      <p:stCondLst>
                                        <p:cond delay="600"/>
                                      </p:stCondLst>
                                      <p:childTnLst>
                                        <p:animScale>
                                          <p:cBhvr>
                                            <p:cTn id="67" dur="150" fill="hold"/>
                                            <p:tgtEl>
                                              <p:spTgt spid="63"/>
                                            </p:tgtEl>
                                          </p:cBhvr>
                                          <p:by x="110000" y="110000"/>
                                        </p:animScale>
                                      </p:childTnLst>
                                    </p:cTn>
                                  </p:par>
                                  <p:par>
                                    <p:cTn id="68" presetID="2" presetClass="entr" presetSubtype="2" fill="hold" grpId="0" nodeType="withEffect">
                                      <p:stCondLst>
                                        <p:cond delay="600"/>
                                      </p:stCondLst>
                                      <p:childTnLst>
                                        <p:set>
                                          <p:cBhvr>
                                            <p:cTn id="69" dur="1" fill="hold">
                                              <p:stCondLst>
                                                <p:cond delay="0"/>
                                              </p:stCondLst>
                                            </p:cTn>
                                            <p:tgtEl>
                                              <p:spTgt spid="62"/>
                                            </p:tgtEl>
                                            <p:attrNameLst>
                                              <p:attrName>style.visibility</p:attrName>
                                            </p:attrNameLst>
                                          </p:cBhvr>
                                          <p:to>
                                            <p:strVal val="visible"/>
                                          </p:to>
                                        </p:set>
                                        <p:anim calcmode="lin" valueType="num">
                                          <p:cBhvr additive="base">
                                            <p:cTn id="70" dur="750" fill="hold"/>
                                            <p:tgtEl>
                                              <p:spTgt spid="62"/>
                                            </p:tgtEl>
                                            <p:attrNameLst>
                                              <p:attrName>ppt_x</p:attrName>
                                            </p:attrNameLst>
                                          </p:cBhvr>
                                          <p:tavLst>
                                            <p:tav tm="0">
                                              <p:val>
                                                <p:strVal val="1+#ppt_w/2"/>
                                              </p:val>
                                            </p:tav>
                                            <p:tav tm="100000">
                                              <p:val>
                                                <p:strVal val="#ppt_x"/>
                                              </p:val>
                                            </p:tav>
                                          </p:tavLst>
                                        </p:anim>
                                        <p:anim calcmode="lin" valueType="num">
                                          <p:cBhvr additive="base">
                                            <p:cTn id="71" dur="750" fill="hold"/>
                                            <p:tgtEl>
                                              <p:spTgt spid="62"/>
                                            </p:tgtEl>
                                            <p:attrNameLst>
                                              <p:attrName>ppt_y</p:attrName>
                                            </p:attrNameLst>
                                          </p:cBhvr>
                                          <p:tavLst>
                                            <p:tav tm="0">
                                              <p:val>
                                                <p:strVal val="#ppt_y"/>
                                              </p:val>
                                            </p:tav>
                                            <p:tav tm="100000">
                                              <p:val>
                                                <p:strVal val="#ppt_y"/>
                                              </p:val>
                                            </p:tav>
                                          </p:tavLst>
                                        </p:anim>
                                      </p:childTnLst>
                                    </p:cTn>
                                  </p:par>
                                </p:childTnLst>
                              </p:cTn>
                            </p:par>
                            <p:par>
                              <p:cTn id="72" fill="hold">
                                <p:stCondLst>
                                  <p:cond delay="2500"/>
                                </p:stCondLst>
                                <p:childTnLst>
                                  <p:par>
                                    <p:cTn id="73" presetID="53" presetClass="entr" presetSubtype="16" fill="hold" nodeType="afterEffect">
                                      <p:stCondLst>
                                        <p:cond delay="0"/>
                                      </p:stCondLst>
                                      <p:childTnLst>
                                        <p:set>
                                          <p:cBhvr>
                                            <p:cTn id="74" dur="1" fill="hold">
                                              <p:stCondLst>
                                                <p:cond delay="0"/>
                                              </p:stCondLst>
                                            </p:cTn>
                                            <p:tgtEl>
                                              <p:spTgt spid="64"/>
                                            </p:tgtEl>
                                            <p:attrNameLst>
                                              <p:attrName>style.visibility</p:attrName>
                                            </p:attrNameLst>
                                          </p:cBhvr>
                                          <p:to>
                                            <p:strVal val="visible"/>
                                          </p:to>
                                        </p:set>
                                        <p:anim calcmode="lin" valueType="num">
                                          <p:cBhvr>
                                            <p:cTn id="75" dur="300" fill="hold"/>
                                            <p:tgtEl>
                                              <p:spTgt spid="64"/>
                                            </p:tgtEl>
                                            <p:attrNameLst>
                                              <p:attrName>ppt_w</p:attrName>
                                            </p:attrNameLst>
                                          </p:cBhvr>
                                          <p:tavLst>
                                            <p:tav tm="0">
                                              <p:val>
                                                <p:fltVal val="0"/>
                                              </p:val>
                                            </p:tav>
                                            <p:tav tm="100000">
                                              <p:val>
                                                <p:strVal val="#ppt_w"/>
                                              </p:val>
                                            </p:tav>
                                          </p:tavLst>
                                        </p:anim>
                                        <p:anim calcmode="lin" valueType="num">
                                          <p:cBhvr>
                                            <p:cTn id="76" dur="300" fill="hold"/>
                                            <p:tgtEl>
                                              <p:spTgt spid="64"/>
                                            </p:tgtEl>
                                            <p:attrNameLst>
                                              <p:attrName>ppt_h</p:attrName>
                                            </p:attrNameLst>
                                          </p:cBhvr>
                                          <p:tavLst>
                                            <p:tav tm="0">
                                              <p:val>
                                                <p:fltVal val="0"/>
                                              </p:val>
                                            </p:tav>
                                            <p:tav tm="100000">
                                              <p:val>
                                                <p:strVal val="#ppt_h"/>
                                              </p:val>
                                            </p:tav>
                                          </p:tavLst>
                                        </p:anim>
                                        <p:animEffect transition="in" filter="fade">
                                          <p:cBhvr>
                                            <p:cTn id="77" dur="300"/>
                                            <p:tgtEl>
                                              <p:spTgt spid="64"/>
                                            </p:tgtEl>
                                          </p:cBhvr>
                                        </p:animEffect>
                                      </p:childTnLst>
                                    </p:cTn>
                                  </p:par>
                                  <p:par>
                                    <p:cTn id="78" presetID="6" presetClass="emph" presetSubtype="0" autoRev="1" fill="hold" nodeType="withEffect">
                                      <p:stCondLst>
                                        <p:cond delay="300"/>
                                      </p:stCondLst>
                                      <p:childTnLst>
                                        <p:animScale>
                                          <p:cBhvr>
                                            <p:cTn id="79" dur="150" fill="hold"/>
                                            <p:tgtEl>
                                              <p:spTgt spid="64"/>
                                            </p:tgtEl>
                                          </p:cBhvr>
                                          <p:by x="110000" y="110000"/>
                                        </p:animScale>
                                      </p:childTnLst>
                                    </p:cTn>
                                  </p:par>
                                  <p:par>
                                    <p:cTn id="80" presetID="53" presetClass="entr" presetSubtype="16" fill="hold" grpId="0" nodeType="withEffect">
                                      <p:stCondLst>
                                        <p:cond delay="300"/>
                                      </p:stCondLst>
                                      <p:childTnLst>
                                        <p:set>
                                          <p:cBhvr>
                                            <p:cTn id="81" dur="1" fill="hold">
                                              <p:stCondLst>
                                                <p:cond delay="0"/>
                                              </p:stCondLst>
                                            </p:cTn>
                                            <p:tgtEl>
                                              <p:spTgt spid="68"/>
                                            </p:tgtEl>
                                            <p:attrNameLst>
                                              <p:attrName>style.visibility</p:attrName>
                                            </p:attrNameLst>
                                          </p:cBhvr>
                                          <p:to>
                                            <p:strVal val="visible"/>
                                          </p:to>
                                        </p:set>
                                        <p:anim calcmode="lin" valueType="num">
                                          <p:cBhvr>
                                            <p:cTn id="82" dur="300" fill="hold"/>
                                            <p:tgtEl>
                                              <p:spTgt spid="68"/>
                                            </p:tgtEl>
                                            <p:attrNameLst>
                                              <p:attrName>ppt_w</p:attrName>
                                            </p:attrNameLst>
                                          </p:cBhvr>
                                          <p:tavLst>
                                            <p:tav tm="0">
                                              <p:val>
                                                <p:fltVal val="0"/>
                                              </p:val>
                                            </p:tav>
                                            <p:tav tm="100000">
                                              <p:val>
                                                <p:strVal val="#ppt_w"/>
                                              </p:val>
                                            </p:tav>
                                          </p:tavLst>
                                        </p:anim>
                                        <p:anim calcmode="lin" valueType="num">
                                          <p:cBhvr>
                                            <p:cTn id="83" dur="300" fill="hold"/>
                                            <p:tgtEl>
                                              <p:spTgt spid="68"/>
                                            </p:tgtEl>
                                            <p:attrNameLst>
                                              <p:attrName>ppt_h</p:attrName>
                                            </p:attrNameLst>
                                          </p:cBhvr>
                                          <p:tavLst>
                                            <p:tav tm="0">
                                              <p:val>
                                                <p:fltVal val="0"/>
                                              </p:val>
                                            </p:tav>
                                            <p:tav tm="100000">
                                              <p:val>
                                                <p:strVal val="#ppt_h"/>
                                              </p:val>
                                            </p:tav>
                                          </p:tavLst>
                                        </p:anim>
                                        <p:animEffect transition="in" filter="fade">
                                          <p:cBhvr>
                                            <p:cTn id="84" dur="300"/>
                                            <p:tgtEl>
                                              <p:spTgt spid="68"/>
                                            </p:tgtEl>
                                          </p:cBhvr>
                                        </p:animEffect>
                                      </p:childTnLst>
                                    </p:cTn>
                                  </p:par>
                                  <p:par>
                                    <p:cTn id="85" presetID="6" presetClass="emph" presetSubtype="0" autoRev="1" fill="hold" grpId="1" nodeType="withEffect">
                                      <p:stCondLst>
                                        <p:cond delay="600"/>
                                      </p:stCondLst>
                                      <p:childTnLst>
                                        <p:animScale>
                                          <p:cBhvr>
                                            <p:cTn id="86" dur="150" fill="hold"/>
                                            <p:tgtEl>
                                              <p:spTgt spid="68"/>
                                            </p:tgtEl>
                                          </p:cBhvr>
                                          <p:by x="110000" y="110000"/>
                                        </p:animScale>
                                      </p:childTnLst>
                                    </p:cTn>
                                  </p:par>
                                  <p:par>
                                    <p:cTn id="87" presetID="2" presetClass="entr" presetSubtype="2" fill="hold" grpId="0" nodeType="withEffect">
                                      <p:stCondLst>
                                        <p:cond delay="600"/>
                                      </p:stCondLst>
                                      <p:childTnLst>
                                        <p:set>
                                          <p:cBhvr>
                                            <p:cTn id="88" dur="1" fill="hold">
                                              <p:stCondLst>
                                                <p:cond delay="0"/>
                                              </p:stCondLst>
                                            </p:cTn>
                                            <p:tgtEl>
                                              <p:spTgt spid="67"/>
                                            </p:tgtEl>
                                            <p:attrNameLst>
                                              <p:attrName>style.visibility</p:attrName>
                                            </p:attrNameLst>
                                          </p:cBhvr>
                                          <p:to>
                                            <p:strVal val="visible"/>
                                          </p:to>
                                        </p:set>
                                        <p:anim calcmode="lin" valueType="num">
                                          <p:cBhvr additive="base">
                                            <p:cTn id="89" dur="750" fill="hold"/>
                                            <p:tgtEl>
                                              <p:spTgt spid="67"/>
                                            </p:tgtEl>
                                            <p:attrNameLst>
                                              <p:attrName>ppt_x</p:attrName>
                                            </p:attrNameLst>
                                          </p:cBhvr>
                                          <p:tavLst>
                                            <p:tav tm="0">
                                              <p:val>
                                                <p:strVal val="1+#ppt_w/2"/>
                                              </p:val>
                                            </p:tav>
                                            <p:tav tm="100000">
                                              <p:val>
                                                <p:strVal val="#ppt_x"/>
                                              </p:val>
                                            </p:tav>
                                          </p:tavLst>
                                        </p:anim>
                                        <p:anim calcmode="lin" valueType="num">
                                          <p:cBhvr additive="base">
                                            <p:cTn id="90" dur="750" fill="hold"/>
                                            <p:tgtEl>
                                              <p:spTgt spid="67"/>
                                            </p:tgtEl>
                                            <p:attrNameLst>
                                              <p:attrName>ppt_y</p:attrName>
                                            </p:attrNameLst>
                                          </p:cBhvr>
                                          <p:tavLst>
                                            <p:tav tm="0">
                                              <p:val>
                                                <p:strVal val="#ppt_y"/>
                                              </p:val>
                                            </p:tav>
                                            <p:tav tm="100000">
                                              <p:val>
                                                <p:strVal val="#ppt_y"/>
                                              </p:val>
                                            </p:tav>
                                          </p:tavLst>
                                        </p:anim>
                                      </p:childTnLst>
                                    </p:cTn>
                                  </p:par>
                                </p:childTnLst>
                              </p:cTn>
                            </p:par>
                            <p:par>
                              <p:cTn id="91" fill="hold">
                                <p:stCondLst>
                                  <p:cond delay="3000"/>
                                </p:stCondLst>
                                <p:childTnLst>
                                  <p:par>
                                    <p:cTn id="92" presetID="53" presetClass="entr" presetSubtype="16" fill="hold" nodeType="afterEffect">
                                      <p:stCondLst>
                                        <p:cond delay="0"/>
                                      </p:stCondLst>
                                      <p:childTnLst>
                                        <p:set>
                                          <p:cBhvr>
                                            <p:cTn id="93" dur="1" fill="hold">
                                              <p:stCondLst>
                                                <p:cond delay="0"/>
                                              </p:stCondLst>
                                            </p:cTn>
                                            <p:tgtEl>
                                              <p:spTgt spid="69"/>
                                            </p:tgtEl>
                                            <p:attrNameLst>
                                              <p:attrName>style.visibility</p:attrName>
                                            </p:attrNameLst>
                                          </p:cBhvr>
                                          <p:to>
                                            <p:strVal val="visible"/>
                                          </p:to>
                                        </p:set>
                                        <p:anim calcmode="lin" valueType="num">
                                          <p:cBhvr>
                                            <p:cTn id="94" dur="300" fill="hold"/>
                                            <p:tgtEl>
                                              <p:spTgt spid="69"/>
                                            </p:tgtEl>
                                            <p:attrNameLst>
                                              <p:attrName>ppt_w</p:attrName>
                                            </p:attrNameLst>
                                          </p:cBhvr>
                                          <p:tavLst>
                                            <p:tav tm="0">
                                              <p:val>
                                                <p:fltVal val="0"/>
                                              </p:val>
                                            </p:tav>
                                            <p:tav tm="100000">
                                              <p:val>
                                                <p:strVal val="#ppt_w"/>
                                              </p:val>
                                            </p:tav>
                                          </p:tavLst>
                                        </p:anim>
                                        <p:anim calcmode="lin" valueType="num">
                                          <p:cBhvr>
                                            <p:cTn id="95" dur="300" fill="hold"/>
                                            <p:tgtEl>
                                              <p:spTgt spid="69"/>
                                            </p:tgtEl>
                                            <p:attrNameLst>
                                              <p:attrName>ppt_h</p:attrName>
                                            </p:attrNameLst>
                                          </p:cBhvr>
                                          <p:tavLst>
                                            <p:tav tm="0">
                                              <p:val>
                                                <p:fltVal val="0"/>
                                              </p:val>
                                            </p:tav>
                                            <p:tav tm="100000">
                                              <p:val>
                                                <p:strVal val="#ppt_h"/>
                                              </p:val>
                                            </p:tav>
                                          </p:tavLst>
                                        </p:anim>
                                        <p:animEffect transition="in" filter="fade">
                                          <p:cBhvr>
                                            <p:cTn id="96" dur="300"/>
                                            <p:tgtEl>
                                              <p:spTgt spid="69"/>
                                            </p:tgtEl>
                                          </p:cBhvr>
                                        </p:animEffect>
                                      </p:childTnLst>
                                    </p:cTn>
                                  </p:par>
                                  <p:par>
                                    <p:cTn id="97" presetID="6" presetClass="emph" presetSubtype="0" autoRev="1" fill="hold" nodeType="withEffect">
                                      <p:stCondLst>
                                        <p:cond delay="300"/>
                                      </p:stCondLst>
                                      <p:childTnLst>
                                        <p:animScale>
                                          <p:cBhvr>
                                            <p:cTn id="98" dur="150" fill="hold"/>
                                            <p:tgtEl>
                                              <p:spTgt spid="69"/>
                                            </p:tgtEl>
                                          </p:cBhvr>
                                          <p:by x="110000" y="110000"/>
                                        </p:animScale>
                                      </p:childTnLst>
                                    </p:cTn>
                                  </p:par>
                                  <p:par>
                                    <p:cTn id="99" presetID="53" presetClass="entr" presetSubtype="16" fill="hold" grpId="0" nodeType="withEffect">
                                      <p:stCondLst>
                                        <p:cond delay="300"/>
                                      </p:stCondLst>
                                      <p:childTnLst>
                                        <p:set>
                                          <p:cBhvr>
                                            <p:cTn id="100" dur="1" fill="hold">
                                              <p:stCondLst>
                                                <p:cond delay="0"/>
                                              </p:stCondLst>
                                            </p:cTn>
                                            <p:tgtEl>
                                              <p:spTgt spid="73"/>
                                            </p:tgtEl>
                                            <p:attrNameLst>
                                              <p:attrName>style.visibility</p:attrName>
                                            </p:attrNameLst>
                                          </p:cBhvr>
                                          <p:to>
                                            <p:strVal val="visible"/>
                                          </p:to>
                                        </p:set>
                                        <p:anim calcmode="lin" valueType="num">
                                          <p:cBhvr>
                                            <p:cTn id="101" dur="300" fill="hold"/>
                                            <p:tgtEl>
                                              <p:spTgt spid="73"/>
                                            </p:tgtEl>
                                            <p:attrNameLst>
                                              <p:attrName>ppt_w</p:attrName>
                                            </p:attrNameLst>
                                          </p:cBhvr>
                                          <p:tavLst>
                                            <p:tav tm="0">
                                              <p:val>
                                                <p:fltVal val="0"/>
                                              </p:val>
                                            </p:tav>
                                            <p:tav tm="100000">
                                              <p:val>
                                                <p:strVal val="#ppt_w"/>
                                              </p:val>
                                            </p:tav>
                                          </p:tavLst>
                                        </p:anim>
                                        <p:anim calcmode="lin" valueType="num">
                                          <p:cBhvr>
                                            <p:cTn id="102" dur="300" fill="hold"/>
                                            <p:tgtEl>
                                              <p:spTgt spid="73"/>
                                            </p:tgtEl>
                                            <p:attrNameLst>
                                              <p:attrName>ppt_h</p:attrName>
                                            </p:attrNameLst>
                                          </p:cBhvr>
                                          <p:tavLst>
                                            <p:tav tm="0">
                                              <p:val>
                                                <p:fltVal val="0"/>
                                              </p:val>
                                            </p:tav>
                                            <p:tav tm="100000">
                                              <p:val>
                                                <p:strVal val="#ppt_h"/>
                                              </p:val>
                                            </p:tav>
                                          </p:tavLst>
                                        </p:anim>
                                        <p:animEffect transition="in" filter="fade">
                                          <p:cBhvr>
                                            <p:cTn id="103" dur="300"/>
                                            <p:tgtEl>
                                              <p:spTgt spid="73"/>
                                            </p:tgtEl>
                                          </p:cBhvr>
                                        </p:animEffect>
                                      </p:childTnLst>
                                    </p:cTn>
                                  </p:par>
                                  <p:par>
                                    <p:cTn id="104" presetID="6" presetClass="emph" presetSubtype="0" autoRev="1" fill="hold" grpId="1" nodeType="withEffect">
                                      <p:stCondLst>
                                        <p:cond delay="600"/>
                                      </p:stCondLst>
                                      <p:childTnLst>
                                        <p:animScale>
                                          <p:cBhvr>
                                            <p:cTn id="105" dur="150" fill="hold"/>
                                            <p:tgtEl>
                                              <p:spTgt spid="73"/>
                                            </p:tgtEl>
                                          </p:cBhvr>
                                          <p:by x="110000" y="110000"/>
                                        </p:animScale>
                                      </p:childTnLst>
                                    </p:cTn>
                                  </p:par>
                                  <p:par>
                                    <p:cTn id="106" presetID="2" presetClass="entr" presetSubtype="2" fill="hold" grpId="0" nodeType="withEffect">
                                      <p:stCondLst>
                                        <p:cond delay="600"/>
                                      </p:stCondLst>
                                      <p:childTnLst>
                                        <p:set>
                                          <p:cBhvr>
                                            <p:cTn id="107" dur="1" fill="hold">
                                              <p:stCondLst>
                                                <p:cond delay="0"/>
                                              </p:stCondLst>
                                            </p:cTn>
                                            <p:tgtEl>
                                              <p:spTgt spid="72"/>
                                            </p:tgtEl>
                                            <p:attrNameLst>
                                              <p:attrName>style.visibility</p:attrName>
                                            </p:attrNameLst>
                                          </p:cBhvr>
                                          <p:to>
                                            <p:strVal val="visible"/>
                                          </p:to>
                                        </p:set>
                                        <p:anim calcmode="lin" valueType="num">
                                          <p:cBhvr additive="base">
                                            <p:cTn id="108" dur="750" fill="hold"/>
                                            <p:tgtEl>
                                              <p:spTgt spid="72"/>
                                            </p:tgtEl>
                                            <p:attrNameLst>
                                              <p:attrName>ppt_x</p:attrName>
                                            </p:attrNameLst>
                                          </p:cBhvr>
                                          <p:tavLst>
                                            <p:tav tm="0">
                                              <p:val>
                                                <p:strVal val="1+#ppt_w/2"/>
                                              </p:val>
                                            </p:tav>
                                            <p:tav tm="100000">
                                              <p:val>
                                                <p:strVal val="#ppt_x"/>
                                              </p:val>
                                            </p:tav>
                                          </p:tavLst>
                                        </p:anim>
                                        <p:anim calcmode="lin" valueType="num">
                                          <p:cBhvr additive="base">
                                            <p:cTn id="109" dur="750" fill="hold"/>
                                            <p:tgtEl>
                                              <p:spTgt spid="72"/>
                                            </p:tgtEl>
                                            <p:attrNameLst>
                                              <p:attrName>ppt_y</p:attrName>
                                            </p:attrNameLst>
                                          </p:cBhvr>
                                          <p:tavLst>
                                            <p:tav tm="0">
                                              <p:val>
                                                <p:strVal val="#ppt_y"/>
                                              </p:val>
                                            </p:tav>
                                            <p:tav tm="100000">
                                              <p:val>
                                                <p:strVal val="#ppt_y"/>
                                              </p:val>
                                            </p:tav>
                                          </p:tavLst>
                                        </p:anim>
                                      </p:childTnLst>
                                    </p:cTn>
                                  </p:par>
                                </p:childTnLst>
                              </p:cTn>
                            </p:par>
                            <p:par>
                              <p:cTn id="110" fill="hold">
                                <p:stCondLst>
                                  <p:cond delay="3500"/>
                                </p:stCondLst>
                                <p:childTnLst>
                                  <p:par>
                                    <p:cTn id="111" presetID="10" presetClass="entr" presetSubtype="0" fill="hold" nodeType="afterEffect">
                                      <p:stCondLst>
                                        <p:cond delay="0"/>
                                      </p:stCondLst>
                                      <p:childTnLst>
                                        <p:set>
                                          <p:cBhvr>
                                            <p:cTn id="112" dur="1" fill="hold">
                                              <p:stCondLst>
                                                <p:cond delay="0"/>
                                              </p:stCondLst>
                                            </p:cTn>
                                            <p:tgtEl>
                                              <p:spTgt spid="37"/>
                                            </p:tgtEl>
                                            <p:attrNameLst>
                                              <p:attrName>style.visibility</p:attrName>
                                            </p:attrNameLst>
                                          </p:cBhvr>
                                          <p:to>
                                            <p:strVal val="visible"/>
                                          </p:to>
                                        </p:set>
                                        <p:animEffect transition="in" filter="fade">
                                          <p:cBhvr>
                                            <p:cTn id="11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4" grpId="0"/>
          <p:bldP spid="48" grpId="0"/>
          <p:bldP spid="52" grpId="0" animBg="1"/>
          <p:bldP spid="53" grpId="0"/>
          <p:bldP spid="53" grpId="1"/>
          <p:bldP spid="57" grpId="0" animBg="1"/>
          <p:bldP spid="58" grpId="0"/>
          <p:bldP spid="58" grpId="1"/>
          <p:bldP spid="62" grpId="0" animBg="1"/>
          <p:bldP spid="63" grpId="0"/>
          <p:bldP spid="63" grpId="1"/>
          <p:bldP spid="67" grpId="0" animBg="1"/>
          <p:bldP spid="68" grpId="0"/>
          <p:bldP spid="68" grpId="1"/>
          <p:bldP spid="72" grpId="0" animBg="1"/>
          <p:bldP spid="73" grpId="0"/>
          <p:bldP spid="73" grpId="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
          <p:cNvSpPr>
            <a:spLocks noChangeArrowheads="1"/>
          </p:cNvSpPr>
          <p:nvPr/>
        </p:nvSpPr>
        <p:spPr bwMode="auto">
          <a:xfrm>
            <a:off x="1043608" y="371449"/>
            <a:ext cx="121057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团队完成</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34" name="TextBox 33"/>
          <p:cNvSpPr txBox="1"/>
          <p:nvPr/>
        </p:nvSpPr>
        <p:spPr>
          <a:xfrm>
            <a:off x="6444208" y="412671"/>
            <a:ext cx="1646605"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spc="-300" dirty="0">
                <a:solidFill>
                  <a:srgbClr val="002060"/>
                </a:solidFill>
                <a:latin typeface="Arial" panose="020B0604020202020204"/>
                <a:ea typeface="微软雅黑" panose="020B0503020204020204" pitchFamily="34" charset="-122"/>
                <a:sym typeface="Arial" panose="020B0604020202020204"/>
              </a:rPr>
              <a:t>工作完成情况</a:t>
            </a:r>
            <a:endParaRPr lang="zh-CN" altLang="en-US" sz="2200" spc="-300" dirty="0">
              <a:solidFill>
                <a:srgbClr val="002060"/>
              </a:solidFill>
              <a:latin typeface="Arial" panose="020B0604020202020204"/>
              <a:ea typeface="微软雅黑" panose="020B0503020204020204" pitchFamily="34" charset="-122"/>
              <a:sym typeface="Arial" panose="020B0604020202020204"/>
            </a:endParaRPr>
          </a:p>
        </p:txBody>
      </p:sp>
      <p:sp>
        <p:nvSpPr>
          <p:cNvPr id="48" name="TextBox 47"/>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sp>
        <p:nvSpPr>
          <p:cNvPr id="28" name="任意多边形 27"/>
          <p:cNvSpPr>
            <a:spLocks noChangeAspect="1"/>
          </p:cNvSpPr>
          <p:nvPr/>
        </p:nvSpPr>
        <p:spPr bwMode="auto">
          <a:xfrm rot="18900000">
            <a:off x="-175284" y="2480788"/>
            <a:ext cx="4813760" cy="759336"/>
          </a:xfrm>
          <a:custGeom>
            <a:avLst/>
            <a:gdLst>
              <a:gd name="connsiteX0" fmla="*/ 5923385 w 6418347"/>
              <a:gd name="connsiteY0" fmla="*/ 0 h 1012448"/>
              <a:gd name="connsiteX1" fmla="*/ 5965923 w 6418347"/>
              <a:gd name="connsiteY1" fmla="*/ 19055 h 1012448"/>
              <a:gd name="connsiteX2" fmla="*/ 6389507 w 6418347"/>
              <a:gd name="connsiteY2" fmla="*/ 441867 h 1012448"/>
              <a:gd name="connsiteX3" fmla="*/ 6418347 w 6418347"/>
              <a:gd name="connsiteY3" fmla="*/ 506583 h 1012448"/>
              <a:gd name="connsiteX4" fmla="*/ 6392751 w 6418347"/>
              <a:gd name="connsiteY4" fmla="*/ 568063 h 1012448"/>
              <a:gd name="connsiteX5" fmla="*/ 5964122 w 6418347"/>
              <a:gd name="connsiteY5" fmla="*/ 995549 h 1012448"/>
              <a:gd name="connsiteX6" fmla="*/ 5923385 w 6418347"/>
              <a:gd name="connsiteY6" fmla="*/ 1012448 h 1012448"/>
              <a:gd name="connsiteX7" fmla="*/ 5866427 w 6418347"/>
              <a:gd name="connsiteY7" fmla="*/ 955641 h 1012448"/>
              <a:gd name="connsiteX8" fmla="*/ 5866427 w 6418347"/>
              <a:gd name="connsiteY8" fmla="*/ 954203 h 1012448"/>
              <a:gd name="connsiteX9" fmla="*/ 5866427 w 6418347"/>
              <a:gd name="connsiteY9" fmla="*/ 869712 h 1012448"/>
              <a:gd name="connsiteX10" fmla="*/ 5866427 w 6418347"/>
              <a:gd name="connsiteY10" fmla="*/ 869353 h 1012448"/>
              <a:gd name="connsiteX11" fmla="*/ 5866427 w 6418347"/>
              <a:gd name="connsiteY11" fmla="*/ 868993 h 1012448"/>
              <a:gd name="connsiteX12" fmla="*/ 5851646 w 6418347"/>
              <a:gd name="connsiteY12" fmla="*/ 854252 h 1012448"/>
              <a:gd name="connsiteX13" fmla="*/ 5851286 w 6418347"/>
              <a:gd name="connsiteY13" fmla="*/ 854252 h 1012448"/>
              <a:gd name="connsiteX14" fmla="*/ 5650262 w 6418347"/>
              <a:gd name="connsiteY14" fmla="*/ 854252 h 1012448"/>
              <a:gd name="connsiteX15" fmla="*/ 5554251 w 6418347"/>
              <a:gd name="connsiteY15" fmla="*/ 854252 h 1012448"/>
              <a:gd name="connsiteX16" fmla="*/ 4280463 w 6418347"/>
              <a:gd name="connsiteY16" fmla="*/ 854252 h 1012448"/>
              <a:gd name="connsiteX17" fmla="*/ 4280460 w 6418347"/>
              <a:gd name="connsiteY17" fmla="*/ 854253 h 1012448"/>
              <a:gd name="connsiteX18" fmla="*/ 3962649 w 6418347"/>
              <a:gd name="connsiteY18" fmla="*/ 854253 h 1012448"/>
              <a:gd name="connsiteX19" fmla="*/ 3959528 w 6418347"/>
              <a:gd name="connsiteY19" fmla="*/ 854253 h 1012448"/>
              <a:gd name="connsiteX20" fmla="*/ 3889719 w 6418347"/>
              <a:gd name="connsiteY20" fmla="*/ 854253 h 1012448"/>
              <a:gd name="connsiteX21" fmla="*/ 3645896 w 6418347"/>
              <a:gd name="connsiteY21" fmla="*/ 854253 h 1012448"/>
              <a:gd name="connsiteX22" fmla="*/ 3641718 w 6418347"/>
              <a:gd name="connsiteY22" fmla="*/ 854253 h 1012448"/>
              <a:gd name="connsiteX23" fmla="*/ 3571908 w 6418347"/>
              <a:gd name="connsiteY23" fmla="*/ 854253 h 1012448"/>
              <a:gd name="connsiteX24" fmla="*/ 3568787 w 6418347"/>
              <a:gd name="connsiteY24" fmla="*/ 854253 h 1012448"/>
              <a:gd name="connsiteX25" fmla="*/ 3328085 w 6418347"/>
              <a:gd name="connsiteY25" fmla="*/ 854253 h 1012448"/>
              <a:gd name="connsiteX26" fmla="*/ 3324965 w 6418347"/>
              <a:gd name="connsiteY26" fmla="*/ 854253 h 1012448"/>
              <a:gd name="connsiteX27" fmla="*/ 3255155 w 6418347"/>
              <a:gd name="connsiteY27" fmla="*/ 854253 h 1012448"/>
              <a:gd name="connsiteX28" fmla="*/ 3250977 w 6418347"/>
              <a:gd name="connsiteY28" fmla="*/ 854253 h 1012448"/>
              <a:gd name="connsiteX29" fmla="*/ 3124055 w 6418347"/>
              <a:gd name="connsiteY29" fmla="*/ 854253 h 1012448"/>
              <a:gd name="connsiteX30" fmla="*/ 3050977 w 6418347"/>
              <a:gd name="connsiteY30" fmla="*/ 854253 h 1012448"/>
              <a:gd name="connsiteX31" fmla="*/ 3007154 w 6418347"/>
              <a:gd name="connsiteY31" fmla="*/ 854253 h 1012448"/>
              <a:gd name="connsiteX32" fmla="*/ 2937344 w 6418347"/>
              <a:gd name="connsiteY32" fmla="*/ 854253 h 1012448"/>
              <a:gd name="connsiteX33" fmla="*/ 2934224 w 6418347"/>
              <a:gd name="connsiteY33" fmla="*/ 854253 h 1012448"/>
              <a:gd name="connsiteX34" fmla="*/ 2806245 w 6418347"/>
              <a:gd name="connsiteY34" fmla="*/ 854253 h 1012448"/>
              <a:gd name="connsiteX35" fmla="*/ 2803124 w 6418347"/>
              <a:gd name="connsiteY35" fmla="*/ 854253 h 1012448"/>
              <a:gd name="connsiteX36" fmla="*/ 2733314 w 6418347"/>
              <a:gd name="connsiteY36" fmla="*/ 854253 h 1012448"/>
              <a:gd name="connsiteX37" fmla="*/ 2733167 w 6418347"/>
              <a:gd name="connsiteY37" fmla="*/ 854253 h 1012448"/>
              <a:gd name="connsiteX38" fmla="*/ 2730046 w 6418347"/>
              <a:gd name="connsiteY38" fmla="*/ 854253 h 1012448"/>
              <a:gd name="connsiteX39" fmla="*/ 2660236 w 6418347"/>
              <a:gd name="connsiteY39" fmla="*/ 854253 h 1012448"/>
              <a:gd name="connsiteX40" fmla="*/ 2616413 w 6418347"/>
              <a:gd name="connsiteY40" fmla="*/ 854253 h 1012448"/>
              <a:gd name="connsiteX41" fmla="*/ 2489492 w 6418347"/>
              <a:gd name="connsiteY41" fmla="*/ 854253 h 1012448"/>
              <a:gd name="connsiteX42" fmla="*/ 2485313 w 6418347"/>
              <a:gd name="connsiteY42" fmla="*/ 854253 h 1012448"/>
              <a:gd name="connsiteX43" fmla="*/ 2416414 w 6418347"/>
              <a:gd name="connsiteY43" fmla="*/ 854253 h 1012448"/>
              <a:gd name="connsiteX44" fmla="*/ 2415504 w 6418347"/>
              <a:gd name="connsiteY44" fmla="*/ 854253 h 1012448"/>
              <a:gd name="connsiteX45" fmla="*/ 2412383 w 6418347"/>
              <a:gd name="connsiteY45" fmla="*/ 854253 h 1012448"/>
              <a:gd name="connsiteX46" fmla="*/ 2412235 w 6418347"/>
              <a:gd name="connsiteY46" fmla="*/ 854253 h 1012448"/>
              <a:gd name="connsiteX47" fmla="*/ 2342426 w 6418347"/>
              <a:gd name="connsiteY47" fmla="*/ 854253 h 1012448"/>
              <a:gd name="connsiteX48" fmla="*/ 2339305 w 6418347"/>
              <a:gd name="connsiteY48" fmla="*/ 854253 h 1012448"/>
              <a:gd name="connsiteX49" fmla="*/ 2171681 w 6418347"/>
              <a:gd name="connsiteY49" fmla="*/ 854253 h 1012448"/>
              <a:gd name="connsiteX50" fmla="*/ 2168560 w 6418347"/>
              <a:gd name="connsiteY50" fmla="*/ 854253 h 1012448"/>
              <a:gd name="connsiteX51" fmla="*/ 2098751 w 6418347"/>
              <a:gd name="connsiteY51" fmla="*/ 854253 h 1012448"/>
              <a:gd name="connsiteX52" fmla="*/ 2098604 w 6418347"/>
              <a:gd name="connsiteY52" fmla="*/ 854253 h 1012448"/>
              <a:gd name="connsiteX53" fmla="*/ 2095482 w 6418347"/>
              <a:gd name="connsiteY53" fmla="*/ 854253 h 1012448"/>
              <a:gd name="connsiteX54" fmla="*/ 2094572 w 6418347"/>
              <a:gd name="connsiteY54" fmla="*/ 854253 h 1012448"/>
              <a:gd name="connsiteX55" fmla="*/ 2025673 w 6418347"/>
              <a:gd name="connsiteY55" fmla="*/ 854253 h 1012448"/>
              <a:gd name="connsiteX56" fmla="*/ 2021494 w 6418347"/>
              <a:gd name="connsiteY56" fmla="*/ 854253 h 1012448"/>
              <a:gd name="connsiteX57" fmla="*/ 1894573 w 6418347"/>
              <a:gd name="connsiteY57" fmla="*/ 854253 h 1012448"/>
              <a:gd name="connsiteX58" fmla="*/ 1850750 w 6418347"/>
              <a:gd name="connsiteY58" fmla="*/ 854253 h 1012448"/>
              <a:gd name="connsiteX59" fmla="*/ 1780940 w 6418347"/>
              <a:gd name="connsiteY59" fmla="*/ 854253 h 1012448"/>
              <a:gd name="connsiteX60" fmla="*/ 1777819 w 6418347"/>
              <a:gd name="connsiteY60" fmla="*/ 854253 h 1012448"/>
              <a:gd name="connsiteX61" fmla="*/ 1777672 w 6418347"/>
              <a:gd name="connsiteY61" fmla="*/ 854253 h 1012448"/>
              <a:gd name="connsiteX62" fmla="*/ 1707863 w 6418347"/>
              <a:gd name="connsiteY62" fmla="*/ 854253 h 1012448"/>
              <a:gd name="connsiteX63" fmla="*/ 1704741 w 6418347"/>
              <a:gd name="connsiteY63" fmla="*/ 854253 h 1012448"/>
              <a:gd name="connsiteX64" fmla="*/ 1576763 w 6418347"/>
              <a:gd name="connsiteY64" fmla="*/ 854253 h 1012448"/>
              <a:gd name="connsiteX65" fmla="*/ 1573642 w 6418347"/>
              <a:gd name="connsiteY65" fmla="*/ 854253 h 1012448"/>
              <a:gd name="connsiteX66" fmla="*/ 1503832 w 6418347"/>
              <a:gd name="connsiteY66" fmla="*/ 854253 h 1012448"/>
              <a:gd name="connsiteX67" fmla="*/ 1460009 w 6418347"/>
              <a:gd name="connsiteY67" fmla="*/ 854253 h 1012448"/>
              <a:gd name="connsiteX68" fmla="*/ 1386931 w 6418347"/>
              <a:gd name="connsiteY68" fmla="*/ 854253 h 1012448"/>
              <a:gd name="connsiteX69" fmla="*/ 1260009 w 6418347"/>
              <a:gd name="connsiteY69" fmla="*/ 854253 h 1012448"/>
              <a:gd name="connsiteX70" fmla="*/ 1255831 w 6418347"/>
              <a:gd name="connsiteY70" fmla="*/ 854253 h 1012448"/>
              <a:gd name="connsiteX71" fmla="*/ 1186022 w 6418347"/>
              <a:gd name="connsiteY71" fmla="*/ 854253 h 1012448"/>
              <a:gd name="connsiteX72" fmla="*/ 1182901 w 6418347"/>
              <a:gd name="connsiteY72" fmla="*/ 854253 h 1012448"/>
              <a:gd name="connsiteX73" fmla="*/ 942199 w 6418347"/>
              <a:gd name="connsiteY73" fmla="*/ 854253 h 1012448"/>
              <a:gd name="connsiteX74" fmla="*/ 939078 w 6418347"/>
              <a:gd name="connsiteY74" fmla="*/ 854253 h 1012448"/>
              <a:gd name="connsiteX75" fmla="*/ 869268 w 6418347"/>
              <a:gd name="connsiteY75" fmla="*/ 854253 h 1012448"/>
              <a:gd name="connsiteX76" fmla="*/ 865090 w 6418347"/>
              <a:gd name="connsiteY76" fmla="*/ 854253 h 1012448"/>
              <a:gd name="connsiteX77" fmla="*/ 621267 w 6418347"/>
              <a:gd name="connsiteY77" fmla="*/ 854253 h 1012448"/>
              <a:gd name="connsiteX78" fmla="*/ 551458 w 6418347"/>
              <a:gd name="connsiteY78" fmla="*/ 854253 h 1012448"/>
              <a:gd name="connsiteX79" fmla="*/ 548337 w 6418347"/>
              <a:gd name="connsiteY79" fmla="*/ 854253 h 1012448"/>
              <a:gd name="connsiteX80" fmla="*/ 230526 w 6418347"/>
              <a:gd name="connsiteY80" fmla="*/ 854253 h 1012448"/>
              <a:gd name="connsiteX81" fmla="*/ 168633 w 6418347"/>
              <a:gd name="connsiteY81" fmla="*/ 818702 h 1012448"/>
              <a:gd name="connsiteX82" fmla="*/ 8167 w 6418347"/>
              <a:gd name="connsiteY82" fmla="*/ 540604 h 1012448"/>
              <a:gd name="connsiteX83" fmla="*/ 8167 w 6418347"/>
              <a:gd name="connsiteY83" fmla="*/ 469503 h 1012448"/>
              <a:gd name="connsiteX84" fmla="*/ 168633 w 6418347"/>
              <a:gd name="connsiteY84" fmla="*/ 191404 h 1012448"/>
              <a:gd name="connsiteX85" fmla="*/ 230526 w 6418347"/>
              <a:gd name="connsiteY85" fmla="*/ 155853 h 1012448"/>
              <a:gd name="connsiteX86" fmla="*/ 546443 w 6418347"/>
              <a:gd name="connsiteY86" fmla="*/ 155853 h 1012448"/>
              <a:gd name="connsiteX87" fmla="*/ 548337 w 6418347"/>
              <a:gd name="connsiteY87" fmla="*/ 155853 h 1012448"/>
              <a:gd name="connsiteX88" fmla="*/ 550831 w 6418347"/>
              <a:gd name="connsiteY88" fmla="*/ 155853 h 1012448"/>
              <a:gd name="connsiteX89" fmla="*/ 551458 w 6418347"/>
              <a:gd name="connsiteY89" fmla="*/ 155853 h 1012448"/>
              <a:gd name="connsiteX90" fmla="*/ 604829 w 6418347"/>
              <a:gd name="connsiteY90" fmla="*/ 155853 h 1012448"/>
              <a:gd name="connsiteX91" fmla="*/ 621267 w 6418347"/>
              <a:gd name="connsiteY91" fmla="*/ 155853 h 1012448"/>
              <a:gd name="connsiteX92" fmla="*/ 770059 w 6418347"/>
              <a:gd name="connsiteY92" fmla="*/ 155853 h 1012448"/>
              <a:gd name="connsiteX93" fmla="*/ 783339 w 6418347"/>
              <a:gd name="connsiteY93" fmla="*/ 155853 h 1012448"/>
              <a:gd name="connsiteX94" fmla="*/ 855324 w 6418347"/>
              <a:gd name="connsiteY94" fmla="*/ 155853 h 1012448"/>
              <a:gd name="connsiteX95" fmla="*/ 863847 w 6418347"/>
              <a:gd name="connsiteY95" fmla="*/ 155853 h 1012448"/>
              <a:gd name="connsiteX96" fmla="*/ 865090 w 6418347"/>
              <a:gd name="connsiteY96" fmla="*/ 155853 h 1012448"/>
              <a:gd name="connsiteX97" fmla="*/ 865136 w 6418347"/>
              <a:gd name="connsiteY97" fmla="*/ 155853 h 1012448"/>
              <a:gd name="connsiteX98" fmla="*/ 869268 w 6418347"/>
              <a:gd name="connsiteY98" fmla="*/ 155853 h 1012448"/>
              <a:gd name="connsiteX99" fmla="*/ 937184 w 6418347"/>
              <a:gd name="connsiteY99" fmla="*/ 155853 h 1012448"/>
              <a:gd name="connsiteX100" fmla="*/ 939078 w 6418347"/>
              <a:gd name="connsiteY100" fmla="*/ 155853 h 1012448"/>
              <a:gd name="connsiteX101" fmla="*/ 941572 w 6418347"/>
              <a:gd name="connsiteY101" fmla="*/ 155853 h 1012448"/>
              <a:gd name="connsiteX102" fmla="*/ 942199 w 6418347"/>
              <a:gd name="connsiteY102" fmla="*/ 155853 h 1012448"/>
              <a:gd name="connsiteX103" fmla="*/ 947155 w 6418347"/>
              <a:gd name="connsiteY103" fmla="*/ 155853 h 1012448"/>
              <a:gd name="connsiteX104" fmla="*/ 995570 w 6418347"/>
              <a:gd name="connsiteY104" fmla="*/ 155853 h 1012448"/>
              <a:gd name="connsiteX105" fmla="*/ 1124010 w 6418347"/>
              <a:gd name="connsiteY105" fmla="*/ 155853 h 1012448"/>
              <a:gd name="connsiteX106" fmla="*/ 1174080 w 6418347"/>
              <a:gd name="connsiteY106" fmla="*/ 155853 h 1012448"/>
              <a:gd name="connsiteX107" fmla="*/ 1181007 w 6418347"/>
              <a:gd name="connsiteY107" fmla="*/ 155853 h 1012448"/>
              <a:gd name="connsiteX108" fmla="*/ 1182901 w 6418347"/>
              <a:gd name="connsiteY108" fmla="*/ 155853 h 1012448"/>
              <a:gd name="connsiteX109" fmla="*/ 1185395 w 6418347"/>
              <a:gd name="connsiteY109" fmla="*/ 155853 h 1012448"/>
              <a:gd name="connsiteX110" fmla="*/ 1186022 w 6418347"/>
              <a:gd name="connsiteY110" fmla="*/ 155853 h 1012448"/>
              <a:gd name="connsiteX111" fmla="*/ 1239393 w 6418347"/>
              <a:gd name="connsiteY111" fmla="*/ 155853 h 1012448"/>
              <a:gd name="connsiteX112" fmla="*/ 1246065 w 6418347"/>
              <a:gd name="connsiteY112" fmla="*/ 155853 h 1012448"/>
              <a:gd name="connsiteX113" fmla="*/ 1255831 w 6418347"/>
              <a:gd name="connsiteY113" fmla="*/ 155853 h 1012448"/>
              <a:gd name="connsiteX114" fmla="*/ 1255877 w 6418347"/>
              <a:gd name="connsiteY114" fmla="*/ 155853 h 1012448"/>
              <a:gd name="connsiteX115" fmla="*/ 1260009 w 6418347"/>
              <a:gd name="connsiteY115" fmla="*/ 155853 h 1012448"/>
              <a:gd name="connsiteX116" fmla="*/ 1337896 w 6418347"/>
              <a:gd name="connsiteY116" fmla="*/ 155853 h 1012448"/>
              <a:gd name="connsiteX117" fmla="*/ 1361992 w 6418347"/>
              <a:gd name="connsiteY117" fmla="*/ 155853 h 1012448"/>
              <a:gd name="connsiteX118" fmla="*/ 1386931 w 6418347"/>
              <a:gd name="connsiteY118" fmla="*/ 155853 h 1012448"/>
              <a:gd name="connsiteX119" fmla="*/ 1439271 w 6418347"/>
              <a:gd name="connsiteY119" fmla="*/ 155853 h 1012448"/>
              <a:gd name="connsiteX120" fmla="*/ 1460009 w 6418347"/>
              <a:gd name="connsiteY120" fmla="*/ 155853 h 1012448"/>
              <a:gd name="connsiteX121" fmla="*/ 1470777 w 6418347"/>
              <a:gd name="connsiteY121" fmla="*/ 155853 h 1012448"/>
              <a:gd name="connsiteX122" fmla="*/ 1503832 w 6418347"/>
              <a:gd name="connsiteY122" fmla="*/ 155853 h 1012448"/>
              <a:gd name="connsiteX123" fmla="*/ 1514751 w 6418347"/>
              <a:gd name="connsiteY123" fmla="*/ 155853 h 1012448"/>
              <a:gd name="connsiteX124" fmla="*/ 1535722 w 6418347"/>
              <a:gd name="connsiteY124" fmla="*/ 155853 h 1012448"/>
              <a:gd name="connsiteX125" fmla="*/ 1542074 w 6418347"/>
              <a:gd name="connsiteY125" fmla="*/ 155853 h 1012448"/>
              <a:gd name="connsiteX126" fmla="*/ 1571748 w 6418347"/>
              <a:gd name="connsiteY126" fmla="*/ 155853 h 1012448"/>
              <a:gd name="connsiteX127" fmla="*/ 1573642 w 6418347"/>
              <a:gd name="connsiteY127" fmla="*/ 155853 h 1012448"/>
              <a:gd name="connsiteX128" fmla="*/ 1576136 w 6418347"/>
              <a:gd name="connsiteY128" fmla="*/ 155853 h 1012448"/>
              <a:gd name="connsiteX129" fmla="*/ 1576763 w 6418347"/>
              <a:gd name="connsiteY129" fmla="*/ 155853 h 1012448"/>
              <a:gd name="connsiteX130" fmla="*/ 1629511 w 6418347"/>
              <a:gd name="connsiteY130" fmla="*/ 155853 h 1012448"/>
              <a:gd name="connsiteX131" fmla="*/ 1630134 w 6418347"/>
              <a:gd name="connsiteY131" fmla="*/ 155853 h 1012448"/>
              <a:gd name="connsiteX132" fmla="*/ 1649734 w 6418347"/>
              <a:gd name="connsiteY132" fmla="*/ 155853 h 1012448"/>
              <a:gd name="connsiteX133" fmla="*/ 1680988 w 6418347"/>
              <a:gd name="connsiteY133" fmla="*/ 155853 h 1012448"/>
              <a:gd name="connsiteX134" fmla="*/ 1702848 w 6418347"/>
              <a:gd name="connsiteY134" fmla="*/ 155853 h 1012448"/>
              <a:gd name="connsiteX135" fmla="*/ 1704741 w 6418347"/>
              <a:gd name="connsiteY135" fmla="*/ 155853 h 1012448"/>
              <a:gd name="connsiteX136" fmla="*/ 1707236 w 6418347"/>
              <a:gd name="connsiteY136" fmla="*/ 155853 h 1012448"/>
              <a:gd name="connsiteX137" fmla="*/ 1707863 w 6418347"/>
              <a:gd name="connsiteY137" fmla="*/ 155853 h 1012448"/>
              <a:gd name="connsiteX138" fmla="*/ 1718928 w 6418347"/>
              <a:gd name="connsiteY138" fmla="*/ 155853 h 1012448"/>
              <a:gd name="connsiteX139" fmla="*/ 1752733 w 6418347"/>
              <a:gd name="connsiteY139" fmla="*/ 155853 h 1012448"/>
              <a:gd name="connsiteX140" fmla="*/ 1758158 w 6418347"/>
              <a:gd name="connsiteY140" fmla="*/ 155853 h 1012448"/>
              <a:gd name="connsiteX141" fmla="*/ 1761233 w 6418347"/>
              <a:gd name="connsiteY141" fmla="*/ 155853 h 1012448"/>
              <a:gd name="connsiteX142" fmla="*/ 1775926 w 6418347"/>
              <a:gd name="connsiteY142" fmla="*/ 155853 h 1012448"/>
              <a:gd name="connsiteX143" fmla="*/ 1777672 w 6418347"/>
              <a:gd name="connsiteY143" fmla="*/ 155853 h 1012448"/>
              <a:gd name="connsiteX144" fmla="*/ 1777819 w 6418347"/>
              <a:gd name="connsiteY144" fmla="*/ 155853 h 1012448"/>
              <a:gd name="connsiteX145" fmla="*/ 1780314 w 6418347"/>
              <a:gd name="connsiteY145" fmla="*/ 155853 h 1012448"/>
              <a:gd name="connsiteX146" fmla="*/ 1780940 w 6418347"/>
              <a:gd name="connsiteY146" fmla="*/ 155853 h 1012448"/>
              <a:gd name="connsiteX147" fmla="*/ 1830012 w 6418347"/>
              <a:gd name="connsiteY147" fmla="*/ 155853 h 1012448"/>
              <a:gd name="connsiteX148" fmla="*/ 1834311 w 6418347"/>
              <a:gd name="connsiteY148" fmla="*/ 155853 h 1012448"/>
              <a:gd name="connsiteX149" fmla="*/ 1850750 w 6418347"/>
              <a:gd name="connsiteY149" fmla="*/ 155853 h 1012448"/>
              <a:gd name="connsiteX150" fmla="*/ 1861518 w 6418347"/>
              <a:gd name="connsiteY150" fmla="*/ 155853 h 1012448"/>
              <a:gd name="connsiteX151" fmla="*/ 1866830 w 6418347"/>
              <a:gd name="connsiteY151" fmla="*/ 155853 h 1012448"/>
              <a:gd name="connsiteX152" fmla="*/ 1890441 w 6418347"/>
              <a:gd name="connsiteY152" fmla="*/ 155853 h 1012448"/>
              <a:gd name="connsiteX153" fmla="*/ 1894573 w 6418347"/>
              <a:gd name="connsiteY153" fmla="*/ 155853 h 1012448"/>
              <a:gd name="connsiteX154" fmla="*/ 1926463 w 6418347"/>
              <a:gd name="connsiteY154" fmla="*/ 155853 h 1012448"/>
              <a:gd name="connsiteX155" fmla="*/ 1932815 w 6418347"/>
              <a:gd name="connsiteY155" fmla="*/ 155853 h 1012448"/>
              <a:gd name="connsiteX156" fmla="*/ 1939743 w 6418347"/>
              <a:gd name="connsiteY156" fmla="*/ 155853 h 1012448"/>
              <a:gd name="connsiteX157" fmla="*/ 1939908 w 6418347"/>
              <a:gd name="connsiteY157" fmla="*/ 155853 h 1012448"/>
              <a:gd name="connsiteX158" fmla="*/ 2011728 w 6418347"/>
              <a:gd name="connsiteY158" fmla="*/ 155853 h 1012448"/>
              <a:gd name="connsiteX159" fmla="*/ 2012821 w 6418347"/>
              <a:gd name="connsiteY159" fmla="*/ 155853 h 1012448"/>
              <a:gd name="connsiteX160" fmla="*/ 2020252 w 6418347"/>
              <a:gd name="connsiteY160" fmla="*/ 155853 h 1012448"/>
              <a:gd name="connsiteX161" fmla="*/ 2021494 w 6418347"/>
              <a:gd name="connsiteY161" fmla="*/ 155853 h 1012448"/>
              <a:gd name="connsiteX162" fmla="*/ 2021541 w 6418347"/>
              <a:gd name="connsiteY162" fmla="*/ 155853 h 1012448"/>
              <a:gd name="connsiteX163" fmla="*/ 2025673 w 6418347"/>
              <a:gd name="connsiteY163" fmla="*/ 155853 h 1012448"/>
              <a:gd name="connsiteX164" fmla="*/ 2040475 w 6418347"/>
              <a:gd name="connsiteY164" fmla="*/ 155853 h 1012448"/>
              <a:gd name="connsiteX165" fmla="*/ 2071729 w 6418347"/>
              <a:gd name="connsiteY165" fmla="*/ 155853 h 1012448"/>
              <a:gd name="connsiteX166" fmla="*/ 2084805 w 6418347"/>
              <a:gd name="connsiteY166" fmla="*/ 155853 h 1012448"/>
              <a:gd name="connsiteX167" fmla="*/ 2093589 w 6418347"/>
              <a:gd name="connsiteY167" fmla="*/ 155853 h 1012448"/>
              <a:gd name="connsiteX168" fmla="*/ 2094572 w 6418347"/>
              <a:gd name="connsiteY168" fmla="*/ 155853 h 1012448"/>
              <a:gd name="connsiteX169" fmla="*/ 2094619 w 6418347"/>
              <a:gd name="connsiteY169" fmla="*/ 155853 h 1012448"/>
              <a:gd name="connsiteX170" fmla="*/ 2095482 w 6418347"/>
              <a:gd name="connsiteY170" fmla="*/ 155853 h 1012448"/>
              <a:gd name="connsiteX171" fmla="*/ 2097977 w 6418347"/>
              <a:gd name="connsiteY171" fmla="*/ 155853 h 1012448"/>
              <a:gd name="connsiteX172" fmla="*/ 2098604 w 6418347"/>
              <a:gd name="connsiteY172" fmla="*/ 155853 h 1012448"/>
              <a:gd name="connsiteX173" fmla="*/ 2098751 w 6418347"/>
              <a:gd name="connsiteY173" fmla="*/ 155853 h 1012448"/>
              <a:gd name="connsiteX174" fmla="*/ 2103559 w 6418347"/>
              <a:gd name="connsiteY174" fmla="*/ 155853 h 1012448"/>
              <a:gd name="connsiteX175" fmla="*/ 2109669 w 6418347"/>
              <a:gd name="connsiteY175" fmla="*/ 155853 h 1012448"/>
              <a:gd name="connsiteX176" fmla="*/ 2148899 w 6418347"/>
              <a:gd name="connsiteY176" fmla="*/ 155853 h 1012448"/>
              <a:gd name="connsiteX177" fmla="*/ 2151974 w 6418347"/>
              <a:gd name="connsiteY177" fmla="*/ 155853 h 1012448"/>
              <a:gd name="connsiteX178" fmla="*/ 2166667 w 6418347"/>
              <a:gd name="connsiteY178" fmla="*/ 155853 h 1012448"/>
              <a:gd name="connsiteX179" fmla="*/ 2168560 w 6418347"/>
              <a:gd name="connsiteY179" fmla="*/ 155853 h 1012448"/>
              <a:gd name="connsiteX180" fmla="*/ 2171055 w 6418347"/>
              <a:gd name="connsiteY180" fmla="*/ 155853 h 1012448"/>
              <a:gd name="connsiteX181" fmla="*/ 2171681 w 6418347"/>
              <a:gd name="connsiteY181" fmla="*/ 155853 h 1012448"/>
              <a:gd name="connsiteX182" fmla="*/ 2176636 w 6418347"/>
              <a:gd name="connsiteY182" fmla="*/ 155853 h 1012448"/>
              <a:gd name="connsiteX183" fmla="*/ 2211220 w 6418347"/>
              <a:gd name="connsiteY183" fmla="*/ 155853 h 1012448"/>
              <a:gd name="connsiteX184" fmla="*/ 2225052 w 6418347"/>
              <a:gd name="connsiteY184" fmla="*/ 155853 h 1012448"/>
              <a:gd name="connsiteX185" fmla="*/ 2257571 w 6418347"/>
              <a:gd name="connsiteY185" fmla="*/ 155853 h 1012448"/>
              <a:gd name="connsiteX186" fmla="*/ 2280414 w 6418347"/>
              <a:gd name="connsiteY186" fmla="*/ 155853 h 1012448"/>
              <a:gd name="connsiteX187" fmla="*/ 2284298 w 6418347"/>
              <a:gd name="connsiteY187" fmla="*/ 155853 h 1012448"/>
              <a:gd name="connsiteX188" fmla="*/ 2319643 w 6418347"/>
              <a:gd name="connsiteY188" fmla="*/ 155853 h 1012448"/>
              <a:gd name="connsiteX189" fmla="*/ 2330484 w 6418347"/>
              <a:gd name="connsiteY189" fmla="*/ 155853 h 1012448"/>
              <a:gd name="connsiteX190" fmla="*/ 2330649 w 6418347"/>
              <a:gd name="connsiteY190" fmla="*/ 155853 h 1012448"/>
              <a:gd name="connsiteX191" fmla="*/ 2337411 w 6418347"/>
              <a:gd name="connsiteY191" fmla="*/ 155853 h 1012448"/>
              <a:gd name="connsiteX192" fmla="*/ 2339305 w 6418347"/>
              <a:gd name="connsiteY192" fmla="*/ 155853 h 1012448"/>
              <a:gd name="connsiteX193" fmla="*/ 2341799 w 6418347"/>
              <a:gd name="connsiteY193" fmla="*/ 155853 h 1012448"/>
              <a:gd name="connsiteX194" fmla="*/ 2342426 w 6418347"/>
              <a:gd name="connsiteY194" fmla="*/ 155853 h 1012448"/>
              <a:gd name="connsiteX195" fmla="*/ 2353491 w 6418347"/>
              <a:gd name="connsiteY195" fmla="*/ 155853 h 1012448"/>
              <a:gd name="connsiteX196" fmla="*/ 2392721 w 6418347"/>
              <a:gd name="connsiteY196" fmla="*/ 155853 h 1012448"/>
              <a:gd name="connsiteX197" fmla="*/ 2395797 w 6418347"/>
              <a:gd name="connsiteY197" fmla="*/ 155853 h 1012448"/>
              <a:gd name="connsiteX198" fmla="*/ 2402469 w 6418347"/>
              <a:gd name="connsiteY198" fmla="*/ 155853 h 1012448"/>
              <a:gd name="connsiteX199" fmla="*/ 2403562 w 6418347"/>
              <a:gd name="connsiteY199" fmla="*/ 155853 h 1012448"/>
              <a:gd name="connsiteX200" fmla="*/ 2410489 w 6418347"/>
              <a:gd name="connsiteY200" fmla="*/ 155853 h 1012448"/>
              <a:gd name="connsiteX201" fmla="*/ 2412235 w 6418347"/>
              <a:gd name="connsiteY201" fmla="*/ 155853 h 1012448"/>
              <a:gd name="connsiteX202" fmla="*/ 2412282 w 6418347"/>
              <a:gd name="connsiteY202" fmla="*/ 155853 h 1012448"/>
              <a:gd name="connsiteX203" fmla="*/ 2412383 w 6418347"/>
              <a:gd name="connsiteY203" fmla="*/ 155853 h 1012448"/>
              <a:gd name="connsiteX204" fmla="*/ 2414877 w 6418347"/>
              <a:gd name="connsiteY204" fmla="*/ 155853 h 1012448"/>
              <a:gd name="connsiteX205" fmla="*/ 2415504 w 6418347"/>
              <a:gd name="connsiteY205" fmla="*/ 155853 h 1012448"/>
              <a:gd name="connsiteX206" fmla="*/ 2416414 w 6418347"/>
              <a:gd name="connsiteY206" fmla="*/ 155853 h 1012448"/>
              <a:gd name="connsiteX207" fmla="*/ 2468874 w 6418347"/>
              <a:gd name="connsiteY207" fmla="*/ 155853 h 1012448"/>
              <a:gd name="connsiteX208" fmla="*/ 2475546 w 6418347"/>
              <a:gd name="connsiteY208" fmla="*/ 155853 h 1012448"/>
              <a:gd name="connsiteX209" fmla="*/ 2485313 w 6418347"/>
              <a:gd name="connsiteY209" fmla="*/ 155853 h 1012448"/>
              <a:gd name="connsiteX210" fmla="*/ 2485360 w 6418347"/>
              <a:gd name="connsiteY210" fmla="*/ 155853 h 1012448"/>
              <a:gd name="connsiteX211" fmla="*/ 2489492 w 6418347"/>
              <a:gd name="connsiteY211" fmla="*/ 155853 h 1012448"/>
              <a:gd name="connsiteX212" fmla="*/ 2494300 w 6418347"/>
              <a:gd name="connsiteY212" fmla="*/ 155853 h 1012448"/>
              <a:gd name="connsiteX213" fmla="*/ 2518397 w 6418347"/>
              <a:gd name="connsiteY213" fmla="*/ 155853 h 1012448"/>
              <a:gd name="connsiteX214" fmla="*/ 2567377 w 6418347"/>
              <a:gd name="connsiteY214" fmla="*/ 155853 h 1012448"/>
              <a:gd name="connsiteX215" fmla="*/ 2595676 w 6418347"/>
              <a:gd name="connsiteY215" fmla="*/ 155853 h 1012448"/>
              <a:gd name="connsiteX216" fmla="*/ 2601961 w 6418347"/>
              <a:gd name="connsiteY216" fmla="*/ 155853 h 1012448"/>
              <a:gd name="connsiteX217" fmla="*/ 2616413 w 6418347"/>
              <a:gd name="connsiteY217" fmla="*/ 155853 h 1012448"/>
              <a:gd name="connsiteX218" fmla="*/ 2621754 w 6418347"/>
              <a:gd name="connsiteY218" fmla="*/ 155853 h 1012448"/>
              <a:gd name="connsiteX219" fmla="*/ 2627181 w 6418347"/>
              <a:gd name="connsiteY219" fmla="*/ 155853 h 1012448"/>
              <a:gd name="connsiteX220" fmla="*/ 2656104 w 6418347"/>
              <a:gd name="connsiteY220" fmla="*/ 155853 h 1012448"/>
              <a:gd name="connsiteX221" fmla="*/ 2660236 w 6418347"/>
              <a:gd name="connsiteY221" fmla="*/ 155853 h 1012448"/>
              <a:gd name="connsiteX222" fmla="*/ 2671155 w 6418347"/>
              <a:gd name="connsiteY222" fmla="*/ 155853 h 1012448"/>
              <a:gd name="connsiteX223" fmla="*/ 2675039 w 6418347"/>
              <a:gd name="connsiteY223" fmla="*/ 155853 h 1012448"/>
              <a:gd name="connsiteX224" fmla="*/ 2698478 w 6418347"/>
              <a:gd name="connsiteY224" fmla="*/ 155853 h 1012448"/>
              <a:gd name="connsiteX225" fmla="*/ 2700259 w 6418347"/>
              <a:gd name="connsiteY225" fmla="*/ 155853 h 1012448"/>
              <a:gd name="connsiteX226" fmla="*/ 2710384 w 6418347"/>
              <a:gd name="connsiteY226" fmla="*/ 155853 h 1012448"/>
              <a:gd name="connsiteX227" fmla="*/ 2728152 w 6418347"/>
              <a:gd name="connsiteY227" fmla="*/ 155853 h 1012448"/>
              <a:gd name="connsiteX228" fmla="*/ 2729182 w 6418347"/>
              <a:gd name="connsiteY228" fmla="*/ 155853 h 1012448"/>
              <a:gd name="connsiteX229" fmla="*/ 2730046 w 6418347"/>
              <a:gd name="connsiteY229" fmla="*/ 155853 h 1012448"/>
              <a:gd name="connsiteX230" fmla="*/ 2732540 w 6418347"/>
              <a:gd name="connsiteY230" fmla="*/ 155853 h 1012448"/>
              <a:gd name="connsiteX231" fmla="*/ 2733167 w 6418347"/>
              <a:gd name="connsiteY231" fmla="*/ 155853 h 1012448"/>
              <a:gd name="connsiteX232" fmla="*/ 2733314 w 6418347"/>
              <a:gd name="connsiteY232" fmla="*/ 155853 h 1012448"/>
              <a:gd name="connsiteX233" fmla="*/ 2744232 w 6418347"/>
              <a:gd name="connsiteY233" fmla="*/ 155853 h 1012448"/>
              <a:gd name="connsiteX234" fmla="*/ 2783462 w 6418347"/>
              <a:gd name="connsiteY234" fmla="*/ 155853 h 1012448"/>
              <a:gd name="connsiteX235" fmla="*/ 2786538 w 6418347"/>
              <a:gd name="connsiteY235" fmla="*/ 155853 h 1012448"/>
              <a:gd name="connsiteX236" fmla="*/ 2801230 w 6418347"/>
              <a:gd name="connsiteY236" fmla="*/ 155853 h 1012448"/>
              <a:gd name="connsiteX237" fmla="*/ 2803124 w 6418347"/>
              <a:gd name="connsiteY237" fmla="*/ 155853 h 1012448"/>
              <a:gd name="connsiteX238" fmla="*/ 2805618 w 6418347"/>
              <a:gd name="connsiteY238" fmla="*/ 155853 h 1012448"/>
              <a:gd name="connsiteX239" fmla="*/ 2806139 w 6418347"/>
              <a:gd name="connsiteY239" fmla="*/ 155853 h 1012448"/>
              <a:gd name="connsiteX240" fmla="*/ 2806245 w 6418347"/>
              <a:gd name="connsiteY240" fmla="*/ 155853 h 1012448"/>
              <a:gd name="connsiteX241" fmla="*/ 2859615 w 6418347"/>
              <a:gd name="connsiteY241" fmla="*/ 155853 h 1012448"/>
              <a:gd name="connsiteX242" fmla="*/ 2898161 w 6418347"/>
              <a:gd name="connsiteY242" fmla="*/ 155853 h 1012448"/>
              <a:gd name="connsiteX243" fmla="*/ 2909138 w 6418347"/>
              <a:gd name="connsiteY243" fmla="*/ 155853 h 1012448"/>
              <a:gd name="connsiteX244" fmla="*/ 2932330 w 6418347"/>
              <a:gd name="connsiteY244" fmla="*/ 155853 h 1012448"/>
              <a:gd name="connsiteX245" fmla="*/ 2934224 w 6418347"/>
              <a:gd name="connsiteY245" fmla="*/ 155853 h 1012448"/>
              <a:gd name="connsiteX246" fmla="*/ 2936718 w 6418347"/>
              <a:gd name="connsiteY246" fmla="*/ 155853 h 1012448"/>
              <a:gd name="connsiteX247" fmla="*/ 2937344 w 6418347"/>
              <a:gd name="connsiteY247" fmla="*/ 155853 h 1012448"/>
              <a:gd name="connsiteX248" fmla="*/ 2986417 w 6418347"/>
              <a:gd name="connsiteY248" fmla="*/ 155853 h 1012448"/>
              <a:gd name="connsiteX249" fmla="*/ 2990715 w 6418347"/>
              <a:gd name="connsiteY249" fmla="*/ 155853 h 1012448"/>
              <a:gd name="connsiteX250" fmla="*/ 3007154 w 6418347"/>
              <a:gd name="connsiteY250" fmla="*/ 155853 h 1012448"/>
              <a:gd name="connsiteX251" fmla="*/ 3012495 w 6418347"/>
              <a:gd name="connsiteY251" fmla="*/ 155853 h 1012448"/>
              <a:gd name="connsiteX252" fmla="*/ 3017922 w 6418347"/>
              <a:gd name="connsiteY252" fmla="*/ 155853 h 1012448"/>
              <a:gd name="connsiteX253" fmla="*/ 3046845 w 6418347"/>
              <a:gd name="connsiteY253" fmla="*/ 155853 h 1012448"/>
              <a:gd name="connsiteX254" fmla="*/ 3050977 w 6418347"/>
              <a:gd name="connsiteY254" fmla="*/ 155853 h 1012448"/>
              <a:gd name="connsiteX255" fmla="*/ 3089219 w 6418347"/>
              <a:gd name="connsiteY255" fmla="*/ 155853 h 1012448"/>
              <a:gd name="connsiteX256" fmla="*/ 3091000 w 6418347"/>
              <a:gd name="connsiteY256" fmla="*/ 155853 h 1012448"/>
              <a:gd name="connsiteX257" fmla="*/ 3119923 w 6418347"/>
              <a:gd name="connsiteY257" fmla="*/ 155853 h 1012448"/>
              <a:gd name="connsiteX258" fmla="*/ 3124055 w 6418347"/>
              <a:gd name="connsiteY258" fmla="*/ 155853 h 1012448"/>
              <a:gd name="connsiteX259" fmla="*/ 3169225 w 6418347"/>
              <a:gd name="connsiteY259" fmla="*/ 155853 h 1012448"/>
              <a:gd name="connsiteX260" fmla="*/ 3196880 w 6418347"/>
              <a:gd name="connsiteY260" fmla="*/ 155853 h 1012448"/>
              <a:gd name="connsiteX261" fmla="*/ 3241210 w 6418347"/>
              <a:gd name="connsiteY261" fmla="*/ 155853 h 1012448"/>
              <a:gd name="connsiteX262" fmla="*/ 3250977 w 6418347"/>
              <a:gd name="connsiteY262" fmla="*/ 155853 h 1012448"/>
              <a:gd name="connsiteX263" fmla="*/ 3251023 w 6418347"/>
              <a:gd name="connsiteY263" fmla="*/ 155853 h 1012448"/>
              <a:gd name="connsiteX264" fmla="*/ 3255155 w 6418347"/>
              <a:gd name="connsiteY264" fmla="*/ 155853 h 1012448"/>
              <a:gd name="connsiteX265" fmla="*/ 3288902 w 6418347"/>
              <a:gd name="connsiteY265" fmla="*/ 155853 h 1012448"/>
              <a:gd name="connsiteX266" fmla="*/ 3323071 w 6418347"/>
              <a:gd name="connsiteY266" fmla="*/ 155853 h 1012448"/>
              <a:gd name="connsiteX267" fmla="*/ 3324965 w 6418347"/>
              <a:gd name="connsiteY267" fmla="*/ 155853 h 1012448"/>
              <a:gd name="connsiteX268" fmla="*/ 3327459 w 6418347"/>
              <a:gd name="connsiteY268" fmla="*/ 155853 h 1012448"/>
              <a:gd name="connsiteX269" fmla="*/ 3328085 w 6418347"/>
              <a:gd name="connsiteY269" fmla="*/ 155853 h 1012448"/>
              <a:gd name="connsiteX270" fmla="*/ 3333041 w 6418347"/>
              <a:gd name="connsiteY270" fmla="*/ 155853 h 1012448"/>
              <a:gd name="connsiteX271" fmla="*/ 3381456 w 6418347"/>
              <a:gd name="connsiteY271" fmla="*/ 155853 h 1012448"/>
              <a:gd name="connsiteX272" fmla="*/ 3509896 w 6418347"/>
              <a:gd name="connsiteY272" fmla="*/ 155853 h 1012448"/>
              <a:gd name="connsiteX273" fmla="*/ 3559966 w 6418347"/>
              <a:gd name="connsiteY273" fmla="*/ 155853 h 1012448"/>
              <a:gd name="connsiteX274" fmla="*/ 3566894 w 6418347"/>
              <a:gd name="connsiteY274" fmla="*/ 155853 h 1012448"/>
              <a:gd name="connsiteX275" fmla="*/ 3568787 w 6418347"/>
              <a:gd name="connsiteY275" fmla="*/ 155853 h 1012448"/>
              <a:gd name="connsiteX276" fmla="*/ 3571281 w 6418347"/>
              <a:gd name="connsiteY276" fmla="*/ 155853 h 1012448"/>
              <a:gd name="connsiteX277" fmla="*/ 3571908 w 6418347"/>
              <a:gd name="connsiteY277" fmla="*/ 155853 h 1012448"/>
              <a:gd name="connsiteX278" fmla="*/ 3625279 w 6418347"/>
              <a:gd name="connsiteY278" fmla="*/ 155853 h 1012448"/>
              <a:gd name="connsiteX279" fmla="*/ 3631951 w 6418347"/>
              <a:gd name="connsiteY279" fmla="*/ 155853 h 1012448"/>
              <a:gd name="connsiteX280" fmla="*/ 3641718 w 6418347"/>
              <a:gd name="connsiteY280" fmla="*/ 155853 h 1012448"/>
              <a:gd name="connsiteX281" fmla="*/ 3641764 w 6418347"/>
              <a:gd name="connsiteY281" fmla="*/ 155853 h 1012448"/>
              <a:gd name="connsiteX282" fmla="*/ 3645896 w 6418347"/>
              <a:gd name="connsiteY282" fmla="*/ 155853 h 1012448"/>
              <a:gd name="connsiteX283" fmla="*/ 3723782 w 6418347"/>
              <a:gd name="connsiteY283" fmla="*/ 155853 h 1012448"/>
              <a:gd name="connsiteX284" fmla="*/ 3778159 w 6418347"/>
              <a:gd name="connsiteY284" fmla="*/ 155853 h 1012448"/>
              <a:gd name="connsiteX285" fmla="*/ 3889719 w 6418347"/>
              <a:gd name="connsiteY285" fmla="*/ 155853 h 1012448"/>
              <a:gd name="connsiteX286" fmla="*/ 3900637 w 6418347"/>
              <a:gd name="connsiteY286" fmla="*/ 155853 h 1012448"/>
              <a:gd name="connsiteX287" fmla="*/ 3957635 w 6418347"/>
              <a:gd name="connsiteY287" fmla="*/ 155853 h 1012448"/>
              <a:gd name="connsiteX288" fmla="*/ 3959528 w 6418347"/>
              <a:gd name="connsiteY288" fmla="*/ 155853 h 1012448"/>
              <a:gd name="connsiteX289" fmla="*/ 3962022 w 6418347"/>
              <a:gd name="connsiteY289" fmla="*/ 155853 h 1012448"/>
              <a:gd name="connsiteX290" fmla="*/ 3962649 w 6418347"/>
              <a:gd name="connsiteY290" fmla="*/ 155853 h 1012448"/>
              <a:gd name="connsiteX291" fmla="*/ 4016020 w 6418347"/>
              <a:gd name="connsiteY291" fmla="*/ 155853 h 1012448"/>
              <a:gd name="connsiteX292" fmla="*/ 4280460 w 6418347"/>
              <a:gd name="connsiteY292" fmla="*/ 155853 h 1012448"/>
              <a:gd name="connsiteX293" fmla="*/ 4281080 w 6418347"/>
              <a:gd name="connsiteY293" fmla="*/ 156037 h 1012448"/>
              <a:gd name="connsiteX294" fmla="*/ 5554251 w 6418347"/>
              <a:gd name="connsiteY294" fmla="*/ 156037 h 1012448"/>
              <a:gd name="connsiteX295" fmla="*/ 5650262 w 6418347"/>
              <a:gd name="connsiteY295" fmla="*/ 156037 h 1012448"/>
              <a:gd name="connsiteX296" fmla="*/ 5851646 w 6418347"/>
              <a:gd name="connsiteY296" fmla="*/ 156037 h 1012448"/>
              <a:gd name="connsiteX297" fmla="*/ 5852007 w 6418347"/>
              <a:gd name="connsiteY297" fmla="*/ 156037 h 1012448"/>
              <a:gd name="connsiteX298" fmla="*/ 5866427 w 6418347"/>
              <a:gd name="connsiteY298" fmla="*/ 141296 h 1012448"/>
              <a:gd name="connsiteX299" fmla="*/ 5866427 w 6418347"/>
              <a:gd name="connsiteY299" fmla="*/ 140937 h 1012448"/>
              <a:gd name="connsiteX300" fmla="*/ 5866787 w 6418347"/>
              <a:gd name="connsiteY300" fmla="*/ 60761 h 1012448"/>
              <a:gd name="connsiteX301" fmla="*/ 5866427 w 6418347"/>
              <a:gd name="connsiteY301" fmla="*/ 56805 h 1012448"/>
              <a:gd name="connsiteX302" fmla="*/ 5923385 w 6418347"/>
              <a:gd name="connsiteY302" fmla="*/ 0 h 1012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Lst>
            <a:rect l="l" t="t" r="r" b="b"/>
            <a:pathLst>
              <a:path w="6418347" h="1012448">
                <a:moveTo>
                  <a:pt x="5923385" y="0"/>
                </a:moveTo>
                <a:cubicBezTo>
                  <a:pt x="5940329" y="0"/>
                  <a:pt x="5955470" y="7549"/>
                  <a:pt x="5965923" y="19055"/>
                </a:cubicBezTo>
                <a:lnTo>
                  <a:pt x="6389507" y="441867"/>
                </a:lnTo>
                <a:cubicBezTo>
                  <a:pt x="6407171" y="457685"/>
                  <a:pt x="6418347" y="480696"/>
                  <a:pt x="6418347" y="506583"/>
                </a:cubicBezTo>
                <a:cubicBezTo>
                  <a:pt x="6418347" y="530312"/>
                  <a:pt x="6408614" y="552243"/>
                  <a:pt x="6392751" y="568063"/>
                </a:cubicBezTo>
                <a:lnTo>
                  <a:pt x="5964122" y="995549"/>
                </a:lnTo>
                <a:cubicBezTo>
                  <a:pt x="5953667" y="1005976"/>
                  <a:pt x="5939247" y="1012448"/>
                  <a:pt x="5923385" y="1012448"/>
                </a:cubicBezTo>
                <a:cubicBezTo>
                  <a:pt x="5892022" y="1012448"/>
                  <a:pt x="5866427" y="987280"/>
                  <a:pt x="5866427" y="955641"/>
                </a:cubicBezTo>
                <a:lnTo>
                  <a:pt x="5866427" y="954203"/>
                </a:lnTo>
                <a:lnTo>
                  <a:pt x="5866427" y="869712"/>
                </a:lnTo>
                <a:lnTo>
                  <a:pt x="5866427" y="869353"/>
                </a:lnTo>
                <a:lnTo>
                  <a:pt x="5866427" y="868993"/>
                </a:lnTo>
                <a:cubicBezTo>
                  <a:pt x="5866427" y="861084"/>
                  <a:pt x="5859938" y="854252"/>
                  <a:pt x="5851646" y="854252"/>
                </a:cubicBezTo>
                <a:lnTo>
                  <a:pt x="5851286" y="854252"/>
                </a:lnTo>
                <a:lnTo>
                  <a:pt x="5650262" y="854252"/>
                </a:lnTo>
                <a:lnTo>
                  <a:pt x="5554251" y="854252"/>
                </a:lnTo>
                <a:lnTo>
                  <a:pt x="4280463" y="854252"/>
                </a:lnTo>
                <a:lnTo>
                  <a:pt x="4280460" y="854253"/>
                </a:lnTo>
                <a:lnTo>
                  <a:pt x="3962649" y="854253"/>
                </a:lnTo>
                <a:lnTo>
                  <a:pt x="3959528" y="854253"/>
                </a:lnTo>
                <a:lnTo>
                  <a:pt x="3889719" y="854253"/>
                </a:lnTo>
                <a:lnTo>
                  <a:pt x="3645896" y="854253"/>
                </a:lnTo>
                <a:lnTo>
                  <a:pt x="3641718" y="854253"/>
                </a:lnTo>
                <a:lnTo>
                  <a:pt x="3571908" y="854253"/>
                </a:lnTo>
                <a:lnTo>
                  <a:pt x="3568787" y="854253"/>
                </a:lnTo>
                <a:lnTo>
                  <a:pt x="3328085" y="854253"/>
                </a:lnTo>
                <a:lnTo>
                  <a:pt x="3324965" y="854253"/>
                </a:lnTo>
                <a:lnTo>
                  <a:pt x="3255155" y="854253"/>
                </a:lnTo>
                <a:lnTo>
                  <a:pt x="3250977" y="854253"/>
                </a:lnTo>
                <a:lnTo>
                  <a:pt x="3124055" y="854253"/>
                </a:lnTo>
                <a:lnTo>
                  <a:pt x="3050977" y="854253"/>
                </a:lnTo>
                <a:lnTo>
                  <a:pt x="3007154" y="854253"/>
                </a:lnTo>
                <a:lnTo>
                  <a:pt x="2937344" y="854253"/>
                </a:lnTo>
                <a:lnTo>
                  <a:pt x="2934224" y="854253"/>
                </a:lnTo>
                <a:lnTo>
                  <a:pt x="2806245" y="854253"/>
                </a:lnTo>
                <a:lnTo>
                  <a:pt x="2803124" y="854253"/>
                </a:lnTo>
                <a:lnTo>
                  <a:pt x="2733314" y="854253"/>
                </a:lnTo>
                <a:lnTo>
                  <a:pt x="2733167" y="854253"/>
                </a:lnTo>
                <a:lnTo>
                  <a:pt x="2730046" y="854253"/>
                </a:lnTo>
                <a:lnTo>
                  <a:pt x="2660236" y="854253"/>
                </a:lnTo>
                <a:lnTo>
                  <a:pt x="2616413" y="854253"/>
                </a:lnTo>
                <a:lnTo>
                  <a:pt x="2489492" y="854253"/>
                </a:lnTo>
                <a:lnTo>
                  <a:pt x="2485313" y="854253"/>
                </a:lnTo>
                <a:lnTo>
                  <a:pt x="2416414" y="854253"/>
                </a:lnTo>
                <a:lnTo>
                  <a:pt x="2415504" y="854253"/>
                </a:lnTo>
                <a:lnTo>
                  <a:pt x="2412383" y="854253"/>
                </a:lnTo>
                <a:lnTo>
                  <a:pt x="2412235" y="854253"/>
                </a:lnTo>
                <a:lnTo>
                  <a:pt x="2342426" y="854253"/>
                </a:lnTo>
                <a:lnTo>
                  <a:pt x="2339305" y="854253"/>
                </a:lnTo>
                <a:lnTo>
                  <a:pt x="2171681" y="854253"/>
                </a:lnTo>
                <a:lnTo>
                  <a:pt x="2168560" y="854253"/>
                </a:lnTo>
                <a:lnTo>
                  <a:pt x="2098751" y="854253"/>
                </a:lnTo>
                <a:lnTo>
                  <a:pt x="2098604" y="854253"/>
                </a:lnTo>
                <a:lnTo>
                  <a:pt x="2095482" y="854253"/>
                </a:lnTo>
                <a:lnTo>
                  <a:pt x="2094572" y="854253"/>
                </a:lnTo>
                <a:lnTo>
                  <a:pt x="2025673" y="854253"/>
                </a:lnTo>
                <a:lnTo>
                  <a:pt x="2021494" y="854253"/>
                </a:lnTo>
                <a:lnTo>
                  <a:pt x="1894573" y="854253"/>
                </a:lnTo>
                <a:lnTo>
                  <a:pt x="1850750" y="854253"/>
                </a:lnTo>
                <a:lnTo>
                  <a:pt x="1780940" y="854253"/>
                </a:lnTo>
                <a:lnTo>
                  <a:pt x="1777819" y="854253"/>
                </a:lnTo>
                <a:lnTo>
                  <a:pt x="1777672" y="854253"/>
                </a:lnTo>
                <a:lnTo>
                  <a:pt x="1707863" y="854253"/>
                </a:lnTo>
                <a:lnTo>
                  <a:pt x="1704741" y="854253"/>
                </a:lnTo>
                <a:lnTo>
                  <a:pt x="1576763" y="854253"/>
                </a:lnTo>
                <a:lnTo>
                  <a:pt x="1573642" y="854253"/>
                </a:lnTo>
                <a:lnTo>
                  <a:pt x="1503832" y="854253"/>
                </a:lnTo>
                <a:lnTo>
                  <a:pt x="1460009" y="854253"/>
                </a:lnTo>
                <a:lnTo>
                  <a:pt x="1386931" y="854253"/>
                </a:lnTo>
                <a:lnTo>
                  <a:pt x="1260009" y="854253"/>
                </a:lnTo>
                <a:lnTo>
                  <a:pt x="1255831" y="854253"/>
                </a:lnTo>
                <a:lnTo>
                  <a:pt x="1186022" y="854253"/>
                </a:lnTo>
                <a:lnTo>
                  <a:pt x="1182901" y="854253"/>
                </a:lnTo>
                <a:lnTo>
                  <a:pt x="942199" y="854253"/>
                </a:lnTo>
                <a:lnTo>
                  <a:pt x="939078" y="854253"/>
                </a:lnTo>
                <a:lnTo>
                  <a:pt x="869268" y="854253"/>
                </a:lnTo>
                <a:lnTo>
                  <a:pt x="865090" y="854253"/>
                </a:lnTo>
                <a:lnTo>
                  <a:pt x="621267" y="854253"/>
                </a:lnTo>
                <a:lnTo>
                  <a:pt x="551458" y="854253"/>
                </a:lnTo>
                <a:lnTo>
                  <a:pt x="548337" y="854253"/>
                </a:lnTo>
                <a:lnTo>
                  <a:pt x="230526" y="854253"/>
                </a:lnTo>
                <a:cubicBezTo>
                  <a:pt x="208176" y="854253"/>
                  <a:pt x="180094" y="838198"/>
                  <a:pt x="168633" y="818702"/>
                </a:cubicBezTo>
                <a:cubicBezTo>
                  <a:pt x="8167" y="540604"/>
                  <a:pt x="8167" y="540604"/>
                  <a:pt x="8167" y="540604"/>
                </a:cubicBezTo>
                <a:cubicBezTo>
                  <a:pt x="-2722" y="521108"/>
                  <a:pt x="-2722" y="488999"/>
                  <a:pt x="8167" y="469503"/>
                </a:cubicBezTo>
                <a:cubicBezTo>
                  <a:pt x="168633" y="191404"/>
                  <a:pt x="168633" y="191404"/>
                  <a:pt x="168633" y="191404"/>
                </a:cubicBezTo>
                <a:cubicBezTo>
                  <a:pt x="180094" y="171909"/>
                  <a:pt x="208176" y="155853"/>
                  <a:pt x="230526" y="155853"/>
                </a:cubicBezTo>
                <a:cubicBezTo>
                  <a:pt x="471226" y="155853"/>
                  <a:pt x="531400" y="155853"/>
                  <a:pt x="546443" y="155853"/>
                </a:cubicBezTo>
                <a:lnTo>
                  <a:pt x="548337" y="155853"/>
                </a:lnTo>
                <a:lnTo>
                  <a:pt x="550831" y="155853"/>
                </a:lnTo>
                <a:cubicBezTo>
                  <a:pt x="551458" y="155853"/>
                  <a:pt x="551458" y="155853"/>
                  <a:pt x="551458" y="155853"/>
                </a:cubicBezTo>
                <a:lnTo>
                  <a:pt x="604829" y="155853"/>
                </a:lnTo>
                <a:lnTo>
                  <a:pt x="621267" y="155853"/>
                </a:lnTo>
                <a:lnTo>
                  <a:pt x="770059" y="155853"/>
                </a:lnTo>
                <a:lnTo>
                  <a:pt x="783339" y="155853"/>
                </a:lnTo>
                <a:cubicBezTo>
                  <a:pt x="822398" y="155853"/>
                  <a:pt x="843703" y="155853"/>
                  <a:pt x="855324" y="155853"/>
                </a:cubicBezTo>
                <a:lnTo>
                  <a:pt x="863847" y="155853"/>
                </a:lnTo>
                <a:lnTo>
                  <a:pt x="865090" y="155853"/>
                </a:lnTo>
                <a:lnTo>
                  <a:pt x="865136" y="155853"/>
                </a:lnTo>
                <a:cubicBezTo>
                  <a:pt x="869268" y="155853"/>
                  <a:pt x="869268" y="155853"/>
                  <a:pt x="869268" y="155853"/>
                </a:cubicBezTo>
                <a:lnTo>
                  <a:pt x="937184" y="155853"/>
                </a:lnTo>
                <a:lnTo>
                  <a:pt x="939078" y="155853"/>
                </a:lnTo>
                <a:lnTo>
                  <a:pt x="941572" y="155853"/>
                </a:lnTo>
                <a:lnTo>
                  <a:pt x="942199" y="155853"/>
                </a:lnTo>
                <a:lnTo>
                  <a:pt x="947155" y="155853"/>
                </a:lnTo>
                <a:lnTo>
                  <a:pt x="995570" y="155853"/>
                </a:lnTo>
                <a:lnTo>
                  <a:pt x="1124010" y="155853"/>
                </a:lnTo>
                <a:lnTo>
                  <a:pt x="1174080" y="155853"/>
                </a:lnTo>
                <a:lnTo>
                  <a:pt x="1181007" y="155853"/>
                </a:lnTo>
                <a:lnTo>
                  <a:pt x="1182901" y="155853"/>
                </a:lnTo>
                <a:lnTo>
                  <a:pt x="1185395" y="155853"/>
                </a:lnTo>
                <a:cubicBezTo>
                  <a:pt x="1186022" y="155853"/>
                  <a:pt x="1186022" y="155853"/>
                  <a:pt x="1186022" y="155853"/>
                </a:cubicBezTo>
                <a:lnTo>
                  <a:pt x="1239393" y="155853"/>
                </a:lnTo>
                <a:lnTo>
                  <a:pt x="1246065" y="155853"/>
                </a:lnTo>
                <a:lnTo>
                  <a:pt x="1255831" y="155853"/>
                </a:lnTo>
                <a:lnTo>
                  <a:pt x="1255877" y="155853"/>
                </a:lnTo>
                <a:lnTo>
                  <a:pt x="1260009" y="155853"/>
                </a:lnTo>
                <a:lnTo>
                  <a:pt x="1337896" y="155853"/>
                </a:lnTo>
                <a:lnTo>
                  <a:pt x="1361992" y="155853"/>
                </a:lnTo>
                <a:lnTo>
                  <a:pt x="1386931" y="155853"/>
                </a:lnTo>
                <a:lnTo>
                  <a:pt x="1439271" y="155853"/>
                </a:lnTo>
                <a:lnTo>
                  <a:pt x="1460009" y="155853"/>
                </a:lnTo>
                <a:lnTo>
                  <a:pt x="1470777" y="155853"/>
                </a:lnTo>
                <a:cubicBezTo>
                  <a:pt x="1503832" y="155853"/>
                  <a:pt x="1503832" y="155853"/>
                  <a:pt x="1503832" y="155853"/>
                </a:cubicBezTo>
                <a:lnTo>
                  <a:pt x="1514751" y="155853"/>
                </a:lnTo>
                <a:lnTo>
                  <a:pt x="1535722" y="155853"/>
                </a:lnTo>
                <a:lnTo>
                  <a:pt x="1542074" y="155853"/>
                </a:lnTo>
                <a:lnTo>
                  <a:pt x="1571748" y="155853"/>
                </a:lnTo>
                <a:lnTo>
                  <a:pt x="1573642" y="155853"/>
                </a:lnTo>
                <a:lnTo>
                  <a:pt x="1576136" y="155853"/>
                </a:lnTo>
                <a:lnTo>
                  <a:pt x="1576763" y="155853"/>
                </a:lnTo>
                <a:lnTo>
                  <a:pt x="1629511" y="155853"/>
                </a:lnTo>
                <a:lnTo>
                  <a:pt x="1630134" y="155853"/>
                </a:lnTo>
                <a:lnTo>
                  <a:pt x="1649734" y="155853"/>
                </a:lnTo>
                <a:lnTo>
                  <a:pt x="1680988" y="155853"/>
                </a:lnTo>
                <a:lnTo>
                  <a:pt x="1702848" y="155853"/>
                </a:lnTo>
                <a:lnTo>
                  <a:pt x="1704741" y="155853"/>
                </a:lnTo>
                <a:lnTo>
                  <a:pt x="1707236" y="155853"/>
                </a:lnTo>
                <a:lnTo>
                  <a:pt x="1707863" y="155853"/>
                </a:lnTo>
                <a:lnTo>
                  <a:pt x="1718928" y="155853"/>
                </a:lnTo>
                <a:lnTo>
                  <a:pt x="1752733" y="155853"/>
                </a:lnTo>
                <a:lnTo>
                  <a:pt x="1758158" y="155853"/>
                </a:lnTo>
                <a:lnTo>
                  <a:pt x="1761233" y="155853"/>
                </a:lnTo>
                <a:lnTo>
                  <a:pt x="1775926" y="155853"/>
                </a:lnTo>
                <a:lnTo>
                  <a:pt x="1777672" y="155853"/>
                </a:lnTo>
                <a:lnTo>
                  <a:pt x="1777819" y="155853"/>
                </a:lnTo>
                <a:lnTo>
                  <a:pt x="1780314" y="155853"/>
                </a:lnTo>
                <a:cubicBezTo>
                  <a:pt x="1780940" y="155853"/>
                  <a:pt x="1780940" y="155853"/>
                  <a:pt x="1780940" y="155853"/>
                </a:cubicBezTo>
                <a:lnTo>
                  <a:pt x="1830012" y="155853"/>
                </a:lnTo>
                <a:lnTo>
                  <a:pt x="1834311" y="155853"/>
                </a:lnTo>
                <a:lnTo>
                  <a:pt x="1850750" y="155853"/>
                </a:lnTo>
                <a:lnTo>
                  <a:pt x="1861518" y="155853"/>
                </a:lnTo>
                <a:lnTo>
                  <a:pt x="1866830" y="155853"/>
                </a:lnTo>
                <a:lnTo>
                  <a:pt x="1890441" y="155853"/>
                </a:lnTo>
                <a:lnTo>
                  <a:pt x="1894573" y="155853"/>
                </a:lnTo>
                <a:lnTo>
                  <a:pt x="1926463" y="155853"/>
                </a:lnTo>
                <a:lnTo>
                  <a:pt x="1932815" y="155853"/>
                </a:lnTo>
                <a:lnTo>
                  <a:pt x="1939743" y="155853"/>
                </a:lnTo>
                <a:lnTo>
                  <a:pt x="1939908" y="155853"/>
                </a:lnTo>
                <a:lnTo>
                  <a:pt x="2011728" y="155853"/>
                </a:lnTo>
                <a:lnTo>
                  <a:pt x="2012821" y="155853"/>
                </a:lnTo>
                <a:lnTo>
                  <a:pt x="2020252" y="155853"/>
                </a:lnTo>
                <a:lnTo>
                  <a:pt x="2021494" y="155853"/>
                </a:lnTo>
                <a:lnTo>
                  <a:pt x="2021541" y="155853"/>
                </a:lnTo>
                <a:lnTo>
                  <a:pt x="2025673" y="155853"/>
                </a:lnTo>
                <a:lnTo>
                  <a:pt x="2040475" y="155853"/>
                </a:lnTo>
                <a:lnTo>
                  <a:pt x="2071729" y="155853"/>
                </a:lnTo>
                <a:lnTo>
                  <a:pt x="2084805" y="155853"/>
                </a:lnTo>
                <a:lnTo>
                  <a:pt x="2093589" y="155853"/>
                </a:lnTo>
                <a:lnTo>
                  <a:pt x="2094572" y="155853"/>
                </a:lnTo>
                <a:lnTo>
                  <a:pt x="2094619" y="155853"/>
                </a:lnTo>
                <a:lnTo>
                  <a:pt x="2095482" y="155853"/>
                </a:lnTo>
                <a:lnTo>
                  <a:pt x="2097977" y="155853"/>
                </a:lnTo>
                <a:lnTo>
                  <a:pt x="2098604" y="155853"/>
                </a:lnTo>
                <a:lnTo>
                  <a:pt x="2098751" y="155853"/>
                </a:lnTo>
                <a:lnTo>
                  <a:pt x="2103559" y="155853"/>
                </a:lnTo>
                <a:lnTo>
                  <a:pt x="2109669" y="155853"/>
                </a:lnTo>
                <a:lnTo>
                  <a:pt x="2148899" y="155853"/>
                </a:lnTo>
                <a:lnTo>
                  <a:pt x="2151974" y="155853"/>
                </a:lnTo>
                <a:lnTo>
                  <a:pt x="2166667" y="155853"/>
                </a:lnTo>
                <a:lnTo>
                  <a:pt x="2168560" y="155853"/>
                </a:lnTo>
                <a:lnTo>
                  <a:pt x="2171055" y="155853"/>
                </a:lnTo>
                <a:lnTo>
                  <a:pt x="2171681" y="155853"/>
                </a:lnTo>
                <a:lnTo>
                  <a:pt x="2176636" y="155853"/>
                </a:lnTo>
                <a:lnTo>
                  <a:pt x="2211220" y="155853"/>
                </a:lnTo>
                <a:lnTo>
                  <a:pt x="2225052" y="155853"/>
                </a:lnTo>
                <a:lnTo>
                  <a:pt x="2257571" y="155853"/>
                </a:lnTo>
                <a:lnTo>
                  <a:pt x="2280414" y="155853"/>
                </a:lnTo>
                <a:lnTo>
                  <a:pt x="2284298" y="155853"/>
                </a:lnTo>
                <a:lnTo>
                  <a:pt x="2319643" y="155853"/>
                </a:lnTo>
                <a:lnTo>
                  <a:pt x="2330484" y="155853"/>
                </a:lnTo>
                <a:lnTo>
                  <a:pt x="2330649" y="155853"/>
                </a:lnTo>
                <a:lnTo>
                  <a:pt x="2337411" y="155853"/>
                </a:lnTo>
                <a:lnTo>
                  <a:pt x="2339305" y="155853"/>
                </a:lnTo>
                <a:lnTo>
                  <a:pt x="2341799" y="155853"/>
                </a:lnTo>
                <a:lnTo>
                  <a:pt x="2342426" y="155853"/>
                </a:lnTo>
                <a:lnTo>
                  <a:pt x="2353491" y="155853"/>
                </a:lnTo>
                <a:cubicBezTo>
                  <a:pt x="2371090" y="155853"/>
                  <a:pt x="2383694" y="155853"/>
                  <a:pt x="2392721" y="155853"/>
                </a:cubicBezTo>
                <a:lnTo>
                  <a:pt x="2395797" y="155853"/>
                </a:lnTo>
                <a:lnTo>
                  <a:pt x="2402469" y="155853"/>
                </a:lnTo>
                <a:lnTo>
                  <a:pt x="2403562" y="155853"/>
                </a:lnTo>
                <a:lnTo>
                  <a:pt x="2410489" y="155853"/>
                </a:lnTo>
                <a:lnTo>
                  <a:pt x="2412235" y="155853"/>
                </a:lnTo>
                <a:lnTo>
                  <a:pt x="2412282" y="155853"/>
                </a:lnTo>
                <a:lnTo>
                  <a:pt x="2412383" y="155853"/>
                </a:lnTo>
                <a:lnTo>
                  <a:pt x="2414877" y="155853"/>
                </a:lnTo>
                <a:cubicBezTo>
                  <a:pt x="2415504" y="155853"/>
                  <a:pt x="2415504" y="155853"/>
                  <a:pt x="2415504" y="155853"/>
                </a:cubicBezTo>
                <a:lnTo>
                  <a:pt x="2416414" y="155853"/>
                </a:lnTo>
                <a:lnTo>
                  <a:pt x="2468874" y="155853"/>
                </a:lnTo>
                <a:lnTo>
                  <a:pt x="2475546" y="155853"/>
                </a:lnTo>
                <a:lnTo>
                  <a:pt x="2485313" y="155853"/>
                </a:lnTo>
                <a:lnTo>
                  <a:pt x="2485360" y="155853"/>
                </a:lnTo>
                <a:lnTo>
                  <a:pt x="2489492" y="155853"/>
                </a:lnTo>
                <a:lnTo>
                  <a:pt x="2494300" y="155853"/>
                </a:lnTo>
                <a:lnTo>
                  <a:pt x="2518397" y="155853"/>
                </a:lnTo>
                <a:lnTo>
                  <a:pt x="2567377" y="155853"/>
                </a:lnTo>
                <a:lnTo>
                  <a:pt x="2595676" y="155853"/>
                </a:lnTo>
                <a:lnTo>
                  <a:pt x="2601961" y="155853"/>
                </a:lnTo>
                <a:lnTo>
                  <a:pt x="2616413" y="155853"/>
                </a:lnTo>
                <a:lnTo>
                  <a:pt x="2621754" y="155853"/>
                </a:lnTo>
                <a:lnTo>
                  <a:pt x="2627181" y="155853"/>
                </a:lnTo>
                <a:lnTo>
                  <a:pt x="2656104" y="155853"/>
                </a:lnTo>
                <a:lnTo>
                  <a:pt x="2660236" y="155853"/>
                </a:lnTo>
                <a:lnTo>
                  <a:pt x="2671155" y="155853"/>
                </a:lnTo>
                <a:lnTo>
                  <a:pt x="2675039" y="155853"/>
                </a:lnTo>
                <a:lnTo>
                  <a:pt x="2698478" y="155853"/>
                </a:lnTo>
                <a:lnTo>
                  <a:pt x="2700259" y="155853"/>
                </a:lnTo>
                <a:lnTo>
                  <a:pt x="2710384" y="155853"/>
                </a:lnTo>
                <a:lnTo>
                  <a:pt x="2728152" y="155853"/>
                </a:lnTo>
                <a:lnTo>
                  <a:pt x="2729182" y="155853"/>
                </a:lnTo>
                <a:lnTo>
                  <a:pt x="2730046" y="155853"/>
                </a:lnTo>
                <a:lnTo>
                  <a:pt x="2732540" y="155853"/>
                </a:lnTo>
                <a:lnTo>
                  <a:pt x="2733167" y="155853"/>
                </a:lnTo>
                <a:lnTo>
                  <a:pt x="2733314" y="155853"/>
                </a:lnTo>
                <a:lnTo>
                  <a:pt x="2744232" y="155853"/>
                </a:lnTo>
                <a:lnTo>
                  <a:pt x="2783462" y="155853"/>
                </a:lnTo>
                <a:lnTo>
                  <a:pt x="2786538" y="155853"/>
                </a:lnTo>
                <a:lnTo>
                  <a:pt x="2801230" y="155853"/>
                </a:lnTo>
                <a:lnTo>
                  <a:pt x="2803124" y="155853"/>
                </a:lnTo>
                <a:lnTo>
                  <a:pt x="2805618" y="155853"/>
                </a:lnTo>
                <a:lnTo>
                  <a:pt x="2806139" y="155853"/>
                </a:lnTo>
                <a:lnTo>
                  <a:pt x="2806245" y="155853"/>
                </a:lnTo>
                <a:lnTo>
                  <a:pt x="2859615" y="155853"/>
                </a:lnTo>
                <a:lnTo>
                  <a:pt x="2898161" y="155853"/>
                </a:lnTo>
                <a:lnTo>
                  <a:pt x="2909138" y="155853"/>
                </a:lnTo>
                <a:lnTo>
                  <a:pt x="2932330" y="155853"/>
                </a:lnTo>
                <a:lnTo>
                  <a:pt x="2934224" y="155853"/>
                </a:lnTo>
                <a:lnTo>
                  <a:pt x="2936718" y="155853"/>
                </a:lnTo>
                <a:cubicBezTo>
                  <a:pt x="2937344" y="155853"/>
                  <a:pt x="2937344" y="155853"/>
                  <a:pt x="2937344" y="155853"/>
                </a:cubicBezTo>
                <a:lnTo>
                  <a:pt x="2986417" y="155853"/>
                </a:lnTo>
                <a:lnTo>
                  <a:pt x="2990715" y="155853"/>
                </a:lnTo>
                <a:lnTo>
                  <a:pt x="3007154" y="155853"/>
                </a:lnTo>
                <a:lnTo>
                  <a:pt x="3012495" y="155853"/>
                </a:lnTo>
                <a:lnTo>
                  <a:pt x="3017922" y="155853"/>
                </a:lnTo>
                <a:lnTo>
                  <a:pt x="3046845" y="155853"/>
                </a:lnTo>
                <a:lnTo>
                  <a:pt x="3050977" y="155853"/>
                </a:lnTo>
                <a:lnTo>
                  <a:pt x="3089219" y="155853"/>
                </a:lnTo>
                <a:lnTo>
                  <a:pt x="3091000" y="155853"/>
                </a:lnTo>
                <a:lnTo>
                  <a:pt x="3119923" y="155853"/>
                </a:lnTo>
                <a:lnTo>
                  <a:pt x="3124055" y="155853"/>
                </a:lnTo>
                <a:lnTo>
                  <a:pt x="3169225" y="155853"/>
                </a:lnTo>
                <a:lnTo>
                  <a:pt x="3196880" y="155853"/>
                </a:lnTo>
                <a:lnTo>
                  <a:pt x="3241210" y="155853"/>
                </a:lnTo>
                <a:lnTo>
                  <a:pt x="3250977" y="155853"/>
                </a:lnTo>
                <a:lnTo>
                  <a:pt x="3251023" y="155853"/>
                </a:lnTo>
                <a:cubicBezTo>
                  <a:pt x="3255155" y="155853"/>
                  <a:pt x="3255155" y="155853"/>
                  <a:pt x="3255155" y="155853"/>
                </a:cubicBezTo>
                <a:lnTo>
                  <a:pt x="3288902" y="155853"/>
                </a:lnTo>
                <a:lnTo>
                  <a:pt x="3323071" y="155853"/>
                </a:lnTo>
                <a:lnTo>
                  <a:pt x="3324965" y="155853"/>
                </a:lnTo>
                <a:lnTo>
                  <a:pt x="3327459" y="155853"/>
                </a:lnTo>
                <a:lnTo>
                  <a:pt x="3328085" y="155853"/>
                </a:lnTo>
                <a:lnTo>
                  <a:pt x="3333041" y="155853"/>
                </a:lnTo>
                <a:lnTo>
                  <a:pt x="3381456" y="155853"/>
                </a:lnTo>
                <a:lnTo>
                  <a:pt x="3509896" y="155853"/>
                </a:lnTo>
                <a:lnTo>
                  <a:pt x="3559966" y="155853"/>
                </a:lnTo>
                <a:lnTo>
                  <a:pt x="3566894" y="155853"/>
                </a:lnTo>
                <a:lnTo>
                  <a:pt x="3568787" y="155853"/>
                </a:lnTo>
                <a:lnTo>
                  <a:pt x="3571281" y="155853"/>
                </a:lnTo>
                <a:cubicBezTo>
                  <a:pt x="3571908" y="155853"/>
                  <a:pt x="3571908" y="155853"/>
                  <a:pt x="3571908" y="155853"/>
                </a:cubicBezTo>
                <a:lnTo>
                  <a:pt x="3625279" y="155853"/>
                </a:lnTo>
                <a:lnTo>
                  <a:pt x="3631951" y="155853"/>
                </a:lnTo>
                <a:lnTo>
                  <a:pt x="3641718" y="155853"/>
                </a:lnTo>
                <a:lnTo>
                  <a:pt x="3641764" y="155853"/>
                </a:lnTo>
                <a:lnTo>
                  <a:pt x="3645896" y="155853"/>
                </a:lnTo>
                <a:lnTo>
                  <a:pt x="3723782" y="155853"/>
                </a:lnTo>
                <a:lnTo>
                  <a:pt x="3778159" y="155853"/>
                </a:lnTo>
                <a:cubicBezTo>
                  <a:pt x="3889719" y="155853"/>
                  <a:pt x="3889719" y="155853"/>
                  <a:pt x="3889719" y="155853"/>
                </a:cubicBezTo>
                <a:lnTo>
                  <a:pt x="3900637" y="155853"/>
                </a:lnTo>
                <a:cubicBezTo>
                  <a:pt x="3935833" y="155853"/>
                  <a:pt x="3951053" y="155853"/>
                  <a:pt x="3957635" y="155853"/>
                </a:cubicBezTo>
                <a:lnTo>
                  <a:pt x="3959528" y="155853"/>
                </a:lnTo>
                <a:lnTo>
                  <a:pt x="3962022" y="155853"/>
                </a:lnTo>
                <a:cubicBezTo>
                  <a:pt x="3962649" y="155853"/>
                  <a:pt x="3962649" y="155853"/>
                  <a:pt x="3962649" y="155853"/>
                </a:cubicBezTo>
                <a:lnTo>
                  <a:pt x="4016020" y="155853"/>
                </a:lnTo>
                <a:cubicBezTo>
                  <a:pt x="4280460" y="155853"/>
                  <a:pt x="4280460" y="155853"/>
                  <a:pt x="4280460" y="155853"/>
                </a:cubicBezTo>
                <a:lnTo>
                  <a:pt x="4281080" y="156037"/>
                </a:lnTo>
                <a:lnTo>
                  <a:pt x="5554251" y="156037"/>
                </a:lnTo>
                <a:lnTo>
                  <a:pt x="5650262" y="156037"/>
                </a:lnTo>
                <a:lnTo>
                  <a:pt x="5851646" y="156037"/>
                </a:lnTo>
                <a:lnTo>
                  <a:pt x="5852007" y="156037"/>
                </a:lnTo>
                <a:cubicBezTo>
                  <a:pt x="5859938" y="156037"/>
                  <a:pt x="5866427" y="149565"/>
                  <a:pt x="5866427" y="141296"/>
                </a:cubicBezTo>
                <a:lnTo>
                  <a:pt x="5866427" y="140937"/>
                </a:lnTo>
                <a:lnTo>
                  <a:pt x="5866787" y="60761"/>
                </a:lnTo>
                <a:cubicBezTo>
                  <a:pt x="5866427" y="59323"/>
                  <a:pt x="5866427" y="58244"/>
                  <a:pt x="5866427" y="56805"/>
                </a:cubicBezTo>
                <a:cubicBezTo>
                  <a:pt x="5866427" y="25527"/>
                  <a:pt x="5892022" y="0"/>
                  <a:pt x="5923385" y="0"/>
                </a:cubicBezTo>
                <a:close/>
              </a:path>
            </a:pathLst>
          </a:custGeom>
          <a:solidFill>
            <a:srgbClr val="002060"/>
          </a:solidFill>
          <a:ln w="25400">
            <a:solidFill>
              <a:srgbClr val="002060"/>
            </a:solidFill>
          </a:ln>
          <a:effectLst>
            <a:outerShdw blurRad="254000" dist="114300" dir="2700000" algn="tl" rotWithShape="0">
              <a:prstClr val="black">
                <a:alpha val="25000"/>
              </a:prstClr>
            </a:outerShdw>
          </a:effectLst>
        </p:spPr>
        <p:txBody>
          <a:bodyPr vert="horz" wrap="square" lIns="68580" tIns="34290" rIns="68580" bIns="34290" numCol="1" anchor="t" anchorCtr="0" compatLnSpc="1">
            <a:noAutofit/>
          </a:bodyPr>
          <a:lstStyle/>
          <a:p>
            <a:endParaRPr lang="zh-CN" altLang="en-US">
              <a:solidFill>
                <a:prstClr val="black"/>
              </a:solidFill>
              <a:latin typeface="Arial" panose="020B0604020202020204"/>
              <a:ea typeface="微软雅黑" panose="020B0503020204020204" pitchFamily="34" charset="-122"/>
              <a:sym typeface="Arial" panose="020B0604020202020204"/>
            </a:endParaRPr>
          </a:p>
        </p:txBody>
      </p:sp>
      <p:sp>
        <p:nvSpPr>
          <p:cNvPr id="29" name="矩形 28"/>
          <p:cNvSpPr>
            <a:spLocks noChangeArrowheads="1"/>
          </p:cNvSpPr>
          <p:nvPr/>
        </p:nvSpPr>
        <p:spPr bwMode="auto">
          <a:xfrm rot="18900000">
            <a:off x="1307411" y="2416381"/>
            <a:ext cx="2492629" cy="35294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b="1" dirty="0">
                <a:solidFill>
                  <a:schemeClr val="bg1"/>
                </a:solidFill>
                <a:latin typeface="Arial" panose="020B0604020202020204"/>
                <a:ea typeface="微软雅黑" panose="020B0503020204020204" pitchFamily="34" charset="-122"/>
                <a:sym typeface="Arial" panose="020B0604020202020204"/>
              </a:rPr>
              <a:t>此处添加您需要的文字</a:t>
            </a:r>
            <a:endParaRPr lang="zh-CN" altLang="en-US" b="1" dirty="0">
              <a:solidFill>
                <a:schemeClr val="bg1"/>
              </a:solidFill>
              <a:latin typeface="Arial" panose="020B0604020202020204"/>
              <a:ea typeface="微软雅黑" panose="020B0503020204020204" pitchFamily="34" charset="-122"/>
              <a:sym typeface="Arial" panose="020B0604020202020204"/>
            </a:endParaRPr>
          </a:p>
        </p:txBody>
      </p:sp>
      <p:sp>
        <p:nvSpPr>
          <p:cNvPr id="30" name="任意多边形 29"/>
          <p:cNvSpPr>
            <a:spLocks noChangeAspect="1"/>
          </p:cNvSpPr>
          <p:nvPr/>
        </p:nvSpPr>
        <p:spPr bwMode="auto">
          <a:xfrm rot="18900000">
            <a:off x="1003113" y="2480788"/>
            <a:ext cx="4813760" cy="759336"/>
          </a:xfrm>
          <a:custGeom>
            <a:avLst/>
            <a:gdLst>
              <a:gd name="connsiteX0" fmla="*/ 5923385 w 6418347"/>
              <a:gd name="connsiteY0" fmla="*/ 0 h 1012448"/>
              <a:gd name="connsiteX1" fmla="*/ 5965923 w 6418347"/>
              <a:gd name="connsiteY1" fmla="*/ 19055 h 1012448"/>
              <a:gd name="connsiteX2" fmla="*/ 6389507 w 6418347"/>
              <a:gd name="connsiteY2" fmla="*/ 441867 h 1012448"/>
              <a:gd name="connsiteX3" fmla="*/ 6418347 w 6418347"/>
              <a:gd name="connsiteY3" fmla="*/ 506583 h 1012448"/>
              <a:gd name="connsiteX4" fmla="*/ 6392751 w 6418347"/>
              <a:gd name="connsiteY4" fmla="*/ 568063 h 1012448"/>
              <a:gd name="connsiteX5" fmla="*/ 5964122 w 6418347"/>
              <a:gd name="connsiteY5" fmla="*/ 995549 h 1012448"/>
              <a:gd name="connsiteX6" fmla="*/ 5923385 w 6418347"/>
              <a:gd name="connsiteY6" fmla="*/ 1012448 h 1012448"/>
              <a:gd name="connsiteX7" fmla="*/ 5866427 w 6418347"/>
              <a:gd name="connsiteY7" fmla="*/ 955641 h 1012448"/>
              <a:gd name="connsiteX8" fmla="*/ 5866427 w 6418347"/>
              <a:gd name="connsiteY8" fmla="*/ 954203 h 1012448"/>
              <a:gd name="connsiteX9" fmla="*/ 5866427 w 6418347"/>
              <a:gd name="connsiteY9" fmla="*/ 869712 h 1012448"/>
              <a:gd name="connsiteX10" fmla="*/ 5866427 w 6418347"/>
              <a:gd name="connsiteY10" fmla="*/ 869353 h 1012448"/>
              <a:gd name="connsiteX11" fmla="*/ 5866427 w 6418347"/>
              <a:gd name="connsiteY11" fmla="*/ 868993 h 1012448"/>
              <a:gd name="connsiteX12" fmla="*/ 5851646 w 6418347"/>
              <a:gd name="connsiteY12" fmla="*/ 854252 h 1012448"/>
              <a:gd name="connsiteX13" fmla="*/ 5851286 w 6418347"/>
              <a:gd name="connsiteY13" fmla="*/ 854252 h 1012448"/>
              <a:gd name="connsiteX14" fmla="*/ 5650262 w 6418347"/>
              <a:gd name="connsiteY14" fmla="*/ 854252 h 1012448"/>
              <a:gd name="connsiteX15" fmla="*/ 5554251 w 6418347"/>
              <a:gd name="connsiteY15" fmla="*/ 854252 h 1012448"/>
              <a:gd name="connsiteX16" fmla="*/ 4280463 w 6418347"/>
              <a:gd name="connsiteY16" fmla="*/ 854252 h 1012448"/>
              <a:gd name="connsiteX17" fmla="*/ 4280460 w 6418347"/>
              <a:gd name="connsiteY17" fmla="*/ 854253 h 1012448"/>
              <a:gd name="connsiteX18" fmla="*/ 3962649 w 6418347"/>
              <a:gd name="connsiteY18" fmla="*/ 854253 h 1012448"/>
              <a:gd name="connsiteX19" fmla="*/ 3959528 w 6418347"/>
              <a:gd name="connsiteY19" fmla="*/ 854253 h 1012448"/>
              <a:gd name="connsiteX20" fmla="*/ 3889719 w 6418347"/>
              <a:gd name="connsiteY20" fmla="*/ 854253 h 1012448"/>
              <a:gd name="connsiteX21" fmla="*/ 3645896 w 6418347"/>
              <a:gd name="connsiteY21" fmla="*/ 854253 h 1012448"/>
              <a:gd name="connsiteX22" fmla="*/ 3641718 w 6418347"/>
              <a:gd name="connsiteY22" fmla="*/ 854253 h 1012448"/>
              <a:gd name="connsiteX23" fmla="*/ 3571908 w 6418347"/>
              <a:gd name="connsiteY23" fmla="*/ 854253 h 1012448"/>
              <a:gd name="connsiteX24" fmla="*/ 3568787 w 6418347"/>
              <a:gd name="connsiteY24" fmla="*/ 854253 h 1012448"/>
              <a:gd name="connsiteX25" fmla="*/ 3328085 w 6418347"/>
              <a:gd name="connsiteY25" fmla="*/ 854253 h 1012448"/>
              <a:gd name="connsiteX26" fmla="*/ 3324965 w 6418347"/>
              <a:gd name="connsiteY26" fmla="*/ 854253 h 1012448"/>
              <a:gd name="connsiteX27" fmla="*/ 3255155 w 6418347"/>
              <a:gd name="connsiteY27" fmla="*/ 854253 h 1012448"/>
              <a:gd name="connsiteX28" fmla="*/ 3250977 w 6418347"/>
              <a:gd name="connsiteY28" fmla="*/ 854253 h 1012448"/>
              <a:gd name="connsiteX29" fmla="*/ 3124055 w 6418347"/>
              <a:gd name="connsiteY29" fmla="*/ 854253 h 1012448"/>
              <a:gd name="connsiteX30" fmla="*/ 3050977 w 6418347"/>
              <a:gd name="connsiteY30" fmla="*/ 854253 h 1012448"/>
              <a:gd name="connsiteX31" fmla="*/ 3007154 w 6418347"/>
              <a:gd name="connsiteY31" fmla="*/ 854253 h 1012448"/>
              <a:gd name="connsiteX32" fmla="*/ 2937344 w 6418347"/>
              <a:gd name="connsiteY32" fmla="*/ 854253 h 1012448"/>
              <a:gd name="connsiteX33" fmla="*/ 2934224 w 6418347"/>
              <a:gd name="connsiteY33" fmla="*/ 854253 h 1012448"/>
              <a:gd name="connsiteX34" fmla="*/ 2806245 w 6418347"/>
              <a:gd name="connsiteY34" fmla="*/ 854253 h 1012448"/>
              <a:gd name="connsiteX35" fmla="*/ 2803124 w 6418347"/>
              <a:gd name="connsiteY35" fmla="*/ 854253 h 1012448"/>
              <a:gd name="connsiteX36" fmla="*/ 2733314 w 6418347"/>
              <a:gd name="connsiteY36" fmla="*/ 854253 h 1012448"/>
              <a:gd name="connsiteX37" fmla="*/ 2733167 w 6418347"/>
              <a:gd name="connsiteY37" fmla="*/ 854253 h 1012448"/>
              <a:gd name="connsiteX38" fmla="*/ 2730046 w 6418347"/>
              <a:gd name="connsiteY38" fmla="*/ 854253 h 1012448"/>
              <a:gd name="connsiteX39" fmla="*/ 2660236 w 6418347"/>
              <a:gd name="connsiteY39" fmla="*/ 854253 h 1012448"/>
              <a:gd name="connsiteX40" fmla="*/ 2616413 w 6418347"/>
              <a:gd name="connsiteY40" fmla="*/ 854253 h 1012448"/>
              <a:gd name="connsiteX41" fmla="*/ 2489492 w 6418347"/>
              <a:gd name="connsiteY41" fmla="*/ 854253 h 1012448"/>
              <a:gd name="connsiteX42" fmla="*/ 2485313 w 6418347"/>
              <a:gd name="connsiteY42" fmla="*/ 854253 h 1012448"/>
              <a:gd name="connsiteX43" fmla="*/ 2416414 w 6418347"/>
              <a:gd name="connsiteY43" fmla="*/ 854253 h 1012448"/>
              <a:gd name="connsiteX44" fmla="*/ 2415504 w 6418347"/>
              <a:gd name="connsiteY44" fmla="*/ 854253 h 1012448"/>
              <a:gd name="connsiteX45" fmla="*/ 2412383 w 6418347"/>
              <a:gd name="connsiteY45" fmla="*/ 854253 h 1012448"/>
              <a:gd name="connsiteX46" fmla="*/ 2412235 w 6418347"/>
              <a:gd name="connsiteY46" fmla="*/ 854253 h 1012448"/>
              <a:gd name="connsiteX47" fmla="*/ 2342426 w 6418347"/>
              <a:gd name="connsiteY47" fmla="*/ 854253 h 1012448"/>
              <a:gd name="connsiteX48" fmla="*/ 2339305 w 6418347"/>
              <a:gd name="connsiteY48" fmla="*/ 854253 h 1012448"/>
              <a:gd name="connsiteX49" fmla="*/ 2171681 w 6418347"/>
              <a:gd name="connsiteY49" fmla="*/ 854253 h 1012448"/>
              <a:gd name="connsiteX50" fmla="*/ 2168560 w 6418347"/>
              <a:gd name="connsiteY50" fmla="*/ 854253 h 1012448"/>
              <a:gd name="connsiteX51" fmla="*/ 2098751 w 6418347"/>
              <a:gd name="connsiteY51" fmla="*/ 854253 h 1012448"/>
              <a:gd name="connsiteX52" fmla="*/ 2098604 w 6418347"/>
              <a:gd name="connsiteY52" fmla="*/ 854253 h 1012448"/>
              <a:gd name="connsiteX53" fmla="*/ 2095482 w 6418347"/>
              <a:gd name="connsiteY53" fmla="*/ 854253 h 1012448"/>
              <a:gd name="connsiteX54" fmla="*/ 2094572 w 6418347"/>
              <a:gd name="connsiteY54" fmla="*/ 854253 h 1012448"/>
              <a:gd name="connsiteX55" fmla="*/ 2025673 w 6418347"/>
              <a:gd name="connsiteY55" fmla="*/ 854253 h 1012448"/>
              <a:gd name="connsiteX56" fmla="*/ 2021494 w 6418347"/>
              <a:gd name="connsiteY56" fmla="*/ 854253 h 1012448"/>
              <a:gd name="connsiteX57" fmla="*/ 1894573 w 6418347"/>
              <a:gd name="connsiteY57" fmla="*/ 854253 h 1012448"/>
              <a:gd name="connsiteX58" fmla="*/ 1850750 w 6418347"/>
              <a:gd name="connsiteY58" fmla="*/ 854253 h 1012448"/>
              <a:gd name="connsiteX59" fmla="*/ 1780940 w 6418347"/>
              <a:gd name="connsiteY59" fmla="*/ 854253 h 1012448"/>
              <a:gd name="connsiteX60" fmla="*/ 1777819 w 6418347"/>
              <a:gd name="connsiteY60" fmla="*/ 854253 h 1012448"/>
              <a:gd name="connsiteX61" fmla="*/ 1777672 w 6418347"/>
              <a:gd name="connsiteY61" fmla="*/ 854253 h 1012448"/>
              <a:gd name="connsiteX62" fmla="*/ 1707863 w 6418347"/>
              <a:gd name="connsiteY62" fmla="*/ 854253 h 1012448"/>
              <a:gd name="connsiteX63" fmla="*/ 1704741 w 6418347"/>
              <a:gd name="connsiteY63" fmla="*/ 854253 h 1012448"/>
              <a:gd name="connsiteX64" fmla="*/ 1576763 w 6418347"/>
              <a:gd name="connsiteY64" fmla="*/ 854253 h 1012448"/>
              <a:gd name="connsiteX65" fmla="*/ 1573642 w 6418347"/>
              <a:gd name="connsiteY65" fmla="*/ 854253 h 1012448"/>
              <a:gd name="connsiteX66" fmla="*/ 1503832 w 6418347"/>
              <a:gd name="connsiteY66" fmla="*/ 854253 h 1012448"/>
              <a:gd name="connsiteX67" fmla="*/ 1460009 w 6418347"/>
              <a:gd name="connsiteY67" fmla="*/ 854253 h 1012448"/>
              <a:gd name="connsiteX68" fmla="*/ 1386931 w 6418347"/>
              <a:gd name="connsiteY68" fmla="*/ 854253 h 1012448"/>
              <a:gd name="connsiteX69" fmla="*/ 1260009 w 6418347"/>
              <a:gd name="connsiteY69" fmla="*/ 854253 h 1012448"/>
              <a:gd name="connsiteX70" fmla="*/ 1255831 w 6418347"/>
              <a:gd name="connsiteY70" fmla="*/ 854253 h 1012448"/>
              <a:gd name="connsiteX71" fmla="*/ 1186022 w 6418347"/>
              <a:gd name="connsiteY71" fmla="*/ 854253 h 1012448"/>
              <a:gd name="connsiteX72" fmla="*/ 1182901 w 6418347"/>
              <a:gd name="connsiteY72" fmla="*/ 854253 h 1012448"/>
              <a:gd name="connsiteX73" fmla="*/ 942199 w 6418347"/>
              <a:gd name="connsiteY73" fmla="*/ 854253 h 1012448"/>
              <a:gd name="connsiteX74" fmla="*/ 939078 w 6418347"/>
              <a:gd name="connsiteY74" fmla="*/ 854253 h 1012448"/>
              <a:gd name="connsiteX75" fmla="*/ 869268 w 6418347"/>
              <a:gd name="connsiteY75" fmla="*/ 854253 h 1012448"/>
              <a:gd name="connsiteX76" fmla="*/ 865090 w 6418347"/>
              <a:gd name="connsiteY76" fmla="*/ 854253 h 1012448"/>
              <a:gd name="connsiteX77" fmla="*/ 621267 w 6418347"/>
              <a:gd name="connsiteY77" fmla="*/ 854253 h 1012448"/>
              <a:gd name="connsiteX78" fmla="*/ 551458 w 6418347"/>
              <a:gd name="connsiteY78" fmla="*/ 854253 h 1012448"/>
              <a:gd name="connsiteX79" fmla="*/ 548337 w 6418347"/>
              <a:gd name="connsiteY79" fmla="*/ 854253 h 1012448"/>
              <a:gd name="connsiteX80" fmla="*/ 230526 w 6418347"/>
              <a:gd name="connsiteY80" fmla="*/ 854253 h 1012448"/>
              <a:gd name="connsiteX81" fmla="*/ 168633 w 6418347"/>
              <a:gd name="connsiteY81" fmla="*/ 818702 h 1012448"/>
              <a:gd name="connsiteX82" fmla="*/ 8167 w 6418347"/>
              <a:gd name="connsiteY82" fmla="*/ 540604 h 1012448"/>
              <a:gd name="connsiteX83" fmla="*/ 8167 w 6418347"/>
              <a:gd name="connsiteY83" fmla="*/ 469503 h 1012448"/>
              <a:gd name="connsiteX84" fmla="*/ 168633 w 6418347"/>
              <a:gd name="connsiteY84" fmla="*/ 191404 h 1012448"/>
              <a:gd name="connsiteX85" fmla="*/ 230526 w 6418347"/>
              <a:gd name="connsiteY85" fmla="*/ 155853 h 1012448"/>
              <a:gd name="connsiteX86" fmla="*/ 546443 w 6418347"/>
              <a:gd name="connsiteY86" fmla="*/ 155853 h 1012448"/>
              <a:gd name="connsiteX87" fmla="*/ 548337 w 6418347"/>
              <a:gd name="connsiteY87" fmla="*/ 155853 h 1012448"/>
              <a:gd name="connsiteX88" fmla="*/ 550831 w 6418347"/>
              <a:gd name="connsiteY88" fmla="*/ 155853 h 1012448"/>
              <a:gd name="connsiteX89" fmla="*/ 551458 w 6418347"/>
              <a:gd name="connsiteY89" fmla="*/ 155853 h 1012448"/>
              <a:gd name="connsiteX90" fmla="*/ 604829 w 6418347"/>
              <a:gd name="connsiteY90" fmla="*/ 155853 h 1012448"/>
              <a:gd name="connsiteX91" fmla="*/ 621267 w 6418347"/>
              <a:gd name="connsiteY91" fmla="*/ 155853 h 1012448"/>
              <a:gd name="connsiteX92" fmla="*/ 770059 w 6418347"/>
              <a:gd name="connsiteY92" fmla="*/ 155853 h 1012448"/>
              <a:gd name="connsiteX93" fmla="*/ 783339 w 6418347"/>
              <a:gd name="connsiteY93" fmla="*/ 155853 h 1012448"/>
              <a:gd name="connsiteX94" fmla="*/ 855324 w 6418347"/>
              <a:gd name="connsiteY94" fmla="*/ 155853 h 1012448"/>
              <a:gd name="connsiteX95" fmla="*/ 863847 w 6418347"/>
              <a:gd name="connsiteY95" fmla="*/ 155853 h 1012448"/>
              <a:gd name="connsiteX96" fmla="*/ 865090 w 6418347"/>
              <a:gd name="connsiteY96" fmla="*/ 155853 h 1012448"/>
              <a:gd name="connsiteX97" fmla="*/ 865136 w 6418347"/>
              <a:gd name="connsiteY97" fmla="*/ 155853 h 1012448"/>
              <a:gd name="connsiteX98" fmla="*/ 869268 w 6418347"/>
              <a:gd name="connsiteY98" fmla="*/ 155853 h 1012448"/>
              <a:gd name="connsiteX99" fmla="*/ 937184 w 6418347"/>
              <a:gd name="connsiteY99" fmla="*/ 155853 h 1012448"/>
              <a:gd name="connsiteX100" fmla="*/ 939078 w 6418347"/>
              <a:gd name="connsiteY100" fmla="*/ 155853 h 1012448"/>
              <a:gd name="connsiteX101" fmla="*/ 941572 w 6418347"/>
              <a:gd name="connsiteY101" fmla="*/ 155853 h 1012448"/>
              <a:gd name="connsiteX102" fmla="*/ 942199 w 6418347"/>
              <a:gd name="connsiteY102" fmla="*/ 155853 h 1012448"/>
              <a:gd name="connsiteX103" fmla="*/ 947155 w 6418347"/>
              <a:gd name="connsiteY103" fmla="*/ 155853 h 1012448"/>
              <a:gd name="connsiteX104" fmla="*/ 995570 w 6418347"/>
              <a:gd name="connsiteY104" fmla="*/ 155853 h 1012448"/>
              <a:gd name="connsiteX105" fmla="*/ 1124010 w 6418347"/>
              <a:gd name="connsiteY105" fmla="*/ 155853 h 1012448"/>
              <a:gd name="connsiteX106" fmla="*/ 1174080 w 6418347"/>
              <a:gd name="connsiteY106" fmla="*/ 155853 h 1012448"/>
              <a:gd name="connsiteX107" fmla="*/ 1181007 w 6418347"/>
              <a:gd name="connsiteY107" fmla="*/ 155853 h 1012448"/>
              <a:gd name="connsiteX108" fmla="*/ 1182901 w 6418347"/>
              <a:gd name="connsiteY108" fmla="*/ 155853 h 1012448"/>
              <a:gd name="connsiteX109" fmla="*/ 1185395 w 6418347"/>
              <a:gd name="connsiteY109" fmla="*/ 155853 h 1012448"/>
              <a:gd name="connsiteX110" fmla="*/ 1186022 w 6418347"/>
              <a:gd name="connsiteY110" fmla="*/ 155853 h 1012448"/>
              <a:gd name="connsiteX111" fmla="*/ 1239393 w 6418347"/>
              <a:gd name="connsiteY111" fmla="*/ 155853 h 1012448"/>
              <a:gd name="connsiteX112" fmla="*/ 1246065 w 6418347"/>
              <a:gd name="connsiteY112" fmla="*/ 155853 h 1012448"/>
              <a:gd name="connsiteX113" fmla="*/ 1255831 w 6418347"/>
              <a:gd name="connsiteY113" fmla="*/ 155853 h 1012448"/>
              <a:gd name="connsiteX114" fmla="*/ 1255877 w 6418347"/>
              <a:gd name="connsiteY114" fmla="*/ 155853 h 1012448"/>
              <a:gd name="connsiteX115" fmla="*/ 1260009 w 6418347"/>
              <a:gd name="connsiteY115" fmla="*/ 155853 h 1012448"/>
              <a:gd name="connsiteX116" fmla="*/ 1337896 w 6418347"/>
              <a:gd name="connsiteY116" fmla="*/ 155853 h 1012448"/>
              <a:gd name="connsiteX117" fmla="*/ 1361992 w 6418347"/>
              <a:gd name="connsiteY117" fmla="*/ 155853 h 1012448"/>
              <a:gd name="connsiteX118" fmla="*/ 1386931 w 6418347"/>
              <a:gd name="connsiteY118" fmla="*/ 155853 h 1012448"/>
              <a:gd name="connsiteX119" fmla="*/ 1439271 w 6418347"/>
              <a:gd name="connsiteY119" fmla="*/ 155853 h 1012448"/>
              <a:gd name="connsiteX120" fmla="*/ 1460009 w 6418347"/>
              <a:gd name="connsiteY120" fmla="*/ 155853 h 1012448"/>
              <a:gd name="connsiteX121" fmla="*/ 1470777 w 6418347"/>
              <a:gd name="connsiteY121" fmla="*/ 155853 h 1012448"/>
              <a:gd name="connsiteX122" fmla="*/ 1503832 w 6418347"/>
              <a:gd name="connsiteY122" fmla="*/ 155853 h 1012448"/>
              <a:gd name="connsiteX123" fmla="*/ 1514751 w 6418347"/>
              <a:gd name="connsiteY123" fmla="*/ 155853 h 1012448"/>
              <a:gd name="connsiteX124" fmla="*/ 1535722 w 6418347"/>
              <a:gd name="connsiteY124" fmla="*/ 155853 h 1012448"/>
              <a:gd name="connsiteX125" fmla="*/ 1542074 w 6418347"/>
              <a:gd name="connsiteY125" fmla="*/ 155853 h 1012448"/>
              <a:gd name="connsiteX126" fmla="*/ 1571748 w 6418347"/>
              <a:gd name="connsiteY126" fmla="*/ 155853 h 1012448"/>
              <a:gd name="connsiteX127" fmla="*/ 1573642 w 6418347"/>
              <a:gd name="connsiteY127" fmla="*/ 155853 h 1012448"/>
              <a:gd name="connsiteX128" fmla="*/ 1576136 w 6418347"/>
              <a:gd name="connsiteY128" fmla="*/ 155853 h 1012448"/>
              <a:gd name="connsiteX129" fmla="*/ 1576763 w 6418347"/>
              <a:gd name="connsiteY129" fmla="*/ 155853 h 1012448"/>
              <a:gd name="connsiteX130" fmla="*/ 1629511 w 6418347"/>
              <a:gd name="connsiteY130" fmla="*/ 155853 h 1012448"/>
              <a:gd name="connsiteX131" fmla="*/ 1630134 w 6418347"/>
              <a:gd name="connsiteY131" fmla="*/ 155853 h 1012448"/>
              <a:gd name="connsiteX132" fmla="*/ 1649734 w 6418347"/>
              <a:gd name="connsiteY132" fmla="*/ 155853 h 1012448"/>
              <a:gd name="connsiteX133" fmla="*/ 1680988 w 6418347"/>
              <a:gd name="connsiteY133" fmla="*/ 155853 h 1012448"/>
              <a:gd name="connsiteX134" fmla="*/ 1702848 w 6418347"/>
              <a:gd name="connsiteY134" fmla="*/ 155853 h 1012448"/>
              <a:gd name="connsiteX135" fmla="*/ 1704741 w 6418347"/>
              <a:gd name="connsiteY135" fmla="*/ 155853 h 1012448"/>
              <a:gd name="connsiteX136" fmla="*/ 1707236 w 6418347"/>
              <a:gd name="connsiteY136" fmla="*/ 155853 h 1012448"/>
              <a:gd name="connsiteX137" fmla="*/ 1707863 w 6418347"/>
              <a:gd name="connsiteY137" fmla="*/ 155853 h 1012448"/>
              <a:gd name="connsiteX138" fmla="*/ 1718928 w 6418347"/>
              <a:gd name="connsiteY138" fmla="*/ 155853 h 1012448"/>
              <a:gd name="connsiteX139" fmla="*/ 1752733 w 6418347"/>
              <a:gd name="connsiteY139" fmla="*/ 155853 h 1012448"/>
              <a:gd name="connsiteX140" fmla="*/ 1758158 w 6418347"/>
              <a:gd name="connsiteY140" fmla="*/ 155853 h 1012448"/>
              <a:gd name="connsiteX141" fmla="*/ 1761233 w 6418347"/>
              <a:gd name="connsiteY141" fmla="*/ 155853 h 1012448"/>
              <a:gd name="connsiteX142" fmla="*/ 1775926 w 6418347"/>
              <a:gd name="connsiteY142" fmla="*/ 155853 h 1012448"/>
              <a:gd name="connsiteX143" fmla="*/ 1777672 w 6418347"/>
              <a:gd name="connsiteY143" fmla="*/ 155853 h 1012448"/>
              <a:gd name="connsiteX144" fmla="*/ 1777819 w 6418347"/>
              <a:gd name="connsiteY144" fmla="*/ 155853 h 1012448"/>
              <a:gd name="connsiteX145" fmla="*/ 1780314 w 6418347"/>
              <a:gd name="connsiteY145" fmla="*/ 155853 h 1012448"/>
              <a:gd name="connsiteX146" fmla="*/ 1780940 w 6418347"/>
              <a:gd name="connsiteY146" fmla="*/ 155853 h 1012448"/>
              <a:gd name="connsiteX147" fmla="*/ 1830012 w 6418347"/>
              <a:gd name="connsiteY147" fmla="*/ 155853 h 1012448"/>
              <a:gd name="connsiteX148" fmla="*/ 1834311 w 6418347"/>
              <a:gd name="connsiteY148" fmla="*/ 155853 h 1012448"/>
              <a:gd name="connsiteX149" fmla="*/ 1850750 w 6418347"/>
              <a:gd name="connsiteY149" fmla="*/ 155853 h 1012448"/>
              <a:gd name="connsiteX150" fmla="*/ 1861518 w 6418347"/>
              <a:gd name="connsiteY150" fmla="*/ 155853 h 1012448"/>
              <a:gd name="connsiteX151" fmla="*/ 1866830 w 6418347"/>
              <a:gd name="connsiteY151" fmla="*/ 155853 h 1012448"/>
              <a:gd name="connsiteX152" fmla="*/ 1890441 w 6418347"/>
              <a:gd name="connsiteY152" fmla="*/ 155853 h 1012448"/>
              <a:gd name="connsiteX153" fmla="*/ 1894573 w 6418347"/>
              <a:gd name="connsiteY153" fmla="*/ 155853 h 1012448"/>
              <a:gd name="connsiteX154" fmla="*/ 1926463 w 6418347"/>
              <a:gd name="connsiteY154" fmla="*/ 155853 h 1012448"/>
              <a:gd name="connsiteX155" fmla="*/ 1932815 w 6418347"/>
              <a:gd name="connsiteY155" fmla="*/ 155853 h 1012448"/>
              <a:gd name="connsiteX156" fmla="*/ 1939743 w 6418347"/>
              <a:gd name="connsiteY156" fmla="*/ 155853 h 1012448"/>
              <a:gd name="connsiteX157" fmla="*/ 1939908 w 6418347"/>
              <a:gd name="connsiteY157" fmla="*/ 155853 h 1012448"/>
              <a:gd name="connsiteX158" fmla="*/ 2011728 w 6418347"/>
              <a:gd name="connsiteY158" fmla="*/ 155853 h 1012448"/>
              <a:gd name="connsiteX159" fmla="*/ 2012821 w 6418347"/>
              <a:gd name="connsiteY159" fmla="*/ 155853 h 1012448"/>
              <a:gd name="connsiteX160" fmla="*/ 2020252 w 6418347"/>
              <a:gd name="connsiteY160" fmla="*/ 155853 h 1012448"/>
              <a:gd name="connsiteX161" fmla="*/ 2021494 w 6418347"/>
              <a:gd name="connsiteY161" fmla="*/ 155853 h 1012448"/>
              <a:gd name="connsiteX162" fmla="*/ 2021541 w 6418347"/>
              <a:gd name="connsiteY162" fmla="*/ 155853 h 1012448"/>
              <a:gd name="connsiteX163" fmla="*/ 2025673 w 6418347"/>
              <a:gd name="connsiteY163" fmla="*/ 155853 h 1012448"/>
              <a:gd name="connsiteX164" fmla="*/ 2040475 w 6418347"/>
              <a:gd name="connsiteY164" fmla="*/ 155853 h 1012448"/>
              <a:gd name="connsiteX165" fmla="*/ 2071729 w 6418347"/>
              <a:gd name="connsiteY165" fmla="*/ 155853 h 1012448"/>
              <a:gd name="connsiteX166" fmla="*/ 2084805 w 6418347"/>
              <a:gd name="connsiteY166" fmla="*/ 155853 h 1012448"/>
              <a:gd name="connsiteX167" fmla="*/ 2093589 w 6418347"/>
              <a:gd name="connsiteY167" fmla="*/ 155853 h 1012448"/>
              <a:gd name="connsiteX168" fmla="*/ 2094572 w 6418347"/>
              <a:gd name="connsiteY168" fmla="*/ 155853 h 1012448"/>
              <a:gd name="connsiteX169" fmla="*/ 2094619 w 6418347"/>
              <a:gd name="connsiteY169" fmla="*/ 155853 h 1012448"/>
              <a:gd name="connsiteX170" fmla="*/ 2095482 w 6418347"/>
              <a:gd name="connsiteY170" fmla="*/ 155853 h 1012448"/>
              <a:gd name="connsiteX171" fmla="*/ 2097977 w 6418347"/>
              <a:gd name="connsiteY171" fmla="*/ 155853 h 1012448"/>
              <a:gd name="connsiteX172" fmla="*/ 2098604 w 6418347"/>
              <a:gd name="connsiteY172" fmla="*/ 155853 h 1012448"/>
              <a:gd name="connsiteX173" fmla="*/ 2098751 w 6418347"/>
              <a:gd name="connsiteY173" fmla="*/ 155853 h 1012448"/>
              <a:gd name="connsiteX174" fmla="*/ 2103559 w 6418347"/>
              <a:gd name="connsiteY174" fmla="*/ 155853 h 1012448"/>
              <a:gd name="connsiteX175" fmla="*/ 2109669 w 6418347"/>
              <a:gd name="connsiteY175" fmla="*/ 155853 h 1012448"/>
              <a:gd name="connsiteX176" fmla="*/ 2148899 w 6418347"/>
              <a:gd name="connsiteY176" fmla="*/ 155853 h 1012448"/>
              <a:gd name="connsiteX177" fmla="*/ 2151974 w 6418347"/>
              <a:gd name="connsiteY177" fmla="*/ 155853 h 1012448"/>
              <a:gd name="connsiteX178" fmla="*/ 2166667 w 6418347"/>
              <a:gd name="connsiteY178" fmla="*/ 155853 h 1012448"/>
              <a:gd name="connsiteX179" fmla="*/ 2168560 w 6418347"/>
              <a:gd name="connsiteY179" fmla="*/ 155853 h 1012448"/>
              <a:gd name="connsiteX180" fmla="*/ 2171055 w 6418347"/>
              <a:gd name="connsiteY180" fmla="*/ 155853 h 1012448"/>
              <a:gd name="connsiteX181" fmla="*/ 2171681 w 6418347"/>
              <a:gd name="connsiteY181" fmla="*/ 155853 h 1012448"/>
              <a:gd name="connsiteX182" fmla="*/ 2176636 w 6418347"/>
              <a:gd name="connsiteY182" fmla="*/ 155853 h 1012448"/>
              <a:gd name="connsiteX183" fmla="*/ 2211220 w 6418347"/>
              <a:gd name="connsiteY183" fmla="*/ 155853 h 1012448"/>
              <a:gd name="connsiteX184" fmla="*/ 2225052 w 6418347"/>
              <a:gd name="connsiteY184" fmla="*/ 155853 h 1012448"/>
              <a:gd name="connsiteX185" fmla="*/ 2257571 w 6418347"/>
              <a:gd name="connsiteY185" fmla="*/ 155853 h 1012448"/>
              <a:gd name="connsiteX186" fmla="*/ 2280414 w 6418347"/>
              <a:gd name="connsiteY186" fmla="*/ 155853 h 1012448"/>
              <a:gd name="connsiteX187" fmla="*/ 2284298 w 6418347"/>
              <a:gd name="connsiteY187" fmla="*/ 155853 h 1012448"/>
              <a:gd name="connsiteX188" fmla="*/ 2319643 w 6418347"/>
              <a:gd name="connsiteY188" fmla="*/ 155853 h 1012448"/>
              <a:gd name="connsiteX189" fmla="*/ 2330484 w 6418347"/>
              <a:gd name="connsiteY189" fmla="*/ 155853 h 1012448"/>
              <a:gd name="connsiteX190" fmla="*/ 2330649 w 6418347"/>
              <a:gd name="connsiteY190" fmla="*/ 155853 h 1012448"/>
              <a:gd name="connsiteX191" fmla="*/ 2337411 w 6418347"/>
              <a:gd name="connsiteY191" fmla="*/ 155853 h 1012448"/>
              <a:gd name="connsiteX192" fmla="*/ 2339305 w 6418347"/>
              <a:gd name="connsiteY192" fmla="*/ 155853 h 1012448"/>
              <a:gd name="connsiteX193" fmla="*/ 2341799 w 6418347"/>
              <a:gd name="connsiteY193" fmla="*/ 155853 h 1012448"/>
              <a:gd name="connsiteX194" fmla="*/ 2342426 w 6418347"/>
              <a:gd name="connsiteY194" fmla="*/ 155853 h 1012448"/>
              <a:gd name="connsiteX195" fmla="*/ 2353491 w 6418347"/>
              <a:gd name="connsiteY195" fmla="*/ 155853 h 1012448"/>
              <a:gd name="connsiteX196" fmla="*/ 2392721 w 6418347"/>
              <a:gd name="connsiteY196" fmla="*/ 155853 h 1012448"/>
              <a:gd name="connsiteX197" fmla="*/ 2395797 w 6418347"/>
              <a:gd name="connsiteY197" fmla="*/ 155853 h 1012448"/>
              <a:gd name="connsiteX198" fmla="*/ 2402469 w 6418347"/>
              <a:gd name="connsiteY198" fmla="*/ 155853 h 1012448"/>
              <a:gd name="connsiteX199" fmla="*/ 2403562 w 6418347"/>
              <a:gd name="connsiteY199" fmla="*/ 155853 h 1012448"/>
              <a:gd name="connsiteX200" fmla="*/ 2410489 w 6418347"/>
              <a:gd name="connsiteY200" fmla="*/ 155853 h 1012448"/>
              <a:gd name="connsiteX201" fmla="*/ 2412235 w 6418347"/>
              <a:gd name="connsiteY201" fmla="*/ 155853 h 1012448"/>
              <a:gd name="connsiteX202" fmla="*/ 2412282 w 6418347"/>
              <a:gd name="connsiteY202" fmla="*/ 155853 h 1012448"/>
              <a:gd name="connsiteX203" fmla="*/ 2412383 w 6418347"/>
              <a:gd name="connsiteY203" fmla="*/ 155853 h 1012448"/>
              <a:gd name="connsiteX204" fmla="*/ 2414877 w 6418347"/>
              <a:gd name="connsiteY204" fmla="*/ 155853 h 1012448"/>
              <a:gd name="connsiteX205" fmla="*/ 2415504 w 6418347"/>
              <a:gd name="connsiteY205" fmla="*/ 155853 h 1012448"/>
              <a:gd name="connsiteX206" fmla="*/ 2416414 w 6418347"/>
              <a:gd name="connsiteY206" fmla="*/ 155853 h 1012448"/>
              <a:gd name="connsiteX207" fmla="*/ 2468874 w 6418347"/>
              <a:gd name="connsiteY207" fmla="*/ 155853 h 1012448"/>
              <a:gd name="connsiteX208" fmla="*/ 2475546 w 6418347"/>
              <a:gd name="connsiteY208" fmla="*/ 155853 h 1012448"/>
              <a:gd name="connsiteX209" fmla="*/ 2485313 w 6418347"/>
              <a:gd name="connsiteY209" fmla="*/ 155853 h 1012448"/>
              <a:gd name="connsiteX210" fmla="*/ 2485360 w 6418347"/>
              <a:gd name="connsiteY210" fmla="*/ 155853 h 1012448"/>
              <a:gd name="connsiteX211" fmla="*/ 2489492 w 6418347"/>
              <a:gd name="connsiteY211" fmla="*/ 155853 h 1012448"/>
              <a:gd name="connsiteX212" fmla="*/ 2494300 w 6418347"/>
              <a:gd name="connsiteY212" fmla="*/ 155853 h 1012448"/>
              <a:gd name="connsiteX213" fmla="*/ 2518397 w 6418347"/>
              <a:gd name="connsiteY213" fmla="*/ 155853 h 1012448"/>
              <a:gd name="connsiteX214" fmla="*/ 2567377 w 6418347"/>
              <a:gd name="connsiteY214" fmla="*/ 155853 h 1012448"/>
              <a:gd name="connsiteX215" fmla="*/ 2595676 w 6418347"/>
              <a:gd name="connsiteY215" fmla="*/ 155853 h 1012448"/>
              <a:gd name="connsiteX216" fmla="*/ 2601961 w 6418347"/>
              <a:gd name="connsiteY216" fmla="*/ 155853 h 1012448"/>
              <a:gd name="connsiteX217" fmla="*/ 2616413 w 6418347"/>
              <a:gd name="connsiteY217" fmla="*/ 155853 h 1012448"/>
              <a:gd name="connsiteX218" fmla="*/ 2621754 w 6418347"/>
              <a:gd name="connsiteY218" fmla="*/ 155853 h 1012448"/>
              <a:gd name="connsiteX219" fmla="*/ 2627181 w 6418347"/>
              <a:gd name="connsiteY219" fmla="*/ 155853 h 1012448"/>
              <a:gd name="connsiteX220" fmla="*/ 2656104 w 6418347"/>
              <a:gd name="connsiteY220" fmla="*/ 155853 h 1012448"/>
              <a:gd name="connsiteX221" fmla="*/ 2660236 w 6418347"/>
              <a:gd name="connsiteY221" fmla="*/ 155853 h 1012448"/>
              <a:gd name="connsiteX222" fmla="*/ 2671155 w 6418347"/>
              <a:gd name="connsiteY222" fmla="*/ 155853 h 1012448"/>
              <a:gd name="connsiteX223" fmla="*/ 2675039 w 6418347"/>
              <a:gd name="connsiteY223" fmla="*/ 155853 h 1012448"/>
              <a:gd name="connsiteX224" fmla="*/ 2698478 w 6418347"/>
              <a:gd name="connsiteY224" fmla="*/ 155853 h 1012448"/>
              <a:gd name="connsiteX225" fmla="*/ 2700259 w 6418347"/>
              <a:gd name="connsiteY225" fmla="*/ 155853 h 1012448"/>
              <a:gd name="connsiteX226" fmla="*/ 2710384 w 6418347"/>
              <a:gd name="connsiteY226" fmla="*/ 155853 h 1012448"/>
              <a:gd name="connsiteX227" fmla="*/ 2728152 w 6418347"/>
              <a:gd name="connsiteY227" fmla="*/ 155853 h 1012448"/>
              <a:gd name="connsiteX228" fmla="*/ 2729182 w 6418347"/>
              <a:gd name="connsiteY228" fmla="*/ 155853 h 1012448"/>
              <a:gd name="connsiteX229" fmla="*/ 2730046 w 6418347"/>
              <a:gd name="connsiteY229" fmla="*/ 155853 h 1012448"/>
              <a:gd name="connsiteX230" fmla="*/ 2732540 w 6418347"/>
              <a:gd name="connsiteY230" fmla="*/ 155853 h 1012448"/>
              <a:gd name="connsiteX231" fmla="*/ 2733167 w 6418347"/>
              <a:gd name="connsiteY231" fmla="*/ 155853 h 1012448"/>
              <a:gd name="connsiteX232" fmla="*/ 2733314 w 6418347"/>
              <a:gd name="connsiteY232" fmla="*/ 155853 h 1012448"/>
              <a:gd name="connsiteX233" fmla="*/ 2744232 w 6418347"/>
              <a:gd name="connsiteY233" fmla="*/ 155853 h 1012448"/>
              <a:gd name="connsiteX234" fmla="*/ 2783462 w 6418347"/>
              <a:gd name="connsiteY234" fmla="*/ 155853 h 1012448"/>
              <a:gd name="connsiteX235" fmla="*/ 2786538 w 6418347"/>
              <a:gd name="connsiteY235" fmla="*/ 155853 h 1012448"/>
              <a:gd name="connsiteX236" fmla="*/ 2801230 w 6418347"/>
              <a:gd name="connsiteY236" fmla="*/ 155853 h 1012448"/>
              <a:gd name="connsiteX237" fmla="*/ 2803124 w 6418347"/>
              <a:gd name="connsiteY237" fmla="*/ 155853 h 1012448"/>
              <a:gd name="connsiteX238" fmla="*/ 2805618 w 6418347"/>
              <a:gd name="connsiteY238" fmla="*/ 155853 h 1012448"/>
              <a:gd name="connsiteX239" fmla="*/ 2806139 w 6418347"/>
              <a:gd name="connsiteY239" fmla="*/ 155853 h 1012448"/>
              <a:gd name="connsiteX240" fmla="*/ 2806245 w 6418347"/>
              <a:gd name="connsiteY240" fmla="*/ 155853 h 1012448"/>
              <a:gd name="connsiteX241" fmla="*/ 2859615 w 6418347"/>
              <a:gd name="connsiteY241" fmla="*/ 155853 h 1012448"/>
              <a:gd name="connsiteX242" fmla="*/ 2898161 w 6418347"/>
              <a:gd name="connsiteY242" fmla="*/ 155853 h 1012448"/>
              <a:gd name="connsiteX243" fmla="*/ 2909138 w 6418347"/>
              <a:gd name="connsiteY243" fmla="*/ 155853 h 1012448"/>
              <a:gd name="connsiteX244" fmla="*/ 2932330 w 6418347"/>
              <a:gd name="connsiteY244" fmla="*/ 155853 h 1012448"/>
              <a:gd name="connsiteX245" fmla="*/ 2934224 w 6418347"/>
              <a:gd name="connsiteY245" fmla="*/ 155853 h 1012448"/>
              <a:gd name="connsiteX246" fmla="*/ 2936718 w 6418347"/>
              <a:gd name="connsiteY246" fmla="*/ 155853 h 1012448"/>
              <a:gd name="connsiteX247" fmla="*/ 2937344 w 6418347"/>
              <a:gd name="connsiteY247" fmla="*/ 155853 h 1012448"/>
              <a:gd name="connsiteX248" fmla="*/ 2986417 w 6418347"/>
              <a:gd name="connsiteY248" fmla="*/ 155853 h 1012448"/>
              <a:gd name="connsiteX249" fmla="*/ 2990715 w 6418347"/>
              <a:gd name="connsiteY249" fmla="*/ 155853 h 1012448"/>
              <a:gd name="connsiteX250" fmla="*/ 3007154 w 6418347"/>
              <a:gd name="connsiteY250" fmla="*/ 155853 h 1012448"/>
              <a:gd name="connsiteX251" fmla="*/ 3012495 w 6418347"/>
              <a:gd name="connsiteY251" fmla="*/ 155853 h 1012448"/>
              <a:gd name="connsiteX252" fmla="*/ 3017922 w 6418347"/>
              <a:gd name="connsiteY252" fmla="*/ 155853 h 1012448"/>
              <a:gd name="connsiteX253" fmla="*/ 3046845 w 6418347"/>
              <a:gd name="connsiteY253" fmla="*/ 155853 h 1012448"/>
              <a:gd name="connsiteX254" fmla="*/ 3050977 w 6418347"/>
              <a:gd name="connsiteY254" fmla="*/ 155853 h 1012448"/>
              <a:gd name="connsiteX255" fmla="*/ 3089219 w 6418347"/>
              <a:gd name="connsiteY255" fmla="*/ 155853 h 1012448"/>
              <a:gd name="connsiteX256" fmla="*/ 3091000 w 6418347"/>
              <a:gd name="connsiteY256" fmla="*/ 155853 h 1012448"/>
              <a:gd name="connsiteX257" fmla="*/ 3119923 w 6418347"/>
              <a:gd name="connsiteY257" fmla="*/ 155853 h 1012448"/>
              <a:gd name="connsiteX258" fmla="*/ 3124055 w 6418347"/>
              <a:gd name="connsiteY258" fmla="*/ 155853 h 1012448"/>
              <a:gd name="connsiteX259" fmla="*/ 3169225 w 6418347"/>
              <a:gd name="connsiteY259" fmla="*/ 155853 h 1012448"/>
              <a:gd name="connsiteX260" fmla="*/ 3196880 w 6418347"/>
              <a:gd name="connsiteY260" fmla="*/ 155853 h 1012448"/>
              <a:gd name="connsiteX261" fmla="*/ 3241210 w 6418347"/>
              <a:gd name="connsiteY261" fmla="*/ 155853 h 1012448"/>
              <a:gd name="connsiteX262" fmla="*/ 3250977 w 6418347"/>
              <a:gd name="connsiteY262" fmla="*/ 155853 h 1012448"/>
              <a:gd name="connsiteX263" fmla="*/ 3251023 w 6418347"/>
              <a:gd name="connsiteY263" fmla="*/ 155853 h 1012448"/>
              <a:gd name="connsiteX264" fmla="*/ 3255155 w 6418347"/>
              <a:gd name="connsiteY264" fmla="*/ 155853 h 1012448"/>
              <a:gd name="connsiteX265" fmla="*/ 3288902 w 6418347"/>
              <a:gd name="connsiteY265" fmla="*/ 155853 h 1012448"/>
              <a:gd name="connsiteX266" fmla="*/ 3323071 w 6418347"/>
              <a:gd name="connsiteY266" fmla="*/ 155853 h 1012448"/>
              <a:gd name="connsiteX267" fmla="*/ 3324965 w 6418347"/>
              <a:gd name="connsiteY267" fmla="*/ 155853 h 1012448"/>
              <a:gd name="connsiteX268" fmla="*/ 3327459 w 6418347"/>
              <a:gd name="connsiteY268" fmla="*/ 155853 h 1012448"/>
              <a:gd name="connsiteX269" fmla="*/ 3328085 w 6418347"/>
              <a:gd name="connsiteY269" fmla="*/ 155853 h 1012448"/>
              <a:gd name="connsiteX270" fmla="*/ 3333041 w 6418347"/>
              <a:gd name="connsiteY270" fmla="*/ 155853 h 1012448"/>
              <a:gd name="connsiteX271" fmla="*/ 3381456 w 6418347"/>
              <a:gd name="connsiteY271" fmla="*/ 155853 h 1012448"/>
              <a:gd name="connsiteX272" fmla="*/ 3509896 w 6418347"/>
              <a:gd name="connsiteY272" fmla="*/ 155853 h 1012448"/>
              <a:gd name="connsiteX273" fmla="*/ 3559966 w 6418347"/>
              <a:gd name="connsiteY273" fmla="*/ 155853 h 1012448"/>
              <a:gd name="connsiteX274" fmla="*/ 3566894 w 6418347"/>
              <a:gd name="connsiteY274" fmla="*/ 155853 h 1012448"/>
              <a:gd name="connsiteX275" fmla="*/ 3568787 w 6418347"/>
              <a:gd name="connsiteY275" fmla="*/ 155853 h 1012448"/>
              <a:gd name="connsiteX276" fmla="*/ 3571281 w 6418347"/>
              <a:gd name="connsiteY276" fmla="*/ 155853 h 1012448"/>
              <a:gd name="connsiteX277" fmla="*/ 3571908 w 6418347"/>
              <a:gd name="connsiteY277" fmla="*/ 155853 h 1012448"/>
              <a:gd name="connsiteX278" fmla="*/ 3625279 w 6418347"/>
              <a:gd name="connsiteY278" fmla="*/ 155853 h 1012448"/>
              <a:gd name="connsiteX279" fmla="*/ 3631951 w 6418347"/>
              <a:gd name="connsiteY279" fmla="*/ 155853 h 1012448"/>
              <a:gd name="connsiteX280" fmla="*/ 3641718 w 6418347"/>
              <a:gd name="connsiteY280" fmla="*/ 155853 h 1012448"/>
              <a:gd name="connsiteX281" fmla="*/ 3641764 w 6418347"/>
              <a:gd name="connsiteY281" fmla="*/ 155853 h 1012448"/>
              <a:gd name="connsiteX282" fmla="*/ 3645896 w 6418347"/>
              <a:gd name="connsiteY282" fmla="*/ 155853 h 1012448"/>
              <a:gd name="connsiteX283" fmla="*/ 3723782 w 6418347"/>
              <a:gd name="connsiteY283" fmla="*/ 155853 h 1012448"/>
              <a:gd name="connsiteX284" fmla="*/ 3778159 w 6418347"/>
              <a:gd name="connsiteY284" fmla="*/ 155853 h 1012448"/>
              <a:gd name="connsiteX285" fmla="*/ 3889719 w 6418347"/>
              <a:gd name="connsiteY285" fmla="*/ 155853 h 1012448"/>
              <a:gd name="connsiteX286" fmla="*/ 3900637 w 6418347"/>
              <a:gd name="connsiteY286" fmla="*/ 155853 h 1012448"/>
              <a:gd name="connsiteX287" fmla="*/ 3957635 w 6418347"/>
              <a:gd name="connsiteY287" fmla="*/ 155853 h 1012448"/>
              <a:gd name="connsiteX288" fmla="*/ 3959528 w 6418347"/>
              <a:gd name="connsiteY288" fmla="*/ 155853 h 1012448"/>
              <a:gd name="connsiteX289" fmla="*/ 3962022 w 6418347"/>
              <a:gd name="connsiteY289" fmla="*/ 155853 h 1012448"/>
              <a:gd name="connsiteX290" fmla="*/ 3962649 w 6418347"/>
              <a:gd name="connsiteY290" fmla="*/ 155853 h 1012448"/>
              <a:gd name="connsiteX291" fmla="*/ 4016020 w 6418347"/>
              <a:gd name="connsiteY291" fmla="*/ 155853 h 1012448"/>
              <a:gd name="connsiteX292" fmla="*/ 4280460 w 6418347"/>
              <a:gd name="connsiteY292" fmla="*/ 155853 h 1012448"/>
              <a:gd name="connsiteX293" fmla="*/ 4281080 w 6418347"/>
              <a:gd name="connsiteY293" fmla="*/ 156037 h 1012448"/>
              <a:gd name="connsiteX294" fmla="*/ 5554251 w 6418347"/>
              <a:gd name="connsiteY294" fmla="*/ 156037 h 1012448"/>
              <a:gd name="connsiteX295" fmla="*/ 5650262 w 6418347"/>
              <a:gd name="connsiteY295" fmla="*/ 156037 h 1012448"/>
              <a:gd name="connsiteX296" fmla="*/ 5851646 w 6418347"/>
              <a:gd name="connsiteY296" fmla="*/ 156037 h 1012448"/>
              <a:gd name="connsiteX297" fmla="*/ 5852007 w 6418347"/>
              <a:gd name="connsiteY297" fmla="*/ 156037 h 1012448"/>
              <a:gd name="connsiteX298" fmla="*/ 5866427 w 6418347"/>
              <a:gd name="connsiteY298" fmla="*/ 141296 h 1012448"/>
              <a:gd name="connsiteX299" fmla="*/ 5866427 w 6418347"/>
              <a:gd name="connsiteY299" fmla="*/ 140937 h 1012448"/>
              <a:gd name="connsiteX300" fmla="*/ 5866787 w 6418347"/>
              <a:gd name="connsiteY300" fmla="*/ 60761 h 1012448"/>
              <a:gd name="connsiteX301" fmla="*/ 5866427 w 6418347"/>
              <a:gd name="connsiteY301" fmla="*/ 56805 h 1012448"/>
              <a:gd name="connsiteX302" fmla="*/ 5923385 w 6418347"/>
              <a:gd name="connsiteY302" fmla="*/ 0 h 1012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Lst>
            <a:rect l="l" t="t" r="r" b="b"/>
            <a:pathLst>
              <a:path w="6418347" h="1012448">
                <a:moveTo>
                  <a:pt x="5923385" y="0"/>
                </a:moveTo>
                <a:cubicBezTo>
                  <a:pt x="5940329" y="0"/>
                  <a:pt x="5955470" y="7549"/>
                  <a:pt x="5965923" y="19055"/>
                </a:cubicBezTo>
                <a:lnTo>
                  <a:pt x="6389507" y="441867"/>
                </a:lnTo>
                <a:cubicBezTo>
                  <a:pt x="6407171" y="457685"/>
                  <a:pt x="6418347" y="480696"/>
                  <a:pt x="6418347" y="506583"/>
                </a:cubicBezTo>
                <a:cubicBezTo>
                  <a:pt x="6418347" y="530312"/>
                  <a:pt x="6408614" y="552243"/>
                  <a:pt x="6392751" y="568063"/>
                </a:cubicBezTo>
                <a:lnTo>
                  <a:pt x="5964122" y="995549"/>
                </a:lnTo>
                <a:cubicBezTo>
                  <a:pt x="5953667" y="1005976"/>
                  <a:pt x="5939247" y="1012448"/>
                  <a:pt x="5923385" y="1012448"/>
                </a:cubicBezTo>
                <a:cubicBezTo>
                  <a:pt x="5892022" y="1012448"/>
                  <a:pt x="5866427" y="987280"/>
                  <a:pt x="5866427" y="955641"/>
                </a:cubicBezTo>
                <a:lnTo>
                  <a:pt x="5866427" y="954203"/>
                </a:lnTo>
                <a:lnTo>
                  <a:pt x="5866427" y="869712"/>
                </a:lnTo>
                <a:lnTo>
                  <a:pt x="5866427" y="869353"/>
                </a:lnTo>
                <a:lnTo>
                  <a:pt x="5866427" y="868993"/>
                </a:lnTo>
                <a:cubicBezTo>
                  <a:pt x="5866427" y="861084"/>
                  <a:pt x="5859938" y="854252"/>
                  <a:pt x="5851646" y="854252"/>
                </a:cubicBezTo>
                <a:lnTo>
                  <a:pt x="5851286" y="854252"/>
                </a:lnTo>
                <a:lnTo>
                  <a:pt x="5650262" y="854252"/>
                </a:lnTo>
                <a:lnTo>
                  <a:pt x="5554251" y="854252"/>
                </a:lnTo>
                <a:lnTo>
                  <a:pt x="4280463" y="854252"/>
                </a:lnTo>
                <a:lnTo>
                  <a:pt x="4280460" y="854253"/>
                </a:lnTo>
                <a:lnTo>
                  <a:pt x="3962649" y="854253"/>
                </a:lnTo>
                <a:lnTo>
                  <a:pt x="3959528" y="854253"/>
                </a:lnTo>
                <a:lnTo>
                  <a:pt x="3889719" y="854253"/>
                </a:lnTo>
                <a:lnTo>
                  <a:pt x="3645896" y="854253"/>
                </a:lnTo>
                <a:lnTo>
                  <a:pt x="3641718" y="854253"/>
                </a:lnTo>
                <a:lnTo>
                  <a:pt x="3571908" y="854253"/>
                </a:lnTo>
                <a:lnTo>
                  <a:pt x="3568787" y="854253"/>
                </a:lnTo>
                <a:lnTo>
                  <a:pt x="3328085" y="854253"/>
                </a:lnTo>
                <a:lnTo>
                  <a:pt x="3324965" y="854253"/>
                </a:lnTo>
                <a:lnTo>
                  <a:pt x="3255155" y="854253"/>
                </a:lnTo>
                <a:lnTo>
                  <a:pt x="3250977" y="854253"/>
                </a:lnTo>
                <a:lnTo>
                  <a:pt x="3124055" y="854253"/>
                </a:lnTo>
                <a:lnTo>
                  <a:pt x="3050977" y="854253"/>
                </a:lnTo>
                <a:lnTo>
                  <a:pt x="3007154" y="854253"/>
                </a:lnTo>
                <a:lnTo>
                  <a:pt x="2937344" y="854253"/>
                </a:lnTo>
                <a:lnTo>
                  <a:pt x="2934224" y="854253"/>
                </a:lnTo>
                <a:lnTo>
                  <a:pt x="2806245" y="854253"/>
                </a:lnTo>
                <a:lnTo>
                  <a:pt x="2803124" y="854253"/>
                </a:lnTo>
                <a:lnTo>
                  <a:pt x="2733314" y="854253"/>
                </a:lnTo>
                <a:lnTo>
                  <a:pt x="2733167" y="854253"/>
                </a:lnTo>
                <a:lnTo>
                  <a:pt x="2730046" y="854253"/>
                </a:lnTo>
                <a:lnTo>
                  <a:pt x="2660236" y="854253"/>
                </a:lnTo>
                <a:lnTo>
                  <a:pt x="2616413" y="854253"/>
                </a:lnTo>
                <a:lnTo>
                  <a:pt x="2489492" y="854253"/>
                </a:lnTo>
                <a:lnTo>
                  <a:pt x="2485313" y="854253"/>
                </a:lnTo>
                <a:lnTo>
                  <a:pt x="2416414" y="854253"/>
                </a:lnTo>
                <a:lnTo>
                  <a:pt x="2415504" y="854253"/>
                </a:lnTo>
                <a:lnTo>
                  <a:pt x="2412383" y="854253"/>
                </a:lnTo>
                <a:lnTo>
                  <a:pt x="2412235" y="854253"/>
                </a:lnTo>
                <a:lnTo>
                  <a:pt x="2342426" y="854253"/>
                </a:lnTo>
                <a:lnTo>
                  <a:pt x="2339305" y="854253"/>
                </a:lnTo>
                <a:lnTo>
                  <a:pt x="2171681" y="854253"/>
                </a:lnTo>
                <a:lnTo>
                  <a:pt x="2168560" y="854253"/>
                </a:lnTo>
                <a:lnTo>
                  <a:pt x="2098751" y="854253"/>
                </a:lnTo>
                <a:lnTo>
                  <a:pt x="2098604" y="854253"/>
                </a:lnTo>
                <a:lnTo>
                  <a:pt x="2095482" y="854253"/>
                </a:lnTo>
                <a:lnTo>
                  <a:pt x="2094572" y="854253"/>
                </a:lnTo>
                <a:lnTo>
                  <a:pt x="2025673" y="854253"/>
                </a:lnTo>
                <a:lnTo>
                  <a:pt x="2021494" y="854253"/>
                </a:lnTo>
                <a:lnTo>
                  <a:pt x="1894573" y="854253"/>
                </a:lnTo>
                <a:lnTo>
                  <a:pt x="1850750" y="854253"/>
                </a:lnTo>
                <a:lnTo>
                  <a:pt x="1780940" y="854253"/>
                </a:lnTo>
                <a:lnTo>
                  <a:pt x="1777819" y="854253"/>
                </a:lnTo>
                <a:lnTo>
                  <a:pt x="1777672" y="854253"/>
                </a:lnTo>
                <a:lnTo>
                  <a:pt x="1707863" y="854253"/>
                </a:lnTo>
                <a:lnTo>
                  <a:pt x="1704741" y="854253"/>
                </a:lnTo>
                <a:lnTo>
                  <a:pt x="1576763" y="854253"/>
                </a:lnTo>
                <a:lnTo>
                  <a:pt x="1573642" y="854253"/>
                </a:lnTo>
                <a:lnTo>
                  <a:pt x="1503832" y="854253"/>
                </a:lnTo>
                <a:lnTo>
                  <a:pt x="1460009" y="854253"/>
                </a:lnTo>
                <a:lnTo>
                  <a:pt x="1386931" y="854253"/>
                </a:lnTo>
                <a:lnTo>
                  <a:pt x="1260009" y="854253"/>
                </a:lnTo>
                <a:lnTo>
                  <a:pt x="1255831" y="854253"/>
                </a:lnTo>
                <a:lnTo>
                  <a:pt x="1186022" y="854253"/>
                </a:lnTo>
                <a:lnTo>
                  <a:pt x="1182901" y="854253"/>
                </a:lnTo>
                <a:lnTo>
                  <a:pt x="942199" y="854253"/>
                </a:lnTo>
                <a:lnTo>
                  <a:pt x="939078" y="854253"/>
                </a:lnTo>
                <a:lnTo>
                  <a:pt x="869268" y="854253"/>
                </a:lnTo>
                <a:lnTo>
                  <a:pt x="865090" y="854253"/>
                </a:lnTo>
                <a:lnTo>
                  <a:pt x="621267" y="854253"/>
                </a:lnTo>
                <a:lnTo>
                  <a:pt x="551458" y="854253"/>
                </a:lnTo>
                <a:lnTo>
                  <a:pt x="548337" y="854253"/>
                </a:lnTo>
                <a:lnTo>
                  <a:pt x="230526" y="854253"/>
                </a:lnTo>
                <a:cubicBezTo>
                  <a:pt x="208176" y="854253"/>
                  <a:pt x="180094" y="838198"/>
                  <a:pt x="168633" y="818702"/>
                </a:cubicBezTo>
                <a:cubicBezTo>
                  <a:pt x="8167" y="540604"/>
                  <a:pt x="8167" y="540604"/>
                  <a:pt x="8167" y="540604"/>
                </a:cubicBezTo>
                <a:cubicBezTo>
                  <a:pt x="-2722" y="521108"/>
                  <a:pt x="-2722" y="488999"/>
                  <a:pt x="8167" y="469503"/>
                </a:cubicBezTo>
                <a:cubicBezTo>
                  <a:pt x="168633" y="191404"/>
                  <a:pt x="168633" y="191404"/>
                  <a:pt x="168633" y="191404"/>
                </a:cubicBezTo>
                <a:cubicBezTo>
                  <a:pt x="180094" y="171909"/>
                  <a:pt x="208176" y="155853"/>
                  <a:pt x="230526" y="155853"/>
                </a:cubicBezTo>
                <a:cubicBezTo>
                  <a:pt x="471226" y="155853"/>
                  <a:pt x="531400" y="155853"/>
                  <a:pt x="546443" y="155853"/>
                </a:cubicBezTo>
                <a:lnTo>
                  <a:pt x="548337" y="155853"/>
                </a:lnTo>
                <a:lnTo>
                  <a:pt x="550831" y="155853"/>
                </a:lnTo>
                <a:cubicBezTo>
                  <a:pt x="551458" y="155853"/>
                  <a:pt x="551458" y="155853"/>
                  <a:pt x="551458" y="155853"/>
                </a:cubicBezTo>
                <a:lnTo>
                  <a:pt x="604829" y="155853"/>
                </a:lnTo>
                <a:lnTo>
                  <a:pt x="621267" y="155853"/>
                </a:lnTo>
                <a:lnTo>
                  <a:pt x="770059" y="155853"/>
                </a:lnTo>
                <a:lnTo>
                  <a:pt x="783339" y="155853"/>
                </a:lnTo>
                <a:cubicBezTo>
                  <a:pt x="822398" y="155853"/>
                  <a:pt x="843703" y="155853"/>
                  <a:pt x="855324" y="155853"/>
                </a:cubicBezTo>
                <a:lnTo>
                  <a:pt x="863847" y="155853"/>
                </a:lnTo>
                <a:lnTo>
                  <a:pt x="865090" y="155853"/>
                </a:lnTo>
                <a:lnTo>
                  <a:pt x="865136" y="155853"/>
                </a:lnTo>
                <a:cubicBezTo>
                  <a:pt x="869268" y="155853"/>
                  <a:pt x="869268" y="155853"/>
                  <a:pt x="869268" y="155853"/>
                </a:cubicBezTo>
                <a:lnTo>
                  <a:pt x="937184" y="155853"/>
                </a:lnTo>
                <a:lnTo>
                  <a:pt x="939078" y="155853"/>
                </a:lnTo>
                <a:lnTo>
                  <a:pt x="941572" y="155853"/>
                </a:lnTo>
                <a:lnTo>
                  <a:pt x="942199" y="155853"/>
                </a:lnTo>
                <a:lnTo>
                  <a:pt x="947155" y="155853"/>
                </a:lnTo>
                <a:lnTo>
                  <a:pt x="995570" y="155853"/>
                </a:lnTo>
                <a:lnTo>
                  <a:pt x="1124010" y="155853"/>
                </a:lnTo>
                <a:lnTo>
                  <a:pt x="1174080" y="155853"/>
                </a:lnTo>
                <a:lnTo>
                  <a:pt x="1181007" y="155853"/>
                </a:lnTo>
                <a:lnTo>
                  <a:pt x="1182901" y="155853"/>
                </a:lnTo>
                <a:lnTo>
                  <a:pt x="1185395" y="155853"/>
                </a:lnTo>
                <a:cubicBezTo>
                  <a:pt x="1186022" y="155853"/>
                  <a:pt x="1186022" y="155853"/>
                  <a:pt x="1186022" y="155853"/>
                </a:cubicBezTo>
                <a:lnTo>
                  <a:pt x="1239393" y="155853"/>
                </a:lnTo>
                <a:lnTo>
                  <a:pt x="1246065" y="155853"/>
                </a:lnTo>
                <a:lnTo>
                  <a:pt x="1255831" y="155853"/>
                </a:lnTo>
                <a:lnTo>
                  <a:pt x="1255877" y="155853"/>
                </a:lnTo>
                <a:lnTo>
                  <a:pt x="1260009" y="155853"/>
                </a:lnTo>
                <a:lnTo>
                  <a:pt x="1337896" y="155853"/>
                </a:lnTo>
                <a:lnTo>
                  <a:pt x="1361992" y="155853"/>
                </a:lnTo>
                <a:lnTo>
                  <a:pt x="1386931" y="155853"/>
                </a:lnTo>
                <a:lnTo>
                  <a:pt x="1439271" y="155853"/>
                </a:lnTo>
                <a:lnTo>
                  <a:pt x="1460009" y="155853"/>
                </a:lnTo>
                <a:lnTo>
                  <a:pt x="1470777" y="155853"/>
                </a:lnTo>
                <a:cubicBezTo>
                  <a:pt x="1503832" y="155853"/>
                  <a:pt x="1503832" y="155853"/>
                  <a:pt x="1503832" y="155853"/>
                </a:cubicBezTo>
                <a:lnTo>
                  <a:pt x="1514751" y="155853"/>
                </a:lnTo>
                <a:lnTo>
                  <a:pt x="1535722" y="155853"/>
                </a:lnTo>
                <a:lnTo>
                  <a:pt x="1542074" y="155853"/>
                </a:lnTo>
                <a:lnTo>
                  <a:pt x="1571748" y="155853"/>
                </a:lnTo>
                <a:lnTo>
                  <a:pt x="1573642" y="155853"/>
                </a:lnTo>
                <a:lnTo>
                  <a:pt x="1576136" y="155853"/>
                </a:lnTo>
                <a:lnTo>
                  <a:pt x="1576763" y="155853"/>
                </a:lnTo>
                <a:lnTo>
                  <a:pt x="1629511" y="155853"/>
                </a:lnTo>
                <a:lnTo>
                  <a:pt x="1630134" y="155853"/>
                </a:lnTo>
                <a:lnTo>
                  <a:pt x="1649734" y="155853"/>
                </a:lnTo>
                <a:lnTo>
                  <a:pt x="1680988" y="155853"/>
                </a:lnTo>
                <a:lnTo>
                  <a:pt x="1702848" y="155853"/>
                </a:lnTo>
                <a:lnTo>
                  <a:pt x="1704741" y="155853"/>
                </a:lnTo>
                <a:lnTo>
                  <a:pt x="1707236" y="155853"/>
                </a:lnTo>
                <a:lnTo>
                  <a:pt x="1707863" y="155853"/>
                </a:lnTo>
                <a:lnTo>
                  <a:pt x="1718928" y="155853"/>
                </a:lnTo>
                <a:lnTo>
                  <a:pt x="1752733" y="155853"/>
                </a:lnTo>
                <a:lnTo>
                  <a:pt x="1758158" y="155853"/>
                </a:lnTo>
                <a:lnTo>
                  <a:pt x="1761233" y="155853"/>
                </a:lnTo>
                <a:lnTo>
                  <a:pt x="1775926" y="155853"/>
                </a:lnTo>
                <a:lnTo>
                  <a:pt x="1777672" y="155853"/>
                </a:lnTo>
                <a:lnTo>
                  <a:pt x="1777819" y="155853"/>
                </a:lnTo>
                <a:lnTo>
                  <a:pt x="1780314" y="155853"/>
                </a:lnTo>
                <a:cubicBezTo>
                  <a:pt x="1780940" y="155853"/>
                  <a:pt x="1780940" y="155853"/>
                  <a:pt x="1780940" y="155853"/>
                </a:cubicBezTo>
                <a:lnTo>
                  <a:pt x="1830012" y="155853"/>
                </a:lnTo>
                <a:lnTo>
                  <a:pt x="1834311" y="155853"/>
                </a:lnTo>
                <a:lnTo>
                  <a:pt x="1850750" y="155853"/>
                </a:lnTo>
                <a:lnTo>
                  <a:pt x="1861518" y="155853"/>
                </a:lnTo>
                <a:lnTo>
                  <a:pt x="1866830" y="155853"/>
                </a:lnTo>
                <a:lnTo>
                  <a:pt x="1890441" y="155853"/>
                </a:lnTo>
                <a:lnTo>
                  <a:pt x="1894573" y="155853"/>
                </a:lnTo>
                <a:lnTo>
                  <a:pt x="1926463" y="155853"/>
                </a:lnTo>
                <a:lnTo>
                  <a:pt x="1932815" y="155853"/>
                </a:lnTo>
                <a:lnTo>
                  <a:pt x="1939743" y="155853"/>
                </a:lnTo>
                <a:lnTo>
                  <a:pt x="1939908" y="155853"/>
                </a:lnTo>
                <a:lnTo>
                  <a:pt x="2011728" y="155853"/>
                </a:lnTo>
                <a:lnTo>
                  <a:pt x="2012821" y="155853"/>
                </a:lnTo>
                <a:lnTo>
                  <a:pt x="2020252" y="155853"/>
                </a:lnTo>
                <a:lnTo>
                  <a:pt x="2021494" y="155853"/>
                </a:lnTo>
                <a:lnTo>
                  <a:pt x="2021541" y="155853"/>
                </a:lnTo>
                <a:lnTo>
                  <a:pt x="2025673" y="155853"/>
                </a:lnTo>
                <a:lnTo>
                  <a:pt x="2040475" y="155853"/>
                </a:lnTo>
                <a:lnTo>
                  <a:pt x="2071729" y="155853"/>
                </a:lnTo>
                <a:lnTo>
                  <a:pt x="2084805" y="155853"/>
                </a:lnTo>
                <a:lnTo>
                  <a:pt x="2093589" y="155853"/>
                </a:lnTo>
                <a:lnTo>
                  <a:pt x="2094572" y="155853"/>
                </a:lnTo>
                <a:lnTo>
                  <a:pt x="2094619" y="155853"/>
                </a:lnTo>
                <a:lnTo>
                  <a:pt x="2095482" y="155853"/>
                </a:lnTo>
                <a:lnTo>
                  <a:pt x="2097977" y="155853"/>
                </a:lnTo>
                <a:lnTo>
                  <a:pt x="2098604" y="155853"/>
                </a:lnTo>
                <a:lnTo>
                  <a:pt x="2098751" y="155853"/>
                </a:lnTo>
                <a:lnTo>
                  <a:pt x="2103559" y="155853"/>
                </a:lnTo>
                <a:lnTo>
                  <a:pt x="2109669" y="155853"/>
                </a:lnTo>
                <a:lnTo>
                  <a:pt x="2148899" y="155853"/>
                </a:lnTo>
                <a:lnTo>
                  <a:pt x="2151974" y="155853"/>
                </a:lnTo>
                <a:lnTo>
                  <a:pt x="2166667" y="155853"/>
                </a:lnTo>
                <a:lnTo>
                  <a:pt x="2168560" y="155853"/>
                </a:lnTo>
                <a:lnTo>
                  <a:pt x="2171055" y="155853"/>
                </a:lnTo>
                <a:lnTo>
                  <a:pt x="2171681" y="155853"/>
                </a:lnTo>
                <a:lnTo>
                  <a:pt x="2176636" y="155853"/>
                </a:lnTo>
                <a:lnTo>
                  <a:pt x="2211220" y="155853"/>
                </a:lnTo>
                <a:lnTo>
                  <a:pt x="2225052" y="155853"/>
                </a:lnTo>
                <a:lnTo>
                  <a:pt x="2257571" y="155853"/>
                </a:lnTo>
                <a:lnTo>
                  <a:pt x="2280414" y="155853"/>
                </a:lnTo>
                <a:lnTo>
                  <a:pt x="2284298" y="155853"/>
                </a:lnTo>
                <a:lnTo>
                  <a:pt x="2319643" y="155853"/>
                </a:lnTo>
                <a:lnTo>
                  <a:pt x="2330484" y="155853"/>
                </a:lnTo>
                <a:lnTo>
                  <a:pt x="2330649" y="155853"/>
                </a:lnTo>
                <a:lnTo>
                  <a:pt x="2337411" y="155853"/>
                </a:lnTo>
                <a:lnTo>
                  <a:pt x="2339305" y="155853"/>
                </a:lnTo>
                <a:lnTo>
                  <a:pt x="2341799" y="155853"/>
                </a:lnTo>
                <a:lnTo>
                  <a:pt x="2342426" y="155853"/>
                </a:lnTo>
                <a:lnTo>
                  <a:pt x="2353491" y="155853"/>
                </a:lnTo>
                <a:cubicBezTo>
                  <a:pt x="2371090" y="155853"/>
                  <a:pt x="2383694" y="155853"/>
                  <a:pt x="2392721" y="155853"/>
                </a:cubicBezTo>
                <a:lnTo>
                  <a:pt x="2395797" y="155853"/>
                </a:lnTo>
                <a:lnTo>
                  <a:pt x="2402469" y="155853"/>
                </a:lnTo>
                <a:lnTo>
                  <a:pt x="2403562" y="155853"/>
                </a:lnTo>
                <a:lnTo>
                  <a:pt x="2410489" y="155853"/>
                </a:lnTo>
                <a:lnTo>
                  <a:pt x="2412235" y="155853"/>
                </a:lnTo>
                <a:lnTo>
                  <a:pt x="2412282" y="155853"/>
                </a:lnTo>
                <a:lnTo>
                  <a:pt x="2412383" y="155853"/>
                </a:lnTo>
                <a:lnTo>
                  <a:pt x="2414877" y="155853"/>
                </a:lnTo>
                <a:cubicBezTo>
                  <a:pt x="2415504" y="155853"/>
                  <a:pt x="2415504" y="155853"/>
                  <a:pt x="2415504" y="155853"/>
                </a:cubicBezTo>
                <a:lnTo>
                  <a:pt x="2416414" y="155853"/>
                </a:lnTo>
                <a:lnTo>
                  <a:pt x="2468874" y="155853"/>
                </a:lnTo>
                <a:lnTo>
                  <a:pt x="2475546" y="155853"/>
                </a:lnTo>
                <a:lnTo>
                  <a:pt x="2485313" y="155853"/>
                </a:lnTo>
                <a:lnTo>
                  <a:pt x="2485360" y="155853"/>
                </a:lnTo>
                <a:lnTo>
                  <a:pt x="2489492" y="155853"/>
                </a:lnTo>
                <a:lnTo>
                  <a:pt x="2494300" y="155853"/>
                </a:lnTo>
                <a:lnTo>
                  <a:pt x="2518397" y="155853"/>
                </a:lnTo>
                <a:lnTo>
                  <a:pt x="2567377" y="155853"/>
                </a:lnTo>
                <a:lnTo>
                  <a:pt x="2595676" y="155853"/>
                </a:lnTo>
                <a:lnTo>
                  <a:pt x="2601961" y="155853"/>
                </a:lnTo>
                <a:lnTo>
                  <a:pt x="2616413" y="155853"/>
                </a:lnTo>
                <a:lnTo>
                  <a:pt x="2621754" y="155853"/>
                </a:lnTo>
                <a:lnTo>
                  <a:pt x="2627181" y="155853"/>
                </a:lnTo>
                <a:lnTo>
                  <a:pt x="2656104" y="155853"/>
                </a:lnTo>
                <a:lnTo>
                  <a:pt x="2660236" y="155853"/>
                </a:lnTo>
                <a:lnTo>
                  <a:pt x="2671155" y="155853"/>
                </a:lnTo>
                <a:lnTo>
                  <a:pt x="2675039" y="155853"/>
                </a:lnTo>
                <a:lnTo>
                  <a:pt x="2698478" y="155853"/>
                </a:lnTo>
                <a:lnTo>
                  <a:pt x="2700259" y="155853"/>
                </a:lnTo>
                <a:lnTo>
                  <a:pt x="2710384" y="155853"/>
                </a:lnTo>
                <a:lnTo>
                  <a:pt x="2728152" y="155853"/>
                </a:lnTo>
                <a:lnTo>
                  <a:pt x="2729182" y="155853"/>
                </a:lnTo>
                <a:lnTo>
                  <a:pt x="2730046" y="155853"/>
                </a:lnTo>
                <a:lnTo>
                  <a:pt x="2732540" y="155853"/>
                </a:lnTo>
                <a:lnTo>
                  <a:pt x="2733167" y="155853"/>
                </a:lnTo>
                <a:lnTo>
                  <a:pt x="2733314" y="155853"/>
                </a:lnTo>
                <a:lnTo>
                  <a:pt x="2744232" y="155853"/>
                </a:lnTo>
                <a:lnTo>
                  <a:pt x="2783462" y="155853"/>
                </a:lnTo>
                <a:lnTo>
                  <a:pt x="2786538" y="155853"/>
                </a:lnTo>
                <a:lnTo>
                  <a:pt x="2801230" y="155853"/>
                </a:lnTo>
                <a:lnTo>
                  <a:pt x="2803124" y="155853"/>
                </a:lnTo>
                <a:lnTo>
                  <a:pt x="2805618" y="155853"/>
                </a:lnTo>
                <a:lnTo>
                  <a:pt x="2806139" y="155853"/>
                </a:lnTo>
                <a:lnTo>
                  <a:pt x="2806245" y="155853"/>
                </a:lnTo>
                <a:lnTo>
                  <a:pt x="2859615" y="155853"/>
                </a:lnTo>
                <a:lnTo>
                  <a:pt x="2898161" y="155853"/>
                </a:lnTo>
                <a:lnTo>
                  <a:pt x="2909138" y="155853"/>
                </a:lnTo>
                <a:lnTo>
                  <a:pt x="2932330" y="155853"/>
                </a:lnTo>
                <a:lnTo>
                  <a:pt x="2934224" y="155853"/>
                </a:lnTo>
                <a:lnTo>
                  <a:pt x="2936718" y="155853"/>
                </a:lnTo>
                <a:cubicBezTo>
                  <a:pt x="2937344" y="155853"/>
                  <a:pt x="2937344" y="155853"/>
                  <a:pt x="2937344" y="155853"/>
                </a:cubicBezTo>
                <a:lnTo>
                  <a:pt x="2986417" y="155853"/>
                </a:lnTo>
                <a:lnTo>
                  <a:pt x="2990715" y="155853"/>
                </a:lnTo>
                <a:lnTo>
                  <a:pt x="3007154" y="155853"/>
                </a:lnTo>
                <a:lnTo>
                  <a:pt x="3012495" y="155853"/>
                </a:lnTo>
                <a:lnTo>
                  <a:pt x="3017922" y="155853"/>
                </a:lnTo>
                <a:lnTo>
                  <a:pt x="3046845" y="155853"/>
                </a:lnTo>
                <a:lnTo>
                  <a:pt x="3050977" y="155853"/>
                </a:lnTo>
                <a:lnTo>
                  <a:pt x="3089219" y="155853"/>
                </a:lnTo>
                <a:lnTo>
                  <a:pt x="3091000" y="155853"/>
                </a:lnTo>
                <a:lnTo>
                  <a:pt x="3119923" y="155853"/>
                </a:lnTo>
                <a:lnTo>
                  <a:pt x="3124055" y="155853"/>
                </a:lnTo>
                <a:lnTo>
                  <a:pt x="3169225" y="155853"/>
                </a:lnTo>
                <a:lnTo>
                  <a:pt x="3196880" y="155853"/>
                </a:lnTo>
                <a:lnTo>
                  <a:pt x="3241210" y="155853"/>
                </a:lnTo>
                <a:lnTo>
                  <a:pt x="3250977" y="155853"/>
                </a:lnTo>
                <a:lnTo>
                  <a:pt x="3251023" y="155853"/>
                </a:lnTo>
                <a:cubicBezTo>
                  <a:pt x="3255155" y="155853"/>
                  <a:pt x="3255155" y="155853"/>
                  <a:pt x="3255155" y="155853"/>
                </a:cubicBezTo>
                <a:lnTo>
                  <a:pt x="3288902" y="155853"/>
                </a:lnTo>
                <a:lnTo>
                  <a:pt x="3323071" y="155853"/>
                </a:lnTo>
                <a:lnTo>
                  <a:pt x="3324965" y="155853"/>
                </a:lnTo>
                <a:lnTo>
                  <a:pt x="3327459" y="155853"/>
                </a:lnTo>
                <a:lnTo>
                  <a:pt x="3328085" y="155853"/>
                </a:lnTo>
                <a:lnTo>
                  <a:pt x="3333041" y="155853"/>
                </a:lnTo>
                <a:lnTo>
                  <a:pt x="3381456" y="155853"/>
                </a:lnTo>
                <a:lnTo>
                  <a:pt x="3509896" y="155853"/>
                </a:lnTo>
                <a:lnTo>
                  <a:pt x="3559966" y="155853"/>
                </a:lnTo>
                <a:lnTo>
                  <a:pt x="3566894" y="155853"/>
                </a:lnTo>
                <a:lnTo>
                  <a:pt x="3568787" y="155853"/>
                </a:lnTo>
                <a:lnTo>
                  <a:pt x="3571281" y="155853"/>
                </a:lnTo>
                <a:cubicBezTo>
                  <a:pt x="3571908" y="155853"/>
                  <a:pt x="3571908" y="155853"/>
                  <a:pt x="3571908" y="155853"/>
                </a:cubicBezTo>
                <a:lnTo>
                  <a:pt x="3625279" y="155853"/>
                </a:lnTo>
                <a:lnTo>
                  <a:pt x="3631951" y="155853"/>
                </a:lnTo>
                <a:lnTo>
                  <a:pt x="3641718" y="155853"/>
                </a:lnTo>
                <a:lnTo>
                  <a:pt x="3641764" y="155853"/>
                </a:lnTo>
                <a:lnTo>
                  <a:pt x="3645896" y="155853"/>
                </a:lnTo>
                <a:lnTo>
                  <a:pt x="3723782" y="155853"/>
                </a:lnTo>
                <a:lnTo>
                  <a:pt x="3778159" y="155853"/>
                </a:lnTo>
                <a:cubicBezTo>
                  <a:pt x="3889719" y="155853"/>
                  <a:pt x="3889719" y="155853"/>
                  <a:pt x="3889719" y="155853"/>
                </a:cubicBezTo>
                <a:lnTo>
                  <a:pt x="3900637" y="155853"/>
                </a:lnTo>
                <a:cubicBezTo>
                  <a:pt x="3935833" y="155853"/>
                  <a:pt x="3951053" y="155853"/>
                  <a:pt x="3957635" y="155853"/>
                </a:cubicBezTo>
                <a:lnTo>
                  <a:pt x="3959528" y="155853"/>
                </a:lnTo>
                <a:lnTo>
                  <a:pt x="3962022" y="155853"/>
                </a:lnTo>
                <a:cubicBezTo>
                  <a:pt x="3962649" y="155853"/>
                  <a:pt x="3962649" y="155853"/>
                  <a:pt x="3962649" y="155853"/>
                </a:cubicBezTo>
                <a:lnTo>
                  <a:pt x="4016020" y="155853"/>
                </a:lnTo>
                <a:cubicBezTo>
                  <a:pt x="4280460" y="155853"/>
                  <a:pt x="4280460" y="155853"/>
                  <a:pt x="4280460" y="155853"/>
                </a:cubicBezTo>
                <a:lnTo>
                  <a:pt x="4281080" y="156037"/>
                </a:lnTo>
                <a:lnTo>
                  <a:pt x="5554251" y="156037"/>
                </a:lnTo>
                <a:lnTo>
                  <a:pt x="5650262" y="156037"/>
                </a:lnTo>
                <a:lnTo>
                  <a:pt x="5851646" y="156037"/>
                </a:lnTo>
                <a:lnTo>
                  <a:pt x="5852007" y="156037"/>
                </a:lnTo>
                <a:cubicBezTo>
                  <a:pt x="5859938" y="156037"/>
                  <a:pt x="5866427" y="149565"/>
                  <a:pt x="5866427" y="141296"/>
                </a:cubicBezTo>
                <a:lnTo>
                  <a:pt x="5866427" y="140937"/>
                </a:lnTo>
                <a:lnTo>
                  <a:pt x="5866787" y="60761"/>
                </a:lnTo>
                <a:cubicBezTo>
                  <a:pt x="5866427" y="59323"/>
                  <a:pt x="5866427" y="58244"/>
                  <a:pt x="5866427" y="56805"/>
                </a:cubicBezTo>
                <a:cubicBezTo>
                  <a:pt x="5866427" y="25527"/>
                  <a:pt x="5892022" y="0"/>
                  <a:pt x="5923385" y="0"/>
                </a:cubicBezTo>
                <a:close/>
              </a:path>
            </a:pathLst>
          </a:custGeom>
          <a:solidFill>
            <a:srgbClr val="002060"/>
          </a:solidFill>
          <a:ln w="25400">
            <a:solidFill>
              <a:srgbClr val="002060"/>
            </a:solidFill>
          </a:ln>
          <a:effectLst>
            <a:outerShdw blurRad="254000" dist="114300" dir="2700000" algn="tl" rotWithShape="0">
              <a:prstClr val="black">
                <a:alpha val="25000"/>
              </a:prstClr>
            </a:outerShdw>
          </a:effectLst>
        </p:spPr>
        <p:txBody>
          <a:bodyPr vert="horz" wrap="square" lIns="68580" tIns="34290" rIns="68580" bIns="34290" numCol="1" anchor="t" anchorCtr="0" compatLnSpc="1">
            <a:noAutofit/>
          </a:bodyPr>
          <a:lstStyle/>
          <a:p>
            <a:endParaRPr lang="zh-CN" altLang="en-US">
              <a:solidFill>
                <a:prstClr val="black"/>
              </a:solidFill>
              <a:latin typeface="Arial" panose="020B0604020202020204"/>
              <a:ea typeface="微软雅黑" panose="020B0503020204020204" pitchFamily="34" charset="-122"/>
              <a:sym typeface="Arial" panose="020B0604020202020204"/>
            </a:endParaRPr>
          </a:p>
        </p:txBody>
      </p:sp>
      <p:sp>
        <p:nvSpPr>
          <p:cNvPr id="35" name="矩形 34"/>
          <p:cNvSpPr>
            <a:spLocks noChangeArrowheads="1"/>
          </p:cNvSpPr>
          <p:nvPr/>
        </p:nvSpPr>
        <p:spPr bwMode="auto">
          <a:xfrm rot="18900000">
            <a:off x="2641248" y="2166402"/>
            <a:ext cx="2755175" cy="43876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b="1" dirty="0">
                <a:solidFill>
                  <a:schemeClr val="bg1"/>
                </a:solidFill>
                <a:latin typeface="Arial" panose="020B0604020202020204"/>
                <a:ea typeface="微软雅黑" panose="020B0503020204020204" pitchFamily="34" charset="-122"/>
                <a:sym typeface="Arial" panose="020B0604020202020204"/>
              </a:rPr>
              <a:t>左上角小人可换</a:t>
            </a:r>
            <a:r>
              <a:rPr lang="en-US" altLang="zh-CN" b="1" dirty="0">
                <a:solidFill>
                  <a:schemeClr val="bg1"/>
                </a:solidFill>
                <a:latin typeface="Arial" panose="020B0604020202020204"/>
                <a:ea typeface="微软雅黑" panose="020B0503020204020204" pitchFamily="34" charset="-122"/>
                <a:sym typeface="Arial" panose="020B0604020202020204"/>
              </a:rPr>
              <a:t>logo</a:t>
            </a:r>
            <a:endParaRPr lang="zh-CN" altLang="en-US" b="1" dirty="0">
              <a:solidFill>
                <a:schemeClr val="bg1"/>
              </a:solidFill>
              <a:latin typeface="Arial" panose="020B0604020202020204"/>
              <a:ea typeface="微软雅黑" panose="020B0503020204020204" pitchFamily="34" charset="-122"/>
              <a:sym typeface="Arial" panose="020B0604020202020204"/>
            </a:endParaRPr>
          </a:p>
        </p:txBody>
      </p:sp>
      <p:sp>
        <p:nvSpPr>
          <p:cNvPr id="36" name="任意多边形 35"/>
          <p:cNvSpPr>
            <a:spLocks noChangeAspect="1"/>
          </p:cNvSpPr>
          <p:nvPr/>
        </p:nvSpPr>
        <p:spPr bwMode="auto">
          <a:xfrm rot="18900000">
            <a:off x="2181510" y="2480788"/>
            <a:ext cx="4813760" cy="759336"/>
          </a:xfrm>
          <a:custGeom>
            <a:avLst/>
            <a:gdLst>
              <a:gd name="connsiteX0" fmla="*/ 5923385 w 6418347"/>
              <a:gd name="connsiteY0" fmla="*/ 0 h 1012448"/>
              <a:gd name="connsiteX1" fmla="*/ 5965923 w 6418347"/>
              <a:gd name="connsiteY1" fmla="*/ 19055 h 1012448"/>
              <a:gd name="connsiteX2" fmla="*/ 6389507 w 6418347"/>
              <a:gd name="connsiteY2" fmla="*/ 441867 h 1012448"/>
              <a:gd name="connsiteX3" fmla="*/ 6418347 w 6418347"/>
              <a:gd name="connsiteY3" fmla="*/ 506583 h 1012448"/>
              <a:gd name="connsiteX4" fmla="*/ 6392751 w 6418347"/>
              <a:gd name="connsiteY4" fmla="*/ 568063 h 1012448"/>
              <a:gd name="connsiteX5" fmla="*/ 5964122 w 6418347"/>
              <a:gd name="connsiteY5" fmla="*/ 995549 h 1012448"/>
              <a:gd name="connsiteX6" fmla="*/ 5923385 w 6418347"/>
              <a:gd name="connsiteY6" fmla="*/ 1012448 h 1012448"/>
              <a:gd name="connsiteX7" fmla="*/ 5866427 w 6418347"/>
              <a:gd name="connsiteY7" fmla="*/ 955641 h 1012448"/>
              <a:gd name="connsiteX8" fmla="*/ 5866427 w 6418347"/>
              <a:gd name="connsiteY8" fmla="*/ 954203 h 1012448"/>
              <a:gd name="connsiteX9" fmla="*/ 5866427 w 6418347"/>
              <a:gd name="connsiteY9" fmla="*/ 869712 h 1012448"/>
              <a:gd name="connsiteX10" fmla="*/ 5866427 w 6418347"/>
              <a:gd name="connsiteY10" fmla="*/ 869353 h 1012448"/>
              <a:gd name="connsiteX11" fmla="*/ 5866427 w 6418347"/>
              <a:gd name="connsiteY11" fmla="*/ 868993 h 1012448"/>
              <a:gd name="connsiteX12" fmla="*/ 5851646 w 6418347"/>
              <a:gd name="connsiteY12" fmla="*/ 854252 h 1012448"/>
              <a:gd name="connsiteX13" fmla="*/ 5851286 w 6418347"/>
              <a:gd name="connsiteY13" fmla="*/ 854252 h 1012448"/>
              <a:gd name="connsiteX14" fmla="*/ 5650262 w 6418347"/>
              <a:gd name="connsiteY14" fmla="*/ 854252 h 1012448"/>
              <a:gd name="connsiteX15" fmla="*/ 5554251 w 6418347"/>
              <a:gd name="connsiteY15" fmla="*/ 854252 h 1012448"/>
              <a:gd name="connsiteX16" fmla="*/ 4280463 w 6418347"/>
              <a:gd name="connsiteY16" fmla="*/ 854252 h 1012448"/>
              <a:gd name="connsiteX17" fmla="*/ 4280460 w 6418347"/>
              <a:gd name="connsiteY17" fmla="*/ 854253 h 1012448"/>
              <a:gd name="connsiteX18" fmla="*/ 3962649 w 6418347"/>
              <a:gd name="connsiteY18" fmla="*/ 854253 h 1012448"/>
              <a:gd name="connsiteX19" fmla="*/ 3959528 w 6418347"/>
              <a:gd name="connsiteY19" fmla="*/ 854253 h 1012448"/>
              <a:gd name="connsiteX20" fmla="*/ 3889719 w 6418347"/>
              <a:gd name="connsiteY20" fmla="*/ 854253 h 1012448"/>
              <a:gd name="connsiteX21" fmla="*/ 3645896 w 6418347"/>
              <a:gd name="connsiteY21" fmla="*/ 854253 h 1012448"/>
              <a:gd name="connsiteX22" fmla="*/ 3641718 w 6418347"/>
              <a:gd name="connsiteY22" fmla="*/ 854253 h 1012448"/>
              <a:gd name="connsiteX23" fmla="*/ 3571908 w 6418347"/>
              <a:gd name="connsiteY23" fmla="*/ 854253 h 1012448"/>
              <a:gd name="connsiteX24" fmla="*/ 3568787 w 6418347"/>
              <a:gd name="connsiteY24" fmla="*/ 854253 h 1012448"/>
              <a:gd name="connsiteX25" fmla="*/ 3328085 w 6418347"/>
              <a:gd name="connsiteY25" fmla="*/ 854253 h 1012448"/>
              <a:gd name="connsiteX26" fmla="*/ 3324965 w 6418347"/>
              <a:gd name="connsiteY26" fmla="*/ 854253 h 1012448"/>
              <a:gd name="connsiteX27" fmla="*/ 3255155 w 6418347"/>
              <a:gd name="connsiteY27" fmla="*/ 854253 h 1012448"/>
              <a:gd name="connsiteX28" fmla="*/ 3250977 w 6418347"/>
              <a:gd name="connsiteY28" fmla="*/ 854253 h 1012448"/>
              <a:gd name="connsiteX29" fmla="*/ 3124055 w 6418347"/>
              <a:gd name="connsiteY29" fmla="*/ 854253 h 1012448"/>
              <a:gd name="connsiteX30" fmla="*/ 3050977 w 6418347"/>
              <a:gd name="connsiteY30" fmla="*/ 854253 h 1012448"/>
              <a:gd name="connsiteX31" fmla="*/ 3007154 w 6418347"/>
              <a:gd name="connsiteY31" fmla="*/ 854253 h 1012448"/>
              <a:gd name="connsiteX32" fmla="*/ 2937344 w 6418347"/>
              <a:gd name="connsiteY32" fmla="*/ 854253 h 1012448"/>
              <a:gd name="connsiteX33" fmla="*/ 2934224 w 6418347"/>
              <a:gd name="connsiteY33" fmla="*/ 854253 h 1012448"/>
              <a:gd name="connsiteX34" fmla="*/ 2806245 w 6418347"/>
              <a:gd name="connsiteY34" fmla="*/ 854253 h 1012448"/>
              <a:gd name="connsiteX35" fmla="*/ 2803124 w 6418347"/>
              <a:gd name="connsiteY35" fmla="*/ 854253 h 1012448"/>
              <a:gd name="connsiteX36" fmla="*/ 2733314 w 6418347"/>
              <a:gd name="connsiteY36" fmla="*/ 854253 h 1012448"/>
              <a:gd name="connsiteX37" fmla="*/ 2733167 w 6418347"/>
              <a:gd name="connsiteY37" fmla="*/ 854253 h 1012448"/>
              <a:gd name="connsiteX38" fmla="*/ 2730046 w 6418347"/>
              <a:gd name="connsiteY38" fmla="*/ 854253 h 1012448"/>
              <a:gd name="connsiteX39" fmla="*/ 2660236 w 6418347"/>
              <a:gd name="connsiteY39" fmla="*/ 854253 h 1012448"/>
              <a:gd name="connsiteX40" fmla="*/ 2616413 w 6418347"/>
              <a:gd name="connsiteY40" fmla="*/ 854253 h 1012448"/>
              <a:gd name="connsiteX41" fmla="*/ 2489492 w 6418347"/>
              <a:gd name="connsiteY41" fmla="*/ 854253 h 1012448"/>
              <a:gd name="connsiteX42" fmla="*/ 2485313 w 6418347"/>
              <a:gd name="connsiteY42" fmla="*/ 854253 h 1012448"/>
              <a:gd name="connsiteX43" fmla="*/ 2416414 w 6418347"/>
              <a:gd name="connsiteY43" fmla="*/ 854253 h 1012448"/>
              <a:gd name="connsiteX44" fmla="*/ 2415504 w 6418347"/>
              <a:gd name="connsiteY44" fmla="*/ 854253 h 1012448"/>
              <a:gd name="connsiteX45" fmla="*/ 2412383 w 6418347"/>
              <a:gd name="connsiteY45" fmla="*/ 854253 h 1012448"/>
              <a:gd name="connsiteX46" fmla="*/ 2412235 w 6418347"/>
              <a:gd name="connsiteY46" fmla="*/ 854253 h 1012448"/>
              <a:gd name="connsiteX47" fmla="*/ 2342426 w 6418347"/>
              <a:gd name="connsiteY47" fmla="*/ 854253 h 1012448"/>
              <a:gd name="connsiteX48" fmla="*/ 2339305 w 6418347"/>
              <a:gd name="connsiteY48" fmla="*/ 854253 h 1012448"/>
              <a:gd name="connsiteX49" fmla="*/ 2171681 w 6418347"/>
              <a:gd name="connsiteY49" fmla="*/ 854253 h 1012448"/>
              <a:gd name="connsiteX50" fmla="*/ 2168560 w 6418347"/>
              <a:gd name="connsiteY50" fmla="*/ 854253 h 1012448"/>
              <a:gd name="connsiteX51" fmla="*/ 2098751 w 6418347"/>
              <a:gd name="connsiteY51" fmla="*/ 854253 h 1012448"/>
              <a:gd name="connsiteX52" fmla="*/ 2098604 w 6418347"/>
              <a:gd name="connsiteY52" fmla="*/ 854253 h 1012448"/>
              <a:gd name="connsiteX53" fmla="*/ 2095482 w 6418347"/>
              <a:gd name="connsiteY53" fmla="*/ 854253 h 1012448"/>
              <a:gd name="connsiteX54" fmla="*/ 2094572 w 6418347"/>
              <a:gd name="connsiteY54" fmla="*/ 854253 h 1012448"/>
              <a:gd name="connsiteX55" fmla="*/ 2025673 w 6418347"/>
              <a:gd name="connsiteY55" fmla="*/ 854253 h 1012448"/>
              <a:gd name="connsiteX56" fmla="*/ 2021494 w 6418347"/>
              <a:gd name="connsiteY56" fmla="*/ 854253 h 1012448"/>
              <a:gd name="connsiteX57" fmla="*/ 1894573 w 6418347"/>
              <a:gd name="connsiteY57" fmla="*/ 854253 h 1012448"/>
              <a:gd name="connsiteX58" fmla="*/ 1850750 w 6418347"/>
              <a:gd name="connsiteY58" fmla="*/ 854253 h 1012448"/>
              <a:gd name="connsiteX59" fmla="*/ 1780940 w 6418347"/>
              <a:gd name="connsiteY59" fmla="*/ 854253 h 1012448"/>
              <a:gd name="connsiteX60" fmla="*/ 1777819 w 6418347"/>
              <a:gd name="connsiteY60" fmla="*/ 854253 h 1012448"/>
              <a:gd name="connsiteX61" fmla="*/ 1777672 w 6418347"/>
              <a:gd name="connsiteY61" fmla="*/ 854253 h 1012448"/>
              <a:gd name="connsiteX62" fmla="*/ 1707863 w 6418347"/>
              <a:gd name="connsiteY62" fmla="*/ 854253 h 1012448"/>
              <a:gd name="connsiteX63" fmla="*/ 1704741 w 6418347"/>
              <a:gd name="connsiteY63" fmla="*/ 854253 h 1012448"/>
              <a:gd name="connsiteX64" fmla="*/ 1576763 w 6418347"/>
              <a:gd name="connsiteY64" fmla="*/ 854253 h 1012448"/>
              <a:gd name="connsiteX65" fmla="*/ 1573642 w 6418347"/>
              <a:gd name="connsiteY65" fmla="*/ 854253 h 1012448"/>
              <a:gd name="connsiteX66" fmla="*/ 1503832 w 6418347"/>
              <a:gd name="connsiteY66" fmla="*/ 854253 h 1012448"/>
              <a:gd name="connsiteX67" fmla="*/ 1460009 w 6418347"/>
              <a:gd name="connsiteY67" fmla="*/ 854253 h 1012448"/>
              <a:gd name="connsiteX68" fmla="*/ 1386931 w 6418347"/>
              <a:gd name="connsiteY68" fmla="*/ 854253 h 1012448"/>
              <a:gd name="connsiteX69" fmla="*/ 1260009 w 6418347"/>
              <a:gd name="connsiteY69" fmla="*/ 854253 h 1012448"/>
              <a:gd name="connsiteX70" fmla="*/ 1255831 w 6418347"/>
              <a:gd name="connsiteY70" fmla="*/ 854253 h 1012448"/>
              <a:gd name="connsiteX71" fmla="*/ 1186022 w 6418347"/>
              <a:gd name="connsiteY71" fmla="*/ 854253 h 1012448"/>
              <a:gd name="connsiteX72" fmla="*/ 1182901 w 6418347"/>
              <a:gd name="connsiteY72" fmla="*/ 854253 h 1012448"/>
              <a:gd name="connsiteX73" fmla="*/ 942199 w 6418347"/>
              <a:gd name="connsiteY73" fmla="*/ 854253 h 1012448"/>
              <a:gd name="connsiteX74" fmla="*/ 939078 w 6418347"/>
              <a:gd name="connsiteY74" fmla="*/ 854253 h 1012448"/>
              <a:gd name="connsiteX75" fmla="*/ 869268 w 6418347"/>
              <a:gd name="connsiteY75" fmla="*/ 854253 h 1012448"/>
              <a:gd name="connsiteX76" fmla="*/ 865090 w 6418347"/>
              <a:gd name="connsiteY76" fmla="*/ 854253 h 1012448"/>
              <a:gd name="connsiteX77" fmla="*/ 621267 w 6418347"/>
              <a:gd name="connsiteY77" fmla="*/ 854253 h 1012448"/>
              <a:gd name="connsiteX78" fmla="*/ 551458 w 6418347"/>
              <a:gd name="connsiteY78" fmla="*/ 854253 h 1012448"/>
              <a:gd name="connsiteX79" fmla="*/ 548337 w 6418347"/>
              <a:gd name="connsiteY79" fmla="*/ 854253 h 1012448"/>
              <a:gd name="connsiteX80" fmla="*/ 230526 w 6418347"/>
              <a:gd name="connsiteY80" fmla="*/ 854253 h 1012448"/>
              <a:gd name="connsiteX81" fmla="*/ 168633 w 6418347"/>
              <a:gd name="connsiteY81" fmla="*/ 818702 h 1012448"/>
              <a:gd name="connsiteX82" fmla="*/ 8167 w 6418347"/>
              <a:gd name="connsiteY82" fmla="*/ 540604 h 1012448"/>
              <a:gd name="connsiteX83" fmla="*/ 8167 w 6418347"/>
              <a:gd name="connsiteY83" fmla="*/ 469503 h 1012448"/>
              <a:gd name="connsiteX84" fmla="*/ 168633 w 6418347"/>
              <a:gd name="connsiteY84" fmla="*/ 191404 h 1012448"/>
              <a:gd name="connsiteX85" fmla="*/ 230526 w 6418347"/>
              <a:gd name="connsiteY85" fmla="*/ 155853 h 1012448"/>
              <a:gd name="connsiteX86" fmla="*/ 546443 w 6418347"/>
              <a:gd name="connsiteY86" fmla="*/ 155853 h 1012448"/>
              <a:gd name="connsiteX87" fmla="*/ 548337 w 6418347"/>
              <a:gd name="connsiteY87" fmla="*/ 155853 h 1012448"/>
              <a:gd name="connsiteX88" fmla="*/ 550831 w 6418347"/>
              <a:gd name="connsiteY88" fmla="*/ 155853 h 1012448"/>
              <a:gd name="connsiteX89" fmla="*/ 551458 w 6418347"/>
              <a:gd name="connsiteY89" fmla="*/ 155853 h 1012448"/>
              <a:gd name="connsiteX90" fmla="*/ 604829 w 6418347"/>
              <a:gd name="connsiteY90" fmla="*/ 155853 h 1012448"/>
              <a:gd name="connsiteX91" fmla="*/ 621267 w 6418347"/>
              <a:gd name="connsiteY91" fmla="*/ 155853 h 1012448"/>
              <a:gd name="connsiteX92" fmla="*/ 770059 w 6418347"/>
              <a:gd name="connsiteY92" fmla="*/ 155853 h 1012448"/>
              <a:gd name="connsiteX93" fmla="*/ 783339 w 6418347"/>
              <a:gd name="connsiteY93" fmla="*/ 155853 h 1012448"/>
              <a:gd name="connsiteX94" fmla="*/ 855324 w 6418347"/>
              <a:gd name="connsiteY94" fmla="*/ 155853 h 1012448"/>
              <a:gd name="connsiteX95" fmla="*/ 863847 w 6418347"/>
              <a:gd name="connsiteY95" fmla="*/ 155853 h 1012448"/>
              <a:gd name="connsiteX96" fmla="*/ 865090 w 6418347"/>
              <a:gd name="connsiteY96" fmla="*/ 155853 h 1012448"/>
              <a:gd name="connsiteX97" fmla="*/ 865136 w 6418347"/>
              <a:gd name="connsiteY97" fmla="*/ 155853 h 1012448"/>
              <a:gd name="connsiteX98" fmla="*/ 869268 w 6418347"/>
              <a:gd name="connsiteY98" fmla="*/ 155853 h 1012448"/>
              <a:gd name="connsiteX99" fmla="*/ 937184 w 6418347"/>
              <a:gd name="connsiteY99" fmla="*/ 155853 h 1012448"/>
              <a:gd name="connsiteX100" fmla="*/ 939078 w 6418347"/>
              <a:gd name="connsiteY100" fmla="*/ 155853 h 1012448"/>
              <a:gd name="connsiteX101" fmla="*/ 941572 w 6418347"/>
              <a:gd name="connsiteY101" fmla="*/ 155853 h 1012448"/>
              <a:gd name="connsiteX102" fmla="*/ 942199 w 6418347"/>
              <a:gd name="connsiteY102" fmla="*/ 155853 h 1012448"/>
              <a:gd name="connsiteX103" fmla="*/ 947155 w 6418347"/>
              <a:gd name="connsiteY103" fmla="*/ 155853 h 1012448"/>
              <a:gd name="connsiteX104" fmla="*/ 995570 w 6418347"/>
              <a:gd name="connsiteY104" fmla="*/ 155853 h 1012448"/>
              <a:gd name="connsiteX105" fmla="*/ 1124010 w 6418347"/>
              <a:gd name="connsiteY105" fmla="*/ 155853 h 1012448"/>
              <a:gd name="connsiteX106" fmla="*/ 1174080 w 6418347"/>
              <a:gd name="connsiteY106" fmla="*/ 155853 h 1012448"/>
              <a:gd name="connsiteX107" fmla="*/ 1181007 w 6418347"/>
              <a:gd name="connsiteY107" fmla="*/ 155853 h 1012448"/>
              <a:gd name="connsiteX108" fmla="*/ 1182901 w 6418347"/>
              <a:gd name="connsiteY108" fmla="*/ 155853 h 1012448"/>
              <a:gd name="connsiteX109" fmla="*/ 1185395 w 6418347"/>
              <a:gd name="connsiteY109" fmla="*/ 155853 h 1012448"/>
              <a:gd name="connsiteX110" fmla="*/ 1186022 w 6418347"/>
              <a:gd name="connsiteY110" fmla="*/ 155853 h 1012448"/>
              <a:gd name="connsiteX111" fmla="*/ 1239393 w 6418347"/>
              <a:gd name="connsiteY111" fmla="*/ 155853 h 1012448"/>
              <a:gd name="connsiteX112" fmla="*/ 1246065 w 6418347"/>
              <a:gd name="connsiteY112" fmla="*/ 155853 h 1012448"/>
              <a:gd name="connsiteX113" fmla="*/ 1255831 w 6418347"/>
              <a:gd name="connsiteY113" fmla="*/ 155853 h 1012448"/>
              <a:gd name="connsiteX114" fmla="*/ 1255877 w 6418347"/>
              <a:gd name="connsiteY114" fmla="*/ 155853 h 1012448"/>
              <a:gd name="connsiteX115" fmla="*/ 1260009 w 6418347"/>
              <a:gd name="connsiteY115" fmla="*/ 155853 h 1012448"/>
              <a:gd name="connsiteX116" fmla="*/ 1337896 w 6418347"/>
              <a:gd name="connsiteY116" fmla="*/ 155853 h 1012448"/>
              <a:gd name="connsiteX117" fmla="*/ 1361992 w 6418347"/>
              <a:gd name="connsiteY117" fmla="*/ 155853 h 1012448"/>
              <a:gd name="connsiteX118" fmla="*/ 1386931 w 6418347"/>
              <a:gd name="connsiteY118" fmla="*/ 155853 h 1012448"/>
              <a:gd name="connsiteX119" fmla="*/ 1439271 w 6418347"/>
              <a:gd name="connsiteY119" fmla="*/ 155853 h 1012448"/>
              <a:gd name="connsiteX120" fmla="*/ 1460009 w 6418347"/>
              <a:gd name="connsiteY120" fmla="*/ 155853 h 1012448"/>
              <a:gd name="connsiteX121" fmla="*/ 1470777 w 6418347"/>
              <a:gd name="connsiteY121" fmla="*/ 155853 h 1012448"/>
              <a:gd name="connsiteX122" fmla="*/ 1503832 w 6418347"/>
              <a:gd name="connsiteY122" fmla="*/ 155853 h 1012448"/>
              <a:gd name="connsiteX123" fmla="*/ 1514751 w 6418347"/>
              <a:gd name="connsiteY123" fmla="*/ 155853 h 1012448"/>
              <a:gd name="connsiteX124" fmla="*/ 1535722 w 6418347"/>
              <a:gd name="connsiteY124" fmla="*/ 155853 h 1012448"/>
              <a:gd name="connsiteX125" fmla="*/ 1542074 w 6418347"/>
              <a:gd name="connsiteY125" fmla="*/ 155853 h 1012448"/>
              <a:gd name="connsiteX126" fmla="*/ 1571748 w 6418347"/>
              <a:gd name="connsiteY126" fmla="*/ 155853 h 1012448"/>
              <a:gd name="connsiteX127" fmla="*/ 1573642 w 6418347"/>
              <a:gd name="connsiteY127" fmla="*/ 155853 h 1012448"/>
              <a:gd name="connsiteX128" fmla="*/ 1576136 w 6418347"/>
              <a:gd name="connsiteY128" fmla="*/ 155853 h 1012448"/>
              <a:gd name="connsiteX129" fmla="*/ 1576763 w 6418347"/>
              <a:gd name="connsiteY129" fmla="*/ 155853 h 1012448"/>
              <a:gd name="connsiteX130" fmla="*/ 1629511 w 6418347"/>
              <a:gd name="connsiteY130" fmla="*/ 155853 h 1012448"/>
              <a:gd name="connsiteX131" fmla="*/ 1630134 w 6418347"/>
              <a:gd name="connsiteY131" fmla="*/ 155853 h 1012448"/>
              <a:gd name="connsiteX132" fmla="*/ 1649734 w 6418347"/>
              <a:gd name="connsiteY132" fmla="*/ 155853 h 1012448"/>
              <a:gd name="connsiteX133" fmla="*/ 1680988 w 6418347"/>
              <a:gd name="connsiteY133" fmla="*/ 155853 h 1012448"/>
              <a:gd name="connsiteX134" fmla="*/ 1702848 w 6418347"/>
              <a:gd name="connsiteY134" fmla="*/ 155853 h 1012448"/>
              <a:gd name="connsiteX135" fmla="*/ 1704741 w 6418347"/>
              <a:gd name="connsiteY135" fmla="*/ 155853 h 1012448"/>
              <a:gd name="connsiteX136" fmla="*/ 1707236 w 6418347"/>
              <a:gd name="connsiteY136" fmla="*/ 155853 h 1012448"/>
              <a:gd name="connsiteX137" fmla="*/ 1707863 w 6418347"/>
              <a:gd name="connsiteY137" fmla="*/ 155853 h 1012448"/>
              <a:gd name="connsiteX138" fmla="*/ 1718928 w 6418347"/>
              <a:gd name="connsiteY138" fmla="*/ 155853 h 1012448"/>
              <a:gd name="connsiteX139" fmla="*/ 1752733 w 6418347"/>
              <a:gd name="connsiteY139" fmla="*/ 155853 h 1012448"/>
              <a:gd name="connsiteX140" fmla="*/ 1758158 w 6418347"/>
              <a:gd name="connsiteY140" fmla="*/ 155853 h 1012448"/>
              <a:gd name="connsiteX141" fmla="*/ 1761233 w 6418347"/>
              <a:gd name="connsiteY141" fmla="*/ 155853 h 1012448"/>
              <a:gd name="connsiteX142" fmla="*/ 1775926 w 6418347"/>
              <a:gd name="connsiteY142" fmla="*/ 155853 h 1012448"/>
              <a:gd name="connsiteX143" fmla="*/ 1777672 w 6418347"/>
              <a:gd name="connsiteY143" fmla="*/ 155853 h 1012448"/>
              <a:gd name="connsiteX144" fmla="*/ 1777819 w 6418347"/>
              <a:gd name="connsiteY144" fmla="*/ 155853 h 1012448"/>
              <a:gd name="connsiteX145" fmla="*/ 1780314 w 6418347"/>
              <a:gd name="connsiteY145" fmla="*/ 155853 h 1012448"/>
              <a:gd name="connsiteX146" fmla="*/ 1780940 w 6418347"/>
              <a:gd name="connsiteY146" fmla="*/ 155853 h 1012448"/>
              <a:gd name="connsiteX147" fmla="*/ 1830012 w 6418347"/>
              <a:gd name="connsiteY147" fmla="*/ 155853 h 1012448"/>
              <a:gd name="connsiteX148" fmla="*/ 1834311 w 6418347"/>
              <a:gd name="connsiteY148" fmla="*/ 155853 h 1012448"/>
              <a:gd name="connsiteX149" fmla="*/ 1850750 w 6418347"/>
              <a:gd name="connsiteY149" fmla="*/ 155853 h 1012448"/>
              <a:gd name="connsiteX150" fmla="*/ 1861518 w 6418347"/>
              <a:gd name="connsiteY150" fmla="*/ 155853 h 1012448"/>
              <a:gd name="connsiteX151" fmla="*/ 1866830 w 6418347"/>
              <a:gd name="connsiteY151" fmla="*/ 155853 h 1012448"/>
              <a:gd name="connsiteX152" fmla="*/ 1890441 w 6418347"/>
              <a:gd name="connsiteY152" fmla="*/ 155853 h 1012448"/>
              <a:gd name="connsiteX153" fmla="*/ 1894573 w 6418347"/>
              <a:gd name="connsiteY153" fmla="*/ 155853 h 1012448"/>
              <a:gd name="connsiteX154" fmla="*/ 1926463 w 6418347"/>
              <a:gd name="connsiteY154" fmla="*/ 155853 h 1012448"/>
              <a:gd name="connsiteX155" fmla="*/ 1932815 w 6418347"/>
              <a:gd name="connsiteY155" fmla="*/ 155853 h 1012448"/>
              <a:gd name="connsiteX156" fmla="*/ 1939743 w 6418347"/>
              <a:gd name="connsiteY156" fmla="*/ 155853 h 1012448"/>
              <a:gd name="connsiteX157" fmla="*/ 1939908 w 6418347"/>
              <a:gd name="connsiteY157" fmla="*/ 155853 h 1012448"/>
              <a:gd name="connsiteX158" fmla="*/ 2011728 w 6418347"/>
              <a:gd name="connsiteY158" fmla="*/ 155853 h 1012448"/>
              <a:gd name="connsiteX159" fmla="*/ 2012821 w 6418347"/>
              <a:gd name="connsiteY159" fmla="*/ 155853 h 1012448"/>
              <a:gd name="connsiteX160" fmla="*/ 2020252 w 6418347"/>
              <a:gd name="connsiteY160" fmla="*/ 155853 h 1012448"/>
              <a:gd name="connsiteX161" fmla="*/ 2021494 w 6418347"/>
              <a:gd name="connsiteY161" fmla="*/ 155853 h 1012448"/>
              <a:gd name="connsiteX162" fmla="*/ 2021541 w 6418347"/>
              <a:gd name="connsiteY162" fmla="*/ 155853 h 1012448"/>
              <a:gd name="connsiteX163" fmla="*/ 2025673 w 6418347"/>
              <a:gd name="connsiteY163" fmla="*/ 155853 h 1012448"/>
              <a:gd name="connsiteX164" fmla="*/ 2040475 w 6418347"/>
              <a:gd name="connsiteY164" fmla="*/ 155853 h 1012448"/>
              <a:gd name="connsiteX165" fmla="*/ 2071729 w 6418347"/>
              <a:gd name="connsiteY165" fmla="*/ 155853 h 1012448"/>
              <a:gd name="connsiteX166" fmla="*/ 2084805 w 6418347"/>
              <a:gd name="connsiteY166" fmla="*/ 155853 h 1012448"/>
              <a:gd name="connsiteX167" fmla="*/ 2093589 w 6418347"/>
              <a:gd name="connsiteY167" fmla="*/ 155853 h 1012448"/>
              <a:gd name="connsiteX168" fmla="*/ 2094572 w 6418347"/>
              <a:gd name="connsiteY168" fmla="*/ 155853 h 1012448"/>
              <a:gd name="connsiteX169" fmla="*/ 2094619 w 6418347"/>
              <a:gd name="connsiteY169" fmla="*/ 155853 h 1012448"/>
              <a:gd name="connsiteX170" fmla="*/ 2095482 w 6418347"/>
              <a:gd name="connsiteY170" fmla="*/ 155853 h 1012448"/>
              <a:gd name="connsiteX171" fmla="*/ 2097977 w 6418347"/>
              <a:gd name="connsiteY171" fmla="*/ 155853 h 1012448"/>
              <a:gd name="connsiteX172" fmla="*/ 2098604 w 6418347"/>
              <a:gd name="connsiteY172" fmla="*/ 155853 h 1012448"/>
              <a:gd name="connsiteX173" fmla="*/ 2098751 w 6418347"/>
              <a:gd name="connsiteY173" fmla="*/ 155853 h 1012448"/>
              <a:gd name="connsiteX174" fmla="*/ 2103559 w 6418347"/>
              <a:gd name="connsiteY174" fmla="*/ 155853 h 1012448"/>
              <a:gd name="connsiteX175" fmla="*/ 2109669 w 6418347"/>
              <a:gd name="connsiteY175" fmla="*/ 155853 h 1012448"/>
              <a:gd name="connsiteX176" fmla="*/ 2148899 w 6418347"/>
              <a:gd name="connsiteY176" fmla="*/ 155853 h 1012448"/>
              <a:gd name="connsiteX177" fmla="*/ 2151974 w 6418347"/>
              <a:gd name="connsiteY177" fmla="*/ 155853 h 1012448"/>
              <a:gd name="connsiteX178" fmla="*/ 2166667 w 6418347"/>
              <a:gd name="connsiteY178" fmla="*/ 155853 h 1012448"/>
              <a:gd name="connsiteX179" fmla="*/ 2168560 w 6418347"/>
              <a:gd name="connsiteY179" fmla="*/ 155853 h 1012448"/>
              <a:gd name="connsiteX180" fmla="*/ 2171055 w 6418347"/>
              <a:gd name="connsiteY180" fmla="*/ 155853 h 1012448"/>
              <a:gd name="connsiteX181" fmla="*/ 2171681 w 6418347"/>
              <a:gd name="connsiteY181" fmla="*/ 155853 h 1012448"/>
              <a:gd name="connsiteX182" fmla="*/ 2176636 w 6418347"/>
              <a:gd name="connsiteY182" fmla="*/ 155853 h 1012448"/>
              <a:gd name="connsiteX183" fmla="*/ 2211220 w 6418347"/>
              <a:gd name="connsiteY183" fmla="*/ 155853 h 1012448"/>
              <a:gd name="connsiteX184" fmla="*/ 2225052 w 6418347"/>
              <a:gd name="connsiteY184" fmla="*/ 155853 h 1012448"/>
              <a:gd name="connsiteX185" fmla="*/ 2257571 w 6418347"/>
              <a:gd name="connsiteY185" fmla="*/ 155853 h 1012448"/>
              <a:gd name="connsiteX186" fmla="*/ 2280414 w 6418347"/>
              <a:gd name="connsiteY186" fmla="*/ 155853 h 1012448"/>
              <a:gd name="connsiteX187" fmla="*/ 2284298 w 6418347"/>
              <a:gd name="connsiteY187" fmla="*/ 155853 h 1012448"/>
              <a:gd name="connsiteX188" fmla="*/ 2319643 w 6418347"/>
              <a:gd name="connsiteY188" fmla="*/ 155853 h 1012448"/>
              <a:gd name="connsiteX189" fmla="*/ 2330484 w 6418347"/>
              <a:gd name="connsiteY189" fmla="*/ 155853 h 1012448"/>
              <a:gd name="connsiteX190" fmla="*/ 2330649 w 6418347"/>
              <a:gd name="connsiteY190" fmla="*/ 155853 h 1012448"/>
              <a:gd name="connsiteX191" fmla="*/ 2337411 w 6418347"/>
              <a:gd name="connsiteY191" fmla="*/ 155853 h 1012448"/>
              <a:gd name="connsiteX192" fmla="*/ 2339305 w 6418347"/>
              <a:gd name="connsiteY192" fmla="*/ 155853 h 1012448"/>
              <a:gd name="connsiteX193" fmla="*/ 2341799 w 6418347"/>
              <a:gd name="connsiteY193" fmla="*/ 155853 h 1012448"/>
              <a:gd name="connsiteX194" fmla="*/ 2342426 w 6418347"/>
              <a:gd name="connsiteY194" fmla="*/ 155853 h 1012448"/>
              <a:gd name="connsiteX195" fmla="*/ 2353491 w 6418347"/>
              <a:gd name="connsiteY195" fmla="*/ 155853 h 1012448"/>
              <a:gd name="connsiteX196" fmla="*/ 2392721 w 6418347"/>
              <a:gd name="connsiteY196" fmla="*/ 155853 h 1012448"/>
              <a:gd name="connsiteX197" fmla="*/ 2395797 w 6418347"/>
              <a:gd name="connsiteY197" fmla="*/ 155853 h 1012448"/>
              <a:gd name="connsiteX198" fmla="*/ 2402469 w 6418347"/>
              <a:gd name="connsiteY198" fmla="*/ 155853 h 1012448"/>
              <a:gd name="connsiteX199" fmla="*/ 2403562 w 6418347"/>
              <a:gd name="connsiteY199" fmla="*/ 155853 h 1012448"/>
              <a:gd name="connsiteX200" fmla="*/ 2410489 w 6418347"/>
              <a:gd name="connsiteY200" fmla="*/ 155853 h 1012448"/>
              <a:gd name="connsiteX201" fmla="*/ 2412235 w 6418347"/>
              <a:gd name="connsiteY201" fmla="*/ 155853 h 1012448"/>
              <a:gd name="connsiteX202" fmla="*/ 2412282 w 6418347"/>
              <a:gd name="connsiteY202" fmla="*/ 155853 h 1012448"/>
              <a:gd name="connsiteX203" fmla="*/ 2412383 w 6418347"/>
              <a:gd name="connsiteY203" fmla="*/ 155853 h 1012448"/>
              <a:gd name="connsiteX204" fmla="*/ 2414877 w 6418347"/>
              <a:gd name="connsiteY204" fmla="*/ 155853 h 1012448"/>
              <a:gd name="connsiteX205" fmla="*/ 2415504 w 6418347"/>
              <a:gd name="connsiteY205" fmla="*/ 155853 h 1012448"/>
              <a:gd name="connsiteX206" fmla="*/ 2416414 w 6418347"/>
              <a:gd name="connsiteY206" fmla="*/ 155853 h 1012448"/>
              <a:gd name="connsiteX207" fmla="*/ 2468874 w 6418347"/>
              <a:gd name="connsiteY207" fmla="*/ 155853 h 1012448"/>
              <a:gd name="connsiteX208" fmla="*/ 2475546 w 6418347"/>
              <a:gd name="connsiteY208" fmla="*/ 155853 h 1012448"/>
              <a:gd name="connsiteX209" fmla="*/ 2485313 w 6418347"/>
              <a:gd name="connsiteY209" fmla="*/ 155853 h 1012448"/>
              <a:gd name="connsiteX210" fmla="*/ 2485360 w 6418347"/>
              <a:gd name="connsiteY210" fmla="*/ 155853 h 1012448"/>
              <a:gd name="connsiteX211" fmla="*/ 2489492 w 6418347"/>
              <a:gd name="connsiteY211" fmla="*/ 155853 h 1012448"/>
              <a:gd name="connsiteX212" fmla="*/ 2494300 w 6418347"/>
              <a:gd name="connsiteY212" fmla="*/ 155853 h 1012448"/>
              <a:gd name="connsiteX213" fmla="*/ 2518397 w 6418347"/>
              <a:gd name="connsiteY213" fmla="*/ 155853 h 1012448"/>
              <a:gd name="connsiteX214" fmla="*/ 2567377 w 6418347"/>
              <a:gd name="connsiteY214" fmla="*/ 155853 h 1012448"/>
              <a:gd name="connsiteX215" fmla="*/ 2595676 w 6418347"/>
              <a:gd name="connsiteY215" fmla="*/ 155853 h 1012448"/>
              <a:gd name="connsiteX216" fmla="*/ 2601961 w 6418347"/>
              <a:gd name="connsiteY216" fmla="*/ 155853 h 1012448"/>
              <a:gd name="connsiteX217" fmla="*/ 2616413 w 6418347"/>
              <a:gd name="connsiteY217" fmla="*/ 155853 h 1012448"/>
              <a:gd name="connsiteX218" fmla="*/ 2621754 w 6418347"/>
              <a:gd name="connsiteY218" fmla="*/ 155853 h 1012448"/>
              <a:gd name="connsiteX219" fmla="*/ 2627181 w 6418347"/>
              <a:gd name="connsiteY219" fmla="*/ 155853 h 1012448"/>
              <a:gd name="connsiteX220" fmla="*/ 2656104 w 6418347"/>
              <a:gd name="connsiteY220" fmla="*/ 155853 h 1012448"/>
              <a:gd name="connsiteX221" fmla="*/ 2660236 w 6418347"/>
              <a:gd name="connsiteY221" fmla="*/ 155853 h 1012448"/>
              <a:gd name="connsiteX222" fmla="*/ 2671155 w 6418347"/>
              <a:gd name="connsiteY222" fmla="*/ 155853 h 1012448"/>
              <a:gd name="connsiteX223" fmla="*/ 2675039 w 6418347"/>
              <a:gd name="connsiteY223" fmla="*/ 155853 h 1012448"/>
              <a:gd name="connsiteX224" fmla="*/ 2698478 w 6418347"/>
              <a:gd name="connsiteY224" fmla="*/ 155853 h 1012448"/>
              <a:gd name="connsiteX225" fmla="*/ 2700259 w 6418347"/>
              <a:gd name="connsiteY225" fmla="*/ 155853 h 1012448"/>
              <a:gd name="connsiteX226" fmla="*/ 2710384 w 6418347"/>
              <a:gd name="connsiteY226" fmla="*/ 155853 h 1012448"/>
              <a:gd name="connsiteX227" fmla="*/ 2728152 w 6418347"/>
              <a:gd name="connsiteY227" fmla="*/ 155853 h 1012448"/>
              <a:gd name="connsiteX228" fmla="*/ 2729182 w 6418347"/>
              <a:gd name="connsiteY228" fmla="*/ 155853 h 1012448"/>
              <a:gd name="connsiteX229" fmla="*/ 2730046 w 6418347"/>
              <a:gd name="connsiteY229" fmla="*/ 155853 h 1012448"/>
              <a:gd name="connsiteX230" fmla="*/ 2732540 w 6418347"/>
              <a:gd name="connsiteY230" fmla="*/ 155853 h 1012448"/>
              <a:gd name="connsiteX231" fmla="*/ 2733167 w 6418347"/>
              <a:gd name="connsiteY231" fmla="*/ 155853 h 1012448"/>
              <a:gd name="connsiteX232" fmla="*/ 2733314 w 6418347"/>
              <a:gd name="connsiteY232" fmla="*/ 155853 h 1012448"/>
              <a:gd name="connsiteX233" fmla="*/ 2744232 w 6418347"/>
              <a:gd name="connsiteY233" fmla="*/ 155853 h 1012448"/>
              <a:gd name="connsiteX234" fmla="*/ 2783462 w 6418347"/>
              <a:gd name="connsiteY234" fmla="*/ 155853 h 1012448"/>
              <a:gd name="connsiteX235" fmla="*/ 2786538 w 6418347"/>
              <a:gd name="connsiteY235" fmla="*/ 155853 h 1012448"/>
              <a:gd name="connsiteX236" fmla="*/ 2801230 w 6418347"/>
              <a:gd name="connsiteY236" fmla="*/ 155853 h 1012448"/>
              <a:gd name="connsiteX237" fmla="*/ 2803124 w 6418347"/>
              <a:gd name="connsiteY237" fmla="*/ 155853 h 1012448"/>
              <a:gd name="connsiteX238" fmla="*/ 2805618 w 6418347"/>
              <a:gd name="connsiteY238" fmla="*/ 155853 h 1012448"/>
              <a:gd name="connsiteX239" fmla="*/ 2806139 w 6418347"/>
              <a:gd name="connsiteY239" fmla="*/ 155853 h 1012448"/>
              <a:gd name="connsiteX240" fmla="*/ 2806245 w 6418347"/>
              <a:gd name="connsiteY240" fmla="*/ 155853 h 1012448"/>
              <a:gd name="connsiteX241" fmla="*/ 2859615 w 6418347"/>
              <a:gd name="connsiteY241" fmla="*/ 155853 h 1012448"/>
              <a:gd name="connsiteX242" fmla="*/ 2898161 w 6418347"/>
              <a:gd name="connsiteY242" fmla="*/ 155853 h 1012448"/>
              <a:gd name="connsiteX243" fmla="*/ 2909138 w 6418347"/>
              <a:gd name="connsiteY243" fmla="*/ 155853 h 1012448"/>
              <a:gd name="connsiteX244" fmla="*/ 2932330 w 6418347"/>
              <a:gd name="connsiteY244" fmla="*/ 155853 h 1012448"/>
              <a:gd name="connsiteX245" fmla="*/ 2934224 w 6418347"/>
              <a:gd name="connsiteY245" fmla="*/ 155853 h 1012448"/>
              <a:gd name="connsiteX246" fmla="*/ 2936718 w 6418347"/>
              <a:gd name="connsiteY246" fmla="*/ 155853 h 1012448"/>
              <a:gd name="connsiteX247" fmla="*/ 2937344 w 6418347"/>
              <a:gd name="connsiteY247" fmla="*/ 155853 h 1012448"/>
              <a:gd name="connsiteX248" fmla="*/ 2986417 w 6418347"/>
              <a:gd name="connsiteY248" fmla="*/ 155853 h 1012448"/>
              <a:gd name="connsiteX249" fmla="*/ 2990715 w 6418347"/>
              <a:gd name="connsiteY249" fmla="*/ 155853 h 1012448"/>
              <a:gd name="connsiteX250" fmla="*/ 3007154 w 6418347"/>
              <a:gd name="connsiteY250" fmla="*/ 155853 h 1012448"/>
              <a:gd name="connsiteX251" fmla="*/ 3012495 w 6418347"/>
              <a:gd name="connsiteY251" fmla="*/ 155853 h 1012448"/>
              <a:gd name="connsiteX252" fmla="*/ 3017922 w 6418347"/>
              <a:gd name="connsiteY252" fmla="*/ 155853 h 1012448"/>
              <a:gd name="connsiteX253" fmla="*/ 3046845 w 6418347"/>
              <a:gd name="connsiteY253" fmla="*/ 155853 h 1012448"/>
              <a:gd name="connsiteX254" fmla="*/ 3050977 w 6418347"/>
              <a:gd name="connsiteY254" fmla="*/ 155853 h 1012448"/>
              <a:gd name="connsiteX255" fmla="*/ 3089219 w 6418347"/>
              <a:gd name="connsiteY255" fmla="*/ 155853 h 1012448"/>
              <a:gd name="connsiteX256" fmla="*/ 3091000 w 6418347"/>
              <a:gd name="connsiteY256" fmla="*/ 155853 h 1012448"/>
              <a:gd name="connsiteX257" fmla="*/ 3119923 w 6418347"/>
              <a:gd name="connsiteY257" fmla="*/ 155853 h 1012448"/>
              <a:gd name="connsiteX258" fmla="*/ 3124055 w 6418347"/>
              <a:gd name="connsiteY258" fmla="*/ 155853 h 1012448"/>
              <a:gd name="connsiteX259" fmla="*/ 3169225 w 6418347"/>
              <a:gd name="connsiteY259" fmla="*/ 155853 h 1012448"/>
              <a:gd name="connsiteX260" fmla="*/ 3196880 w 6418347"/>
              <a:gd name="connsiteY260" fmla="*/ 155853 h 1012448"/>
              <a:gd name="connsiteX261" fmla="*/ 3241210 w 6418347"/>
              <a:gd name="connsiteY261" fmla="*/ 155853 h 1012448"/>
              <a:gd name="connsiteX262" fmla="*/ 3250977 w 6418347"/>
              <a:gd name="connsiteY262" fmla="*/ 155853 h 1012448"/>
              <a:gd name="connsiteX263" fmla="*/ 3251023 w 6418347"/>
              <a:gd name="connsiteY263" fmla="*/ 155853 h 1012448"/>
              <a:gd name="connsiteX264" fmla="*/ 3255155 w 6418347"/>
              <a:gd name="connsiteY264" fmla="*/ 155853 h 1012448"/>
              <a:gd name="connsiteX265" fmla="*/ 3288902 w 6418347"/>
              <a:gd name="connsiteY265" fmla="*/ 155853 h 1012448"/>
              <a:gd name="connsiteX266" fmla="*/ 3323071 w 6418347"/>
              <a:gd name="connsiteY266" fmla="*/ 155853 h 1012448"/>
              <a:gd name="connsiteX267" fmla="*/ 3324965 w 6418347"/>
              <a:gd name="connsiteY267" fmla="*/ 155853 h 1012448"/>
              <a:gd name="connsiteX268" fmla="*/ 3327459 w 6418347"/>
              <a:gd name="connsiteY268" fmla="*/ 155853 h 1012448"/>
              <a:gd name="connsiteX269" fmla="*/ 3328085 w 6418347"/>
              <a:gd name="connsiteY269" fmla="*/ 155853 h 1012448"/>
              <a:gd name="connsiteX270" fmla="*/ 3333041 w 6418347"/>
              <a:gd name="connsiteY270" fmla="*/ 155853 h 1012448"/>
              <a:gd name="connsiteX271" fmla="*/ 3381456 w 6418347"/>
              <a:gd name="connsiteY271" fmla="*/ 155853 h 1012448"/>
              <a:gd name="connsiteX272" fmla="*/ 3509896 w 6418347"/>
              <a:gd name="connsiteY272" fmla="*/ 155853 h 1012448"/>
              <a:gd name="connsiteX273" fmla="*/ 3559966 w 6418347"/>
              <a:gd name="connsiteY273" fmla="*/ 155853 h 1012448"/>
              <a:gd name="connsiteX274" fmla="*/ 3566894 w 6418347"/>
              <a:gd name="connsiteY274" fmla="*/ 155853 h 1012448"/>
              <a:gd name="connsiteX275" fmla="*/ 3568787 w 6418347"/>
              <a:gd name="connsiteY275" fmla="*/ 155853 h 1012448"/>
              <a:gd name="connsiteX276" fmla="*/ 3571281 w 6418347"/>
              <a:gd name="connsiteY276" fmla="*/ 155853 h 1012448"/>
              <a:gd name="connsiteX277" fmla="*/ 3571908 w 6418347"/>
              <a:gd name="connsiteY277" fmla="*/ 155853 h 1012448"/>
              <a:gd name="connsiteX278" fmla="*/ 3625279 w 6418347"/>
              <a:gd name="connsiteY278" fmla="*/ 155853 h 1012448"/>
              <a:gd name="connsiteX279" fmla="*/ 3631951 w 6418347"/>
              <a:gd name="connsiteY279" fmla="*/ 155853 h 1012448"/>
              <a:gd name="connsiteX280" fmla="*/ 3641718 w 6418347"/>
              <a:gd name="connsiteY280" fmla="*/ 155853 h 1012448"/>
              <a:gd name="connsiteX281" fmla="*/ 3641764 w 6418347"/>
              <a:gd name="connsiteY281" fmla="*/ 155853 h 1012448"/>
              <a:gd name="connsiteX282" fmla="*/ 3645896 w 6418347"/>
              <a:gd name="connsiteY282" fmla="*/ 155853 h 1012448"/>
              <a:gd name="connsiteX283" fmla="*/ 3723782 w 6418347"/>
              <a:gd name="connsiteY283" fmla="*/ 155853 h 1012448"/>
              <a:gd name="connsiteX284" fmla="*/ 3778159 w 6418347"/>
              <a:gd name="connsiteY284" fmla="*/ 155853 h 1012448"/>
              <a:gd name="connsiteX285" fmla="*/ 3889719 w 6418347"/>
              <a:gd name="connsiteY285" fmla="*/ 155853 h 1012448"/>
              <a:gd name="connsiteX286" fmla="*/ 3900637 w 6418347"/>
              <a:gd name="connsiteY286" fmla="*/ 155853 h 1012448"/>
              <a:gd name="connsiteX287" fmla="*/ 3957635 w 6418347"/>
              <a:gd name="connsiteY287" fmla="*/ 155853 h 1012448"/>
              <a:gd name="connsiteX288" fmla="*/ 3959528 w 6418347"/>
              <a:gd name="connsiteY288" fmla="*/ 155853 h 1012448"/>
              <a:gd name="connsiteX289" fmla="*/ 3962022 w 6418347"/>
              <a:gd name="connsiteY289" fmla="*/ 155853 h 1012448"/>
              <a:gd name="connsiteX290" fmla="*/ 3962649 w 6418347"/>
              <a:gd name="connsiteY290" fmla="*/ 155853 h 1012448"/>
              <a:gd name="connsiteX291" fmla="*/ 4016020 w 6418347"/>
              <a:gd name="connsiteY291" fmla="*/ 155853 h 1012448"/>
              <a:gd name="connsiteX292" fmla="*/ 4280460 w 6418347"/>
              <a:gd name="connsiteY292" fmla="*/ 155853 h 1012448"/>
              <a:gd name="connsiteX293" fmla="*/ 4281080 w 6418347"/>
              <a:gd name="connsiteY293" fmla="*/ 156037 h 1012448"/>
              <a:gd name="connsiteX294" fmla="*/ 5554251 w 6418347"/>
              <a:gd name="connsiteY294" fmla="*/ 156037 h 1012448"/>
              <a:gd name="connsiteX295" fmla="*/ 5650262 w 6418347"/>
              <a:gd name="connsiteY295" fmla="*/ 156037 h 1012448"/>
              <a:gd name="connsiteX296" fmla="*/ 5851646 w 6418347"/>
              <a:gd name="connsiteY296" fmla="*/ 156037 h 1012448"/>
              <a:gd name="connsiteX297" fmla="*/ 5852007 w 6418347"/>
              <a:gd name="connsiteY297" fmla="*/ 156037 h 1012448"/>
              <a:gd name="connsiteX298" fmla="*/ 5866427 w 6418347"/>
              <a:gd name="connsiteY298" fmla="*/ 141296 h 1012448"/>
              <a:gd name="connsiteX299" fmla="*/ 5866427 w 6418347"/>
              <a:gd name="connsiteY299" fmla="*/ 140937 h 1012448"/>
              <a:gd name="connsiteX300" fmla="*/ 5866787 w 6418347"/>
              <a:gd name="connsiteY300" fmla="*/ 60761 h 1012448"/>
              <a:gd name="connsiteX301" fmla="*/ 5866427 w 6418347"/>
              <a:gd name="connsiteY301" fmla="*/ 56805 h 1012448"/>
              <a:gd name="connsiteX302" fmla="*/ 5923385 w 6418347"/>
              <a:gd name="connsiteY302" fmla="*/ 0 h 1012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Lst>
            <a:rect l="l" t="t" r="r" b="b"/>
            <a:pathLst>
              <a:path w="6418347" h="1012448">
                <a:moveTo>
                  <a:pt x="5923385" y="0"/>
                </a:moveTo>
                <a:cubicBezTo>
                  <a:pt x="5940329" y="0"/>
                  <a:pt x="5955470" y="7549"/>
                  <a:pt x="5965923" y="19055"/>
                </a:cubicBezTo>
                <a:lnTo>
                  <a:pt x="6389507" y="441867"/>
                </a:lnTo>
                <a:cubicBezTo>
                  <a:pt x="6407171" y="457685"/>
                  <a:pt x="6418347" y="480696"/>
                  <a:pt x="6418347" y="506583"/>
                </a:cubicBezTo>
                <a:cubicBezTo>
                  <a:pt x="6418347" y="530312"/>
                  <a:pt x="6408614" y="552243"/>
                  <a:pt x="6392751" y="568063"/>
                </a:cubicBezTo>
                <a:lnTo>
                  <a:pt x="5964122" y="995549"/>
                </a:lnTo>
                <a:cubicBezTo>
                  <a:pt x="5953667" y="1005976"/>
                  <a:pt x="5939247" y="1012448"/>
                  <a:pt x="5923385" y="1012448"/>
                </a:cubicBezTo>
                <a:cubicBezTo>
                  <a:pt x="5892022" y="1012448"/>
                  <a:pt x="5866427" y="987280"/>
                  <a:pt x="5866427" y="955641"/>
                </a:cubicBezTo>
                <a:lnTo>
                  <a:pt x="5866427" y="954203"/>
                </a:lnTo>
                <a:lnTo>
                  <a:pt x="5866427" y="869712"/>
                </a:lnTo>
                <a:lnTo>
                  <a:pt x="5866427" y="869353"/>
                </a:lnTo>
                <a:lnTo>
                  <a:pt x="5866427" y="868993"/>
                </a:lnTo>
                <a:cubicBezTo>
                  <a:pt x="5866427" y="861084"/>
                  <a:pt x="5859938" y="854252"/>
                  <a:pt x="5851646" y="854252"/>
                </a:cubicBezTo>
                <a:lnTo>
                  <a:pt x="5851286" y="854252"/>
                </a:lnTo>
                <a:lnTo>
                  <a:pt x="5650262" y="854252"/>
                </a:lnTo>
                <a:lnTo>
                  <a:pt x="5554251" y="854252"/>
                </a:lnTo>
                <a:lnTo>
                  <a:pt x="4280463" y="854252"/>
                </a:lnTo>
                <a:lnTo>
                  <a:pt x="4280460" y="854253"/>
                </a:lnTo>
                <a:lnTo>
                  <a:pt x="3962649" y="854253"/>
                </a:lnTo>
                <a:lnTo>
                  <a:pt x="3959528" y="854253"/>
                </a:lnTo>
                <a:lnTo>
                  <a:pt x="3889719" y="854253"/>
                </a:lnTo>
                <a:lnTo>
                  <a:pt x="3645896" y="854253"/>
                </a:lnTo>
                <a:lnTo>
                  <a:pt x="3641718" y="854253"/>
                </a:lnTo>
                <a:lnTo>
                  <a:pt x="3571908" y="854253"/>
                </a:lnTo>
                <a:lnTo>
                  <a:pt x="3568787" y="854253"/>
                </a:lnTo>
                <a:lnTo>
                  <a:pt x="3328085" y="854253"/>
                </a:lnTo>
                <a:lnTo>
                  <a:pt x="3324965" y="854253"/>
                </a:lnTo>
                <a:lnTo>
                  <a:pt x="3255155" y="854253"/>
                </a:lnTo>
                <a:lnTo>
                  <a:pt x="3250977" y="854253"/>
                </a:lnTo>
                <a:lnTo>
                  <a:pt x="3124055" y="854253"/>
                </a:lnTo>
                <a:lnTo>
                  <a:pt x="3050977" y="854253"/>
                </a:lnTo>
                <a:lnTo>
                  <a:pt x="3007154" y="854253"/>
                </a:lnTo>
                <a:lnTo>
                  <a:pt x="2937344" y="854253"/>
                </a:lnTo>
                <a:lnTo>
                  <a:pt x="2934224" y="854253"/>
                </a:lnTo>
                <a:lnTo>
                  <a:pt x="2806245" y="854253"/>
                </a:lnTo>
                <a:lnTo>
                  <a:pt x="2803124" y="854253"/>
                </a:lnTo>
                <a:lnTo>
                  <a:pt x="2733314" y="854253"/>
                </a:lnTo>
                <a:lnTo>
                  <a:pt x="2733167" y="854253"/>
                </a:lnTo>
                <a:lnTo>
                  <a:pt x="2730046" y="854253"/>
                </a:lnTo>
                <a:lnTo>
                  <a:pt x="2660236" y="854253"/>
                </a:lnTo>
                <a:lnTo>
                  <a:pt x="2616413" y="854253"/>
                </a:lnTo>
                <a:lnTo>
                  <a:pt x="2489492" y="854253"/>
                </a:lnTo>
                <a:lnTo>
                  <a:pt x="2485313" y="854253"/>
                </a:lnTo>
                <a:lnTo>
                  <a:pt x="2416414" y="854253"/>
                </a:lnTo>
                <a:lnTo>
                  <a:pt x="2415504" y="854253"/>
                </a:lnTo>
                <a:lnTo>
                  <a:pt x="2412383" y="854253"/>
                </a:lnTo>
                <a:lnTo>
                  <a:pt x="2412235" y="854253"/>
                </a:lnTo>
                <a:lnTo>
                  <a:pt x="2342426" y="854253"/>
                </a:lnTo>
                <a:lnTo>
                  <a:pt x="2339305" y="854253"/>
                </a:lnTo>
                <a:lnTo>
                  <a:pt x="2171681" y="854253"/>
                </a:lnTo>
                <a:lnTo>
                  <a:pt x="2168560" y="854253"/>
                </a:lnTo>
                <a:lnTo>
                  <a:pt x="2098751" y="854253"/>
                </a:lnTo>
                <a:lnTo>
                  <a:pt x="2098604" y="854253"/>
                </a:lnTo>
                <a:lnTo>
                  <a:pt x="2095482" y="854253"/>
                </a:lnTo>
                <a:lnTo>
                  <a:pt x="2094572" y="854253"/>
                </a:lnTo>
                <a:lnTo>
                  <a:pt x="2025673" y="854253"/>
                </a:lnTo>
                <a:lnTo>
                  <a:pt x="2021494" y="854253"/>
                </a:lnTo>
                <a:lnTo>
                  <a:pt x="1894573" y="854253"/>
                </a:lnTo>
                <a:lnTo>
                  <a:pt x="1850750" y="854253"/>
                </a:lnTo>
                <a:lnTo>
                  <a:pt x="1780940" y="854253"/>
                </a:lnTo>
                <a:lnTo>
                  <a:pt x="1777819" y="854253"/>
                </a:lnTo>
                <a:lnTo>
                  <a:pt x="1777672" y="854253"/>
                </a:lnTo>
                <a:lnTo>
                  <a:pt x="1707863" y="854253"/>
                </a:lnTo>
                <a:lnTo>
                  <a:pt x="1704741" y="854253"/>
                </a:lnTo>
                <a:lnTo>
                  <a:pt x="1576763" y="854253"/>
                </a:lnTo>
                <a:lnTo>
                  <a:pt x="1573642" y="854253"/>
                </a:lnTo>
                <a:lnTo>
                  <a:pt x="1503832" y="854253"/>
                </a:lnTo>
                <a:lnTo>
                  <a:pt x="1460009" y="854253"/>
                </a:lnTo>
                <a:lnTo>
                  <a:pt x="1386931" y="854253"/>
                </a:lnTo>
                <a:lnTo>
                  <a:pt x="1260009" y="854253"/>
                </a:lnTo>
                <a:lnTo>
                  <a:pt x="1255831" y="854253"/>
                </a:lnTo>
                <a:lnTo>
                  <a:pt x="1186022" y="854253"/>
                </a:lnTo>
                <a:lnTo>
                  <a:pt x="1182901" y="854253"/>
                </a:lnTo>
                <a:lnTo>
                  <a:pt x="942199" y="854253"/>
                </a:lnTo>
                <a:lnTo>
                  <a:pt x="939078" y="854253"/>
                </a:lnTo>
                <a:lnTo>
                  <a:pt x="869268" y="854253"/>
                </a:lnTo>
                <a:lnTo>
                  <a:pt x="865090" y="854253"/>
                </a:lnTo>
                <a:lnTo>
                  <a:pt x="621267" y="854253"/>
                </a:lnTo>
                <a:lnTo>
                  <a:pt x="551458" y="854253"/>
                </a:lnTo>
                <a:lnTo>
                  <a:pt x="548337" y="854253"/>
                </a:lnTo>
                <a:lnTo>
                  <a:pt x="230526" y="854253"/>
                </a:lnTo>
                <a:cubicBezTo>
                  <a:pt x="208176" y="854253"/>
                  <a:pt x="180094" y="838198"/>
                  <a:pt x="168633" y="818702"/>
                </a:cubicBezTo>
                <a:cubicBezTo>
                  <a:pt x="8167" y="540604"/>
                  <a:pt x="8167" y="540604"/>
                  <a:pt x="8167" y="540604"/>
                </a:cubicBezTo>
                <a:cubicBezTo>
                  <a:pt x="-2722" y="521108"/>
                  <a:pt x="-2722" y="488999"/>
                  <a:pt x="8167" y="469503"/>
                </a:cubicBezTo>
                <a:cubicBezTo>
                  <a:pt x="168633" y="191404"/>
                  <a:pt x="168633" y="191404"/>
                  <a:pt x="168633" y="191404"/>
                </a:cubicBezTo>
                <a:cubicBezTo>
                  <a:pt x="180094" y="171909"/>
                  <a:pt x="208176" y="155853"/>
                  <a:pt x="230526" y="155853"/>
                </a:cubicBezTo>
                <a:cubicBezTo>
                  <a:pt x="471226" y="155853"/>
                  <a:pt x="531400" y="155853"/>
                  <a:pt x="546443" y="155853"/>
                </a:cubicBezTo>
                <a:lnTo>
                  <a:pt x="548337" y="155853"/>
                </a:lnTo>
                <a:lnTo>
                  <a:pt x="550831" y="155853"/>
                </a:lnTo>
                <a:cubicBezTo>
                  <a:pt x="551458" y="155853"/>
                  <a:pt x="551458" y="155853"/>
                  <a:pt x="551458" y="155853"/>
                </a:cubicBezTo>
                <a:lnTo>
                  <a:pt x="604829" y="155853"/>
                </a:lnTo>
                <a:lnTo>
                  <a:pt x="621267" y="155853"/>
                </a:lnTo>
                <a:lnTo>
                  <a:pt x="770059" y="155853"/>
                </a:lnTo>
                <a:lnTo>
                  <a:pt x="783339" y="155853"/>
                </a:lnTo>
                <a:cubicBezTo>
                  <a:pt x="822398" y="155853"/>
                  <a:pt x="843703" y="155853"/>
                  <a:pt x="855324" y="155853"/>
                </a:cubicBezTo>
                <a:lnTo>
                  <a:pt x="863847" y="155853"/>
                </a:lnTo>
                <a:lnTo>
                  <a:pt x="865090" y="155853"/>
                </a:lnTo>
                <a:lnTo>
                  <a:pt x="865136" y="155853"/>
                </a:lnTo>
                <a:cubicBezTo>
                  <a:pt x="869268" y="155853"/>
                  <a:pt x="869268" y="155853"/>
                  <a:pt x="869268" y="155853"/>
                </a:cubicBezTo>
                <a:lnTo>
                  <a:pt x="937184" y="155853"/>
                </a:lnTo>
                <a:lnTo>
                  <a:pt x="939078" y="155853"/>
                </a:lnTo>
                <a:lnTo>
                  <a:pt x="941572" y="155853"/>
                </a:lnTo>
                <a:lnTo>
                  <a:pt x="942199" y="155853"/>
                </a:lnTo>
                <a:lnTo>
                  <a:pt x="947155" y="155853"/>
                </a:lnTo>
                <a:lnTo>
                  <a:pt x="995570" y="155853"/>
                </a:lnTo>
                <a:lnTo>
                  <a:pt x="1124010" y="155853"/>
                </a:lnTo>
                <a:lnTo>
                  <a:pt x="1174080" y="155853"/>
                </a:lnTo>
                <a:lnTo>
                  <a:pt x="1181007" y="155853"/>
                </a:lnTo>
                <a:lnTo>
                  <a:pt x="1182901" y="155853"/>
                </a:lnTo>
                <a:lnTo>
                  <a:pt x="1185395" y="155853"/>
                </a:lnTo>
                <a:cubicBezTo>
                  <a:pt x="1186022" y="155853"/>
                  <a:pt x="1186022" y="155853"/>
                  <a:pt x="1186022" y="155853"/>
                </a:cubicBezTo>
                <a:lnTo>
                  <a:pt x="1239393" y="155853"/>
                </a:lnTo>
                <a:lnTo>
                  <a:pt x="1246065" y="155853"/>
                </a:lnTo>
                <a:lnTo>
                  <a:pt x="1255831" y="155853"/>
                </a:lnTo>
                <a:lnTo>
                  <a:pt x="1255877" y="155853"/>
                </a:lnTo>
                <a:lnTo>
                  <a:pt x="1260009" y="155853"/>
                </a:lnTo>
                <a:lnTo>
                  <a:pt x="1337896" y="155853"/>
                </a:lnTo>
                <a:lnTo>
                  <a:pt x="1361992" y="155853"/>
                </a:lnTo>
                <a:lnTo>
                  <a:pt x="1386931" y="155853"/>
                </a:lnTo>
                <a:lnTo>
                  <a:pt x="1439271" y="155853"/>
                </a:lnTo>
                <a:lnTo>
                  <a:pt x="1460009" y="155853"/>
                </a:lnTo>
                <a:lnTo>
                  <a:pt x="1470777" y="155853"/>
                </a:lnTo>
                <a:cubicBezTo>
                  <a:pt x="1503832" y="155853"/>
                  <a:pt x="1503832" y="155853"/>
                  <a:pt x="1503832" y="155853"/>
                </a:cubicBezTo>
                <a:lnTo>
                  <a:pt x="1514751" y="155853"/>
                </a:lnTo>
                <a:lnTo>
                  <a:pt x="1535722" y="155853"/>
                </a:lnTo>
                <a:lnTo>
                  <a:pt x="1542074" y="155853"/>
                </a:lnTo>
                <a:lnTo>
                  <a:pt x="1571748" y="155853"/>
                </a:lnTo>
                <a:lnTo>
                  <a:pt x="1573642" y="155853"/>
                </a:lnTo>
                <a:lnTo>
                  <a:pt x="1576136" y="155853"/>
                </a:lnTo>
                <a:lnTo>
                  <a:pt x="1576763" y="155853"/>
                </a:lnTo>
                <a:lnTo>
                  <a:pt x="1629511" y="155853"/>
                </a:lnTo>
                <a:lnTo>
                  <a:pt x="1630134" y="155853"/>
                </a:lnTo>
                <a:lnTo>
                  <a:pt x="1649734" y="155853"/>
                </a:lnTo>
                <a:lnTo>
                  <a:pt x="1680988" y="155853"/>
                </a:lnTo>
                <a:lnTo>
                  <a:pt x="1702848" y="155853"/>
                </a:lnTo>
                <a:lnTo>
                  <a:pt x="1704741" y="155853"/>
                </a:lnTo>
                <a:lnTo>
                  <a:pt x="1707236" y="155853"/>
                </a:lnTo>
                <a:lnTo>
                  <a:pt x="1707863" y="155853"/>
                </a:lnTo>
                <a:lnTo>
                  <a:pt x="1718928" y="155853"/>
                </a:lnTo>
                <a:lnTo>
                  <a:pt x="1752733" y="155853"/>
                </a:lnTo>
                <a:lnTo>
                  <a:pt x="1758158" y="155853"/>
                </a:lnTo>
                <a:lnTo>
                  <a:pt x="1761233" y="155853"/>
                </a:lnTo>
                <a:lnTo>
                  <a:pt x="1775926" y="155853"/>
                </a:lnTo>
                <a:lnTo>
                  <a:pt x="1777672" y="155853"/>
                </a:lnTo>
                <a:lnTo>
                  <a:pt x="1777819" y="155853"/>
                </a:lnTo>
                <a:lnTo>
                  <a:pt x="1780314" y="155853"/>
                </a:lnTo>
                <a:cubicBezTo>
                  <a:pt x="1780940" y="155853"/>
                  <a:pt x="1780940" y="155853"/>
                  <a:pt x="1780940" y="155853"/>
                </a:cubicBezTo>
                <a:lnTo>
                  <a:pt x="1830012" y="155853"/>
                </a:lnTo>
                <a:lnTo>
                  <a:pt x="1834311" y="155853"/>
                </a:lnTo>
                <a:lnTo>
                  <a:pt x="1850750" y="155853"/>
                </a:lnTo>
                <a:lnTo>
                  <a:pt x="1861518" y="155853"/>
                </a:lnTo>
                <a:lnTo>
                  <a:pt x="1866830" y="155853"/>
                </a:lnTo>
                <a:lnTo>
                  <a:pt x="1890441" y="155853"/>
                </a:lnTo>
                <a:lnTo>
                  <a:pt x="1894573" y="155853"/>
                </a:lnTo>
                <a:lnTo>
                  <a:pt x="1926463" y="155853"/>
                </a:lnTo>
                <a:lnTo>
                  <a:pt x="1932815" y="155853"/>
                </a:lnTo>
                <a:lnTo>
                  <a:pt x="1939743" y="155853"/>
                </a:lnTo>
                <a:lnTo>
                  <a:pt x="1939908" y="155853"/>
                </a:lnTo>
                <a:lnTo>
                  <a:pt x="2011728" y="155853"/>
                </a:lnTo>
                <a:lnTo>
                  <a:pt x="2012821" y="155853"/>
                </a:lnTo>
                <a:lnTo>
                  <a:pt x="2020252" y="155853"/>
                </a:lnTo>
                <a:lnTo>
                  <a:pt x="2021494" y="155853"/>
                </a:lnTo>
                <a:lnTo>
                  <a:pt x="2021541" y="155853"/>
                </a:lnTo>
                <a:lnTo>
                  <a:pt x="2025673" y="155853"/>
                </a:lnTo>
                <a:lnTo>
                  <a:pt x="2040475" y="155853"/>
                </a:lnTo>
                <a:lnTo>
                  <a:pt x="2071729" y="155853"/>
                </a:lnTo>
                <a:lnTo>
                  <a:pt x="2084805" y="155853"/>
                </a:lnTo>
                <a:lnTo>
                  <a:pt x="2093589" y="155853"/>
                </a:lnTo>
                <a:lnTo>
                  <a:pt x="2094572" y="155853"/>
                </a:lnTo>
                <a:lnTo>
                  <a:pt x="2094619" y="155853"/>
                </a:lnTo>
                <a:lnTo>
                  <a:pt x="2095482" y="155853"/>
                </a:lnTo>
                <a:lnTo>
                  <a:pt x="2097977" y="155853"/>
                </a:lnTo>
                <a:lnTo>
                  <a:pt x="2098604" y="155853"/>
                </a:lnTo>
                <a:lnTo>
                  <a:pt x="2098751" y="155853"/>
                </a:lnTo>
                <a:lnTo>
                  <a:pt x="2103559" y="155853"/>
                </a:lnTo>
                <a:lnTo>
                  <a:pt x="2109669" y="155853"/>
                </a:lnTo>
                <a:lnTo>
                  <a:pt x="2148899" y="155853"/>
                </a:lnTo>
                <a:lnTo>
                  <a:pt x="2151974" y="155853"/>
                </a:lnTo>
                <a:lnTo>
                  <a:pt x="2166667" y="155853"/>
                </a:lnTo>
                <a:lnTo>
                  <a:pt x="2168560" y="155853"/>
                </a:lnTo>
                <a:lnTo>
                  <a:pt x="2171055" y="155853"/>
                </a:lnTo>
                <a:lnTo>
                  <a:pt x="2171681" y="155853"/>
                </a:lnTo>
                <a:lnTo>
                  <a:pt x="2176636" y="155853"/>
                </a:lnTo>
                <a:lnTo>
                  <a:pt x="2211220" y="155853"/>
                </a:lnTo>
                <a:lnTo>
                  <a:pt x="2225052" y="155853"/>
                </a:lnTo>
                <a:lnTo>
                  <a:pt x="2257571" y="155853"/>
                </a:lnTo>
                <a:lnTo>
                  <a:pt x="2280414" y="155853"/>
                </a:lnTo>
                <a:lnTo>
                  <a:pt x="2284298" y="155853"/>
                </a:lnTo>
                <a:lnTo>
                  <a:pt x="2319643" y="155853"/>
                </a:lnTo>
                <a:lnTo>
                  <a:pt x="2330484" y="155853"/>
                </a:lnTo>
                <a:lnTo>
                  <a:pt x="2330649" y="155853"/>
                </a:lnTo>
                <a:lnTo>
                  <a:pt x="2337411" y="155853"/>
                </a:lnTo>
                <a:lnTo>
                  <a:pt x="2339305" y="155853"/>
                </a:lnTo>
                <a:lnTo>
                  <a:pt x="2341799" y="155853"/>
                </a:lnTo>
                <a:lnTo>
                  <a:pt x="2342426" y="155853"/>
                </a:lnTo>
                <a:lnTo>
                  <a:pt x="2353491" y="155853"/>
                </a:lnTo>
                <a:cubicBezTo>
                  <a:pt x="2371090" y="155853"/>
                  <a:pt x="2383694" y="155853"/>
                  <a:pt x="2392721" y="155853"/>
                </a:cubicBezTo>
                <a:lnTo>
                  <a:pt x="2395797" y="155853"/>
                </a:lnTo>
                <a:lnTo>
                  <a:pt x="2402469" y="155853"/>
                </a:lnTo>
                <a:lnTo>
                  <a:pt x="2403562" y="155853"/>
                </a:lnTo>
                <a:lnTo>
                  <a:pt x="2410489" y="155853"/>
                </a:lnTo>
                <a:lnTo>
                  <a:pt x="2412235" y="155853"/>
                </a:lnTo>
                <a:lnTo>
                  <a:pt x="2412282" y="155853"/>
                </a:lnTo>
                <a:lnTo>
                  <a:pt x="2412383" y="155853"/>
                </a:lnTo>
                <a:lnTo>
                  <a:pt x="2414877" y="155853"/>
                </a:lnTo>
                <a:cubicBezTo>
                  <a:pt x="2415504" y="155853"/>
                  <a:pt x="2415504" y="155853"/>
                  <a:pt x="2415504" y="155853"/>
                </a:cubicBezTo>
                <a:lnTo>
                  <a:pt x="2416414" y="155853"/>
                </a:lnTo>
                <a:lnTo>
                  <a:pt x="2468874" y="155853"/>
                </a:lnTo>
                <a:lnTo>
                  <a:pt x="2475546" y="155853"/>
                </a:lnTo>
                <a:lnTo>
                  <a:pt x="2485313" y="155853"/>
                </a:lnTo>
                <a:lnTo>
                  <a:pt x="2485360" y="155853"/>
                </a:lnTo>
                <a:lnTo>
                  <a:pt x="2489492" y="155853"/>
                </a:lnTo>
                <a:lnTo>
                  <a:pt x="2494300" y="155853"/>
                </a:lnTo>
                <a:lnTo>
                  <a:pt x="2518397" y="155853"/>
                </a:lnTo>
                <a:lnTo>
                  <a:pt x="2567377" y="155853"/>
                </a:lnTo>
                <a:lnTo>
                  <a:pt x="2595676" y="155853"/>
                </a:lnTo>
                <a:lnTo>
                  <a:pt x="2601961" y="155853"/>
                </a:lnTo>
                <a:lnTo>
                  <a:pt x="2616413" y="155853"/>
                </a:lnTo>
                <a:lnTo>
                  <a:pt x="2621754" y="155853"/>
                </a:lnTo>
                <a:lnTo>
                  <a:pt x="2627181" y="155853"/>
                </a:lnTo>
                <a:lnTo>
                  <a:pt x="2656104" y="155853"/>
                </a:lnTo>
                <a:lnTo>
                  <a:pt x="2660236" y="155853"/>
                </a:lnTo>
                <a:lnTo>
                  <a:pt x="2671155" y="155853"/>
                </a:lnTo>
                <a:lnTo>
                  <a:pt x="2675039" y="155853"/>
                </a:lnTo>
                <a:lnTo>
                  <a:pt x="2698478" y="155853"/>
                </a:lnTo>
                <a:lnTo>
                  <a:pt x="2700259" y="155853"/>
                </a:lnTo>
                <a:lnTo>
                  <a:pt x="2710384" y="155853"/>
                </a:lnTo>
                <a:lnTo>
                  <a:pt x="2728152" y="155853"/>
                </a:lnTo>
                <a:lnTo>
                  <a:pt x="2729182" y="155853"/>
                </a:lnTo>
                <a:lnTo>
                  <a:pt x="2730046" y="155853"/>
                </a:lnTo>
                <a:lnTo>
                  <a:pt x="2732540" y="155853"/>
                </a:lnTo>
                <a:lnTo>
                  <a:pt x="2733167" y="155853"/>
                </a:lnTo>
                <a:lnTo>
                  <a:pt x="2733314" y="155853"/>
                </a:lnTo>
                <a:lnTo>
                  <a:pt x="2744232" y="155853"/>
                </a:lnTo>
                <a:lnTo>
                  <a:pt x="2783462" y="155853"/>
                </a:lnTo>
                <a:lnTo>
                  <a:pt x="2786538" y="155853"/>
                </a:lnTo>
                <a:lnTo>
                  <a:pt x="2801230" y="155853"/>
                </a:lnTo>
                <a:lnTo>
                  <a:pt x="2803124" y="155853"/>
                </a:lnTo>
                <a:lnTo>
                  <a:pt x="2805618" y="155853"/>
                </a:lnTo>
                <a:lnTo>
                  <a:pt x="2806139" y="155853"/>
                </a:lnTo>
                <a:lnTo>
                  <a:pt x="2806245" y="155853"/>
                </a:lnTo>
                <a:lnTo>
                  <a:pt x="2859615" y="155853"/>
                </a:lnTo>
                <a:lnTo>
                  <a:pt x="2898161" y="155853"/>
                </a:lnTo>
                <a:lnTo>
                  <a:pt x="2909138" y="155853"/>
                </a:lnTo>
                <a:lnTo>
                  <a:pt x="2932330" y="155853"/>
                </a:lnTo>
                <a:lnTo>
                  <a:pt x="2934224" y="155853"/>
                </a:lnTo>
                <a:lnTo>
                  <a:pt x="2936718" y="155853"/>
                </a:lnTo>
                <a:cubicBezTo>
                  <a:pt x="2937344" y="155853"/>
                  <a:pt x="2937344" y="155853"/>
                  <a:pt x="2937344" y="155853"/>
                </a:cubicBezTo>
                <a:lnTo>
                  <a:pt x="2986417" y="155853"/>
                </a:lnTo>
                <a:lnTo>
                  <a:pt x="2990715" y="155853"/>
                </a:lnTo>
                <a:lnTo>
                  <a:pt x="3007154" y="155853"/>
                </a:lnTo>
                <a:lnTo>
                  <a:pt x="3012495" y="155853"/>
                </a:lnTo>
                <a:lnTo>
                  <a:pt x="3017922" y="155853"/>
                </a:lnTo>
                <a:lnTo>
                  <a:pt x="3046845" y="155853"/>
                </a:lnTo>
                <a:lnTo>
                  <a:pt x="3050977" y="155853"/>
                </a:lnTo>
                <a:lnTo>
                  <a:pt x="3089219" y="155853"/>
                </a:lnTo>
                <a:lnTo>
                  <a:pt x="3091000" y="155853"/>
                </a:lnTo>
                <a:lnTo>
                  <a:pt x="3119923" y="155853"/>
                </a:lnTo>
                <a:lnTo>
                  <a:pt x="3124055" y="155853"/>
                </a:lnTo>
                <a:lnTo>
                  <a:pt x="3169225" y="155853"/>
                </a:lnTo>
                <a:lnTo>
                  <a:pt x="3196880" y="155853"/>
                </a:lnTo>
                <a:lnTo>
                  <a:pt x="3241210" y="155853"/>
                </a:lnTo>
                <a:lnTo>
                  <a:pt x="3250977" y="155853"/>
                </a:lnTo>
                <a:lnTo>
                  <a:pt x="3251023" y="155853"/>
                </a:lnTo>
                <a:cubicBezTo>
                  <a:pt x="3255155" y="155853"/>
                  <a:pt x="3255155" y="155853"/>
                  <a:pt x="3255155" y="155853"/>
                </a:cubicBezTo>
                <a:lnTo>
                  <a:pt x="3288902" y="155853"/>
                </a:lnTo>
                <a:lnTo>
                  <a:pt x="3323071" y="155853"/>
                </a:lnTo>
                <a:lnTo>
                  <a:pt x="3324965" y="155853"/>
                </a:lnTo>
                <a:lnTo>
                  <a:pt x="3327459" y="155853"/>
                </a:lnTo>
                <a:lnTo>
                  <a:pt x="3328085" y="155853"/>
                </a:lnTo>
                <a:lnTo>
                  <a:pt x="3333041" y="155853"/>
                </a:lnTo>
                <a:lnTo>
                  <a:pt x="3381456" y="155853"/>
                </a:lnTo>
                <a:lnTo>
                  <a:pt x="3509896" y="155853"/>
                </a:lnTo>
                <a:lnTo>
                  <a:pt x="3559966" y="155853"/>
                </a:lnTo>
                <a:lnTo>
                  <a:pt x="3566894" y="155853"/>
                </a:lnTo>
                <a:lnTo>
                  <a:pt x="3568787" y="155853"/>
                </a:lnTo>
                <a:lnTo>
                  <a:pt x="3571281" y="155853"/>
                </a:lnTo>
                <a:cubicBezTo>
                  <a:pt x="3571908" y="155853"/>
                  <a:pt x="3571908" y="155853"/>
                  <a:pt x="3571908" y="155853"/>
                </a:cubicBezTo>
                <a:lnTo>
                  <a:pt x="3625279" y="155853"/>
                </a:lnTo>
                <a:lnTo>
                  <a:pt x="3631951" y="155853"/>
                </a:lnTo>
                <a:lnTo>
                  <a:pt x="3641718" y="155853"/>
                </a:lnTo>
                <a:lnTo>
                  <a:pt x="3641764" y="155853"/>
                </a:lnTo>
                <a:lnTo>
                  <a:pt x="3645896" y="155853"/>
                </a:lnTo>
                <a:lnTo>
                  <a:pt x="3723782" y="155853"/>
                </a:lnTo>
                <a:lnTo>
                  <a:pt x="3778159" y="155853"/>
                </a:lnTo>
                <a:cubicBezTo>
                  <a:pt x="3889719" y="155853"/>
                  <a:pt x="3889719" y="155853"/>
                  <a:pt x="3889719" y="155853"/>
                </a:cubicBezTo>
                <a:lnTo>
                  <a:pt x="3900637" y="155853"/>
                </a:lnTo>
                <a:cubicBezTo>
                  <a:pt x="3935833" y="155853"/>
                  <a:pt x="3951053" y="155853"/>
                  <a:pt x="3957635" y="155853"/>
                </a:cubicBezTo>
                <a:lnTo>
                  <a:pt x="3959528" y="155853"/>
                </a:lnTo>
                <a:lnTo>
                  <a:pt x="3962022" y="155853"/>
                </a:lnTo>
                <a:cubicBezTo>
                  <a:pt x="3962649" y="155853"/>
                  <a:pt x="3962649" y="155853"/>
                  <a:pt x="3962649" y="155853"/>
                </a:cubicBezTo>
                <a:lnTo>
                  <a:pt x="4016020" y="155853"/>
                </a:lnTo>
                <a:cubicBezTo>
                  <a:pt x="4280460" y="155853"/>
                  <a:pt x="4280460" y="155853"/>
                  <a:pt x="4280460" y="155853"/>
                </a:cubicBezTo>
                <a:lnTo>
                  <a:pt x="4281080" y="156037"/>
                </a:lnTo>
                <a:lnTo>
                  <a:pt x="5554251" y="156037"/>
                </a:lnTo>
                <a:lnTo>
                  <a:pt x="5650262" y="156037"/>
                </a:lnTo>
                <a:lnTo>
                  <a:pt x="5851646" y="156037"/>
                </a:lnTo>
                <a:lnTo>
                  <a:pt x="5852007" y="156037"/>
                </a:lnTo>
                <a:cubicBezTo>
                  <a:pt x="5859938" y="156037"/>
                  <a:pt x="5866427" y="149565"/>
                  <a:pt x="5866427" y="141296"/>
                </a:cubicBezTo>
                <a:lnTo>
                  <a:pt x="5866427" y="140937"/>
                </a:lnTo>
                <a:lnTo>
                  <a:pt x="5866787" y="60761"/>
                </a:lnTo>
                <a:cubicBezTo>
                  <a:pt x="5866427" y="59323"/>
                  <a:pt x="5866427" y="58244"/>
                  <a:pt x="5866427" y="56805"/>
                </a:cubicBezTo>
                <a:cubicBezTo>
                  <a:pt x="5866427" y="25527"/>
                  <a:pt x="5892022" y="0"/>
                  <a:pt x="5923385" y="0"/>
                </a:cubicBezTo>
                <a:close/>
              </a:path>
            </a:pathLst>
          </a:custGeom>
          <a:solidFill>
            <a:srgbClr val="002060"/>
          </a:solidFill>
          <a:ln w="25400">
            <a:solidFill>
              <a:srgbClr val="002060"/>
            </a:solidFill>
          </a:ln>
          <a:effectLst>
            <a:outerShdw blurRad="254000" dist="114300" dir="2700000" algn="tl" rotWithShape="0">
              <a:prstClr val="black">
                <a:alpha val="25000"/>
              </a:prstClr>
            </a:outerShdw>
          </a:effectLst>
        </p:spPr>
        <p:txBody>
          <a:bodyPr vert="horz" wrap="square" lIns="68580" tIns="34290" rIns="68580" bIns="34290" numCol="1" anchor="t" anchorCtr="0" compatLnSpc="1">
            <a:noAutofit/>
          </a:bodyPr>
          <a:lstStyle/>
          <a:p>
            <a:endParaRPr lang="zh-CN" altLang="en-US">
              <a:solidFill>
                <a:prstClr val="black"/>
              </a:solidFill>
              <a:latin typeface="Arial" panose="020B0604020202020204"/>
              <a:ea typeface="微软雅黑" panose="020B0503020204020204" pitchFamily="34" charset="-122"/>
              <a:sym typeface="Arial" panose="020B0604020202020204"/>
            </a:endParaRPr>
          </a:p>
        </p:txBody>
      </p:sp>
      <p:sp>
        <p:nvSpPr>
          <p:cNvPr id="37" name="矩形 36"/>
          <p:cNvSpPr>
            <a:spLocks noChangeArrowheads="1"/>
          </p:cNvSpPr>
          <p:nvPr/>
        </p:nvSpPr>
        <p:spPr bwMode="auto">
          <a:xfrm rot="18900000">
            <a:off x="3963935" y="2336389"/>
            <a:ext cx="2053992" cy="35294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b="1" dirty="0">
                <a:solidFill>
                  <a:schemeClr val="bg1"/>
                </a:solidFill>
                <a:latin typeface="Arial" panose="020B0604020202020204"/>
                <a:ea typeface="微软雅黑" panose="020B0503020204020204" pitchFamily="34" charset="-122"/>
                <a:sym typeface="Arial" panose="020B0604020202020204"/>
              </a:rPr>
              <a:t>最后赠送</a:t>
            </a:r>
            <a:r>
              <a:rPr lang="en-US" altLang="zh-CN" b="1" dirty="0">
                <a:solidFill>
                  <a:schemeClr val="bg1"/>
                </a:solidFill>
                <a:latin typeface="Arial" panose="020B0604020202020204"/>
                <a:ea typeface="微软雅黑" panose="020B0503020204020204" pitchFamily="34" charset="-122"/>
                <a:sym typeface="Arial" panose="020B0604020202020204"/>
              </a:rPr>
              <a:t>500</a:t>
            </a:r>
            <a:r>
              <a:rPr lang="zh-CN" altLang="en-US" b="1" dirty="0">
                <a:solidFill>
                  <a:schemeClr val="bg1"/>
                </a:solidFill>
                <a:latin typeface="Arial" panose="020B0604020202020204"/>
                <a:ea typeface="微软雅黑" panose="020B0503020204020204" pitchFamily="34" charset="-122"/>
                <a:sym typeface="Arial" panose="020B0604020202020204"/>
              </a:rPr>
              <a:t>多图标</a:t>
            </a:r>
            <a:endParaRPr lang="zh-CN" altLang="en-US" b="1" dirty="0">
              <a:solidFill>
                <a:schemeClr val="bg1"/>
              </a:solidFill>
              <a:latin typeface="Arial" panose="020B0604020202020204"/>
              <a:ea typeface="微软雅黑" panose="020B0503020204020204" pitchFamily="34" charset="-122"/>
              <a:sym typeface="Arial" panose="020B0604020202020204"/>
            </a:endParaRPr>
          </a:p>
        </p:txBody>
      </p:sp>
      <p:grpSp>
        <p:nvGrpSpPr>
          <p:cNvPr id="38" name="组合 37"/>
          <p:cNvGrpSpPr/>
          <p:nvPr/>
        </p:nvGrpSpPr>
        <p:grpSpPr>
          <a:xfrm>
            <a:off x="499093" y="3791613"/>
            <a:ext cx="820014" cy="726774"/>
            <a:chOff x="499093" y="3791613"/>
            <a:chExt cx="820014" cy="726774"/>
          </a:xfrm>
        </p:grpSpPr>
        <p:grpSp>
          <p:nvGrpSpPr>
            <p:cNvPr id="39" name="组合 38"/>
            <p:cNvGrpSpPr/>
            <p:nvPr/>
          </p:nvGrpSpPr>
          <p:grpSpPr>
            <a:xfrm rot="6309934" flipH="1">
              <a:off x="545713" y="3744993"/>
              <a:ext cx="726774" cy="820014"/>
              <a:chOff x="8439634" y="3544648"/>
              <a:chExt cx="1611146" cy="1817848"/>
            </a:xfrm>
          </p:grpSpPr>
          <p:sp>
            <p:nvSpPr>
              <p:cNvPr id="41" name="Freeform 5"/>
              <p:cNvSpPr/>
              <p:nvPr/>
            </p:nvSpPr>
            <p:spPr bwMode="auto">
              <a:xfrm rot="5400000" flipH="1">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latin typeface="Arial" panose="020B0604020202020204"/>
                  <a:ea typeface="微软雅黑" panose="020B0503020204020204" pitchFamily="34" charset="-122"/>
                  <a:sym typeface="Arial" panose="020B0604020202020204"/>
                </a:endParaRPr>
              </a:p>
            </p:txBody>
          </p:sp>
          <p:sp>
            <p:nvSpPr>
              <p:cNvPr id="42" name="Freeform 5"/>
              <p:cNvSpPr/>
              <p:nvPr/>
            </p:nvSpPr>
            <p:spPr bwMode="auto">
              <a:xfrm rot="5400000" flipH="1">
                <a:off x="8582835"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2060"/>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latin typeface="Arial" panose="020B0604020202020204"/>
                  <a:ea typeface="微软雅黑" panose="020B0503020204020204" pitchFamily="34" charset="-122"/>
                  <a:sym typeface="Arial" panose="020B0604020202020204"/>
                </a:endParaRPr>
              </a:p>
            </p:txBody>
          </p:sp>
        </p:grpSp>
        <p:sp>
          <p:nvSpPr>
            <p:cNvPr id="40" name="TextBox 39"/>
            <p:cNvSpPr txBox="1"/>
            <p:nvPr/>
          </p:nvSpPr>
          <p:spPr>
            <a:xfrm>
              <a:off x="654993" y="3886944"/>
              <a:ext cx="585417" cy="523220"/>
            </a:xfrm>
            <a:prstGeom prst="rect">
              <a:avLst/>
            </a:prstGeom>
            <a:noFill/>
          </p:spPr>
          <p:txBody>
            <a:bodyPr wrap="none" rtlCol="0">
              <a:spAutoFit/>
            </a:bodyPr>
            <a:lstStyle/>
            <a:p>
              <a:r>
                <a:rPr lang="en-US" altLang="zh-CN" sz="2800" b="1" dirty="0">
                  <a:solidFill>
                    <a:schemeClr val="bg1"/>
                  </a:solidFill>
                  <a:latin typeface="Arial" panose="020B0604020202020204"/>
                  <a:ea typeface="微软雅黑" panose="020B0503020204020204" pitchFamily="34" charset="-122"/>
                  <a:sym typeface="Arial" panose="020B0604020202020204"/>
                </a:rPr>
                <a:t>01</a:t>
              </a:r>
              <a:endParaRPr lang="zh-CN" altLang="en-US" sz="2800" b="1"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43" name="组合 42"/>
          <p:cNvGrpSpPr/>
          <p:nvPr/>
        </p:nvGrpSpPr>
        <p:grpSpPr>
          <a:xfrm>
            <a:off x="1677490" y="3791613"/>
            <a:ext cx="820014" cy="726774"/>
            <a:chOff x="1677490" y="3791613"/>
            <a:chExt cx="820014" cy="726774"/>
          </a:xfrm>
        </p:grpSpPr>
        <p:grpSp>
          <p:nvGrpSpPr>
            <p:cNvPr id="44" name="组合 43"/>
            <p:cNvGrpSpPr/>
            <p:nvPr/>
          </p:nvGrpSpPr>
          <p:grpSpPr>
            <a:xfrm rot="6309934" flipH="1">
              <a:off x="1724110" y="3744993"/>
              <a:ext cx="726774" cy="820014"/>
              <a:chOff x="8439634" y="3544648"/>
              <a:chExt cx="1611146" cy="1817848"/>
            </a:xfrm>
          </p:grpSpPr>
          <p:sp>
            <p:nvSpPr>
              <p:cNvPr id="46" name="Freeform 5"/>
              <p:cNvSpPr/>
              <p:nvPr/>
            </p:nvSpPr>
            <p:spPr bwMode="auto">
              <a:xfrm rot="5400000" flipH="1">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latin typeface="Arial" panose="020B0604020202020204"/>
                  <a:ea typeface="微软雅黑" panose="020B0503020204020204" pitchFamily="34" charset="-122"/>
                  <a:sym typeface="Arial" panose="020B0604020202020204"/>
                </a:endParaRPr>
              </a:p>
            </p:txBody>
          </p:sp>
          <p:sp>
            <p:nvSpPr>
              <p:cNvPr id="47" name="Freeform 5"/>
              <p:cNvSpPr/>
              <p:nvPr/>
            </p:nvSpPr>
            <p:spPr bwMode="auto">
              <a:xfrm rot="5400000" flipH="1">
                <a:off x="8582835"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2060"/>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latin typeface="Arial" panose="020B0604020202020204"/>
                  <a:ea typeface="微软雅黑" panose="020B0503020204020204" pitchFamily="34" charset="-122"/>
                  <a:sym typeface="Arial" panose="020B0604020202020204"/>
                </a:endParaRPr>
              </a:p>
            </p:txBody>
          </p:sp>
        </p:grpSp>
        <p:sp>
          <p:nvSpPr>
            <p:cNvPr id="45" name="TextBox 44"/>
            <p:cNvSpPr txBox="1"/>
            <p:nvPr/>
          </p:nvSpPr>
          <p:spPr>
            <a:xfrm>
              <a:off x="1835696" y="3867894"/>
              <a:ext cx="585417" cy="523220"/>
            </a:xfrm>
            <a:prstGeom prst="rect">
              <a:avLst/>
            </a:prstGeom>
            <a:noFill/>
          </p:spPr>
          <p:txBody>
            <a:bodyPr wrap="none" rtlCol="0">
              <a:spAutoFit/>
            </a:bodyPr>
            <a:lstStyle/>
            <a:p>
              <a:r>
                <a:rPr lang="en-US" altLang="zh-CN" sz="2800" b="1" dirty="0">
                  <a:solidFill>
                    <a:schemeClr val="bg1"/>
                  </a:solidFill>
                  <a:latin typeface="Arial" panose="020B0604020202020204"/>
                  <a:ea typeface="微软雅黑" panose="020B0503020204020204" pitchFamily="34" charset="-122"/>
                  <a:sym typeface="Arial" panose="020B0604020202020204"/>
                </a:rPr>
                <a:t>02</a:t>
              </a:r>
              <a:endParaRPr lang="zh-CN" altLang="en-US" sz="2800" b="1"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49" name="组合 48"/>
          <p:cNvGrpSpPr/>
          <p:nvPr/>
        </p:nvGrpSpPr>
        <p:grpSpPr>
          <a:xfrm>
            <a:off x="2855887" y="3791613"/>
            <a:ext cx="820014" cy="726774"/>
            <a:chOff x="2855887" y="3791613"/>
            <a:chExt cx="820014" cy="726774"/>
          </a:xfrm>
        </p:grpSpPr>
        <p:grpSp>
          <p:nvGrpSpPr>
            <p:cNvPr id="50" name="组合 49"/>
            <p:cNvGrpSpPr/>
            <p:nvPr/>
          </p:nvGrpSpPr>
          <p:grpSpPr>
            <a:xfrm rot="6309934" flipH="1">
              <a:off x="2902507" y="3744993"/>
              <a:ext cx="726774" cy="820014"/>
              <a:chOff x="8439634" y="3544648"/>
              <a:chExt cx="1611146" cy="1817848"/>
            </a:xfrm>
          </p:grpSpPr>
          <p:sp>
            <p:nvSpPr>
              <p:cNvPr id="52" name="Freeform 5"/>
              <p:cNvSpPr/>
              <p:nvPr/>
            </p:nvSpPr>
            <p:spPr bwMode="auto">
              <a:xfrm rot="5400000" flipH="1">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latin typeface="Arial" panose="020B0604020202020204"/>
                  <a:ea typeface="微软雅黑" panose="020B0503020204020204" pitchFamily="34" charset="-122"/>
                  <a:sym typeface="Arial" panose="020B0604020202020204"/>
                </a:endParaRPr>
              </a:p>
            </p:txBody>
          </p:sp>
          <p:sp>
            <p:nvSpPr>
              <p:cNvPr id="53" name="Freeform 5"/>
              <p:cNvSpPr/>
              <p:nvPr/>
            </p:nvSpPr>
            <p:spPr bwMode="auto">
              <a:xfrm rot="5400000" flipH="1">
                <a:off x="8582835"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2060"/>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latin typeface="Arial" panose="020B0604020202020204"/>
                  <a:ea typeface="微软雅黑" panose="020B0503020204020204" pitchFamily="34" charset="-122"/>
                  <a:sym typeface="Arial" panose="020B0604020202020204"/>
                </a:endParaRPr>
              </a:p>
            </p:txBody>
          </p:sp>
        </p:grpSp>
        <p:sp>
          <p:nvSpPr>
            <p:cNvPr id="51" name="TextBox 50"/>
            <p:cNvSpPr txBox="1"/>
            <p:nvPr/>
          </p:nvSpPr>
          <p:spPr>
            <a:xfrm>
              <a:off x="3013737" y="3867894"/>
              <a:ext cx="585417" cy="523220"/>
            </a:xfrm>
            <a:prstGeom prst="rect">
              <a:avLst/>
            </a:prstGeom>
            <a:noFill/>
          </p:spPr>
          <p:txBody>
            <a:bodyPr wrap="none" rtlCol="0">
              <a:spAutoFit/>
            </a:bodyPr>
            <a:lstStyle/>
            <a:p>
              <a:r>
                <a:rPr lang="en-US" altLang="zh-CN" sz="2800" b="1" dirty="0">
                  <a:solidFill>
                    <a:schemeClr val="bg1"/>
                  </a:solidFill>
                  <a:latin typeface="Arial" panose="020B0604020202020204"/>
                  <a:ea typeface="微软雅黑" panose="020B0503020204020204" pitchFamily="34" charset="-122"/>
                  <a:sym typeface="Arial" panose="020B0604020202020204"/>
                </a:rPr>
                <a:t>03</a:t>
              </a:r>
              <a:endParaRPr lang="zh-CN" altLang="en-US" sz="2800" b="1"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55" name="组合 54"/>
          <p:cNvGrpSpPr/>
          <p:nvPr/>
        </p:nvGrpSpPr>
        <p:grpSpPr bwMode="auto">
          <a:xfrm>
            <a:off x="5580112" y="1856518"/>
            <a:ext cx="2952328" cy="2952328"/>
            <a:chOff x="1103084" y="2155824"/>
            <a:chExt cx="3176815" cy="3176815"/>
          </a:xfrm>
          <a:effectLst>
            <a:outerShdw blurRad="50800" dist="38100" dir="2700000" algn="tl" rotWithShape="0">
              <a:prstClr val="black">
                <a:alpha val="40000"/>
              </a:prstClr>
            </a:outerShdw>
          </a:effectLst>
        </p:grpSpPr>
        <p:sp>
          <p:nvSpPr>
            <p:cNvPr id="56" name="椭圆 55"/>
            <p:cNvSpPr/>
            <p:nvPr/>
          </p:nvSpPr>
          <p:spPr>
            <a:xfrm>
              <a:off x="1103084" y="2155824"/>
              <a:ext cx="3176815" cy="3176815"/>
            </a:xfrm>
            <a:prstGeom prst="ellipse">
              <a:avLst/>
            </a:prstGeom>
            <a:solidFill>
              <a:srgbClr val="00206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a:solidFill>
                  <a:prstClr val="white"/>
                </a:solidFill>
                <a:latin typeface="Arial" panose="020B0604020202020204"/>
                <a:ea typeface="微软雅黑" panose="020B0503020204020204" pitchFamily="34" charset="-122"/>
                <a:cs typeface="Arial" panose="020B0604020202020204" pitchFamily="34" charset="0"/>
                <a:sym typeface="Arial" panose="020B0604020202020204"/>
              </a:endParaRPr>
            </a:p>
          </p:txBody>
        </p:sp>
        <p:sp>
          <p:nvSpPr>
            <p:cNvPr id="57" name="椭圆 56"/>
            <p:cNvSpPr/>
            <p:nvPr/>
          </p:nvSpPr>
          <p:spPr>
            <a:xfrm>
              <a:off x="1281426" y="2316368"/>
              <a:ext cx="2819403" cy="2819403"/>
            </a:xfrm>
            <a:prstGeom prst="ellipse">
              <a:avLst/>
            </a:prstGeom>
            <a:blipFill dpi="0" rotWithShape="1">
              <a:blip r:embed="rId1"/>
              <a:srcRect/>
              <a:stretch>
                <a:fillRect l="-20000" r="-2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a:solidFill>
                  <a:prstClr val="white"/>
                </a:solidFill>
                <a:latin typeface="Arial" panose="020B0604020202020204"/>
                <a:ea typeface="微软雅黑" panose="020B0503020204020204" pitchFamily="34" charset="-122"/>
                <a:cs typeface="Arial" panose="020B0604020202020204" pitchFamily="34" charset="0"/>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9081">
        <p14:prism/>
      </p:transition>
    </mc:Choice>
    <mc:Fallback>
      <p:transition spd="slow" advTm="908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750"/>
                                        <p:tgtEl>
                                          <p:spTgt spid="3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500"/>
                                        <p:tgtEl>
                                          <p:spTgt spid="48"/>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1000"/>
                                        <p:tgtEl>
                                          <p:spTgt spid="38"/>
                                        </p:tgtEl>
                                      </p:cBhvr>
                                    </p:animEffect>
                                    <p:anim calcmode="lin" valueType="num">
                                      <p:cBhvr>
                                        <p:cTn id="19" dur="1000" fill="hold"/>
                                        <p:tgtEl>
                                          <p:spTgt spid="38"/>
                                        </p:tgtEl>
                                        <p:attrNameLst>
                                          <p:attrName>ppt_x</p:attrName>
                                        </p:attrNameLst>
                                      </p:cBhvr>
                                      <p:tavLst>
                                        <p:tav tm="0">
                                          <p:val>
                                            <p:strVal val="#ppt_x"/>
                                          </p:val>
                                        </p:tav>
                                        <p:tav tm="100000">
                                          <p:val>
                                            <p:strVal val="#ppt_x"/>
                                          </p:val>
                                        </p:tav>
                                      </p:tavLst>
                                    </p:anim>
                                    <p:anim calcmode="lin" valueType="num">
                                      <p:cBhvr>
                                        <p:cTn id="20" dur="1000" fill="hold"/>
                                        <p:tgtEl>
                                          <p:spTgt spid="38"/>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1000"/>
                                        <p:tgtEl>
                                          <p:spTgt spid="43"/>
                                        </p:tgtEl>
                                      </p:cBhvr>
                                    </p:animEffect>
                                    <p:anim calcmode="lin" valueType="num">
                                      <p:cBhvr>
                                        <p:cTn id="24" dur="1000" fill="hold"/>
                                        <p:tgtEl>
                                          <p:spTgt spid="43"/>
                                        </p:tgtEl>
                                        <p:attrNameLst>
                                          <p:attrName>ppt_x</p:attrName>
                                        </p:attrNameLst>
                                      </p:cBhvr>
                                      <p:tavLst>
                                        <p:tav tm="0">
                                          <p:val>
                                            <p:strVal val="#ppt_x"/>
                                          </p:val>
                                        </p:tav>
                                        <p:tav tm="100000">
                                          <p:val>
                                            <p:strVal val="#ppt_x"/>
                                          </p:val>
                                        </p:tav>
                                      </p:tavLst>
                                    </p:anim>
                                    <p:anim calcmode="lin" valueType="num">
                                      <p:cBhvr>
                                        <p:cTn id="25" dur="1000" fill="hold"/>
                                        <p:tgtEl>
                                          <p:spTgt spid="43"/>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55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1000"/>
                                        <p:tgtEl>
                                          <p:spTgt spid="49"/>
                                        </p:tgtEl>
                                      </p:cBhvr>
                                    </p:animEffect>
                                    <p:anim calcmode="lin" valueType="num">
                                      <p:cBhvr>
                                        <p:cTn id="29" dur="1000" fill="hold"/>
                                        <p:tgtEl>
                                          <p:spTgt spid="49"/>
                                        </p:tgtEl>
                                        <p:attrNameLst>
                                          <p:attrName>ppt_x</p:attrName>
                                        </p:attrNameLst>
                                      </p:cBhvr>
                                      <p:tavLst>
                                        <p:tav tm="0">
                                          <p:val>
                                            <p:strVal val="#ppt_x"/>
                                          </p:val>
                                        </p:tav>
                                        <p:tav tm="100000">
                                          <p:val>
                                            <p:strVal val="#ppt_x"/>
                                          </p:val>
                                        </p:tav>
                                      </p:tavLst>
                                    </p:anim>
                                    <p:anim calcmode="lin" valueType="num">
                                      <p:cBhvr>
                                        <p:cTn id="30" dur="1000" fill="hold"/>
                                        <p:tgtEl>
                                          <p:spTgt spid="49"/>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1" presetClass="entr" presetSubtype="0" fill="hold" grpId="1" nodeType="afterEffect">
                                  <p:stCondLst>
                                    <p:cond delay="0"/>
                                  </p:stCondLst>
                                  <p:childTnLst>
                                    <p:set>
                                      <p:cBhvr>
                                        <p:cTn id="33" dur="1" fill="hold">
                                          <p:stCondLst>
                                            <p:cond delay="0"/>
                                          </p:stCondLst>
                                        </p:cTn>
                                        <p:tgtEl>
                                          <p:spTgt spid="28"/>
                                        </p:tgtEl>
                                        <p:attrNameLst>
                                          <p:attrName>style.visibility</p:attrName>
                                        </p:attrNameLst>
                                      </p:cBhvr>
                                      <p:to>
                                        <p:strVal val="visible"/>
                                      </p:to>
                                    </p:set>
                                  </p:childTnLst>
                                </p:cTn>
                              </p:par>
                              <p:par>
                                <p:cTn id="34" presetID="42" presetClass="path" presetSubtype="0" accel="50000" decel="50000" fill="hold" grpId="0" nodeType="withEffect">
                                  <p:stCondLst>
                                    <p:cond delay="0"/>
                                  </p:stCondLst>
                                  <p:childTnLst>
                                    <p:animMotion origin="layout" path="M -4.16667E-7 1.48148E-6 L -0.45273 0.79444 " pathEditMode="relative" rAng="0" ptsTypes="AA">
                                      <p:cBhvr>
                                        <p:cTn id="35" dur="1000" spd="-100000" fill="hold"/>
                                        <p:tgtEl>
                                          <p:spTgt spid="28"/>
                                        </p:tgtEl>
                                        <p:attrNameLst>
                                          <p:attrName>ppt_x</p:attrName>
                                          <p:attrName>ppt_y</p:attrName>
                                        </p:attrNameLst>
                                      </p:cBhvr>
                                      <p:rCtr x="-22643" y="39722"/>
                                    </p:animMotion>
                                  </p:childTnLst>
                                </p:cTn>
                              </p:par>
                              <p:par>
                                <p:cTn id="36" presetID="1" presetClass="entr" presetSubtype="0" fill="hold" grpId="1" nodeType="withEffect">
                                  <p:stCondLst>
                                    <p:cond delay="300"/>
                                  </p:stCondLst>
                                  <p:childTnLst>
                                    <p:set>
                                      <p:cBhvr>
                                        <p:cTn id="37" dur="1" fill="hold">
                                          <p:stCondLst>
                                            <p:cond delay="0"/>
                                          </p:stCondLst>
                                        </p:cTn>
                                        <p:tgtEl>
                                          <p:spTgt spid="30"/>
                                        </p:tgtEl>
                                        <p:attrNameLst>
                                          <p:attrName>style.visibility</p:attrName>
                                        </p:attrNameLst>
                                      </p:cBhvr>
                                      <p:to>
                                        <p:strVal val="visible"/>
                                      </p:to>
                                    </p:set>
                                  </p:childTnLst>
                                </p:cTn>
                              </p:par>
                              <p:par>
                                <p:cTn id="38" presetID="42" presetClass="path" presetSubtype="0" accel="50000" decel="50000" fill="hold" grpId="0" nodeType="withEffect">
                                  <p:stCondLst>
                                    <p:cond delay="300"/>
                                  </p:stCondLst>
                                  <p:childTnLst>
                                    <p:animMotion origin="layout" path="M -4.16667E-7 1.48148E-6 L -0.45273 0.79444 " pathEditMode="relative" rAng="0" ptsTypes="AA">
                                      <p:cBhvr>
                                        <p:cTn id="39" dur="1000" spd="-100000" fill="hold"/>
                                        <p:tgtEl>
                                          <p:spTgt spid="30"/>
                                        </p:tgtEl>
                                        <p:attrNameLst>
                                          <p:attrName>ppt_x</p:attrName>
                                          <p:attrName>ppt_y</p:attrName>
                                        </p:attrNameLst>
                                      </p:cBhvr>
                                      <p:rCtr x="-22643" y="39722"/>
                                    </p:animMotion>
                                  </p:childTnLst>
                                </p:cTn>
                              </p:par>
                              <p:par>
                                <p:cTn id="40" presetID="1" presetClass="entr" presetSubtype="0" fill="hold" grpId="1" nodeType="withEffect">
                                  <p:stCondLst>
                                    <p:cond delay="600"/>
                                  </p:stCondLst>
                                  <p:childTnLst>
                                    <p:set>
                                      <p:cBhvr>
                                        <p:cTn id="41" dur="1" fill="hold">
                                          <p:stCondLst>
                                            <p:cond delay="0"/>
                                          </p:stCondLst>
                                        </p:cTn>
                                        <p:tgtEl>
                                          <p:spTgt spid="36"/>
                                        </p:tgtEl>
                                        <p:attrNameLst>
                                          <p:attrName>style.visibility</p:attrName>
                                        </p:attrNameLst>
                                      </p:cBhvr>
                                      <p:to>
                                        <p:strVal val="visible"/>
                                      </p:to>
                                    </p:set>
                                  </p:childTnLst>
                                </p:cTn>
                              </p:par>
                              <p:par>
                                <p:cTn id="42" presetID="42" presetClass="path" presetSubtype="0" accel="50000" decel="50000" fill="hold" grpId="0" nodeType="withEffect">
                                  <p:stCondLst>
                                    <p:cond delay="600"/>
                                  </p:stCondLst>
                                  <p:childTnLst>
                                    <p:animMotion origin="layout" path="M -4.16667E-7 1.48148E-6 L -0.45273 0.79444 " pathEditMode="relative" rAng="0" ptsTypes="AA">
                                      <p:cBhvr>
                                        <p:cTn id="43" dur="1000" spd="-100000" fill="hold"/>
                                        <p:tgtEl>
                                          <p:spTgt spid="36"/>
                                        </p:tgtEl>
                                        <p:attrNameLst>
                                          <p:attrName>ppt_x</p:attrName>
                                          <p:attrName>ppt_y</p:attrName>
                                        </p:attrNameLst>
                                      </p:cBhvr>
                                      <p:rCtr x="-22643" y="39722"/>
                                    </p:animMotion>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childTnLst>
                          </p:cTn>
                        </p:par>
                        <p:par>
                          <p:cTn id="48" fill="hold">
                            <p:stCondLst>
                              <p:cond delay="2500"/>
                            </p:stCondLst>
                            <p:childTnLst>
                              <p:par>
                                <p:cTn id="49" presetID="10" presetClass="entr" presetSubtype="0"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500"/>
                                        <p:tgtEl>
                                          <p:spTgt spid="35"/>
                                        </p:tgtEl>
                                      </p:cBhvr>
                                    </p:animEffect>
                                  </p:childTnLst>
                                </p:cTn>
                              </p:par>
                            </p:childTnLst>
                          </p:cTn>
                        </p:par>
                        <p:par>
                          <p:cTn id="52" fill="hold">
                            <p:stCondLst>
                              <p:cond delay="30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childTnLst>
                          </p:cTn>
                        </p:par>
                        <p:par>
                          <p:cTn id="56" fill="hold">
                            <p:stCondLst>
                              <p:cond delay="3500"/>
                            </p:stCondLst>
                            <p:childTnLst>
                              <p:par>
                                <p:cTn id="57" presetID="53" presetClass="entr" presetSubtype="16" fill="hold" nodeType="afterEffect">
                                  <p:stCondLst>
                                    <p:cond delay="250"/>
                                  </p:stCondLst>
                                  <p:childTnLst>
                                    <p:set>
                                      <p:cBhvr>
                                        <p:cTn id="58" dur="1" fill="hold">
                                          <p:stCondLst>
                                            <p:cond delay="0"/>
                                          </p:stCondLst>
                                        </p:cTn>
                                        <p:tgtEl>
                                          <p:spTgt spid="55"/>
                                        </p:tgtEl>
                                        <p:attrNameLst>
                                          <p:attrName>style.visibility</p:attrName>
                                        </p:attrNameLst>
                                      </p:cBhvr>
                                      <p:to>
                                        <p:strVal val="visible"/>
                                      </p:to>
                                    </p:set>
                                    <p:anim calcmode="lin" valueType="num">
                                      <p:cBhvr>
                                        <p:cTn id="59" dur="400" fill="hold"/>
                                        <p:tgtEl>
                                          <p:spTgt spid="55"/>
                                        </p:tgtEl>
                                        <p:attrNameLst>
                                          <p:attrName>ppt_w</p:attrName>
                                        </p:attrNameLst>
                                      </p:cBhvr>
                                      <p:tavLst>
                                        <p:tav tm="0">
                                          <p:val>
                                            <p:fltVal val="0"/>
                                          </p:val>
                                        </p:tav>
                                        <p:tav tm="100000">
                                          <p:val>
                                            <p:strVal val="#ppt_w"/>
                                          </p:val>
                                        </p:tav>
                                      </p:tavLst>
                                    </p:anim>
                                    <p:anim calcmode="lin" valueType="num">
                                      <p:cBhvr>
                                        <p:cTn id="60" dur="400" fill="hold"/>
                                        <p:tgtEl>
                                          <p:spTgt spid="55"/>
                                        </p:tgtEl>
                                        <p:attrNameLst>
                                          <p:attrName>ppt_h</p:attrName>
                                        </p:attrNameLst>
                                      </p:cBhvr>
                                      <p:tavLst>
                                        <p:tav tm="0">
                                          <p:val>
                                            <p:fltVal val="0"/>
                                          </p:val>
                                        </p:tav>
                                        <p:tav tm="100000">
                                          <p:val>
                                            <p:strVal val="#ppt_h"/>
                                          </p:val>
                                        </p:tav>
                                      </p:tavLst>
                                    </p:anim>
                                    <p:animEffect transition="in" filter="fade">
                                      <p:cBhvr>
                                        <p:cTn id="61" dur="4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4" grpId="0"/>
      <p:bldP spid="48" grpId="0"/>
      <p:bldP spid="28" grpId="0" animBg="1"/>
      <p:bldP spid="28" grpId="1" animBg="1"/>
      <p:bldP spid="29" grpId="0"/>
      <p:bldP spid="30" grpId="0" animBg="1"/>
      <p:bldP spid="30" grpId="1" animBg="1"/>
      <p:bldP spid="35" grpId="0"/>
      <p:bldP spid="36" grpId="0" animBg="1"/>
      <p:bldP spid="36" grpId="1" animBg="1"/>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圆角矩形 125"/>
          <p:cNvSpPr/>
          <p:nvPr/>
        </p:nvSpPr>
        <p:spPr>
          <a:xfrm rot="5400000">
            <a:off x="6952266" y="2647760"/>
            <a:ext cx="2575331" cy="1161081"/>
          </a:xfrm>
          <a:prstGeom prst="roundRect">
            <a:avLst>
              <a:gd name="adj" fmla="val 50000"/>
            </a:avLst>
          </a:prstGeom>
          <a:solidFill>
            <a:srgbClr val="002060"/>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nvGrpSpPr>
          <p:cNvPr id="130" name="组合 129"/>
          <p:cNvGrpSpPr/>
          <p:nvPr/>
        </p:nvGrpSpPr>
        <p:grpSpPr>
          <a:xfrm>
            <a:off x="6180995" y="1849837"/>
            <a:ext cx="1161081" cy="2666129"/>
            <a:chOff x="4013612" y="985436"/>
            <a:chExt cx="1443428" cy="3314468"/>
          </a:xfrm>
        </p:grpSpPr>
        <p:sp>
          <p:nvSpPr>
            <p:cNvPr id="131" name="圆角矩形 130"/>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32" name="圆角矩形 131"/>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118" name="圆角矩形 117"/>
          <p:cNvSpPr/>
          <p:nvPr/>
        </p:nvSpPr>
        <p:spPr>
          <a:xfrm rot="5400000">
            <a:off x="4236373" y="2888659"/>
            <a:ext cx="2093533" cy="1161081"/>
          </a:xfrm>
          <a:prstGeom prst="roundRect">
            <a:avLst>
              <a:gd name="adj" fmla="val 50000"/>
            </a:avLst>
          </a:prstGeom>
          <a:solidFill>
            <a:srgbClr val="002060"/>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nvGrpSpPr>
          <p:cNvPr id="122" name="组合 121"/>
          <p:cNvGrpSpPr/>
          <p:nvPr/>
        </p:nvGrpSpPr>
        <p:grpSpPr>
          <a:xfrm>
            <a:off x="3224203" y="1849837"/>
            <a:ext cx="1161081" cy="2666129"/>
            <a:chOff x="4013612" y="985436"/>
            <a:chExt cx="1443428" cy="3314468"/>
          </a:xfrm>
        </p:grpSpPr>
        <p:sp>
          <p:nvSpPr>
            <p:cNvPr id="123" name="圆角矩形 122"/>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24" name="圆角矩形 123"/>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31" name="矩形 3"/>
          <p:cNvSpPr>
            <a:spLocks noChangeArrowheads="1"/>
          </p:cNvSpPr>
          <p:nvPr/>
        </p:nvSpPr>
        <p:spPr bwMode="auto">
          <a:xfrm>
            <a:off x="1043608" y="371449"/>
            <a:ext cx="1588878"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月</a:t>
            </a:r>
            <a:r>
              <a:rPr lang="en-US" altLang="zh-CN" sz="2000" b="1" dirty="0">
                <a:solidFill>
                  <a:srgbClr val="002060"/>
                </a:solidFill>
                <a:latin typeface="Arial" panose="020B0604020202020204"/>
                <a:ea typeface="微软雅黑" panose="020B0503020204020204" pitchFamily="34" charset="-122"/>
                <a:sym typeface="Arial" panose="020B0604020202020204"/>
              </a:rPr>
              <a:t>/</a:t>
            </a:r>
            <a:r>
              <a:rPr lang="zh-CN" altLang="en-US" sz="2000" b="1" dirty="0">
                <a:solidFill>
                  <a:srgbClr val="002060"/>
                </a:solidFill>
                <a:latin typeface="Arial" panose="020B0604020202020204"/>
                <a:ea typeface="微软雅黑" panose="020B0503020204020204" pitchFamily="34" charset="-122"/>
                <a:sym typeface="Arial" panose="020B0604020202020204"/>
              </a:rPr>
              <a:t>季度完成</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34" name="TextBox 33"/>
          <p:cNvSpPr txBox="1"/>
          <p:nvPr/>
        </p:nvSpPr>
        <p:spPr>
          <a:xfrm>
            <a:off x="6444208" y="412671"/>
            <a:ext cx="1646605"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spc="-300" dirty="0">
                <a:solidFill>
                  <a:srgbClr val="002060"/>
                </a:solidFill>
                <a:latin typeface="Arial" panose="020B0604020202020204"/>
                <a:ea typeface="微软雅黑" panose="020B0503020204020204" pitchFamily="34" charset="-122"/>
                <a:sym typeface="Arial" panose="020B0604020202020204"/>
              </a:rPr>
              <a:t>工作完成情况</a:t>
            </a:r>
            <a:endParaRPr lang="zh-CN" altLang="en-US" sz="2200" spc="-300" dirty="0">
              <a:solidFill>
                <a:srgbClr val="002060"/>
              </a:solidFill>
              <a:latin typeface="Arial" panose="020B0604020202020204"/>
              <a:ea typeface="微软雅黑" panose="020B0503020204020204" pitchFamily="34" charset="-122"/>
              <a:sym typeface="Arial" panose="020B0604020202020204"/>
            </a:endParaRPr>
          </a:p>
        </p:txBody>
      </p:sp>
      <p:sp>
        <p:nvSpPr>
          <p:cNvPr id="48" name="TextBox 47"/>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grpSp>
        <p:nvGrpSpPr>
          <p:cNvPr id="11" name="组合 13"/>
          <p:cNvGrpSpPr/>
          <p:nvPr/>
        </p:nvGrpSpPr>
        <p:grpSpPr bwMode="auto">
          <a:xfrm>
            <a:off x="3530877" y="1366764"/>
            <a:ext cx="653988" cy="578703"/>
            <a:chOff x="0" y="0"/>
            <a:chExt cx="6392863" cy="5773737"/>
          </a:xfrm>
        </p:grpSpPr>
        <p:sp>
          <p:nvSpPr>
            <p:cNvPr id="12" name="Freeform 145@|5FFC:2303014|FBC:16777215|LFC:0|LBC:16777215"/>
            <p:cNvSpPr/>
            <p:nvPr/>
          </p:nvSpPr>
          <p:spPr bwMode="auto">
            <a:xfrm>
              <a:off x="1924733" y="2817025"/>
              <a:ext cx="3070407" cy="2013820"/>
            </a:xfrm>
            <a:custGeom>
              <a:avLst/>
              <a:gdLst>
                <a:gd name="T0" fmla="*/ 202940 w 817"/>
                <a:gd name="T1" fmla="*/ 2013820 h 538"/>
                <a:gd name="T2" fmla="*/ 0 w 817"/>
                <a:gd name="T3" fmla="*/ 1564641 h 538"/>
                <a:gd name="T4" fmla="*/ 101470 w 817"/>
                <a:gd name="T5" fmla="*/ 1463576 h 538"/>
                <a:gd name="T6" fmla="*/ 424671 w 817"/>
                <a:gd name="T7" fmla="*/ 1343794 h 538"/>
                <a:gd name="T8" fmla="*/ 1687408 w 817"/>
                <a:gd name="T9" fmla="*/ 834725 h 538"/>
                <a:gd name="T10" fmla="*/ 1127444 w 817"/>
                <a:gd name="T11" fmla="*/ 782320 h 538"/>
                <a:gd name="T12" fmla="*/ 1894107 w 817"/>
                <a:gd name="T13" fmla="*/ 18716 h 538"/>
                <a:gd name="T14" fmla="*/ 2202275 w 817"/>
                <a:gd name="T15" fmla="*/ 194644 h 538"/>
                <a:gd name="T16" fmla="*/ 2653253 w 817"/>
                <a:gd name="T17" fmla="*/ 460409 h 538"/>
                <a:gd name="T18" fmla="*/ 3070407 w 817"/>
                <a:gd name="T19" fmla="*/ 842211 h 538"/>
                <a:gd name="T20" fmla="*/ 3036584 w 817"/>
                <a:gd name="T21" fmla="*/ 1130434 h 538"/>
                <a:gd name="T22" fmla="*/ 2431522 w 817"/>
                <a:gd name="T23" fmla="*/ 1310106 h 538"/>
                <a:gd name="T24" fmla="*/ 1612246 w 817"/>
                <a:gd name="T25" fmla="*/ 1512237 h 538"/>
                <a:gd name="T26" fmla="*/ 980877 w 817"/>
                <a:gd name="T27" fmla="*/ 1819176 h 538"/>
                <a:gd name="T28" fmla="*/ 202940 w 817"/>
                <a:gd name="T29" fmla="*/ 2013820 h 53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17" h="538">
                  <a:moveTo>
                    <a:pt x="54" y="538"/>
                  </a:moveTo>
                  <a:cubicBezTo>
                    <a:pt x="52" y="529"/>
                    <a:pt x="0" y="418"/>
                    <a:pt x="0" y="418"/>
                  </a:cubicBezTo>
                  <a:cubicBezTo>
                    <a:pt x="27" y="391"/>
                    <a:pt x="27" y="391"/>
                    <a:pt x="27" y="391"/>
                  </a:cubicBezTo>
                  <a:cubicBezTo>
                    <a:pt x="113" y="359"/>
                    <a:pt x="113" y="359"/>
                    <a:pt x="113" y="359"/>
                  </a:cubicBezTo>
                  <a:cubicBezTo>
                    <a:pt x="113" y="359"/>
                    <a:pt x="420" y="227"/>
                    <a:pt x="449" y="223"/>
                  </a:cubicBezTo>
                  <a:cubicBezTo>
                    <a:pt x="300" y="209"/>
                    <a:pt x="300" y="209"/>
                    <a:pt x="300" y="209"/>
                  </a:cubicBezTo>
                  <a:cubicBezTo>
                    <a:pt x="300" y="209"/>
                    <a:pt x="477" y="0"/>
                    <a:pt x="504" y="5"/>
                  </a:cubicBezTo>
                  <a:cubicBezTo>
                    <a:pt x="531" y="9"/>
                    <a:pt x="579" y="54"/>
                    <a:pt x="586" y="52"/>
                  </a:cubicBezTo>
                  <a:cubicBezTo>
                    <a:pt x="592" y="50"/>
                    <a:pt x="706" y="123"/>
                    <a:pt x="706" y="123"/>
                  </a:cubicBezTo>
                  <a:cubicBezTo>
                    <a:pt x="706" y="123"/>
                    <a:pt x="813" y="196"/>
                    <a:pt x="817" y="225"/>
                  </a:cubicBezTo>
                  <a:cubicBezTo>
                    <a:pt x="808" y="302"/>
                    <a:pt x="808" y="302"/>
                    <a:pt x="808" y="302"/>
                  </a:cubicBezTo>
                  <a:cubicBezTo>
                    <a:pt x="808" y="302"/>
                    <a:pt x="669" y="352"/>
                    <a:pt x="647" y="350"/>
                  </a:cubicBezTo>
                  <a:cubicBezTo>
                    <a:pt x="624" y="348"/>
                    <a:pt x="447" y="398"/>
                    <a:pt x="429" y="404"/>
                  </a:cubicBezTo>
                  <a:cubicBezTo>
                    <a:pt x="411" y="411"/>
                    <a:pt x="270" y="486"/>
                    <a:pt x="261" y="486"/>
                  </a:cubicBezTo>
                  <a:cubicBezTo>
                    <a:pt x="252" y="486"/>
                    <a:pt x="54" y="538"/>
                    <a:pt x="54" y="538"/>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3" name="Freeform 146@|5FFC:4737356|FBC:16777215|LFC:0|LBC:16777215"/>
            <p:cNvSpPr/>
            <p:nvPr/>
          </p:nvSpPr>
          <p:spPr bwMode="auto">
            <a:xfrm>
              <a:off x="3173522" y="3340848"/>
              <a:ext cx="1180041" cy="1175704"/>
            </a:xfrm>
            <a:custGeom>
              <a:avLst/>
              <a:gdLst>
                <a:gd name="T0" fmla="*/ 59749 w 316"/>
                <a:gd name="T1" fmla="*/ 831230 h 314"/>
                <a:gd name="T2" fmla="*/ 687112 w 316"/>
                <a:gd name="T3" fmla="*/ 389405 h 314"/>
                <a:gd name="T4" fmla="*/ 1053075 w 316"/>
                <a:gd name="T5" fmla="*/ 535432 h 314"/>
                <a:gd name="T6" fmla="*/ 731924 w 316"/>
                <a:gd name="T7" fmla="*/ 307031 h 314"/>
                <a:gd name="T8" fmla="*/ 746861 w 316"/>
                <a:gd name="T9" fmla="*/ 0 h 314"/>
                <a:gd name="T10" fmla="*/ 1019466 w 316"/>
                <a:gd name="T11" fmla="*/ 0 h 314"/>
                <a:gd name="T12" fmla="*/ 1180041 w 316"/>
                <a:gd name="T13" fmla="*/ 497989 h 314"/>
                <a:gd name="T14" fmla="*/ 1068012 w 316"/>
                <a:gd name="T15" fmla="*/ 707669 h 314"/>
                <a:gd name="T16" fmla="*/ 1030669 w 316"/>
                <a:gd name="T17" fmla="*/ 812509 h 314"/>
                <a:gd name="T18" fmla="*/ 365962 w 316"/>
                <a:gd name="T19" fmla="*/ 992234 h 314"/>
                <a:gd name="T20" fmla="*/ 3734 w 316"/>
                <a:gd name="T21" fmla="*/ 1175704 h 314"/>
                <a:gd name="T22" fmla="*/ 59749 w 316"/>
                <a:gd name="T23" fmla="*/ 831230 h 3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16" h="314">
                  <a:moveTo>
                    <a:pt x="16" y="222"/>
                  </a:moveTo>
                  <a:cubicBezTo>
                    <a:pt x="41" y="209"/>
                    <a:pt x="184" y="104"/>
                    <a:pt x="184" y="104"/>
                  </a:cubicBezTo>
                  <a:cubicBezTo>
                    <a:pt x="282" y="143"/>
                    <a:pt x="282" y="143"/>
                    <a:pt x="282" y="143"/>
                  </a:cubicBezTo>
                  <a:cubicBezTo>
                    <a:pt x="196" y="82"/>
                    <a:pt x="196" y="82"/>
                    <a:pt x="196" y="82"/>
                  </a:cubicBezTo>
                  <a:cubicBezTo>
                    <a:pt x="196" y="82"/>
                    <a:pt x="189" y="0"/>
                    <a:pt x="200" y="0"/>
                  </a:cubicBezTo>
                  <a:cubicBezTo>
                    <a:pt x="211" y="0"/>
                    <a:pt x="273" y="0"/>
                    <a:pt x="273" y="0"/>
                  </a:cubicBezTo>
                  <a:cubicBezTo>
                    <a:pt x="316" y="133"/>
                    <a:pt x="316" y="133"/>
                    <a:pt x="316" y="133"/>
                  </a:cubicBezTo>
                  <a:cubicBezTo>
                    <a:pt x="316" y="133"/>
                    <a:pt x="293" y="190"/>
                    <a:pt x="286" y="189"/>
                  </a:cubicBezTo>
                  <a:cubicBezTo>
                    <a:pt x="283" y="189"/>
                    <a:pt x="279" y="202"/>
                    <a:pt x="276" y="217"/>
                  </a:cubicBezTo>
                  <a:cubicBezTo>
                    <a:pt x="216" y="231"/>
                    <a:pt x="112" y="260"/>
                    <a:pt x="98" y="265"/>
                  </a:cubicBezTo>
                  <a:cubicBezTo>
                    <a:pt x="88" y="269"/>
                    <a:pt x="43" y="293"/>
                    <a:pt x="1" y="314"/>
                  </a:cubicBezTo>
                  <a:cubicBezTo>
                    <a:pt x="0" y="274"/>
                    <a:pt x="3" y="230"/>
                    <a:pt x="16" y="222"/>
                  </a:cubicBezTo>
                  <a:close/>
                </a:path>
              </a:pathLst>
            </a:custGeom>
            <a:solidFill>
              <a:srgbClr val="4C494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4" name="Freeform 147@|5FFC:0|FBC:16777215|LFC:0|LBC:16777215"/>
            <p:cNvSpPr/>
            <p:nvPr/>
          </p:nvSpPr>
          <p:spPr bwMode="auto">
            <a:xfrm>
              <a:off x="1924733" y="4039284"/>
              <a:ext cx="893626" cy="791561"/>
            </a:xfrm>
            <a:custGeom>
              <a:avLst/>
              <a:gdLst>
                <a:gd name="T0" fmla="*/ 0 w 237"/>
                <a:gd name="T1" fmla="*/ 341384 h 211"/>
                <a:gd name="T2" fmla="*/ 101805 w 237"/>
                <a:gd name="T3" fmla="*/ 240094 h 211"/>
                <a:gd name="T4" fmla="*/ 426075 w 237"/>
                <a:gd name="T5" fmla="*/ 120047 h 211"/>
                <a:gd name="T6" fmla="*/ 708868 w 237"/>
                <a:gd name="T7" fmla="*/ 0 h 211"/>
                <a:gd name="T8" fmla="*/ 893626 w 237"/>
                <a:gd name="T9" fmla="*/ 615242 h 211"/>
                <a:gd name="T10" fmla="*/ 203611 w 237"/>
                <a:gd name="T11" fmla="*/ 791561 h 211"/>
                <a:gd name="T12" fmla="*/ 0 w 237"/>
                <a:gd name="T13" fmla="*/ 341384 h 2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7" h="211">
                  <a:moveTo>
                    <a:pt x="0" y="91"/>
                  </a:moveTo>
                  <a:cubicBezTo>
                    <a:pt x="27" y="64"/>
                    <a:pt x="27" y="64"/>
                    <a:pt x="27" y="64"/>
                  </a:cubicBezTo>
                  <a:cubicBezTo>
                    <a:pt x="113" y="32"/>
                    <a:pt x="113" y="32"/>
                    <a:pt x="113" y="32"/>
                  </a:cubicBezTo>
                  <a:cubicBezTo>
                    <a:pt x="113" y="32"/>
                    <a:pt x="145" y="19"/>
                    <a:pt x="188" y="0"/>
                  </a:cubicBezTo>
                  <a:cubicBezTo>
                    <a:pt x="201" y="44"/>
                    <a:pt x="220" y="109"/>
                    <a:pt x="237" y="164"/>
                  </a:cubicBezTo>
                  <a:cubicBezTo>
                    <a:pt x="183" y="177"/>
                    <a:pt x="54" y="211"/>
                    <a:pt x="54" y="211"/>
                  </a:cubicBezTo>
                  <a:cubicBezTo>
                    <a:pt x="52" y="202"/>
                    <a:pt x="0" y="91"/>
                    <a:pt x="0" y="9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5" name="Freeform 148@|5FFC:9350382|FBC:16777215|LFC:0|LBC:16777215"/>
            <p:cNvSpPr/>
            <p:nvPr/>
          </p:nvSpPr>
          <p:spPr bwMode="auto">
            <a:xfrm>
              <a:off x="4766005" y="4458346"/>
              <a:ext cx="836346" cy="710080"/>
            </a:xfrm>
            <a:custGeom>
              <a:avLst/>
              <a:gdLst>
                <a:gd name="T0" fmla="*/ 836346 w 221"/>
                <a:gd name="T1" fmla="*/ 672510 h 189"/>
                <a:gd name="T2" fmla="*/ 537381 w 221"/>
                <a:gd name="T3" fmla="*/ 619911 h 189"/>
                <a:gd name="T4" fmla="*/ 208140 w 221"/>
                <a:gd name="T5" fmla="*/ 567313 h 189"/>
                <a:gd name="T6" fmla="*/ 0 w 221"/>
                <a:gd name="T7" fmla="*/ 691295 h 189"/>
                <a:gd name="T8" fmla="*/ 117316 w 221"/>
                <a:gd name="T9" fmla="*/ 334376 h 189"/>
                <a:gd name="T10" fmla="*/ 196787 w 221"/>
                <a:gd name="T11" fmla="*/ 0 h 189"/>
                <a:gd name="T12" fmla="*/ 340593 w 221"/>
                <a:gd name="T13" fmla="*/ 191609 h 189"/>
                <a:gd name="T14" fmla="*/ 427634 w 221"/>
                <a:gd name="T15" fmla="*/ 289292 h 189"/>
                <a:gd name="T16" fmla="*/ 601715 w 221"/>
                <a:gd name="T17" fmla="*/ 525985 h 189"/>
                <a:gd name="T18" fmla="*/ 836346 w 221"/>
                <a:gd name="T19" fmla="*/ 672510 h 1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21" h="189">
                  <a:moveTo>
                    <a:pt x="221" y="179"/>
                  </a:moveTo>
                  <a:cubicBezTo>
                    <a:pt x="221" y="179"/>
                    <a:pt x="169" y="185"/>
                    <a:pt x="142" y="165"/>
                  </a:cubicBezTo>
                  <a:cubicBezTo>
                    <a:pt x="55" y="151"/>
                    <a:pt x="55" y="151"/>
                    <a:pt x="55" y="151"/>
                  </a:cubicBezTo>
                  <a:cubicBezTo>
                    <a:pt x="55" y="151"/>
                    <a:pt x="27" y="189"/>
                    <a:pt x="0" y="184"/>
                  </a:cubicBezTo>
                  <a:cubicBezTo>
                    <a:pt x="0" y="184"/>
                    <a:pt x="28" y="97"/>
                    <a:pt x="31" y="89"/>
                  </a:cubicBezTo>
                  <a:cubicBezTo>
                    <a:pt x="33" y="81"/>
                    <a:pt x="52" y="0"/>
                    <a:pt x="52" y="0"/>
                  </a:cubicBezTo>
                  <a:cubicBezTo>
                    <a:pt x="90" y="51"/>
                    <a:pt x="90" y="51"/>
                    <a:pt x="90" y="51"/>
                  </a:cubicBezTo>
                  <a:cubicBezTo>
                    <a:pt x="90" y="51"/>
                    <a:pt x="101" y="65"/>
                    <a:pt x="113" y="77"/>
                  </a:cubicBezTo>
                  <a:cubicBezTo>
                    <a:pt x="126" y="88"/>
                    <a:pt x="138" y="133"/>
                    <a:pt x="159" y="140"/>
                  </a:cubicBezTo>
                  <a:cubicBezTo>
                    <a:pt x="159" y="140"/>
                    <a:pt x="221" y="156"/>
                    <a:pt x="221" y="179"/>
                  </a:cubicBezTo>
                  <a:close/>
                </a:path>
              </a:pathLst>
            </a:custGeom>
            <a:solidFill>
              <a:srgbClr val="EEAC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6" name="Freeform 149@|5FFC:9683704|FBC:16777215|LFC:0|LBC:16777215"/>
            <p:cNvSpPr/>
            <p:nvPr/>
          </p:nvSpPr>
          <p:spPr bwMode="auto">
            <a:xfrm>
              <a:off x="4766005" y="4516552"/>
              <a:ext cx="1076934" cy="1257185"/>
            </a:xfrm>
            <a:custGeom>
              <a:avLst/>
              <a:gdLst>
                <a:gd name="T0" fmla="*/ 241838 w 285"/>
                <a:gd name="T1" fmla="*/ 0 h 335"/>
                <a:gd name="T2" fmla="*/ 355199 w 285"/>
                <a:gd name="T3" fmla="*/ 364021 h 335"/>
                <a:gd name="T4" fmla="*/ 665054 w 285"/>
                <a:gd name="T5" fmla="*/ 780581 h 335"/>
                <a:gd name="T6" fmla="*/ 1031589 w 285"/>
                <a:gd name="T7" fmla="*/ 1114579 h 335"/>
                <a:gd name="T8" fmla="*/ 1035368 w 285"/>
                <a:gd name="T9" fmla="*/ 1230915 h 335"/>
                <a:gd name="T10" fmla="*/ 827539 w 285"/>
                <a:gd name="T11" fmla="*/ 1103321 h 335"/>
                <a:gd name="T12" fmla="*/ 604595 w 285"/>
                <a:gd name="T13" fmla="*/ 941951 h 335"/>
                <a:gd name="T14" fmla="*/ 646160 w 285"/>
                <a:gd name="T15" fmla="*/ 1103321 h 335"/>
                <a:gd name="T16" fmla="*/ 759522 w 285"/>
                <a:gd name="T17" fmla="*/ 1234668 h 335"/>
                <a:gd name="T18" fmla="*/ 585701 w 285"/>
                <a:gd name="T19" fmla="*/ 1148354 h 335"/>
                <a:gd name="T20" fmla="*/ 426995 w 285"/>
                <a:gd name="T21" fmla="*/ 934445 h 335"/>
                <a:gd name="T22" fmla="*/ 298519 w 285"/>
                <a:gd name="T23" fmla="*/ 994490 h 335"/>
                <a:gd name="T24" fmla="*/ 290961 w 285"/>
                <a:gd name="T25" fmla="*/ 1238421 h 335"/>
                <a:gd name="T26" fmla="*/ 196493 w 285"/>
                <a:gd name="T27" fmla="*/ 1088309 h 335"/>
                <a:gd name="T28" fmla="*/ 117140 w 285"/>
                <a:gd name="T29" fmla="*/ 1077051 h 335"/>
                <a:gd name="T30" fmla="*/ 196493 w 285"/>
                <a:gd name="T31" fmla="*/ 833120 h 335"/>
                <a:gd name="T32" fmla="*/ 151149 w 285"/>
                <a:gd name="T33" fmla="*/ 577930 h 335"/>
                <a:gd name="T34" fmla="*/ 60459 w 285"/>
                <a:gd name="T35" fmla="*/ 318987 h 335"/>
                <a:gd name="T36" fmla="*/ 0 w 285"/>
                <a:gd name="T37" fmla="*/ 0 h 335"/>
                <a:gd name="T38" fmla="*/ 241838 w 285"/>
                <a:gd name="T39" fmla="*/ 0 h 33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85" h="335">
                  <a:moveTo>
                    <a:pt x="64" y="0"/>
                  </a:moveTo>
                  <a:cubicBezTo>
                    <a:pt x="94" y="97"/>
                    <a:pt x="94" y="97"/>
                    <a:pt x="94" y="97"/>
                  </a:cubicBezTo>
                  <a:cubicBezTo>
                    <a:pt x="94" y="97"/>
                    <a:pt x="149" y="188"/>
                    <a:pt x="176" y="208"/>
                  </a:cubicBezTo>
                  <a:cubicBezTo>
                    <a:pt x="176" y="208"/>
                    <a:pt x="280" y="278"/>
                    <a:pt x="273" y="297"/>
                  </a:cubicBezTo>
                  <a:cubicBezTo>
                    <a:pt x="273" y="297"/>
                    <a:pt x="285" y="324"/>
                    <a:pt x="274" y="328"/>
                  </a:cubicBezTo>
                  <a:cubicBezTo>
                    <a:pt x="262" y="333"/>
                    <a:pt x="219" y="294"/>
                    <a:pt x="219" y="294"/>
                  </a:cubicBezTo>
                  <a:cubicBezTo>
                    <a:pt x="160" y="251"/>
                    <a:pt x="160" y="251"/>
                    <a:pt x="160" y="251"/>
                  </a:cubicBezTo>
                  <a:cubicBezTo>
                    <a:pt x="171" y="294"/>
                    <a:pt x="171" y="294"/>
                    <a:pt x="171" y="294"/>
                  </a:cubicBezTo>
                  <a:cubicBezTo>
                    <a:pt x="171" y="294"/>
                    <a:pt x="208" y="322"/>
                    <a:pt x="201" y="329"/>
                  </a:cubicBezTo>
                  <a:cubicBezTo>
                    <a:pt x="194" y="335"/>
                    <a:pt x="158" y="312"/>
                    <a:pt x="155" y="306"/>
                  </a:cubicBezTo>
                  <a:cubicBezTo>
                    <a:pt x="153" y="299"/>
                    <a:pt x="126" y="253"/>
                    <a:pt x="113" y="249"/>
                  </a:cubicBezTo>
                  <a:cubicBezTo>
                    <a:pt x="101" y="244"/>
                    <a:pt x="79" y="265"/>
                    <a:pt x="79" y="265"/>
                  </a:cubicBezTo>
                  <a:cubicBezTo>
                    <a:pt x="79" y="265"/>
                    <a:pt x="89" y="334"/>
                    <a:pt x="77" y="330"/>
                  </a:cubicBezTo>
                  <a:cubicBezTo>
                    <a:pt x="77" y="330"/>
                    <a:pt x="54" y="324"/>
                    <a:pt x="52" y="290"/>
                  </a:cubicBezTo>
                  <a:cubicBezTo>
                    <a:pt x="52" y="290"/>
                    <a:pt x="31" y="299"/>
                    <a:pt x="31" y="287"/>
                  </a:cubicBezTo>
                  <a:cubicBezTo>
                    <a:pt x="31" y="287"/>
                    <a:pt x="58" y="237"/>
                    <a:pt x="52" y="222"/>
                  </a:cubicBezTo>
                  <a:cubicBezTo>
                    <a:pt x="46" y="206"/>
                    <a:pt x="32" y="188"/>
                    <a:pt x="40" y="154"/>
                  </a:cubicBezTo>
                  <a:cubicBezTo>
                    <a:pt x="40" y="154"/>
                    <a:pt x="22" y="108"/>
                    <a:pt x="16" y="85"/>
                  </a:cubicBezTo>
                  <a:cubicBezTo>
                    <a:pt x="10" y="63"/>
                    <a:pt x="0" y="0"/>
                    <a:pt x="0" y="0"/>
                  </a:cubicBezTo>
                  <a:lnTo>
                    <a:pt x="64" y="0"/>
                  </a:lnTo>
                  <a:close/>
                </a:path>
              </a:pathLst>
            </a:custGeom>
            <a:solidFill>
              <a:srgbClr val="F8C29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7" name="Freeform 150@|5FFC:9350382|FBC:16777215|LFC:0|LBC:16777215"/>
            <p:cNvSpPr/>
            <p:nvPr/>
          </p:nvSpPr>
          <p:spPr bwMode="auto">
            <a:xfrm>
              <a:off x="4892033" y="5156782"/>
              <a:ext cx="171848" cy="500549"/>
            </a:xfrm>
            <a:custGeom>
              <a:avLst/>
              <a:gdLst>
                <a:gd name="T0" fmla="*/ 82344 w 48"/>
                <a:gd name="T1" fmla="*/ 500549 h 133"/>
                <a:gd name="T2" fmla="*/ 75184 w 48"/>
                <a:gd name="T3" fmla="*/ 451623 h 133"/>
                <a:gd name="T4" fmla="*/ 0 w 48"/>
                <a:gd name="T5" fmla="*/ 440333 h 133"/>
                <a:gd name="T6" fmla="*/ 75184 w 48"/>
                <a:gd name="T7" fmla="*/ 195703 h 133"/>
                <a:gd name="T8" fmla="*/ 25061 w 48"/>
                <a:gd name="T9" fmla="*/ 0 h 133"/>
                <a:gd name="T10" fmla="*/ 171848 w 48"/>
                <a:gd name="T11" fmla="*/ 184413 h 133"/>
                <a:gd name="T12" fmla="*/ 82344 w 48"/>
                <a:gd name="T13" fmla="*/ 500549 h 13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133">
                  <a:moveTo>
                    <a:pt x="23" y="133"/>
                  </a:moveTo>
                  <a:cubicBezTo>
                    <a:pt x="22" y="129"/>
                    <a:pt x="21" y="125"/>
                    <a:pt x="21" y="120"/>
                  </a:cubicBezTo>
                  <a:cubicBezTo>
                    <a:pt x="21" y="120"/>
                    <a:pt x="0" y="129"/>
                    <a:pt x="0" y="117"/>
                  </a:cubicBezTo>
                  <a:cubicBezTo>
                    <a:pt x="0" y="117"/>
                    <a:pt x="27" y="67"/>
                    <a:pt x="21" y="52"/>
                  </a:cubicBezTo>
                  <a:cubicBezTo>
                    <a:pt x="17" y="38"/>
                    <a:pt x="6" y="24"/>
                    <a:pt x="7" y="0"/>
                  </a:cubicBezTo>
                  <a:cubicBezTo>
                    <a:pt x="29" y="14"/>
                    <a:pt x="48" y="49"/>
                    <a:pt x="48" y="49"/>
                  </a:cubicBezTo>
                  <a:cubicBezTo>
                    <a:pt x="32" y="69"/>
                    <a:pt x="26" y="107"/>
                    <a:pt x="23" y="133"/>
                  </a:cubicBezTo>
                  <a:close/>
                </a:path>
              </a:pathLst>
            </a:custGeom>
            <a:solidFill>
              <a:srgbClr val="EEAC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8" name="Freeform 151@|5FFC:9350382|FBC:16777215|LFC:0|LBC:16777215"/>
            <p:cNvSpPr/>
            <p:nvPr/>
          </p:nvSpPr>
          <p:spPr bwMode="auto">
            <a:xfrm>
              <a:off x="5155535" y="5343031"/>
              <a:ext cx="206221" cy="325937"/>
            </a:xfrm>
            <a:custGeom>
              <a:avLst/>
              <a:gdLst>
                <a:gd name="T0" fmla="*/ 44190 w 56"/>
                <a:gd name="T1" fmla="*/ 0 h 88"/>
                <a:gd name="T2" fmla="*/ 206221 w 56"/>
                <a:gd name="T3" fmla="*/ 325937 h 88"/>
                <a:gd name="T4" fmla="*/ 198856 w 56"/>
                <a:gd name="T5" fmla="*/ 311122 h 88"/>
                <a:gd name="T6" fmla="*/ 44190 w 56"/>
                <a:gd name="T7" fmla="*/ 103707 h 88"/>
                <a:gd name="T8" fmla="*/ 0 w 56"/>
                <a:gd name="T9" fmla="*/ 107411 h 88"/>
                <a:gd name="T10" fmla="*/ 44190 w 56"/>
                <a:gd name="T11" fmla="*/ 0 h 8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6" h="88">
                  <a:moveTo>
                    <a:pt x="12" y="0"/>
                  </a:moveTo>
                  <a:cubicBezTo>
                    <a:pt x="29" y="13"/>
                    <a:pt x="47" y="60"/>
                    <a:pt x="56" y="88"/>
                  </a:cubicBezTo>
                  <a:cubicBezTo>
                    <a:pt x="55" y="86"/>
                    <a:pt x="54" y="85"/>
                    <a:pt x="54" y="84"/>
                  </a:cubicBezTo>
                  <a:cubicBezTo>
                    <a:pt x="51" y="78"/>
                    <a:pt x="24" y="32"/>
                    <a:pt x="12" y="28"/>
                  </a:cubicBezTo>
                  <a:cubicBezTo>
                    <a:pt x="8" y="26"/>
                    <a:pt x="4" y="27"/>
                    <a:pt x="0" y="29"/>
                  </a:cubicBezTo>
                  <a:cubicBezTo>
                    <a:pt x="6" y="14"/>
                    <a:pt x="12" y="0"/>
                    <a:pt x="12" y="0"/>
                  </a:cubicBezTo>
                  <a:close/>
                </a:path>
              </a:pathLst>
            </a:custGeom>
            <a:solidFill>
              <a:srgbClr val="EEAC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9" name="Freeform 152@|5FFC:9350382|FBC:16777215|LFC:0|LBC:16777215"/>
            <p:cNvSpPr/>
            <p:nvPr/>
          </p:nvSpPr>
          <p:spPr bwMode="auto">
            <a:xfrm>
              <a:off x="5293016" y="5284832"/>
              <a:ext cx="22913" cy="23281"/>
            </a:xfrm>
            <a:custGeom>
              <a:avLst/>
              <a:gdLst>
                <a:gd name="T0" fmla="*/ 11457 w 6"/>
                <a:gd name="T1" fmla="*/ 0 h 7"/>
                <a:gd name="T2" fmla="*/ 22913 w 6"/>
                <a:gd name="T3" fmla="*/ 23281 h 7"/>
                <a:gd name="T4" fmla="*/ 11457 w 6"/>
                <a:gd name="T5" fmla="*/ 0 h 7"/>
                <a:gd name="T6" fmla="*/ 0 60000 65536"/>
                <a:gd name="T7" fmla="*/ 0 60000 65536"/>
                <a:gd name="T8" fmla="*/ 0 60000 65536"/>
              </a:gdLst>
              <a:ahLst/>
              <a:cxnLst>
                <a:cxn ang="T6">
                  <a:pos x="T0" y="T1"/>
                </a:cxn>
                <a:cxn ang="T7">
                  <a:pos x="T2" y="T3"/>
                </a:cxn>
                <a:cxn ang="T8">
                  <a:pos x="T4" y="T5"/>
                </a:cxn>
              </a:cxnLst>
              <a:rect l="0" t="0" r="r" b="b"/>
              <a:pathLst>
                <a:path w="6" h="7">
                  <a:moveTo>
                    <a:pt x="3" y="0"/>
                  </a:moveTo>
                  <a:cubicBezTo>
                    <a:pt x="3" y="0"/>
                    <a:pt x="4" y="3"/>
                    <a:pt x="6" y="7"/>
                  </a:cubicBezTo>
                  <a:cubicBezTo>
                    <a:pt x="0" y="1"/>
                    <a:pt x="3" y="0"/>
                    <a:pt x="3" y="0"/>
                  </a:cubicBezTo>
                  <a:close/>
                </a:path>
              </a:pathLst>
            </a:custGeom>
            <a:solidFill>
              <a:srgbClr val="EEAC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20" name="Freeform 153@|5FFC:9350382|FBC:16777215|LFC:0|LBC:16777215"/>
            <p:cNvSpPr/>
            <p:nvPr/>
          </p:nvSpPr>
          <p:spPr bwMode="auto">
            <a:xfrm>
              <a:off x="5315929" y="5308113"/>
              <a:ext cx="527010" cy="453980"/>
            </a:xfrm>
            <a:custGeom>
              <a:avLst/>
              <a:gdLst>
                <a:gd name="T0" fmla="*/ 100917 w 141"/>
                <a:gd name="T1" fmla="*/ 172587 h 121"/>
                <a:gd name="T2" fmla="*/ 0 w 141"/>
                <a:gd name="T3" fmla="*/ 0 h 121"/>
                <a:gd name="T4" fmla="*/ 97179 w 141"/>
                <a:gd name="T5" fmla="*/ 75038 h 121"/>
                <a:gd name="T6" fmla="*/ 493371 w 141"/>
                <a:gd name="T7" fmla="*/ 326415 h 121"/>
                <a:gd name="T8" fmla="*/ 489633 w 141"/>
                <a:gd name="T9" fmla="*/ 435220 h 121"/>
                <a:gd name="T10" fmla="*/ 284062 w 141"/>
                <a:gd name="T11" fmla="*/ 307656 h 121"/>
                <a:gd name="T12" fmla="*/ 100917 w 141"/>
                <a:gd name="T13" fmla="*/ 172587 h 1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1" h="121">
                  <a:moveTo>
                    <a:pt x="27" y="46"/>
                  </a:moveTo>
                  <a:cubicBezTo>
                    <a:pt x="14" y="26"/>
                    <a:pt x="5" y="9"/>
                    <a:pt x="0" y="0"/>
                  </a:cubicBezTo>
                  <a:cubicBezTo>
                    <a:pt x="4" y="4"/>
                    <a:pt x="12" y="10"/>
                    <a:pt x="26" y="20"/>
                  </a:cubicBezTo>
                  <a:cubicBezTo>
                    <a:pt x="50" y="35"/>
                    <a:pt x="100" y="67"/>
                    <a:pt x="132" y="87"/>
                  </a:cubicBezTo>
                  <a:cubicBezTo>
                    <a:pt x="134" y="94"/>
                    <a:pt x="141" y="112"/>
                    <a:pt x="131" y="116"/>
                  </a:cubicBezTo>
                  <a:cubicBezTo>
                    <a:pt x="119" y="121"/>
                    <a:pt x="76" y="82"/>
                    <a:pt x="76" y="82"/>
                  </a:cubicBezTo>
                  <a:lnTo>
                    <a:pt x="27" y="46"/>
                  </a:lnTo>
                  <a:close/>
                </a:path>
              </a:pathLst>
            </a:custGeom>
            <a:solidFill>
              <a:srgbClr val="EEAC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21" name="Freeform 154@|5FFC:9350382|FBC:16777215|LFC:0|LBC:16777215"/>
            <p:cNvSpPr/>
            <p:nvPr/>
          </p:nvSpPr>
          <p:spPr bwMode="auto">
            <a:xfrm>
              <a:off x="4766005" y="4516552"/>
              <a:ext cx="274962" cy="570386"/>
            </a:xfrm>
            <a:custGeom>
              <a:avLst/>
              <a:gdLst>
                <a:gd name="T0" fmla="*/ 244411 w 72"/>
                <a:gd name="T1" fmla="*/ 392849 h 151"/>
                <a:gd name="T2" fmla="*/ 148938 w 72"/>
                <a:gd name="T3" fmla="*/ 570386 h 151"/>
                <a:gd name="T4" fmla="*/ 61103 w 72"/>
                <a:gd name="T5" fmla="*/ 321078 h 151"/>
                <a:gd name="T6" fmla="*/ 0 w 72"/>
                <a:gd name="T7" fmla="*/ 0 h 151"/>
                <a:gd name="T8" fmla="*/ 175670 w 72"/>
                <a:gd name="T9" fmla="*/ 0 h 151"/>
                <a:gd name="T10" fmla="*/ 244411 w 72"/>
                <a:gd name="T11" fmla="*/ 392849 h 15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 h="151">
                  <a:moveTo>
                    <a:pt x="64" y="104"/>
                  </a:moveTo>
                  <a:cubicBezTo>
                    <a:pt x="72" y="112"/>
                    <a:pt x="61" y="135"/>
                    <a:pt x="39" y="151"/>
                  </a:cubicBezTo>
                  <a:cubicBezTo>
                    <a:pt x="36" y="142"/>
                    <a:pt x="21" y="105"/>
                    <a:pt x="16" y="85"/>
                  </a:cubicBezTo>
                  <a:cubicBezTo>
                    <a:pt x="10" y="63"/>
                    <a:pt x="0" y="0"/>
                    <a:pt x="0" y="0"/>
                  </a:cubicBezTo>
                  <a:cubicBezTo>
                    <a:pt x="46" y="0"/>
                    <a:pt x="46" y="0"/>
                    <a:pt x="46" y="0"/>
                  </a:cubicBezTo>
                  <a:cubicBezTo>
                    <a:pt x="49" y="36"/>
                    <a:pt x="55" y="93"/>
                    <a:pt x="64" y="104"/>
                  </a:cubicBezTo>
                  <a:close/>
                </a:path>
              </a:pathLst>
            </a:custGeom>
            <a:solidFill>
              <a:srgbClr val="EEAC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22" name="Freeform 155@|5FFC:15724527|FBC:16777215|LFC:0|LBC:16777215"/>
            <p:cNvSpPr/>
            <p:nvPr/>
          </p:nvSpPr>
          <p:spPr bwMode="auto">
            <a:xfrm>
              <a:off x="4513957" y="4144053"/>
              <a:ext cx="549924" cy="535468"/>
            </a:xfrm>
            <a:custGeom>
              <a:avLst/>
              <a:gdLst>
                <a:gd name="T0" fmla="*/ 478845 w 147"/>
                <a:gd name="T1" fmla="*/ 29956 h 143"/>
                <a:gd name="T2" fmla="*/ 549924 w 147"/>
                <a:gd name="T3" fmla="*/ 430621 h 143"/>
                <a:gd name="T4" fmla="*/ 254387 w 147"/>
                <a:gd name="T5" fmla="*/ 501767 h 143"/>
                <a:gd name="T6" fmla="*/ 104747 w 147"/>
                <a:gd name="T7" fmla="*/ 0 h 143"/>
                <a:gd name="T8" fmla="*/ 478845 w 147"/>
                <a:gd name="T9" fmla="*/ 29956 h 1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7" h="143">
                  <a:moveTo>
                    <a:pt x="128" y="8"/>
                  </a:moveTo>
                  <a:cubicBezTo>
                    <a:pt x="147" y="115"/>
                    <a:pt x="147" y="115"/>
                    <a:pt x="147" y="115"/>
                  </a:cubicBezTo>
                  <a:cubicBezTo>
                    <a:pt x="147" y="115"/>
                    <a:pt x="129" y="143"/>
                    <a:pt x="68" y="134"/>
                  </a:cubicBezTo>
                  <a:cubicBezTo>
                    <a:pt x="68" y="134"/>
                    <a:pt x="0" y="31"/>
                    <a:pt x="28" y="0"/>
                  </a:cubicBezTo>
                  <a:lnTo>
                    <a:pt x="128" y="8"/>
                  </a:lnTo>
                  <a:close/>
                </a:path>
              </a:pathLst>
            </a:custGeom>
            <a:solidFill>
              <a:srgbClr val="EFEFE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23" name="Freeform 156@|5FFC:0|FBC:16777215|LFC:0|LBC:16777215"/>
            <p:cNvSpPr/>
            <p:nvPr/>
          </p:nvSpPr>
          <p:spPr bwMode="auto">
            <a:xfrm>
              <a:off x="0" y="3736629"/>
              <a:ext cx="1042567" cy="1652965"/>
            </a:xfrm>
            <a:custGeom>
              <a:avLst/>
              <a:gdLst>
                <a:gd name="T0" fmla="*/ 648792 w 278"/>
                <a:gd name="T1" fmla="*/ 135243 h 440"/>
                <a:gd name="T2" fmla="*/ 277518 w 278"/>
                <a:gd name="T3" fmla="*/ 37567 h 440"/>
                <a:gd name="T4" fmla="*/ 120008 w 278"/>
                <a:gd name="T5" fmla="*/ 492133 h 440"/>
                <a:gd name="T6" fmla="*/ 198763 w 278"/>
                <a:gd name="T7" fmla="*/ 492133 h 440"/>
                <a:gd name="T8" fmla="*/ 22501 w 278"/>
                <a:gd name="T9" fmla="*/ 1179616 h 440"/>
                <a:gd name="T10" fmla="*/ 333771 w 278"/>
                <a:gd name="T11" fmla="*/ 1652965 h 440"/>
                <a:gd name="T12" fmla="*/ 453779 w 278"/>
                <a:gd name="T13" fmla="*/ 1220940 h 440"/>
                <a:gd name="T14" fmla="*/ 768799 w 278"/>
                <a:gd name="T15" fmla="*/ 841509 h 440"/>
                <a:gd name="T16" fmla="*/ 926310 w 278"/>
                <a:gd name="T17" fmla="*/ 905374 h 440"/>
                <a:gd name="T18" fmla="*/ 1042567 w 278"/>
                <a:gd name="T19" fmla="*/ 353133 h 440"/>
                <a:gd name="T20" fmla="*/ 648792 w 278"/>
                <a:gd name="T21" fmla="*/ 135243 h 4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78" h="440">
                  <a:moveTo>
                    <a:pt x="173" y="36"/>
                  </a:moveTo>
                  <a:cubicBezTo>
                    <a:pt x="173" y="36"/>
                    <a:pt x="105" y="0"/>
                    <a:pt x="74" y="10"/>
                  </a:cubicBezTo>
                  <a:cubicBezTo>
                    <a:pt x="74" y="10"/>
                    <a:pt x="21" y="0"/>
                    <a:pt x="32" y="131"/>
                  </a:cubicBezTo>
                  <a:cubicBezTo>
                    <a:pt x="53" y="131"/>
                    <a:pt x="53" y="131"/>
                    <a:pt x="53" y="131"/>
                  </a:cubicBezTo>
                  <a:cubicBezTo>
                    <a:pt x="53" y="131"/>
                    <a:pt x="0" y="277"/>
                    <a:pt x="6" y="314"/>
                  </a:cubicBezTo>
                  <a:cubicBezTo>
                    <a:pt x="11" y="351"/>
                    <a:pt x="52" y="429"/>
                    <a:pt x="89" y="440"/>
                  </a:cubicBezTo>
                  <a:cubicBezTo>
                    <a:pt x="89" y="440"/>
                    <a:pt x="105" y="346"/>
                    <a:pt x="121" y="325"/>
                  </a:cubicBezTo>
                  <a:cubicBezTo>
                    <a:pt x="137" y="304"/>
                    <a:pt x="163" y="207"/>
                    <a:pt x="205" y="224"/>
                  </a:cubicBezTo>
                  <a:cubicBezTo>
                    <a:pt x="247" y="241"/>
                    <a:pt x="247" y="241"/>
                    <a:pt x="247" y="241"/>
                  </a:cubicBezTo>
                  <a:cubicBezTo>
                    <a:pt x="278" y="94"/>
                    <a:pt x="278" y="94"/>
                    <a:pt x="278" y="94"/>
                  </a:cubicBezTo>
                  <a:lnTo>
                    <a:pt x="173" y="36"/>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24" name="Freeform 157@|5FFC:2303014|FBC:16777215|LFC:0|LBC:16777215"/>
            <p:cNvSpPr/>
            <p:nvPr/>
          </p:nvSpPr>
          <p:spPr bwMode="auto">
            <a:xfrm>
              <a:off x="790519" y="2293194"/>
              <a:ext cx="2554850" cy="3236086"/>
            </a:xfrm>
            <a:custGeom>
              <a:avLst/>
              <a:gdLst>
                <a:gd name="T0" fmla="*/ 2385530 w 679"/>
                <a:gd name="T1" fmla="*/ 1042321 h 860"/>
                <a:gd name="T2" fmla="*/ 2543562 w 679"/>
                <a:gd name="T3" fmla="*/ 1813713 h 860"/>
                <a:gd name="T4" fmla="*/ 2543562 w 679"/>
                <a:gd name="T5" fmla="*/ 2837220 h 860"/>
                <a:gd name="T6" fmla="*/ 2265125 w 679"/>
                <a:gd name="T7" fmla="*/ 3221034 h 860"/>
                <a:gd name="T8" fmla="*/ 1768453 w 679"/>
                <a:gd name="T9" fmla="*/ 3096859 h 860"/>
                <a:gd name="T10" fmla="*/ 0 w 679"/>
                <a:gd name="T11" fmla="*/ 2366858 h 860"/>
                <a:gd name="T12" fmla="*/ 195659 w 679"/>
                <a:gd name="T13" fmla="*/ 1689538 h 860"/>
                <a:gd name="T14" fmla="*/ 707381 w 679"/>
                <a:gd name="T15" fmla="*/ 1911548 h 860"/>
                <a:gd name="T16" fmla="*/ 1700725 w 679"/>
                <a:gd name="T17" fmla="*/ 2284075 h 860"/>
                <a:gd name="T18" fmla="*/ 1467440 w 679"/>
                <a:gd name="T19" fmla="*/ 1817476 h 860"/>
                <a:gd name="T20" fmla="*/ 982056 w 679"/>
                <a:gd name="T21" fmla="*/ 538093 h 860"/>
                <a:gd name="T22" fmla="*/ 1136325 w 679"/>
                <a:gd name="T23" fmla="*/ 0 h 860"/>
                <a:gd name="T24" fmla="*/ 2385530 w 679"/>
                <a:gd name="T25" fmla="*/ 1042321 h 8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79" h="860">
                  <a:moveTo>
                    <a:pt x="634" y="277"/>
                  </a:moveTo>
                  <a:cubicBezTo>
                    <a:pt x="634" y="277"/>
                    <a:pt x="676" y="464"/>
                    <a:pt x="676" y="482"/>
                  </a:cubicBezTo>
                  <a:cubicBezTo>
                    <a:pt x="676" y="499"/>
                    <a:pt x="674" y="733"/>
                    <a:pt x="676" y="754"/>
                  </a:cubicBezTo>
                  <a:cubicBezTo>
                    <a:pt x="679" y="774"/>
                    <a:pt x="631" y="851"/>
                    <a:pt x="602" y="856"/>
                  </a:cubicBezTo>
                  <a:cubicBezTo>
                    <a:pt x="572" y="860"/>
                    <a:pt x="483" y="838"/>
                    <a:pt x="470" y="823"/>
                  </a:cubicBezTo>
                  <a:cubicBezTo>
                    <a:pt x="456" y="808"/>
                    <a:pt x="11" y="629"/>
                    <a:pt x="0" y="629"/>
                  </a:cubicBezTo>
                  <a:cubicBezTo>
                    <a:pt x="0" y="629"/>
                    <a:pt x="27" y="465"/>
                    <a:pt x="52" y="449"/>
                  </a:cubicBezTo>
                  <a:cubicBezTo>
                    <a:pt x="52" y="449"/>
                    <a:pt x="182" y="508"/>
                    <a:pt x="188" y="508"/>
                  </a:cubicBezTo>
                  <a:cubicBezTo>
                    <a:pt x="195" y="508"/>
                    <a:pt x="449" y="597"/>
                    <a:pt x="452" y="607"/>
                  </a:cubicBezTo>
                  <a:cubicBezTo>
                    <a:pt x="452" y="607"/>
                    <a:pt x="399" y="495"/>
                    <a:pt x="390" y="483"/>
                  </a:cubicBezTo>
                  <a:cubicBezTo>
                    <a:pt x="381" y="472"/>
                    <a:pt x="254" y="181"/>
                    <a:pt x="261" y="143"/>
                  </a:cubicBezTo>
                  <a:cubicBezTo>
                    <a:pt x="261" y="143"/>
                    <a:pt x="261" y="34"/>
                    <a:pt x="302" y="0"/>
                  </a:cubicBezTo>
                  <a:cubicBezTo>
                    <a:pt x="302" y="0"/>
                    <a:pt x="605" y="254"/>
                    <a:pt x="634" y="277"/>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25" name="Freeform 158@|5FFC:4737356|FBC:16777215|LFC:0|LBC:16777215"/>
            <p:cNvSpPr/>
            <p:nvPr/>
          </p:nvSpPr>
          <p:spPr bwMode="auto">
            <a:xfrm>
              <a:off x="973827" y="2828662"/>
              <a:ext cx="2371542" cy="2700619"/>
            </a:xfrm>
            <a:custGeom>
              <a:avLst/>
              <a:gdLst>
                <a:gd name="T0" fmla="*/ 2082604 w 632"/>
                <a:gd name="T1" fmla="*/ 2685553 h 717"/>
                <a:gd name="T2" fmla="*/ 1587282 w 632"/>
                <a:gd name="T3" fmla="*/ 2561257 h 717"/>
                <a:gd name="T4" fmla="*/ 1561015 w 632"/>
                <a:gd name="T5" fmla="*/ 2546190 h 717"/>
                <a:gd name="T6" fmla="*/ 1500976 w 632"/>
                <a:gd name="T7" fmla="*/ 2342796 h 717"/>
                <a:gd name="T8" fmla="*/ 105068 w 632"/>
                <a:gd name="T9" fmla="*/ 1687416 h 717"/>
                <a:gd name="T10" fmla="*/ 138840 w 632"/>
                <a:gd name="T11" fmla="*/ 1446357 h 717"/>
                <a:gd name="T12" fmla="*/ 333967 w 632"/>
                <a:gd name="T13" fmla="*/ 1435057 h 717"/>
                <a:gd name="T14" fmla="*/ 1602292 w 632"/>
                <a:gd name="T15" fmla="*/ 2007573 h 717"/>
                <a:gd name="T16" fmla="*/ 1868715 w 632"/>
                <a:gd name="T17" fmla="*/ 2561257 h 717"/>
                <a:gd name="T18" fmla="*/ 1767399 w 632"/>
                <a:gd name="T19" fmla="*/ 2173301 h 717"/>
                <a:gd name="T20" fmla="*/ 2082604 w 632"/>
                <a:gd name="T21" fmla="*/ 2561257 h 717"/>
                <a:gd name="T22" fmla="*/ 1909992 w 632"/>
                <a:gd name="T23" fmla="*/ 2222267 h 717"/>
                <a:gd name="T24" fmla="*/ 2202682 w 632"/>
                <a:gd name="T25" fmla="*/ 2308897 h 717"/>
                <a:gd name="T26" fmla="*/ 1816181 w 632"/>
                <a:gd name="T27" fmla="*/ 2007573 h 717"/>
                <a:gd name="T28" fmla="*/ 1527243 w 632"/>
                <a:gd name="T29" fmla="*/ 1171398 h 717"/>
                <a:gd name="T30" fmla="*/ 998149 w 632"/>
                <a:gd name="T31" fmla="*/ 0 h 717"/>
                <a:gd name="T32" fmla="*/ 1553510 w 632"/>
                <a:gd name="T33" fmla="*/ 881374 h 717"/>
                <a:gd name="T34" fmla="*/ 1774904 w 632"/>
                <a:gd name="T35" fmla="*/ 1005670 h 717"/>
                <a:gd name="T36" fmla="*/ 2292741 w 632"/>
                <a:gd name="T37" fmla="*/ 919039 h 717"/>
                <a:gd name="T38" fmla="*/ 2360285 w 632"/>
                <a:gd name="T39" fmla="*/ 1276862 h 717"/>
                <a:gd name="T40" fmla="*/ 2360285 w 632"/>
                <a:gd name="T41" fmla="*/ 2301364 h 717"/>
                <a:gd name="T42" fmla="*/ 2082604 w 632"/>
                <a:gd name="T43" fmla="*/ 2685553 h 7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32" h="717">
                  <a:moveTo>
                    <a:pt x="555" y="713"/>
                  </a:moveTo>
                  <a:cubicBezTo>
                    <a:pt x="525" y="717"/>
                    <a:pt x="436" y="695"/>
                    <a:pt x="423" y="680"/>
                  </a:cubicBezTo>
                  <a:cubicBezTo>
                    <a:pt x="422" y="679"/>
                    <a:pt x="420" y="678"/>
                    <a:pt x="416" y="676"/>
                  </a:cubicBezTo>
                  <a:cubicBezTo>
                    <a:pt x="418" y="655"/>
                    <a:pt x="414" y="632"/>
                    <a:pt x="400" y="622"/>
                  </a:cubicBezTo>
                  <a:cubicBezTo>
                    <a:pt x="373" y="602"/>
                    <a:pt x="56" y="467"/>
                    <a:pt x="28" y="448"/>
                  </a:cubicBezTo>
                  <a:cubicBezTo>
                    <a:pt x="0" y="428"/>
                    <a:pt x="37" y="384"/>
                    <a:pt x="37" y="384"/>
                  </a:cubicBezTo>
                  <a:cubicBezTo>
                    <a:pt x="37" y="384"/>
                    <a:pt x="78" y="374"/>
                    <a:pt x="89" y="381"/>
                  </a:cubicBezTo>
                  <a:cubicBezTo>
                    <a:pt x="100" y="388"/>
                    <a:pt x="411" y="515"/>
                    <a:pt x="427" y="533"/>
                  </a:cubicBezTo>
                  <a:cubicBezTo>
                    <a:pt x="443" y="552"/>
                    <a:pt x="475" y="670"/>
                    <a:pt x="498" y="680"/>
                  </a:cubicBezTo>
                  <a:cubicBezTo>
                    <a:pt x="498" y="680"/>
                    <a:pt x="448" y="579"/>
                    <a:pt x="471" y="577"/>
                  </a:cubicBezTo>
                  <a:cubicBezTo>
                    <a:pt x="493" y="574"/>
                    <a:pt x="505" y="663"/>
                    <a:pt x="555" y="680"/>
                  </a:cubicBezTo>
                  <a:cubicBezTo>
                    <a:pt x="555" y="680"/>
                    <a:pt x="497" y="603"/>
                    <a:pt x="509" y="590"/>
                  </a:cubicBezTo>
                  <a:cubicBezTo>
                    <a:pt x="509" y="590"/>
                    <a:pt x="545" y="615"/>
                    <a:pt x="587" y="613"/>
                  </a:cubicBezTo>
                  <a:cubicBezTo>
                    <a:pt x="587" y="613"/>
                    <a:pt x="507" y="586"/>
                    <a:pt x="484" y="533"/>
                  </a:cubicBezTo>
                  <a:cubicBezTo>
                    <a:pt x="461" y="481"/>
                    <a:pt x="407" y="311"/>
                    <a:pt x="407" y="311"/>
                  </a:cubicBezTo>
                  <a:cubicBezTo>
                    <a:pt x="407" y="311"/>
                    <a:pt x="257" y="36"/>
                    <a:pt x="266" y="0"/>
                  </a:cubicBezTo>
                  <a:cubicBezTo>
                    <a:pt x="266" y="0"/>
                    <a:pt x="380" y="225"/>
                    <a:pt x="414" y="234"/>
                  </a:cubicBezTo>
                  <a:cubicBezTo>
                    <a:pt x="414" y="234"/>
                    <a:pt x="450" y="268"/>
                    <a:pt x="473" y="267"/>
                  </a:cubicBezTo>
                  <a:cubicBezTo>
                    <a:pt x="611" y="244"/>
                    <a:pt x="611" y="244"/>
                    <a:pt x="611" y="244"/>
                  </a:cubicBezTo>
                  <a:cubicBezTo>
                    <a:pt x="620" y="289"/>
                    <a:pt x="629" y="331"/>
                    <a:pt x="629" y="339"/>
                  </a:cubicBezTo>
                  <a:cubicBezTo>
                    <a:pt x="629" y="356"/>
                    <a:pt x="627" y="590"/>
                    <a:pt x="629" y="611"/>
                  </a:cubicBezTo>
                  <a:cubicBezTo>
                    <a:pt x="632" y="631"/>
                    <a:pt x="584" y="708"/>
                    <a:pt x="555" y="713"/>
                  </a:cubicBezTo>
                  <a:close/>
                </a:path>
              </a:pathLst>
            </a:custGeom>
            <a:solidFill>
              <a:srgbClr val="4C494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26" name="Freeform 159@|5FFC:9683704|FBC:16777215|LFC:0|LBC:16777215"/>
            <p:cNvSpPr/>
            <p:nvPr/>
          </p:nvSpPr>
          <p:spPr bwMode="auto">
            <a:xfrm>
              <a:off x="4995140" y="267730"/>
              <a:ext cx="1317529" cy="1373591"/>
            </a:xfrm>
            <a:custGeom>
              <a:avLst/>
              <a:gdLst>
                <a:gd name="T0" fmla="*/ 207040 w 350"/>
                <a:gd name="T1" fmla="*/ 1347103 h 363"/>
                <a:gd name="T2" fmla="*/ 639943 w 350"/>
                <a:gd name="T3" fmla="*/ 1237367 h 363"/>
                <a:gd name="T4" fmla="*/ 907213 w 350"/>
                <a:gd name="T5" fmla="*/ 1347103 h 363"/>
                <a:gd name="T6" fmla="*/ 967443 w 350"/>
                <a:gd name="T7" fmla="*/ 1233583 h 363"/>
                <a:gd name="T8" fmla="*/ 1042730 w 350"/>
                <a:gd name="T9" fmla="*/ 1191959 h 363"/>
                <a:gd name="T10" fmla="*/ 1042730 w 350"/>
                <a:gd name="T11" fmla="*/ 1135199 h 363"/>
                <a:gd name="T12" fmla="*/ 1118017 w 350"/>
                <a:gd name="T13" fmla="*/ 1135199 h 363"/>
                <a:gd name="T14" fmla="*/ 1118017 w 350"/>
                <a:gd name="T15" fmla="*/ 1029247 h 363"/>
                <a:gd name="T16" fmla="*/ 1246006 w 350"/>
                <a:gd name="T17" fmla="*/ 1029247 h 363"/>
                <a:gd name="T18" fmla="*/ 1204598 w 350"/>
                <a:gd name="T19" fmla="*/ 669768 h 363"/>
                <a:gd name="T20" fmla="*/ 1291178 w 350"/>
                <a:gd name="T21" fmla="*/ 628144 h 363"/>
                <a:gd name="T22" fmla="*/ 1291178 w 350"/>
                <a:gd name="T23" fmla="*/ 276232 h 363"/>
                <a:gd name="T24" fmla="*/ 854512 w 350"/>
                <a:gd name="T25" fmla="*/ 34056 h 363"/>
                <a:gd name="T26" fmla="*/ 335029 w 350"/>
                <a:gd name="T27" fmla="*/ 291368 h 363"/>
                <a:gd name="T28" fmla="*/ 0 w 350"/>
                <a:gd name="T29" fmla="*/ 601656 h 363"/>
                <a:gd name="T30" fmla="*/ 207040 w 350"/>
                <a:gd name="T31" fmla="*/ 1347103 h 3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50" h="363">
                  <a:moveTo>
                    <a:pt x="55" y="356"/>
                  </a:moveTo>
                  <a:cubicBezTo>
                    <a:pt x="55" y="356"/>
                    <a:pt x="148" y="322"/>
                    <a:pt x="170" y="327"/>
                  </a:cubicBezTo>
                  <a:cubicBezTo>
                    <a:pt x="170" y="327"/>
                    <a:pt x="213" y="363"/>
                    <a:pt x="241" y="356"/>
                  </a:cubicBezTo>
                  <a:cubicBezTo>
                    <a:pt x="257" y="326"/>
                    <a:pt x="257" y="326"/>
                    <a:pt x="257" y="326"/>
                  </a:cubicBezTo>
                  <a:cubicBezTo>
                    <a:pt x="277" y="315"/>
                    <a:pt x="277" y="315"/>
                    <a:pt x="277" y="315"/>
                  </a:cubicBezTo>
                  <a:cubicBezTo>
                    <a:pt x="277" y="300"/>
                    <a:pt x="277" y="300"/>
                    <a:pt x="277" y="300"/>
                  </a:cubicBezTo>
                  <a:cubicBezTo>
                    <a:pt x="277" y="300"/>
                    <a:pt x="288" y="311"/>
                    <a:pt x="297" y="300"/>
                  </a:cubicBezTo>
                  <a:cubicBezTo>
                    <a:pt x="297" y="272"/>
                    <a:pt x="297" y="272"/>
                    <a:pt x="297" y="272"/>
                  </a:cubicBezTo>
                  <a:cubicBezTo>
                    <a:pt x="297" y="272"/>
                    <a:pt x="329" y="281"/>
                    <a:pt x="331" y="272"/>
                  </a:cubicBezTo>
                  <a:cubicBezTo>
                    <a:pt x="334" y="263"/>
                    <a:pt x="316" y="188"/>
                    <a:pt x="320" y="177"/>
                  </a:cubicBezTo>
                  <a:cubicBezTo>
                    <a:pt x="343" y="166"/>
                    <a:pt x="343" y="166"/>
                    <a:pt x="343" y="166"/>
                  </a:cubicBezTo>
                  <a:cubicBezTo>
                    <a:pt x="343" y="166"/>
                    <a:pt x="350" y="113"/>
                    <a:pt x="343" y="73"/>
                  </a:cubicBezTo>
                  <a:cubicBezTo>
                    <a:pt x="336" y="32"/>
                    <a:pt x="259" y="0"/>
                    <a:pt x="227" y="9"/>
                  </a:cubicBezTo>
                  <a:cubicBezTo>
                    <a:pt x="195" y="18"/>
                    <a:pt x="98" y="54"/>
                    <a:pt x="89" y="77"/>
                  </a:cubicBezTo>
                  <a:cubicBezTo>
                    <a:pt x="80" y="100"/>
                    <a:pt x="0" y="159"/>
                    <a:pt x="0" y="159"/>
                  </a:cubicBezTo>
                  <a:lnTo>
                    <a:pt x="55" y="356"/>
                  </a:lnTo>
                  <a:close/>
                </a:path>
              </a:pathLst>
            </a:custGeom>
            <a:solidFill>
              <a:srgbClr val="F8C29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27" name="Freeform 160@|5FFC:9350382|FBC:16777215|LFC:0|LBC:16777215"/>
            <p:cNvSpPr/>
            <p:nvPr/>
          </p:nvSpPr>
          <p:spPr bwMode="auto">
            <a:xfrm>
              <a:off x="5006601" y="523823"/>
              <a:ext cx="1283155" cy="1105861"/>
            </a:xfrm>
            <a:custGeom>
              <a:avLst/>
              <a:gdLst>
                <a:gd name="T0" fmla="*/ 637804 w 340"/>
                <a:gd name="T1" fmla="*/ 504032 h 294"/>
                <a:gd name="T2" fmla="*/ 343433 w 340"/>
                <a:gd name="T3" fmla="*/ 590545 h 294"/>
                <a:gd name="T4" fmla="*/ 109446 w 340"/>
                <a:gd name="T5" fmla="*/ 793662 h 294"/>
                <a:gd name="T6" fmla="*/ 0 w 340"/>
                <a:gd name="T7" fmla="*/ 394950 h 294"/>
                <a:gd name="T8" fmla="*/ 381173 w 340"/>
                <a:gd name="T9" fmla="*/ 112843 h 294"/>
                <a:gd name="T10" fmla="*/ 807633 w 340"/>
                <a:gd name="T11" fmla="*/ 0 h 294"/>
                <a:gd name="T12" fmla="*/ 1177483 w 340"/>
                <a:gd name="T13" fmla="*/ 52660 h 294"/>
                <a:gd name="T14" fmla="*/ 1283155 w 340"/>
                <a:gd name="T15" fmla="*/ 342290 h 294"/>
                <a:gd name="T16" fmla="*/ 1279381 w 340"/>
                <a:gd name="T17" fmla="*/ 368620 h 294"/>
                <a:gd name="T18" fmla="*/ 1279381 w 340"/>
                <a:gd name="T19" fmla="*/ 368620 h 294"/>
                <a:gd name="T20" fmla="*/ 969914 w 340"/>
                <a:gd name="T21" fmla="*/ 428803 h 294"/>
                <a:gd name="T22" fmla="*/ 788763 w 340"/>
                <a:gd name="T23" fmla="*/ 470179 h 294"/>
                <a:gd name="T24" fmla="*/ 713283 w 340"/>
                <a:gd name="T25" fmla="*/ 827515 h 294"/>
                <a:gd name="T26" fmla="*/ 886887 w 340"/>
                <a:gd name="T27" fmla="*/ 1087054 h 294"/>
                <a:gd name="T28" fmla="*/ 626482 w 340"/>
                <a:gd name="T29" fmla="*/ 974211 h 294"/>
                <a:gd name="T30" fmla="*/ 615160 w 340"/>
                <a:gd name="T31" fmla="*/ 970449 h 294"/>
                <a:gd name="T32" fmla="*/ 577420 w 340"/>
                <a:gd name="T33" fmla="*/ 590545 h 294"/>
                <a:gd name="T34" fmla="*/ 754797 w 340"/>
                <a:gd name="T35" fmla="*/ 263300 h 294"/>
                <a:gd name="T36" fmla="*/ 637804 w 340"/>
                <a:gd name="T37" fmla="*/ 127889 h 294"/>
                <a:gd name="T38" fmla="*/ 543454 w 340"/>
                <a:gd name="T39" fmla="*/ 383666 h 294"/>
                <a:gd name="T40" fmla="*/ 637804 w 340"/>
                <a:gd name="T41" fmla="*/ 504032 h 29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40" h="294">
                  <a:moveTo>
                    <a:pt x="169" y="134"/>
                  </a:moveTo>
                  <a:cubicBezTo>
                    <a:pt x="169" y="134"/>
                    <a:pt x="112" y="138"/>
                    <a:pt x="91" y="157"/>
                  </a:cubicBezTo>
                  <a:cubicBezTo>
                    <a:pt x="80" y="167"/>
                    <a:pt x="52" y="193"/>
                    <a:pt x="29" y="211"/>
                  </a:cubicBezTo>
                  <a:cubicBezTo>
                    <a:pt x="0" y="105"/>
                    <a:pt x="0" y="105"/>
                    <a:pt x="0" y="105"/>
                  </a:cubicBezTo>
                  <a:cubicBezTo>
                    <a:pt x="28" y="86"/>
                    <a:pt x="93" y="40"/>
                    <a:pt x="101" y="30"/>
                  </a:cubicBezTo>
                  <a:cubicBezTo>
                    <a:pt x="110" y="16"/>
                    <a:pt x="207" y="0"/>
                    <a:pt x="214" y="0"/>
                  </a:cubicBezTo>
                  <a:cubicBezTo>
                    <a:pt x="221" y="0"/>
                    <a:pt x="312" y="14"/>
                    <a:pt x="312" y="14"/>
                  </a:cubicBezTo>
                  <a:cubicBezTo>
                    <a:pt x="312" y="56"/>
                    <a:pt x="327" y="79"/>
                    <a:pt x="340" y="91"/>
                  </a:cubicBezTo>
                  <a:cubicBezTo>
                    <a:pt x="339" y="95"/>
                    <a:pt x="339" y="98"/>
                    <a:pt x="339" y="98"/>
                  </a:cubicBezTo>
                  <a:cubicBezTo>
                    <a:pt x="339" y="98"/>
                    <a:pt x="339" y="98"/>
                    <a:pt x="339" y="98"/>
                  </a:cubicBezTo>
                  <a:cubicBezTo>
                    <a:pt x="304" y="94"/>
                    <a:pt x="257" y="114"/>
                    <a:pt x="257" y="114"/>
                  </a:cubicBezTo>
                  <a:cubicBezTo>
                    <a:pt x="244" y="120"/>
                    <a:pt x="209" y="125"/>
                    <a:pt x="209" y="125"/>
                  </a:cubicBezTo>
                  <a:cubicBezTo>
                    <a:pt x="175" y="157"/>
                    <a:pt x="184" y="195"/>
                    <a:pt x="189" y="220"/>
                  </a:cubicBezTo>
                  <a:cubicBezTo>
                    <a:pt x="192" y="235"/>
                    <a:pt x="216" y="266"/>
                    <a:pt x="235" y="289"/>
                  </a:cubicBezTo>
                  <a:cubicBezTo>
                    <a:pt x="208" y="294"/>
                    <a:pt x="166" y="259"/>
                    <a:pt x="166" y="259"/>
                  </a:cubicBezTo>
                  <a:cubicBezTo>
                    <a:pt x="165" y="259"/>
                    <a:pt x="164" y="258"/>
                    <a:pt x="163" y="258"/>
                  </a:cubicBezTo>
                  <a:cubicBezTo>
                    <a:pt x="155" y="214"/>
                    <a:pt x="153" y="157"/>
                    <a:pt x="153" y="157"/>
                  </a:cubicBezTo>
                  <a:cubicBezTo>
                    <a:pt x="191" y="154"/>
                    <a:pt x="200" y="70"/>
                    <a:pt x="200" y="70"/>
                  </a:cubicBezTo>
                  <a:cubicBezTo>
                    <a:pt x="216" y="18"/>
                    <a:pt x="169" y="34"/>
                    <a:pt x="169" y="34"/>
                  </a:cubicBezTo>
                  <a:cubicBezTo>
                    <a:pt x="138" y="50"/>
                    <a:pt x="141" y="89"/>
                    <a:pt x="144" y="102"/>
                  </a:cubicBezTo>
                  <a:cubicBezTo>
                    <a:pt x="146" y="116"/>
                    <a:pt x="169" y="134"/>
                    <a:pt x="169" y="134"/>
                  </a:cubicBezTo>
                  <a:close/>
                </a:path>
              </a:pathLst>
            </a:custGeom>
            <a:solidFill>
              <a:srgbClr val="EEAC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28" name="Freeform 161@|5FFC:9350382|FBC:16777215|LFC:0|LBC:16777215"/>
            <p:cNvSpPr/>
            <p:nvPr/>
          </p:nvSpPr>
          <p:spPr bwMode="auto">
            <a:xfrm>
              <a:off x="6037708" y="1187341"/>
              <a:ext cx="194761" cy="139687"/>
            </a:xfrm>
            <a:custGeom>
              <a:avLst/>
              <a:gdLst>
                <a:gd name="T0" fmla="*/ 71163 w 52"/>
                <a:gd name="T1" fmla="*/ 109484 h 37"/>
                <a:gd name="T2" fmla="*/ 71163 w 52"/>
                <a:gd name="T3" fmla="*/ 128361 h 37"/>
                <a:gd name="T4" fmla="*/ 89890 w 52"/>
                <a:gd name="T5" fmla="*/ 0 h 37"/>
                <a:gd name="T6" fmla="*/ 82399 w 52"/>
                <a:gd name="T7" fmla="*/ 33978 h 37"/>
                <a:gd name="T8" fmla="*/ 194761 w 52"/>
                <a:gd name="T9" fmla="*/ 117035 h 37"/>
                <a:gd name="T10" fmla="*/ 71163 w 52"/>
                <a:gd name="T11" fmla="*/ 109484 h 3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2" h="37">
                  <a:moveTo>
                    <a:pt x="19" y="29"/>
                  </a:moveTo>
                  <a:cubicBezTo>
                    <a:pt x="19" y="34"/>
                    <a:pt x="19" y="34"/>
                    <a:pt x="19" y="34"/>
                  </a:cubicBezTo>
                  <a:cubicBezTo>
                    <a:pt x="0" y="11"/>
                    <a:pt x="24" y="0"/>
                    <a:pt x="24" y="0"/>
                  </a:cubicBezTo>
                  <a:cubicBezTo>
                    <a:pt x="24" y="0"/>
                    <a:pt x="24" y="0"/>
                    <a:pt x="22" y="9"/>
                  </a:cubicBezTo>
                  <a:cubicBezTo>
                    <a:pt x="20" y="14"/>
                    <a:pt x="38" y="24"/>
                    <a:pt x="52" y="31"/>
                  </a:cubicBezTo>
                  <a:cubicBezTo>
                    <a:pt x="46" y="37"/>
                    <a:pt x="19" y="29"/>
                    <a:pt x="19" y="29"/>
                  </a:cubicBezTo>
                  <a:close/>
                </a:path>
              </a:pathLst>
            </a:custGeom>
            <a:solidFill>
              <a:srgbClr val="EEAC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29" name="Freeform 162@|5FFC:2303014|FBC:16777215|LFC:0|LBC:16777215"/>
            <p:cNvSpPr/>
            <p:nvPr/>
          </p:nvSpPr>
          <p:spPr bwMode="auto">
            <a:xfrm>
              <a:off x="5063881" y="0"/>
              <a:ext cx="1328982" cy="907967"/>
            </a:xfrm>
            <a:custGeom>
              <a:avLst/>
              <a:gdLst>
                <a:gd name="T0" fmla="*/ 1231648 w 355"/>
                <a:gd name="T1" fmla="*/ 617870 h 241"/>
                <a:gd name="T2" fmla="*/ 1321495 w 355"/>
                <a:gd name="T3" fmla="*/ 489775 h 241"/>
                <a:gd name="T4" fmla="*/ 1231648 w 355"/>
                <a:gd name="T5" fmla="*/ 301400 h 241"/>
                <a:gd name="T6" fmla="*/ 677594 w 355"/>
                <a:gd name="T7" fmla="*/ 11302 h 241"/>
                <a:gd name="T8" fmla="*/ 378105 w 355"/>
                <a:gd name="T9" fmla="*/ 128095 h 241"/>
                <a:gd name="T10" fmla="*/ 190924 w 355"/>
                <a:gd name="T11" fmla="*/ 241120 h 241"/>
                <a:gd name="T12" fmla="*/ 89847 w 355"/>
                <a:gd name="T13" fmla="*/ 583962 h 241"/>
                <a:gd name="T14" fmla="*/ 7487 w 355"/>
                <a:gd name="T15" fmla="*/ 817547 h 241"/>
                <a:gd name="T16" fmla="*/ 164719 w 355"/>
                <a:gd name="T17" fmla="*/ 900432 h 241"/>
                <a:gd name="T18" fmla="*/ 509131 w 355"/>
                <a:gd name="T19" fmla="*/ 738430 h 241"/>
                <a:gd name="T20" fmla="*/ 700055 w 355"/>
                <a:gd name="T21" fmla="*/ 794942 h 241"/>
                <a:gd name="T22" fmla="*/ 744979 w 355"/>
                <a:gd name="T23" fmla="*/ 900432 h 241"/>
                <a:gd name="T24" fmla="*/ 827338 w 355"/>
                <a:gd name="T25" fmla="*/ 847687 h 241"/>
                <a:gd name="T26" fmla="*/ 1022006 w 355"/>
                <a:gd name="T27" fmla="*/ 625405 h 241"/>
                <a:gd name="T28" fmla="*/ 1171750 w 355"/>
                <a:gd name="T29" fmla="*/ 531217 h 241"/>
                <a:gd name="T30" fmla="*/ 1231648 w 355"/>
                <a:gd name="T31" fmla="*/ 617870 h 24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55" h="241">
                  <a:moveTo>
                    <a:pt x="329" y="164"/>
                  </a:moveTo>
                  <a:cubicBezTo>
                    <a:pt x="329" y="164"/>
                    <a:pt x="351" y="145"/>
                    <a:pt x="353" y="130"/>
                  </a:cubicBezTo>
                  <a:cubicBezTo>
                    <a:pt x="355" y="114"/>
                    <a:pt x="329" y="80"/>
                    <a:pt x="329" y="80"/>
                  </a:cubicBezTo>
                  <a:cubicBezTo>
                    <a:pt x="329" y="80"/>
                    <a:pt x="203" y="5"/>
                    <a:pt x="181" y="3"/>
                  </a:cubicBezTo>
                  <a:cubicBezTo>
                    <a:pt x="158" y="0"/>
                    <a:pt x="101" y="34"/>
                    <a:pt x="101" y="34"/>
                  </a:cubicBezTo>
                  <a:cubicBezTo>
                    <a:pt x="101" y="34"/>
                    <a:pt x="63" y="46"/>
                    <a:pt x="51" y="64"/>
                  </a:cubicBezTo>
                  <a:cubicBezTo>
                    <a:pt x="40" y="82"/>
                    <a:pt x="33" y="141"/>
                    <a:pt x="24" y="155"/>
                  </a:cubicBezTo>
                  <a:cubicBezTo>
                    <a:pt x="15" y="168"/>
                    <a:pt x="4" y="216"/>
                    <a:pt x="2" y="217"/>
                  </a:cubicBezTo>
                  <a:cubicBezTo>
                    <a:pt x="0" y="219"/>
                    <a:pt x="15" y="241"/>
                    <a:pt x="44" y="239"/>
                  </a:cubicBezTo>
                  <a:cubicBezTo>
                    <a:pt x="74" y="236"/>
                    <a:pt x="128" y="206"/>
                    <a:pt x="136" y="196"/>
                  </a:cubicBezTo>
                  <a:cubicBezTo>
                    <a:pt x="143" y="185"/>
                    <a:pt x="203" y="154"/>
                    <a:pt x="187" y="211"/>
                  </a:cubicBezTo>
                  <a:cubicBezTo>
                    <a:pt x="199" y="239"/>
                    <a:pt x="199" y="239"/>
                    <a:pt x="199" y="239"/>
                  </a:cubicBezTo>
                  <a:cubicBezTo>
                    <a:pt x="221" y="225"/>
                    <a:pt x="221" y="225"/>
                    <a:pt x="221" y="225"/>
                  </a:cubicBezTo>
                  <a:cubicBezTo>
                    <a:pt x="221" y="225"/>
                    <a:pt x="273" y="181"/>
                    <a:pt x="273" y="166"/>
                  </a:cubicBezTo>
                  <a:cubicBezTo>
                    <a:pt x="273" y="151"/>
                    <a:pt x="313" y="141"/>
                    <a:pt x="313" y="141"/>
                  </a:cubicBezTo>
                  <a:lnTo>
                    <a:pt x="329" y="164"/>
                  </a:ln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30" name="Freeform 163@|5FFC:4737356|FBC:16777215|LFC:0|LBC:16777215"/>
            <p:cNvSpPr/>
            <p:nvPr/>
          </p:nvSpPr>
          <p:spPr bwMode="auto">
            <a:xfrm>
              <a:off x="1695598" y="721717"/>
              <a:ext cx="3689071" cy="3096399"/>
            </a:xfrm>
            <a:custGeom>
              <a:avLst/>
              <a:gdLst>
                <a:gd name="T0" fmla="*/ 0 w 980"/>
                <a:gd name="T1" fmla="*/ 1424193 h 824"/>
                <a:gd name="T2" fmla="*/ 1716547 w 980"/>
                <a:gd name="T3" fmla="*/ 274317 h 824"/>
                <a:gd name="T4" fmla="*/ 3049130 w 980"/>
                <a:gd name="T5" fmla="*/ 172857 h 824"/>
                <a:gd name="T6" fmla="*/ 3271227 w 980"/>
                <a:gd name="T7" fmla="*/ 0 h 824"/>
                <a:gd name="T8" fmla="*/ 3553554 w 980"/>
                <a:gd name="T9" fmla="*/ 954473 h 824"/>
                <a:gd name="T10" fmla="*/ 2563528 w 980"/>
                <a:gd name="T11" fmla="*/ 1961554 h 824"/>
                <a:gd name="T12" fmla="*/ 1313761 w 980"/>
                <a:gd name="T13" fmla="*/ 3040033 h 824"/>
                <a:gd name="T14" fmla="*/ 801808 w 980"/>
                <a:gd name="T15" fmla="*/ 2807051 h 824"/>
                <a:gd name="T16" fmla="*/ 0 w 980"/>
                <a:gd name="T17" fmla="*/ 1424193 h 8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80" h="824">
                  <a:moveTo>
                    <a:pt x="0" y="379"/>
                  </a:moveTo>
                  <a:cubicBezTo>
                    <a:pt x="0" y="379"/>
                    <a:pt x="206" y="209"/>
                    <a:pt x="456" y="73"/>
                  </a:cubicBezTo>
                  <a:cubicBezTo>
                    <a:pt x="456" y="73"/>
                    <a:pt x="602" y="5"/>
                    <a:pt x="810" y="46"/>
                  </a:cubicBezTo>
                  <a:cubicBezTo>
                    <a:pt x="810" y="46"/>
                    <a:pt x="851" y="0"/>
                    <a:pt x="869" y="0"/>
                  </a:cubicBezTo>
                  <a:cubicBezTo>
                    <a:pt x="887" y="0"/>
                    <a:pt x="980" y="177"/>
                    <a:pt x="944" y="254"/>
                  </a:cubicBezTo>
                  <a:cubicBezTo>
                    <a:pt x="944" y="254"/>
                    <a:pt x="703" y="502"/>
                    <a:pt x="681" y="522"/>
                  </a:cubicBezTo>
                  <a:cubicBezTo>
                    <a:pt x="658" y="543"/>
                    <a:pt x="375" y="767"/>
                    <a:pt x="349" y="809"/>
                  </a:cubicBezTo>
                  <a:cubicBezTo>
                    <a:pt x="349" y="809"/>
                    <a:pt x="265" y="824"/>
                    <a:pt x="213" y="747"/>
                  </a:cubicBezTo>
                  <a:cubicBezTo>
                    <a:pt x="161" y="670"/>
                    <a:pt x="0" y="379"/>
                    <a:pt x="0" y="379"/>
                  </a:cubicBezTo>
                  <a:close/>
                </a:path>
              </a:pathLst>
            </a:custGeom>
            <a:solidFill>
              <a:srgbClr val="4C494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35" name="Freeform 164@|5FFC:2303014|FBC:16777215|LFC:0|LBC:16777215"/>
            <p:cNvSpPr/>
            <p:nvPr/>
          </p:nvSpPr>
          <p:spPr bwMode="auto">
            <a:xfrm>
              <a:off x="2841272" y="2095308"/>
              <a:ext cx="103114" cy="151324"/>
            </a:xfrm>
            <a:custGeom>
              <a:avLst/>
              <a:gdLst>
                <a:gd name="T0" fmla="*/ 103114 w 28"/>
                <a:gd name="T1" fmla="*/ 151324 h 40"/>
                <a:gd name="T2" fmla="*/ 0 w 28"/>
                <a:gd name="T3" fmla="*/ 0 h 40"/>
                <a:gd name="T4" fmla="*/ 103114 w 28"/>
                <a:gd name="T5" fmla="*/ 151324 h 40"/>
                <a:gd name="T6" fmla="*/ 0 60000 65536"/>
                <a:gd name="T7" fmla="*/ 0 60000 65536"/>
                <a:gd name="T8" fmla="*/ 0 60000 65536"/>
              </a:gdLst>
              <a:ahLst/>
              <a:cxnLst>
                <a:cxn ang="T6">
                  <a:pos x="T0" y="T1"/>
                </a:cxn>
                <a:cxn ang="T7">
                  <a:pos x="T2" y="T3"/>
                </a:cxn>
                <a:cxn ang="T8">
                  <a:pos x="T4" y="T5"/>
                </a:cxn>
              </a:cxnLst>
              <a:rect l="0" t="0" r="r" b="b"/>
              <a:pathLst>
                <a:path w="28" h="40">
                  <a:moveTo>
                    <a:pt x="28" y="40"/>
                  </a:moveTo>
                  <a:cubicBezTo>
                    <a:pt x="12" y="20"/>
                    <a:pt x="1" y="5"/>
                    <a:pt x="0" y="0"/>
                  </a:cubicBezTo>
                  <a:cubicBezTo>
                    <a:pt x="0" y="0"/>
                    <a:pt x="11" y="16"/>
                    <a:pt x="28" y="40"/>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36" name="Freeform 165@|5FFC:2303014|FBC:16777215|LFC:0|LBC:16777215"/>
            <p:cNvSpPr/>
            <p:nvPr/>
          </p:nvSpPr>
          <p:spPr bwMode="auto">
            <a:xfrm>
              <a:off x="2440290" y="1070935"/>
              <a:ext cx="2829812" cy="2747181"/>
            </a:xfrm>
            <a:custGeom>
              <a:avLst/>
              <a:gdLst>
                <a:gd name="T0" fmla="*/ 775188 w 752"/>
                <a:gd name="T1" fmla="*/ 2066962 h 731"/>
                <a:gd name="T2" fmla="*/ 1038601 w 752"/>
                <a:gd name="T3" fmla="*/ 1905364 h 731"/>
                <a:gd name="T4" fmla="*/ 1019786 w 752"/>
                <a:gd name="T5" fmla="*/ 1886573 h 731"/>
                <a:gd name="T6" fmla="*/ 504248 w 752"/>
                <a:gd name="T7" fmla="*/ 1176290 h 731"/>
                <a:gd name="T8" fmla="*/ 1019786 w 752"/>
                <a:gd name="T9" fmla="*/ 1807653 h 731"/>
                <a:gd name="T10" fmla="*/ 978392 w 752"/>
                <a:gd name="T11" fmla="*/ 879399 h 731"/>
                <a:gd name="T12" fmla="*/ 1106336 w 752"/>
                <a:gd name="T13" fmla="*/ 980868 h 731"/>
                <a:gd name="T14" fmla="*/ 1448773 w 752"/>
                <a:gd name="T15" fmla="*/ 777930 h 731"/>
                <a:gd name="T16" fmla="*/ 1422432 w 752"/>
                <a:gd name="T17" fmla="*/ 477280 h 731"/>
                <a:gd name="T18" fmla="*/ 1542850 w 752"/>
                <a:gd name="T19" fmla="*/ 650154 h 731"/>
                <a:gd name="T20" fmla="*/ 1253095 w 752"/>
                <a:gd name="T21" fmla="*/ 0 h 731"/>
                <a:gd name="T22" fmla="*/ 1697135 w 752"/>
                <a:gd name="T23" fmla="*/ 541168 h 731"/>
                <a:gd name="T24" fmla="*/ 1791211 w 752"/>
                <a:gd name="T25" fmla="*/ 315682 h 731"/>
                <a:gd name="T26" fmla="*/ 2558873 w 752"/>
                <a:gd name="T27" fmla="*/ 657670 h 731"/>
                <a:gd name="T28" fmla="*/ 2457270 w 752"/>
                <a:gd name="T29" fmla="*/ 176631 h 731"/>
                <a:gd name="T30" fmla="*/ 2829812 w 752"/>
                <a:gd name="T31" fmla="*/ 537410 h 731"/>
                <a:gd name="T32" fmla="*/ 2807234 w 752"/>
                <a:gd name="T33" fmla="*/ 605056 h 731"/>
                <a:gd name="T34" fmla="*/ 1817552 w 752"/>
                <a:gd name="T35" fmla="*/ 1612231 h 731"/>
                <a:gd name="T36" fmla="*/ 568220 w 752"/>
                <a:gd name="T37" fmla="*/ 2690809 h 731"/>
                <a:gd name="T38" fmla="*/ 56446 w 752"/>
                <a:gd name="T39" fmla="*/ 2457806 h 731"/>
                <a:gd name="T40" fmla="*/ 0 w 752"/>
                <a:gd name="T41" fmla="*/ 2371370 h 731"/>
                <a:gd name="T42" fmla="*/ 775188 w 752"/>
                <a:gd name="T43" fmla="*/ 2066962 h 7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52" h="731">
                  <a:moveTo>
                    <a:pt x="206" y="550"/>
                  </a:moveTo>
                  <a:cubicBezTo>
                    <a:pt x="243" y="559"/>
                    <a:pt x="268" y="520"/>
                    <a:pt x="276" y="507"/>
                  </a:cubicBezTo>
                  <a:cubicBezTo>
                    <a:pt x="274" y="505"/>
                    <a:pt x="273" y="504"/>
                    <a:pt x="271" y="502"/>
                  </a:cubicBezTo>
                  <a:cubicBezTo>
                    <a:pt x="247" y="475"/>
                    <a:pt x="174" y="371"/>
                    <a:pt x="134" y="313"/>
                  </a:cubicBezTo>
                  <a:cubicBezTo>
                    <a:pt x="181" y="374"/>
                    <a:pt x="271" y="481"/>
                    <a:pt x="271" y="481"/>
                  </a:cubicBezTo>
                  <a:cubicBezTo>
                    <a:pt x="290" y="434"/>
                    <a:pt x="260" y="234"/>
                    <a:pt x="260" y="234"/>
                  </a:cubicBezTo>
                  <a:cubicBezTo>
                    <a:pt x="294" y="261"/>
                    <a:pt x="294" y="261"/>
                    <a:pt x="294" y="261"/>
                  </a:cubicBezTo>
                  <a:cubicBezTo>
                    <a:pt x="326" y="270"/>
                    <a:pt x="358" y="243"/>
                    <a:pt x="385" y="207"/>
                  </a:cubicBezTo>
                  <a:cubicBezTo>
                    <a:pt x="412" y="171"/>
                    <a:pt x="378" y="127"/>
                    <a:pt x="378" y="127"/>
                  </a:cubicBezTo>
                  <a:cubicBezTo>
                    <a:pt x="405" y="134"/>
                    <a:pt x="410" y="173"/>
                    <a:pt x="410" y="173"/>
                  </a:cubicBezTo>
                  <a:cubicBezTo>
                    <a:pt x="437" y="98"/>
                    <a:pt x="333" y="0"/>
                    <a:pt x="333" y="0"/>
                  </a:cubicBezTo>
                  <a:cubicBezTo>
                    <a:pt x="390" y="26"/>
                    <a:pt x="451" y="144"/>
                    <a:pt x="451" y="144"/>
                  </a:cubicBezTo>
                  <a:cubicBezTo>
                    <a:pt x="451" y="129"/>
                    <a:pt x="476" y="84"/>
                    <a:pt x="476" y="84"/>
                  </a:cubicBezTo>
                  <a:cubicBezTo>
                    <a:pt x="483" y="127"/>
                    <a:pt x="669" y="200"/>
                    <a:pt x="680" y="175"/>
                  </a:cubicBezTo>
                  <a:cubicBezTo>
                    <a:pt x="691" y="150"/>
                    <a:pt x="653" y="47"/>
                    <a:pt x="653" y="47"/>
                  </a:cubicBezTo>
                  <a:cubicBezTo>
                    <a:pt x="668" y="48"/>
                    <a:pt x="716" y="100"/>
                    <a:pt x="752" y="143"/>
                  </a:cubicBezTo>
                  <a:cubicBezTo>
                    <a:pt x="751" y="149"/>
                    <a:pt x="749" y="156"/>
                    <a:pt x="746" y="161"/>
                  </a:cubicBezTo>
                  <a:cubicBezTo>
                    <a:pt x="746" y="161"/>
                    <a:pt x="505" y="409"/>
                    <a:pt x="483" y="429"/>
                  </a:cubicBezTo>
                  <a:cubicBezTo>
                    <a:pt x="460" y="450"/>
                    <a:pt x="177" y="674"/>
                    <a:pt x="151" y="716"/>
                  </a:cubicBezTo>
                  <a:cubicBezTo>
                    <a:pt x="151" y="716"/>
                    <a:pt x="67" y="731"/>
                    <a:pt x="15" y="654"/>
                  </a:cubicBezTo>
                  <a:cubicBezTo>
                    <a:pt x="11" y="648"/>
                    <a:pt x="5" y="640"/>
                    <a:pt x="0" y="631"/>
                  </a:cubicBezTo>
                  <a:cubicBezTo>
                    <a:pt x="149" y="670"/>
                    <a:pt x="169" y="541"/>
                    <a:pt x="206" y="550"/>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37" name="Freeform 166@|5FFC:2303014|FBC:16777215|LFC:0|LBC:16777215"/>
            <p:cNvSpPr/>
            <p:nvPr/>
          </p:nvSpPr>
          <p:spPr bwMode="auto">
            <a:xfrm>
              <a:off x="4170255" y="1175697"/>
              <a:ext cx="893626" cy="3142962"/>
            </a:xfrm>
            <a:custGeom>
              <a:avLst/>
              <a:gdLst>
                <a:gd name="T0" fmla="*/ 74780 w 239"/>
                <a:gd name="T1" fmla="*/ 71517 h 835"/>
                <a:gd name="T2" fmla="*/ 41129 w 239"/>
                <a:gd name="T3" fmla="*/ 877018 h 835"/>
                <a:gd name="T4" fmla="*/ 186951 w 239"/>
                <a:gd name="T5" fmla="*/ 1833081 h 835"/>
                <a:gd name="T6" fmla="*/ 366424 w 239"/>
                <a:gd name="T7" fmla="*/ 3041333 h 835"/>
                <a:gd name="T8" fmla="*/ 893626 w 239"/>
                <a:gd name="T9" fmla="*/ 2999929 h 835"/>
                <a:gd name="T10" fmla="*/ 747804 w 239"/>
                <a:gd name="T11" fmla="*/ 2254652 h 835"/>
                <a:gd name="T12" fmla="*/ 714153 w 239"/>
                <a:gd name="T13" fmla="*/ 1460442 h 835"/>
                <a:gd name="T14" fmla="*/ 680502 w 239"/>
                <a:gd name="T15" fmla="*/ 997467 h 835"/>
                <a:gd name="T16" fmla="*/ 822585 w 239"/>
                <a:gd name="T17" fmla="*/ 621064 h 835"/>
                <a:gd name="T18" fmla="*/ 643112 w 239"/>
                <a:gd name="T19" fmla="*/ 71517 h 835"/>
                <a:gd name="T20" fmla="*/ 74780 w 239"/>
                <a:gd name="T21" fmla="*/ 71517 h 8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39" h="835">
                  <a:moveTo>
                    <a:pt x="20" y="19"/>
                  </a:moveTo>
                  <a:cubicBezTo>
                    <a:pt x="20" y="19"/>
                    <a:pt x="0" y="202"/>
                    <a:pt x="11" y="233"/>
                  </a:cubicBezTo>
                  <a:cubicBezTo>
                    <a:pt x="23" y="265"/>
                    <a:pt x="43" y="476"/>
                    <a:pt x="50" y="487"/>
                  </a:cubicBezTo>
                  <a:cubicBezTo>
                    <a:pt x="57" y="499"/>
                    <a:pt x="100" y="785"/>
                    <a:pt x="98" y="808"/>
                  </a:cubicBezTo>
                  <a:cubicBezTo>
                    <a:pt x="98" y="808"/>
                    <a:pt x="157" y="835"/>
                    <a:pt x="239" y="797"/>
                  </a:cubicBezTo>
                  <a:cubicBezTo>
                    <a:pt x="239" y="797"/>
                    <a:pt x="197" y="615"/>
                    <a:pt x="200" y="599"/>
                  </a:cubicBezTo>
                  <a:cubicBezTo>
                    <a:pt x="202" y="583"/>
                    <a:pt x="206" y="397"/>
                    <a:pt x="191" y="388"/>
                  </a:cubicBezTo>
                  <a:cubicBezTo>
                    <a:pt x="191" y="388"/>
                    <a:pt x="218" y="296"/>
                    <a:pt x="182" y="265"/>
                  </a:cubicBezTo>
                  <a:cubicBezTo>
                    <a:pt x="182" y="265"/>
                    <a:pt x="220" y="183"/>
                    <a:pt x="220" y="165"/>
                  </a:cubicBezTo>
                  <a:cubicBezTo>
                    <a:pt x="220" y="147"/>
                    <a:pt x="204" y="38"/>
                    <a:pt x="172" y="19"/>
                  </a:cubicBezTo>
                  <a:cubicBezTo>
                    <a:pt x="141" y="0"/>
                    <a:pt x="20" y="19"/>
                    <a:pt x="20" y="19"/>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38" name="Freeform 167@|5FFC:4737356|FBC:16777215|LFC:0|LBC:16777215"/>
            <p:cNvSpPr/>
            <p:nvPr/>
          </p:nvSpPr>
          <p:spPr bwMode="auto">
            <a:xfrm>
              <a:off x="4410850" y="2048745"/>
              <a:ext cx="561377" cy="733354"/>
            </a:xfrm>
            <a:custGeom>
              <a:avLst/>
              <a:gdLst>
                <a:gd name="T0" fmla="*/ 475869 w 151"/>
                <a:gd name="T1" fmla="*/ 590444 h 195"/>
                <a:gd name="T2" fmla="*/ 137556 w 151"/>
                <a:gd name="T3" fmla="*/ 511467 h 195"/>
                <a:gd name="T4" fmla="*/ 0 w 151"/>
                <a:gd name="T5" fmla="*/ 0 h 195"/>
                <a:gd name="T6" fmla="*/ 468434 w 151"/>
                <a:gd name="T7" fmla="*/ 157953 h 195"/>
                <a:gd name="T8" fmla="*/ 475869 w 151"/>
                <a:gd name="T9" fmla="*/ 590444 h 1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1" h="195">
                  <a:moveTo>
                    <a:pt x="128" y="157"/>
                  </a:moveTo>
                  <a:cubicBezTo>
                    <a:pt x="69" y="195"/>
                    <a:pt x="48" y="150"/>
                    <a:pt x="37" y="136"/>
                  </a:cubicBezTo>
                  <a:cubicBezTo>
                    <a:pt x="25" y="123"/>
                    <a:pt x="0" y="0"/>
                    <a:pt x="0" y="0"/>
                  </a:cubicBezTo>
                  <a:cubicBezTo>
                    <a:pt x="15" y="13"/>
                    <a:pt x="79" y="30"/>
                    <a:pt x="126" y="42"/>
                  </a:cubicBezTo>
                  <a:cubicBezTo>
                    <a:pt x="151" y="78"/>
                    <a:pt x="128" y="157"/>
                    <a:pt x="128" y="157"/>
                  </a:cubicBezTo>
                  <a:close/>
                </a:path>
              </a:pathLst>
            </a:custGeom>
            <a:solidFill>
              <a:srgbClr val="4C494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39" name="Freeform 168@|5FFC:4737356|FBC:16777215|LFC:0|LBC:16777215"/>
            <p:cNvSpPr/>
            <p:nvPr/>
          </p:nvSpPr>
          <p:spPr bwMode="auto">
            <a:xfrm>
              <a:off x="4502504" y="2688975"/>
              <a:ext cx="538463" cy="1373591"/>
            </a:xfrm>
            <a:custGeom>
              <a:avLst/>
              <a:gdLst>
                <a:gd name="T0" fmla="*/ 201924 w 144"/>
                <a:gd name="T1" fmla="*/ 1283273 h 365"/>
                <a:gd name="T2" fmla="*/ 201924 w 144"/>
                <a:gd name="T3" fmla="*/ 797812 h 365"/>
                <a:gd name="T4" fmla="*/ 86005 w 144"/>
                <a:gd name="T5" fmla="*/ 380090 h 365"/>
                <a:gd name="T6" fmla="*/ 0 w 144"/>
                <a:gd name="T7" fmla="*/ 0 h 365"/>
                <a:gd name="T8" fmla="*/ 407587 w 144"/>
                <a:gd name="T9" fmla="*/ 22580 h 365"/>
                <a:gd name="T10" fmla="*/ 418805 w 144"/>
                <a:gd name="T11" fmla="*/ 737600 h 365"/>
                <a:gd name="T12" fmla="*/ 538463 w 144"/>
                <a:gd name="T13" fmla="*/ 1369828 h 365"/>
                <a:gd name="T14" fmla="*/ 201924 w 144"/>
                <a:gd name="T15" fmla="*/ 1283273 h 3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4" h="365">
                  <a:moveTo>
                    <a:pt x="54" y="341"/>
                  </a:moveTo>
                  <a:cubicBezTo>
                    <a:pt x="54" y="212"/>
                    <a:pt x="54" y="212"/>
                    <a:pt x="54" y="212"/>
                  </a:cubicBezTo>
                  <a:cubicBezTo>
                    <a:pt x="54" y="212"/>
                    <a:pt x="41" y="121"/>
                    <a:pt x="23" y="101"/>
                  </a:cubicBezTo>
                  <a:cubicBezTo>
                    <a:pt x="5" y="80"/>
                    <a:pt x="0" y="0"/>
                    <a:pt x="0" y="0"/>
                  </a:cubicBezTo>
                  <a:cubicBezTo>
                    <a:pt x="44" y="27"/>
                    <a:pt x="84" y="18"/>
                    <a:pt x="109" y="6"/>
                  </a:cubicBezTo>
                  <a:cubicBezTo>
                    <a:pt x="117" y="57"/>
                    <a:pt x="114" y="183"/>
                    <a:pt x="112" y="196"/>
                  </a:cubicBezTo>
                  <a:cubicBezTo>
                    <a:pt x="110" y="208"/>
                    <a:pt x="133" y="312"/>
                    <a:pt x="144" y="364"/>
                  </a:cubicBezTo>
                  <a:cubicBezTo>
                    <a:pt x="102" y="365"/>
                    <a:pt x="54" y="341"/>
                    <a:pt x="54" y="341"/>
                  </a:cubicBezTo>
                  <a:close/>
                </a:path>
              </a:pathLst>
            </a:custGeom>
            <a:solidFill>
              <a:srgbClr val="4C494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40" name="Freeform 169@|5FFC:4737356|FBC:16777215|LFC:0|LBC:16777215"/>
            <p:cNvSpPr/>
            <p:nvPr/>
          </p:nvSpPr>
          <p:spPr bwMode="auto">
            <a:xfrm>
              <a:off x="4491044" y="1455071"/>
              <a:ext cx="22913" cy="34925"/>
            </a:xfrm>
            <a:custGeom>
              <a:avLst/>
              <a:gdLst>
                <a:gd name="T0" fmla="*/ 22913 w 4"/>
                <a:gd name="T1" fmla="*/ 34925 h 9"/>
                <a:gd name="T2" fmla="*/ 0 w 4"/>
                <a:gd name="T3" fmla="*/ 0 h 9"/>
                <a:gd name="T4" fmla="*/ 22913 w 4"/>
                <a:gd name="T5" fmla="*/ 34925 h 9"/>
                <a:gd name="T6" fmla="*/ 0 60000 65536"/>
                <a:gd name="T7" fmla="*/ 0 60000 65536"/>
                <a:gd name="T8" fmla="*/ 0 60000 65536"/>
              </a:gdLst>
              <a:ahLst/>
              <a:cxnLst>
                <a:cxn ang="T6">
                  <a:pos x="T0" y="T1"/>
                </a:cxn>
                <a:cxn ang="T7">
                  <a:pos x="T2" y="T3"/>
                </a:cxn>
                <a:cxn ang="T8">
                  <a:pos x="T4" y="T5"/>
                </a:cxn>
              </a:cxnLst>
              <a:rect l="0" t="0" r="r" b="b"/>
              <a:pathLst>
                <a:path w="4" h="9">
                  <a:moveTo>
                    <a:pt x="4" y="9"/>
                  </a:moveTo>
                  <a:cubicBezTo>
                    <a:pt x="3" y="6"/>
                    <a:pt x="1" y="3"/>
                    <a:pt x="0" y="0"/>
                  </a:cubicBezTo>
                  <a:cubicBezTo>
                    <a:pt x="0" y="0"/>
                    <a:pt x="2" y="3"/>
                    <a:pt x="4" y="9"/>
                  </a:cubicBezTo>
                  <a:close/>
                </a:path>
              </a:pathLst>
            </a:custGeom>
            <a:solidFill>
              <a:srgbClr val="4C494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41" name="Freeform 170@|5FFC:4737356|FBC:16777215|LFC:0|LBC:16777215"/>
            <p:cNvSpPr/>
            <p:nvPr/>
          </p:nvSpPr>
          <p:spPr bwMode="auto">
            <a:xfrm>
              <a:off x="4193168" y="1455071"/>
              <a:ext cx="767605" cy="721717"/>
            </a:xfrm>
            <a:custGeom>
              <a:avLst/>
              <a:gdLst>
                <a:gd name="T0" fmla="*/ 163954 w 206"/>
                <a:gd name="T1" fmla="*/ 201321 h 190"/>
                <a:gd name="T2" fmla="*/ 614829 w 206"/>
                <a:gd name="T3" fmla="*/ 486209 h 190"/>
                <a:gd name="T4" fmla="*/ 313004 w 206"/>
                <a:gd name="T5" fmla="*/ 34187 h 190"/>
                <a:gd name="T6" fmla="*/ 767605 w 206"/>
                <a:gd name="T7" fmla="*/ 452023 h 190"/>
                <a:gd name="T8" fmla="*/ 655818 w 206"/>
                <a:gd name="T9" fmla="*/ 721717 h 190"/>
                <a:gd name="T10" fmla="*/ 130418 w 206"/>
                <a:gd name="T11" fmla="*/ 159537 h 190"/>
                <a:gd name="T12" fmla="*/ 163954 w 206"/>
                <a:gd name="T13" fmla="*/ 201321 h 1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6" h="190">
                  <a:moveTo>
                    <a:pt x="44" y="53"/>
                  </a:moveTo>
                  <a:cubicBezTo>
                    <a:pt x="87" y="105"/>
                    <a:pt x="165" y="128"/>
                    <a:pt x="165" y="128"/>
                  </a:cubicBezTo>
                  <a:cubicBezTo>
                    <a:pt x="140" y="112"/>
                    <a:pt x="98" y="34"/>
                    <a:pt x="84" y="9"/>
                  </a:cubicBezTo>
                  <a:cubicBezTo>
                    <a:pt x="106" y="46"/>
                    <a:pt x="165" y="91"/>
                    <a:pt x="206" y="119"/>
                  </a:cubicBezTo>
                  <a:cubicBezTo>
                    <a:pt x="196" y="147"/>
                    <a:pt x="179" y="184"/>
                    <a:pt x="176" y="190"/>
                  </a:cubicBezTo>
                  <a:cubicBezTo>
                    <a:pt x="107" y="145"/>
                    <a:pt x="35" y="42"/>
                    <a:pt x="35" y="42"/>
                  </a:cubicBezTo>
                  <a:cubicBezTo>
                    <a:pt x="35" y="42"/>
                    <a:pt x="0" y="0"/>
                    <a:pt x="44" y="53"/>
                  </a:cubicBezTo>
                  <a:close/>
                </a:path>
              </a:pathLst>
            </a:custGeom>
            <a:solidFill>
              <a:srgbClr val="4C494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42" name="Freeform 171@|5FFC:8224125|FBC:16777215|LFC:0|LBC:16777215"/>
            <p:cNvSpPr/>
            <p:nvPr/>
          </p:nvSpPr>
          <p:spPr bwMode="auto">
            <a:xfrm>
              <a:off x="4926400" y="1571477"/>
              <a:ext cx="343702" cy="2747181"/>
            </a:xfrm>
            <a:custGeom>
              <a:avLst/>
              <a:gdLst>
                <a:gd name="T0" fmla="*/ 144133 w 93"/>
                <a:gd name="T1" fmla="*/ 127776 h 731"/>
                <a:gd name="T2" fmla="*/ 73914 w 93"/>
                <a:gd name="T3" fmla="*/ 1228903 h 731"/>
                <a:gd name="T4" fmla="*/ 0 w 93"/>
                <a:gd name="T5" fmla="*/ 2574308 h 731"/>
                <a:gd name="T6" fmla="*/ 144133 w 93"/>
                <a:gd name="T7" fmla="*/ 2747181 h 731"/>
                <a:gd name="T8" fmla="*/ 192177 w 93"/>
                <a:gd name="T9" fmla="*/ 1165015 h 731"/>
                <a:gd name="T10" fmla="*/ 232830 w 93"/>
                <a:gd name="T11" fmla="*/ 127776 h 731"/>
                <a:gd name="T12" fmla="*/ 144133 w 93"/>
                <a:gd name="T13" fmla="*/ 127776 h 73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3" h="731">
                  <a:moveTo>
                    <a:pt x="39" y="34"/>
                  </a:moveTo>
                  <a:cubicBezTo>
                    <a:pt x="39" y="34"/>
                    <a:pt x="4" y="241"/>
                    <a:pt x="20" y="327"/>
                  </a:cubicBezTo>
                  <a:cubicBezTo>
                    <a:pt x="0" y="685"/>
                    <a:pt x="0" y="685"/>
                    <a:pt x="0" y="685"/>
                  </a:cubicBezTo>
                  <a:cubicBezTo>
                    <a:pt x="39" y="731"/>
                    <a:pt x="39" y="731"/>
                    <a:pt x="39" y="731"/>
                  </a:cubicBezTo>
                  <a:cubicBezTo>
                    <a:pt x="39" y="731"/>
                    <a:pt x="56" y="374"/>
                    <a:pt x="52" y="310"/>
                  </a:cubicBezTo>
                  <a:cubicBezTo>
                    <a:pt x="47" y="245"/>
                    <a:pt x="93" y="68"/>
                    <a:pt x="63" y="34"/>
                  </a:cubicBezTo>
                  <a:cubicBezTo>
                    <a:pt x="34" y="0"/>
                    <a:pt x="39" y="34"/>
                    <a:pt x="39" y="34"/>
                  </a:cubicBezTo>
                  <a:close/>
                </a:path>
              </a:pathLst>
            </a:custGeom>
            <a:solidFill>
              <a:srgbClr val="7D7D7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grpSp>
      <p:grpSp>
        <p:nvGrpSpPr>
          <p:cNvPr id="43" name="组合 48"/>
          <p:cNvGrpSpPr/>
          <p:nvPr/>
        </p:nvGrpSpPr>
        <p:grpSpPr bwMode="auto">
          <a:xfrm>
            <a:off x="5225876" y="1635646"/>
            <a:ext cx="642268" cy="808550"/>
            <a:chOff x="0" y="0"/>
            <a:chExt cx="1917700" cy="2220913"/>
          </a:xfrm>
        </p:grpSpPr>
        <p:sp>
          <p:nvSpPr>
            <p:cNvPr id="44" name="Freeform 154@|5FFC:0|FBC:16777215|LFC:0|LBC:16777215"/>
            <p:cNvSpPr/>
            <p:nvPr/>
          </p:nvSpPr>
          <p:spPr bwMode="auto">
            <a:xfrm>
              <a:off x="0" y="1910050"/>
              <a:ext cx="311450" cy="310863"/>
            </a:xfrm>
            <a:custGeom>
              <a:avLst/>
              <a:gdLst>
                <a:gd name="T0" fmla="*/ 0 w 8"/>
                <a:gd name="T1" fmla="*/ 38858 h 8"/>
                <a:gd name="T2" fmla="*/ 38931 w 8"/>
                <a:gd name="T3" fmla="*/ 38858 h 8"/>
                <a:gd name="T4" fmla="*/ 116794 w 8"/>
                <a:gd name="T5" fmla="*/ 0 h 8"/>
                <a:gd name="T6" fmla="*/ 233588 w 8"/>
                <a:gd name="T7" fmla="*/ 116574 h 8"/>
                <a:gd name="T8" fmla="*/ 233588 w 8"/>
                <a:gd name="T9" fmla="*/ 194289 h 8"/>
                <a:gd name="T10" fmla="*/ 311450 w 8"/>
                <a:gd name="T11" fmla="*/ 233147 h 8"/>
                <a:gd name="T12" fmla="*/ 311450 w 8"/>
                <a:gd name="T13" fmla="*/ 272005 h 8"/>
                <a:gd name="T14" fmla="*/ 155725 w 8"/>
                <a:gd name="T15" fmla="*/ 272005 h 8"/>
                <a:gd name="T16" fmla="*/ 116794 w 8"/>
                <a:gd name="T17" fmla="*/ 194289 h 8"/>
                <a:gd name="T18" fmla="*/ 77863 w 8"/>
                <a:gd name="T19" fmla="*/ 155432 h 8"/>
                <a:gd name="T20" fmla="*/ 77863 w 8"/>
                <a:gd name="T21" fmla="*/ 155432 h 8"/>
                <a:gd name="T22" fmla="*/ 0 w 8"/>
                <a:gd name="T23" fmla="*/ 38858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 h="8">
                  <a:moveTo>
                    <a:pt x="0" y="1"/>
                  </a:moveTo>
                  <a:cubicBezTo>
                    <a:pt x="0" y="1"/>
                    <a:pt x="0" y="1"/>
                    <a:pt x="1" y="1"/>
                  </a:cubicBezTo>
                  <a:cubicBezTo>
                    <a:pt x="1" y="1"/>
                    <a:pt x="2" y="0"/>
                    <a:pt x="3" y="0"/>
                  </a:cubicBezTo>
                  <a:cubicBezTo>
                    <a:pt x="3" y="0"/>
                    <a:pt x="6" y="2"/>
                    <a:pt x="6" y="3"/>
                  </a:cubicBezTo>
                  <a:cubicBezTo>
                    <a:pt x="6" y="5"/>
                    <a:pt x="6" y="5"/>
                    <a:pt x="6" y="5"/>
                  </a:cubicBezTo>
                  <a:cubicBezTo>
                    <a:pt x="6" y="5"/>
                    <a:pt x="8" y="5"/>
                    <a:pt x="8" y="6"/>
                  </a:cubicBezTo>
                  <a:cubicBezTo>
                    <a:pt x="8" y="7"/>
                    <a:pt x="8" y="7"/>
                    <a:pt x="8" y="7"/>
                  </a:cubicBezTo>
                  <a:cubicBezTo>
                    <a:pt x="8" y="7"/>
                    <a:pt x="6" y="8"/>
                    <a:pt x="4" y="7"/>
                  </a:cubicBezTo>
                  <a:cubicBezTo>
                    <a:pt x="4" y="7"/>
                    <a:pt x="4" y="7"/>
                    <a:pt x="3" y="5"/>
                  </a:cubicBezTo>
                  <a:cubicBezTo>
                    <a:pt x="3" y="5"/>
                    <a:pt x="3" y="4"/>
                    <a:pt x="2" y="4"/>
                  </a:cubicBezTo>
                  <a:cubicBezTo>
                    <a:pt x="2" y="4"/>
                    <a:pt x="2" y="4"/>
                    <a:pt x="2" y="4"/>
                  </a:cubicBezTo>
                  <a:cubicBezTo>
                    <a:pt x="2" y="4"/>
                    <a:pt x="0" y="3"/>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45" name="Freeform 155@|5FFC:2303014|FBC:16777215|LFC:0|LBC:16777215"/>
            <p:cNvSpPr/>
            <p:nvPr/>
          </p:nvSpPr>
          <p:spPr bwMode="auto">
            <a:xfrm>
              <a:off x="118981" y="778761"/>
              <a:ext cx="664896" cy="1285119"/>
            </a:xfrm>
            <a:custGeom>
              <a:avLst/>
              <a:gdLst>
                <a:gd name="T0" fmla="*/ 0 w 17"/>
                <a:gd name="T1" fmla="*/ 1129347 h 33"/>
                <a:gd name="T2" fmla="*/ 39112 w 17"/>
                <a:gd name="T3" fmla="*/ 1090404 h 33"/>
                <a:gd name="T4" fmla="*/ 39112 w 17"/>
                <a:gd name="T5" fmla="*/ 1051461 h 33"/>
                <a:gd name="T6" fmla="*/ 39112 w 17"/>
                <a:gd name="T7" fmla="*/ 1051461 h 33"/>
                <a:gd name="T8" fmla="*/ 78223 w 17"/>
                <a:gd name="T9" fmla="*/ 973575 h 33"/>
                <a:gd name="T10" fmla="*/ 273781 w 17"/>
                <a:gd name="T11" fmla="*/ 739917 h 33"/>
                <a:gd name="T12" fmla="*/ 352004 w 17"/>
                <a:gd name="T13" fmla="*/ 623088 h 33"/>
                <a:gd name="T14" fmla="*/ 312892 w 17"/>
                <a:gd name="T15" fmla="*/ 311544 h 33"/>
                <a:gd name="T16" fmla="*/ 273781 w 17"/>
                <a:gd name="T17" fmla="*/ 38943 h 33"/>
                <a:gd name="T18" fmla="*/ 664896 w 17"/>
                <a:gd name="T19" fmla="*/ 350487 h 33"/>
                <a:gd name="T20" fmla="*/ 586673 w 17"/>
                <a:gd name="T21" fmla="*/ 584145 h 33"/>
                <a:gd name="T22" fmla="*/ 469338 w 17"/>
                <a:gd name="T23" fmla="*/ 778860 h 33"/>
                <a:gd name="T24" fmla="*/ 195558 w 17"/>
                <a:gd name="T25" fmla="*/ 1285119 h 33"/>
                <a:gd name="T26" fmla="*/ 0 w 17"/>
                <a:gd name="T27" fmla="*/ 1129347 h 3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7" h="33">
                  <a:moveTo>
                    <a:pt x="0" y="29"/>
                  </a:moveTo>
                  <a:cubicBezTo>
                    <a:pt x="0" y="29"/>
                    <a:pt x="0" y="28"/>
                    <a:pt x="1" y="28"/>
                  </a:cubicBezTo>
                  <a:cubicBezTo>
                    <a:pt x="1" y="27"/>
                    <a:pt x="1" y="27"/>
                    <a:pt x="1" y="27"/>
                  </a:cubicBezTo>
                  <a:cubicBezTo>
                    <a:pt x="1" y="27"/>
                    <a:pt x="1" y="28"/>
                    <a:pt x="1" y="27"/>
                  </a:cubicBezTo>
                  <a:cubicBezTo>
                    <a:pt x="1" y="27"/>
                    <a:pt x="2" y="25"/>
                    <a:pt x="2" y="25"/>
                  </a:cubicBezTo>
                  <a:cubicBezTo>
                    <a:pt x="2" y="25"/>
                    <a:pt x="6" y="20"/>
                    <a:pt x="7" y="19"/>
                  </a:cubicBezTo>
                  <a:cubicBezTo>
                    <a:pt x="9" y="18"/>
                    <a:pt x="9" y="16"/>
                    <a:pt x="9" y="16"/>
                  </a:cubicBezTo>
                  <a:cubicBezTo>
                    <a:pt x="9" y="15"/>
                    <a:pt x="9" y="8"/>
                    <a:pt x="8" y="8"/>
                  </a:cubicBezTo>
                  <a:cubicBezTo>
                    <a:pt x="8" y="7"/>
                    <a:pt x="5" y="2"/>
                    <a:pt x="7" y="1"/>
                  </a:cubicBezTo>
                  <a:cubicBezTo>
                    <a:pt x="9" y="0"/>
                    <a:pt x="17" y="9"/>
                    <a:pt x="17" y="9"/>
                  </a:cubicBezTo>
                  <a:cubicBezTo>
                    <a:pt x="17" y="9"/>
                    <a:pt x="15" y="14"/>
                    <a:pt x="15" y="15"/>
                  </a:cubicBezTo>
                  <a:cubicBezTo>
                    <a:pt x="14" y="16"/>
                    <a:pt x="13" y="20"/>
                    <a:pt x="12" y="20"/>
                  </a:cubicBezTo>
                  <a:cubicBezTo>
                    <a:pt x="12" y="21"/>
                    <a:pt x="6" y="31"/>
                    <a:pt x="5" y="33"/>
                  </a:cubicBezTo>
                  <a:cubicBezTo>
                    <a:pt x="5" y="33"/>
                    <a:pt x="1" y="33"/>
                    <a:pt x="0" y="29"/>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46" name="Freeform 156@|5FFC:4737356|FBC:16777215|LFC:0|LBC:16777215"/>
            <p:cNvSpPr/>
            <p:nvPr/>
          </p:nvSpPr>
          <p:spPr bwMode="auto">
            <a:xfrm>
              <a:off x="118981" y="1208202"/>
              <a:ext cx="545915" cy="778763"/>
            </a:xfrm>
            <a:custGeom>
              <a:avLst/>
              <a:gdLst>
                <a:gd name="T0" fmla="*/ 389939 w 14"/>
                <a:gd name="T1" fmla="*/ 155753 h 20"/>
                <a:gd name="T2" fmla="*/ 506921 w 14"/>
                <a:gd name="T3" fmla="*/ 0 h 20"/>
                <a:gd name="T4" fmla="*/ 350945 w 14"/>
                <a:gd name="T5" fmla="*/ 116814 h 20"/>
                <a:gd name="T6" fmla="*/ 350945 w 14"/>
                <a:gd name="T7" fmla="*/ 194691 h 20"/>
                <a:gd name="T8" fmla="*/ 272958 w 14"/>
                <a:gd name="T9" fmla="*/ 311505 h 20"/>
                <a:gd name="T10" fmla="*/ 77988 w 14"/>
                <a:gd name="T11" fmla="*/ 545134 h 20"/>
                <a:gd name="T12" fmla="*/ 38994 w 14"/>
                <a:gd name="T13" fmla="*/ 623010 h 20"/>
                <a:gd name="T14" fmla="*/ 38994 w 14"/>
                <a:gd name="T15" fmla="*/ 623010 h 20"/>
                <a:gd name="T16" fmla="*/ 38994 w 14"/>
                <a:gd name="T17" fmla="*/ 661949 h 20"/>
                <a:gd name="T18" fmla="*/ 0 w 14"/>
                <a:gd name="T19" fmla="*/ 700887 h 20"/>
                <a:gd name="T20" fmla="*/ 77988 w 14"/>
                <a:gd name="T21" fmla="*/ 778763 h 20"/>
                <a:gd name="T22" fmla="*/ 116982 w 14"/>
                <a:gd name="T23" fmla="*/ 778763 h 20"/>
                <a:gd name="T24" fmla="*/ 116982 w 14"/>
                <a:gd name="T25" fmla="*/ 778763 h 20"/>
                <a:gd name="T26" fmla="*/ 77988 w 14"/>
                <a:gd name="T27" fmla="*/ 661949 h 20"/>
                <a:gd name="T28" fmla="*/ 155976 w 14"/>
                <a:gd name="T29" fmla="*/ 700887 h 20"/>
                <a:gd name="T30" fmla="*/ 116982 w 14"/>
                <a:gd name="T31" fmla="*/ 584072 h 20"/>
                <a:gd name="T32" fmla="*/ 194970 w 14"/>
                <a:gd name="T33" fmla="*/ 661949 h 20"/>
                <a:gd name="T34" fmla="*/ 155976 w 14"/>
                <a:gd name="T35" fmla="*/ 506196 h 20"/>
                <a:gd name="T36" fmla="*/ 350945 w 14"/>
                <a:gd name="T37" fmla="*/ 389382 h 20"/>
                <a:gd name="T38" fmla="*/ 506921 w 14"/>
                <a:gd name="T39" fmla="*/ 38938 h 20"/>
                <a:gd name="T40" fmla="*/ 389939 w 14"/>
                <a:gd name="T41" fmla="*/ 155753 h 2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 h="20">
                  <a:moveTo>
                    <a:pt x="10" y="4"/>
                  </a:moveTo>
                  <a:cubicBezTo>
                    <a:pt x="10" y="4"/>
                    <a:pt x="12" y="1"/>
                    <a:pt x="13" y="0"/>
                  </a:cubicBezTo>
                  <a:cubicBezTo>
                    <a:pt x="13" y="0"/>
                    <a:pt x="10" y="2"/>
                    <a:pt x="9" y="3"/>
                  </a:cubicBezTo>
                  <a:cubicBezTo>
                    <a:pt x="9" y="4"/>
                    <a:pt x="9" y="5"/>
                    <a:pt x="9" y="5"/>
                  </a:cubicBezTo>
                  <a:cubicBezTo>
                    <a:pt x="9" y="5"/>
                    <a:pt x="9" y="7"/>
                    <a:pt x="7" y="8"/>
                  </a:cubicBezTo>
                  <a:cubicBezTo>
                    <a:pt x="6" y="9"/>
                    <a:pt x="2" y="14"/>
                    <a:pt x="2" y="14"/>
                  </a:cubicBezTo>
                  <a:cubicBezTo>
                    <a:pt x="2" y="14"/>
                    <a:pt x="1" y="16"/>
                    <a:pt x="1" y="16"/>
                  </a:cubicBezTo>
                  <a:cubicBezTo>
                    <a:pt x="1" y="17"/>
                    <a:pt x="1" y="16"/>
                    <a:pt x="1" y="16"/>
                  </a:cubicBezTo>
                  <a:cubicBezTo>
                    <a:pt x="1" y="17"/>
                    <a:pt x="1" y="17"/>
                    <a:pt x="1" y="17"/>
                  </a:cubicBezTo>
                  <a:cubicBezTo>
                    <a:pt x="0" y="17"/>
                    <a:pt x="0" y="18"/>
                    <a:pt x="0" y="18"/>
                  </a:cubicBezTo>
                  <a:cubicBezTo>
                    <a:pt x="0" y="19"/>
                    <a:pt x="1" y="20"/>
                    <a:pt x="2" y="20"/>
                  </a:cubicBezTo>
                  <a:cubicBezTo>
                    <a:pt x="2" y="20"/>
                    <a:pt x="3" y="20"/>
                    <a:pt x="3" y="20"/>
                  </a:cubicBezTo>
                  <a:cubicBezTo>
                    <a:pt x="3" y="20"/>
                    <a:pt x="3" y="20"/>
                    <a:pt x="3" y="20"/>
                  </a:cubicBezTo>
                  <a:cubicBezTo>
                    <a:pt x="2" y="17"/>
                    <a:pt x="2" y="17"/>
                    <a:pt x="2" y="17"/>
                  </a:cubicBezTo>
                  <a:cubicBezTo>
                    <a:pt x="2" y="17"/>
                    <a:pt x="3" y="19"/>
                    <a:pt x="4" y="18"/>
                  </a:cubicBezTo>
                  <a:cubicBezTo>
                    <a:pt x="3" y="15"/>
                    <a:pt x="3" y="15"/>
                    <a:pt x="3" y="15"/>
                  </a:cubicBezTo>
                  <a:cubicBezTo>
                    <a:pt x="3" y="15"/>
                    <a:pt x="5" y="17"/>
                    <a:pt x="5" y="17"/>
                  </a:cubicBezTo>
                  <a:cubicBezTo>
                    <a:pt x="6" y="16"/>
                    <a:pt x="4" y="13"/>
                    <a:pt x="4" y="13"/>
                  </a:cubicBezTo>
                  <a:cubicBezTo>
                    <a:pt x="4" y="13"/>
                    <a:pt x="7" y="11"/>
                    <a:pt x="9" y="10"/>
                  </a:cubicBezTo>
                  <a:cubicBezTo>
                    <a:pt x="10" y="8"/>
                    <a:pt x="13" y="2"/>
                    <a:pt x="13" y="1"/>
                  </a:cubicBezTo>
                  <a:cubicBezTo>
                    <a:pt x="14" y="0"/>
                    <a:pt x="10" y="4"/>
                    <a:pt x="10" y="4"/>
                  </a:cubicBezTo>
                  <a:close/>
                </a:path>
              </a:pathLst>
            </a:custGeom>
            <a:solidFill>
              <a:srgbClr val="4C494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47" name="Freeform 157@|5FFC:4737356|FBC:16777215|LFC:0|LBC:16777215"/>
            <p:cNvSpPr/>
            <p:nvPr/>
          </p:nvSpPr>
          <p:spPr bwMode="auto">
            <a:xfrm>
              <a:off x="391939" y="1012711"/>
              <a:ext cx="76988" cy="195491"/>
            </a:xfrm>
            <a:custGeom>
              <a:avLst/>
              <a:gdLst>
                <a:gd name="T0" fmla="*/ 38494 w 2"/>
                <a:gd name="T1" fmla="*/ 78196 h 5"/>
                <a:gd name="T2" fmla="*/ 76988 w 2"/>
                <a:gd name="T3" fmla="*/ 195491 h 5"/>
                <a:gd name="T4" fmla="*/ 76988 w 2"/>
                <a:gd name="T5" fmla="*/ 117295 h 5"/>
                <a:gd name="T6" fmla="*/ 76988 w 2"/>
                <a:gd name="T7" fmla="*/ 0 h 5"/>
                <a:gd name="T8" fmla="*/ 0 w 2"/>
                <a:gd name="T9" fmla="*/ 0 h 5"/>
                <a:gd name="T10" fmla="*/ 38494 w 2"/>
                <a:gd name="T11" fmla="*/ 78196 h 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5">
                  <a:moveTo>
                    <a:pt x="1" y="2"/>
                  </a:moveTo>
                  <a:cubicBezTo>
                    <a:pt x="1" y="2"/>
                    <a:pt x="2" y="4"/>
                    <a:pt x="2" y="5"/>
                  </a:cubicBezTo>
                  <a:cubicBezTo>
                    <a:pt x="2" y="5"/>
                    <a:pt x="2" y="4"/>
                    <a:pt x="2" y="3"/>
                  </a:cubicBezTo>
                  <a:cubicBezTo>
                    <a:pt x="2" y="2"/>
                    <a:pt x="2" y="0"/>
                    <a:pt x="2" y="0"/>
                  </a:cubicBezTo>
                  <a:cubicBezTo>
                    <a:pt x="2" y="0"/>
                    <a:pt x="1" y="0"/>
                    <a:pt x="0" y="0"/>
                  </a:cubicBezTo>
                  <a:cubicBezTo>
                    <a:pt x="1" y="1"/>
                    <a:pt x="1" y="1"/>
                    <a:pt x="1" y="2"/>
                  </a:cubicBezTo>
                  <a:close/>
                </a:path>
              </a:pathLst>
            </a:custGeom>
            <a:solidFill>
              <a:srgbClr val="4C494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49" name="Freeform 158@|5FFC:9683704|FBC:16777215|LFC:0|LBC:16777215"/>
            <p:cNvSpPr/>
            <p:nvPr/>
          </p:nvSpPr>
          <p:spPr bwMode="auto">
            <a:xfrm>
              <a:off x="1564254" y="233948"/>
              <a:ext cx="353446" cy="544813"/>
            </a:xfrm>
            <a:custGeom>
              <a:avLst/>
              <a:gdLst>
                <a:gd name="T0" fmla="*/ 0 w 9"/>
                <a:gd name="T1" fmla="*/ 505898 h 14"/>
                <a:gd name="T2" fmla="*/ 78544 w 9"/>
                <a:gd name="T3" fmla="*/ 544813 h 14"/>
                <a:gd name="T4" fmla="*/ 314174 w 9"/>
                <a:gd name="T5" fmla="*/ 272407 h 14"/>
                <a:gd name="T6" fmla="*/ 353446 w 9"/>
                <a:gd name="T7" fmla="*/ 155661 h 14"/>
                <a:gd name="T8" fmla="*/ 353446 w 9"/>
                <a:gd name="T9" fmla="*/ 38915 h 14"/>
                <a:gd name="T10" fmla="*/ 353446 w 9"/>
                <a:gd name="T11" fmla="*/ 38915 h 14"/>
                <a:gd name="T12" fmla="*/ 314174 w 9"/>
                <a:gd name="T13" fmla="*/ 116746 h 14"/>
                <a:gd name="T14" fmla="*/ 314174 w 9"/>
                <a:gd name="T15" fmla="*/ 116746 h 14"/>
                <a:gd name="T16" fmla="*/ 314174 w 9"/>
                <a:gd name="T17" fmla="*/ 77830 h 14"/>
                <a:gd name="T18" fmla="*/ 314174 w 9"/>
                <a:gd name="T19" fmla="*/ 38915 h 14"/>
                <a:gd name="T20" fmla="*/ 274902 w 9"/>
                <a:gd name="T21" fmla="*/ 38915 h 14"/>
                <a:gd name="T22" fmla="*/ 274902 w 9"/>
                <a:gd name="T23" fmla="*/ 77830 h 14"/>
                <a:gd name="T24" fmla="*/ 274902 w 9"/>
                <a:gd name="T25" fmla="*/ 116746 h 14"/>
                <a:gd name="T26" fmla="*/ 274902 w 9"/>
                <a:gd name="T27" fmla="*/ 77830 h 14"/>
                <a:gd name="T28" fmla="*/ 274902 w 9"/>
                <a:gd name="T29" fmla="*/ 0 h 14"/>
                <a:gd name="T30" fmla="*/ 235631 w 9"/>
                <a:gd name="T31" fmla="*/ 77830 h 14"/>
                <a:gd name="T32" fmla="*/ 235631 w 9"/>
                <a:gd name="T33" fmla="*/ 116746 h 14"/>
                <a:gd name="T34" fmla="*/ 235631 w 9"/>
                <a:gd name="T35" fmla="*/ 77830 h 14"/>
                <a:gd name="T36" fmla="*/ 235631 w 9"/>
                <a:gd name="T37" fmla="*/ 38915 h 14"/>
                <a:gd name="T38" fmla="*/ 196359 w 9"/>
                <a:gd name="T39" fmla="*/ 116746 h 14"/>
                <a:gd name="T40" fmla="*/ 196359 w 9"/>
                <a:gd name="T41" fmla="*/ 155661 h 14"/>
                <a:gd name="T42" fmla="*/ 196359 w 9"/>
                <a:gd name="T43" fmla="*/ 155661 h 14"/>
                <a:gd name="T44" fmla="*/ 196359 w 9"/>
                <a:gd name="T45" fmla="*/ 194576 h 14"/>
                <a:gd name="T46" fmla="*/ 157087 w 9"/>
                <a:gd name="T47" fmla="*/ 155661 h 14"/>
                <a:gd name="T48" fmla="*/ 157087 w 9"/>
                <a:gd name="T49" fmla="*/ 194576 h 14"/>
                <a:gd name="T50" fmla="*/ 235631 w 9"/>
                <a:gd name="T51" fmla="*/ 272407 h 14"/>
                <a:gd name="T52" fmla="*/ 235631 w 9"/>
                <a:gd name="T53" fmla="*/ 272407 h 14"/>
                <a:gd name="T54" fmla="*/ 117815 w 9"/>
                <a:gd name="T55" fmla="*/ 350237 h 14"/>
                <a:gd name="T56" fmla="*/ 39272 w 9"/>
                <a:gd name="T57" fmla="*/ 389152 h 14"/>
                <a:gd name="T58" fmla="*/ 0 w 9"/>
                <a:gd name="T59" fmla="*/ 505898 h 1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9" h="14">
                  <a:moveTo>
                    <a:pt x="0" y="13"/>
                  </a:moveTo>
                  <a:cubicBezTo>
                    <a:pt x="0" y="13"/>
                    <a:pt x="0" y="14"/>
                    <a:pt x="2" y="14"/>
                  </a:cubicBezTo>
                  <a:cubicBezTo>
                    <a:pt x="2" y="14"/>
                    <a:pt x="8" y="9"/>
                    <a:pt x="8" y="7"/>
                  </a:cubicBezTo>
                  <a:cubicBezTo>
                    <a:pt x="8" y="7"/>
                    <a:pt x="9" y="5"/>
                    <a:pt x="9" y="4"/>
                  </a:cubicBezTo>
                  <a:cubicBezTo>
                    <a:pt x="9" y="4"/>
                    <a:pt x="9" y="1"/>
                    <a:pt x="9" y="1"/>
                  </a:cubicBezTo>
                  <a:cubicBezTo>
                    <a:pt x="9" y="1"/>
                    <a:pt x="9" y="1"/>
                    <a:pt x="9" y="1"/>
                  </a:cubicBezTo>
                  <a:cubicBezTo>
                    <a:pt x="9" y="1"/>
                    <a:pt x="8" y="3"/>
                    <a:pt x="8" y="3"/>
                  </a:cubicBezTo>
                  <a:cubicBezTo>
                    <a:pt x="8" y="3"/>
                    <a:pt x="8" y="3"/>
                    <a:pt x="8" y="3"/>
                  </a:cubicBezTo>
                  <a:cubicBezTo>
                    <a:pt x="8" y="2"/>
                    <a:pt x="8" y="2"/>
                    <a:pt x="8" y="2"/>
                  </a:cubicBezTo>
                  <a:cubicBezTo>
                    <a:pt x="8" y="2"/>
                    <a:pt x="8" y="1"/>
                    <a:pt x="8" y="1"/>
                  </a:cubicBezTo>
                  <a:cubicBezTo>
                    <a:pt x="8" y="0"/>
                    <a:pt x="7" y="1"/>
                    <a:pt x="7" y="1"/>
                  </a:cubicBezTo>
                  <a:cubicBezTo>
                    <a:pt x="7" y="2"/>
                    <a:pt x="7" y="2"/>
                    <a:pt x="7" y="2"/>
                  </a:cubicBezTo>
                  <a:cubicBezTo>
                    <a:pt x="7" y="2"/>
                    <a:pt x="7" y="3"/>
                    <a:pt x="7" y="3"/>
                  </a:cubicBezTo>
                  <a:cubicBezTo>
                    <a:pt x="7" y="3"/>
                    <a:pt x="7" y="2"/>
                    <a:pt x="7" y="2"/>
                  </a:cubicBezTo>
                  <a:cubicBezTo>
                    <a:pt x="7" y="2"/>
                    <a:pt x="7" y="0"/>
                    <a:pt x="7" y="0"/>
                  </a:cubicBezTo>
                  <a:cubicBezTo>
                    <a:pt x="7" y="0"/>
                    <a:pt x="6" y="0"/>
                    <a:pt x="6" y="2"/>
                  </a:cubicBezTo>
                  <a:cubicBezTo>
                    <a:pt x="6" y="3"/>
                    <a:pt x="6" y="3"/>
                    <a:pt x="6" y="3"/>
                  </a:cubicBezTo>
                  <a:cubicBezTo>
                    <a:pt x="6" y="2"/>
                    <a:pt x="6" y="2"/>
                    <a:pt x="6" y="2"/>
                  </a:cubicBezTo>
                  <a:cubicBezTo>
                    <a:pt x="6" y="2"/>
                    <a:pt x="6" y="1"/>
                    <a:pt x="6" y="1"/>
                  </a:cubicBezTo>
                  <a:cubicBezTo>
                    <a:pt x="5" y="1"/>
                    <a:pt x="5" y="2"/>
                    <a:pt x="5" y="3"/>
                  </a:cubicBezTo>
                  <a:cubicBezTo>
                    <a:pt x="5" y="3"/>
                    <a:pt x="5" y="4"/>
                    <a:pt x="5" y="4"/>
                  </a:cubicBezTo>
                  <a:cubicBezTo>
                    <a:pt x="5" y="4"/>
                    <a:pt x="5" y="4"/>
                    <a:pt x="5" y="4"/>
                  </a:cubicBezTo>
                  <a:cubicBezTo>
                    <a:pt x="5" y="4"/>
                    <a:pt x="5" y="5"/>
                    <a:pt x="5" y="5"/>
                  </a:cubicBezTo>
                  <a:cubicBezTo>
                    <a:pt x="5" y="5"/>
                    <a:pt x="4" y="4"/>
                    <a:pt x="4" y="4"/>
                  </a:cubicBezTo>
                  <a:cubicBezTo>
                    <a:pt x="4" y="4"/>
                    <a:pt x="3" y="5"/>
                    <a:pt x="4" y="5"/>
                  </a:cubicBezTo>
                  <a:cubicBezTo>
                    <a:pt x="4" y="5"/>
                    <a:pt x="5" y="7"/>
                    <a:pt x="6" y="7"/>
                  </a:cubicBezTo>
                  <a:cubicBezTo>
                    <a:pt x="6" y="7"/>
                    <a:pt x="6" y="7"/>
                    <a:pt x="6" y="7"/>
                  </a:cubicBezTo>
                  <a:cubicBezTo>
                    <a:pt x="6" y="7"/>
                    <a:pt x="4" y="8"/>
                    <a:pt x="3" y="9"/>
                  </a:cubicBezTo>
                  <a:cubicBezTo>
                    <a:pt x="3" y="9"/>
                    <a:pt x="1" y="10"/>
                    <a:pt x="1" y="10"/>
                  </a:cubicBezTo>
                  <a:cubicBezTo>
                    <a:pt x="0" y="10"/>
                    <a:pt x="0" y="13"/>
                    <a:pt x="0" y="13"/>
                  </a:cubicBezTo>
                  <a:close/>
                </a:path>
              </a:pathLst>
            </a:custGeom>
            <a:solidFill>
              <a:srgbClr val="F8C29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50" name="Freeform 159@|5FFC:9683704|FBC:16777215|LFC:0|LBC:16777215"/>
            <p:cNvSpPr/>
            <p:nvPr/>
          </p:nvSpPr>
          <p:spPr bwMode="auto">
            <a:xfrm>
              <a:off x="118981" y="118576"/>
              <a:ext cx="468927" cy="544813"/>
            </a:xfrm>
            <a:custGeom>
              <a:avLst/>
              <a:gdLst>
                <a:gd name="T0" fmla="*/ 234464 w 12"/>
                <a:gd name="T1" fmla="*/ 350237 h 14"/>
                <a:gd name="T2" fmla="*/ 351695 w 12"/>
                <a:gd name="T3" fmla="*/ 233491 h 14"/>
                <a:gd name="T4" fmla="*/ 468927 w 12"/>
                <a:gd name="T5" fmla="*/ 116746 h 14"/>
                <a:gd name="T6" fmla="*/ 429850 w 12"/>
                <a:gd name="T7" fmla="*/ 0 h 14"/>
                <a:gd name="T8" fmla="*/ 312618 w 12"/>
                <a:gd name="T9" fmla="*/ 116746 h 14"/>
                <a:gd name="T10" fmla="*/ 156309 w 12"/>
                <a:gd name="T11" fmla="*/ 311322 h 14"/>
                <a:gd name="T12" fmla="*/ 78155 w 12"/>
                <a:gd name="T13" fmla="*/ 350237 h 14"/>
                <a:gd name="T14" fmla="*/ 39077 w 12"/>
                <a:gd name="T15" fmla="*/ 389152 h 14"/>
                <a:gd name="T16" fmla="*/ 39077 w 12"/>
                <a:gd name="T17" fmla="*/ 428067 h 14"/>
                <a:gd name="T18" fmla="*/ 0 w 12"/>
                <a:gd name="T19" fmla="*/ 466983 h 14"/>
                <a:gd name="T20" fmla="*/ 39077 w 12"/>
                <a:gd name="T21" fmla="*/ 466983 h 14"/>
                <a:gd name="T22" fmla="*/ 78155 w 12"/>
                <a:gd name="T23" fmla="*/ 428067 h 14"/>
                <a:gd name="T24" fmla="*/ 39077 w 12"/>
                <a:gd name="T25" fmla="*/ 544813 h 14"/>
                <a:gd name="T26" fmla="*/ 78155 w 12"/>
                <a:gd name="T27" fmla="*/ 505898 h 14"/>
                <a:gd name="T28" fmla="*/ 117232 w 12"/>
                <a:gd name="T29" fmla="*/ 466983 h 14"/>
                <a:gd name="T30" fmla="*/ 117232 w 12"/>
                <a:gd name="T31" fmla="*/ 466983 h 14"/>
                <a:gd name="T32" fmla="*/ 117232 w 12"/>
                <a:gd name="T33" fmla="*/ 505898 h 14"/>
                <a:gd name="T34" fmla="*/ 117232 w 12"/>
                <a:gd name="T35" fmla="*/ 544813 h 14"/>
                <a:gd name="T36" fmla="*/ 156309 w 12"/>
                <a:gd name="T37" fmla="*/ 466983 h 14"/>
                <a:gd name="T38" fmla="*/ 234464 w 12"/>
                <a:gd name="T39" fmla="*/ 428067 h 14"/>
                <a:gd name="T40" fmla="*/ 273541 w 12"/>
                <a:gd name="T41" fmla="*/ 505898 h 14"/>
                <a:gd name="T42" fmla="*/ 273541 w 12"/>
                <a:gd name="T43" fmla="*/ 505898 h 14"/>
                <a:gd name="T44" fmla="*/ 273541 w 12"/>
                <a:gd name="T45" fmla="*/ 389152 h 14"/>
                <a:gd name="T46" fmla="*/ 234464 w 12"/>
                <a:gd name="T47" fmla="*/ 350237 h 1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2" h="14">
                  <a:moveTo>
                    <a:pt x="6" y="9"/>
                  </a:moveTo>
                  <a:cubicBezTo>
                    <a:pt x="6" y="8"/>
                    <a:pt x="9" y="6"/>
                    <a:pt x="9" y="6"/>
                  </a:cubicBezTo>
                  <a:cubicBezTo>
                    <a:pt x="9" y="6"/>
                    <a:pt x="12" y="4"/>
                    <a:pt x="12" y="3"/>
                  </a:cubicBezTo>
                  <a:cubicBezTo>
                    <a:pt x="12" y="2"/>
                    <a:pt x="11" y="0"/>
                    <a:pt x="11" y="0"/>
                  </a:cubicBezTo>
                  <a:cubicBezTo>
                    <a:pt x="11" y="0"/>
                    <a:pt x="8" y="2"/>
                    <a:pt x="8" y="3"/>
                  </a:cubicBezTo>
                  <a:cubicBezTo>
                    <a:pt x="7" y="3"/>
                    <a:pt x="4" y="8"/>
                    <a:pt x="4" y="8"/>
                  </a:cubicBezTo>
                  <a:cubicBezTo>
                    <a:pt x="4" y="8"/>
                    <a:pt x="3" y="9"/>
                    <a:pt x="2" y="9"/>
                  </a:cubicBezTo>
                  <a:cubicBezTo>
                    <a:pt x="2" y="9"/>
                    <a:pt x="1" y="10"/>
                    <a:pt x="1" y="10"/>
                  </a:cubicBezTo>
                  <a:cubicBezTo>
                    <a:pt x="1" y="11"/>
                    <a:pt x="1" y="11"/>
                    <a:pt x="1" y="11"/>
                  </a:cubicBezTo>
                  <a:cubicBezTo>
                    <a:pt x="1" y="11"/>
                    <a:pt x="0" y="12"/>
                    <a:pt x="0" y="12"/>
                  </a:cubicBezTo>
                  <a:cubicBezTo>
                    <a:pt x="0" y="13"/>
                    <a:pt x="1" y="12"/>
                    <a:pt x="1" y="12"/>
                  </a:cubicBezTo>
                  <a:cubicBezTo>
                    <a:pt x="1" y="12"/>
                    <a:pt x="2" y="11"/>
                    <a:pt x="2" y="11"/>
                  </a:cubicBezTo>
                  <a:cubicBezTo>
                    <a:pt x="2" y="11"/>
                    <a:pt x="0" y="13"/>
                    <a:pt x="1" y="14"/>
                  </a:cubicBezTo>
                  <a:cubicBezTo>
                    <a:pt x="1" y="14"/>
                    <a:pt x="1" y="14"/>
                    <a:pt x="2" y="13"/>
                  </a:cubicBezTo>
                  <a:cubicBezTo>
                    <a:pt x="2" y="12"/>
                    <a:pt x="3" y="12"/>
                    <a:pt x="3" y="12"/>
                  </a:cubicBezTo>
                  <a:cubicBezTo>
                    <a:pt x="3" y="12"/>
                    <a:pt x="3" y="12"/>
                    <a:pt x="3" y="12"/>
                  </a:cubicBezTo>
                  <a:cubicBezTo>
                    <a:pt x="3" y="12"/>
                    <a:pt x="3" y="13"/>
                    <a:pt x="3" y="13"/>
                  </a:cubicBezTo>
                  <a:cubicBezTo>
                    <a:pt x="2" y="14"/>
                    <a:pt x="3" y="14"/>
                    <a:pt x="3" y="14"/>
                  </a:cubicBezTo>
                  <a:cubicBezTo>
                    <a:pt x="3" y="14"/>
                    <a:pt x="4" y="12"/>
                    <a:pt x="4" y="12"/>
                  </a:cubicBezTo>
                  <a:cubicBezTo>
                    <a:pt x="4" y="12"/>
                    <a:pt x="5" y="11"/>
                    <a:pt x="6" y="11"/>
                  </a:cubicBezTo>
                  <a:cubicBezTo>
                    <a:pt x="6" y="11"/>
                    <a:pt x="6" y="13"/>
                    <a:pt x="7" y="13"/>
                  </a:cubicBezTo>
                  <a:cubicBezTo>
                    <a:pt x="7" y="13"/>
                    <a:pt x="7" y="13"/>
                    <a:pt x="7" y="13"/>
                  </a:cubicBezTo>
                  <a:cubicBezTo>
                    <a:pt x="7" y="12"/>
                    <a:pt x="7" y="10"/>
                    <a:pt x="7" y="10"/>
                  </a:cubicBezTo>
                  <a:cubicBezTo>
                    <a:pt x="7" y="9"/>
                    <a:pt x="6" y="9"/>
                    <a:pt x="6" y="9"/>
                  </a:cubicBezTo>
                  <a:close/>
                </a:path>
              </a:pathLst>
            </a:custGeom>
            <a:solidFill>
              <a:srgbClr val="F8C29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51" name="Freeform 160@|5FFC:9350382|FBC:16777215|LFC:0|LBC:16777215"/>
            <p:cNvSpPr/>
            <p:nvPr/>
          </p:nvSpPr>
          <p:spPr bwMode="auto">
            <a:xfrm>
              <a:off x="234462" y="195491"/>
              <a:ext cx="353446" cy="467898"/>
            </a:xfrm>
            <a:custGeom>
              <a:avLst/>
              <a:gdLst>
                <a:gd name="T0" fmla="*/ 235631 w 9"/>
                <a:gd name="T1" fmla="*/ 155966 h 12"/>
                <a:gd name="T2" fmla="*/ 353446 w 9"/>
                <a:gd name="T3" fmla="*/ 38992 h 12"/>
                <a:gd name="T4" fmla="*/ 353446 w 9"/>
                <a:gd name="T5" fmla="*/ 0 h 12"/>
                <a:gd name="T6" fmla="*/ 274902 w 9"/>
                <a:gd name="T7" fmla="*/ 77983 h 12"/>
                <a:gd name="T8" fmla="*/ 78544 w 9"/>
                <a:gd name="T9" fmla="*/ 233949 h 12"/>
                <a:gd name="T10" fmla="*/ 117815 w 9"/>
                <a:gd name="T11" fmla="*/ 311932 h 12"/>
                <a:gd name="T12" fmla="*/ 39272 w 9"/>
                <a:gd name="T13" fmla="*/ 389915 h 12"/>
                <a:gd name="T14" fmla="*/ 0 w 9"/>
                <a:gd name="T15" fmla="*/ 467898 h 12"/>
                <a:gd name="T16" fmla="*/ 39272 w 9"/>
                <a:gd name="T17" fmla="*/ 389915 h 12"/>
                <a:gd name="T18" fmla="*/ 117815 w 9"/>
                <a:gd name="T19" fmla="*/ 350924 h 12"/>
                <a:gd name="T20" fmla="*/ 157087 w 9"/>
                <a:gd name="T21" fmla="*/ 428907 h 12"/>
                <a:gd name="T22" fmla="*/ 157087 w 9"/>
                <a:gd name="T23" fmla="*/ 428907 h 12"/>
                <a:gd name="T24" fmla="*/ 157087 w 9"/>
                <a:gd name="T25" fmla="*/ 311932 h 12"/>
                <a:gd name="T26" fmla="*/ 117815 w 9"/>
                <a:gd name="T27" fmla="*/ 272941 h 12"/>
                <a:gd name="T28" fmla="*/ 235631 w 9"/>
                <a:gd name="T29" fmla="*/ 155966 h 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 h="12">
                  <a:moveTo>
                    <a:pt x="6" y="4"/>
                  </a:moveTo>
                  <a:cubicBezTo>
                    <a:pt x="6" y="4"/>
                    <a:pt x="9" y="2"/>
                    <a:pt x="9" y="1"/>
                  </a:cubicBezTo>
                  <a:cubicBezTo>
                    <a:pt x="9" y="1"/>
                    <a:pt x="9" y="0"/>
                    <a:pt x="9" y="0"/>
                  </a:cubicBezTo>
                  <a:cubicBezTo>
                    <a:pt x="8" y="1"/>
                    <a:pt x="7" y="2"/>
                    <a:pt x="7" y="2"/>
                  </a:cubicBezTo>
                  <a:cubicBezTo>
                    <a:pt x="7" y="2"/>
                    <a:pt x="3" y="6"/>
                    <a:pt x="2" y="6"/>
                  </a:cubicBezTo>
                  <a:cubicBezTo>
                    <a:pt x="2" y="6"/>
                    <a:pt x="3" y="7"/>
                    <a:pt x="3" y="8"/>
                  </a:cubicBezTo>
                  <a:cubicBezTo>
                    <a:pt x="3" y="8"/>
                    <a:pt x="1" y="9"/>
                    <a:pt x="1" y="10"/>
                  </a:cubicBezTo>
                  <a:cubicBezTo>
                    <a:pt x="1" y="10"/>
                    <a:pt x="0" y="11"/>
                    <a:pt x="0" y="12"/>
                  </a:cubicBezTo>
                  <a:cubicBezTo>
                    <a:pt x="0" y="12"/>
                    <a:pt x="1" y="10"/>
                    <a:pt x="1" y="10"/>
                  </a:cubicBezTo>
                  <a:cubicBezTo>
                    <a:pt x="1" y="10"/>
                    <a:pt x="2" y="9"/>
                    <a:pt x="3" y="9"/>
                  </a:cubicBezTo>
                  <a:cubicBezTo>
                    <a:pt x="3" y="9"/>
                    <a:pt x="3" y="11"/>
                    <a:pt x="4" y="11"/>
                  </a:cubicBezTo>
                  <a:cubicBezTo>
                    <a:pt x="4" y="11"/>
                    <a:pt x="4" y="11"/>
                    <a:pt x="4" y="11"/>
                  </a:cubicBezTo>
                  <a:cubicBezTo>
                    <a:pt x="4" y="10"/>
                    <a:pt x="4" y="8"/>
                    <a:pt x="4" y="8"/>
                  </a:cubicBezTo>
                  <a:cubicBezTo>
                    <a:pt x="4" y="7"/>
                    <a:pt x="3" y="7"/>
                    <a:pt x="3" y="7"/>
                  </a:cubicBezTo>
                  <a:cubicBezTo>
                    <a:pt x="3" y="6"/>
                    <a:pt x="6" y="4"/>
                    <a:pt x="6" y="4"/>
                  </a:cubicBezTo>
                  <a:close/>
                </a:path>
              </a:pathLst>
            </a:custGeom>
            <a:solidFill>
              <a:srgbClr val="EEAC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52" name="Freeform 161@|5FFC:9350382|FBC:16777215|LFC:0|LBC:16777215"/>
            <p:cNvSpPr/>
            <p:nvPr/>
          </p:nvSpPr>
          <p:spPr bwMode="auto">
            <a:xfrm>
              <a:off x="1683236" y="272405"/>
              <a:ext cx="115483" cy="233950"/>
            </a:xfrm>
            <a:custGeom>
              <a:avLst/>
              <a:gdLst>
                <a:gd name="T0" fmla="*/ 76989 w 3"/>
                <a:gd name="T1" fmla="*/ 194958 h 6"/>
                <a:gd name="T2" fmla="*/ 115483 w 3"/>
                <a:gd name="T3" fmla="*/ 116975 h 6"/>
                <a:gd name="T4" fmla="*/ 115483 w 3"/>
                <a:gd name="T5" fmla="*/ 38992 h 6"/>
                <a:gd name="T6" fmla="*/ 115483 w 3"/>
                <a:gd name="T7" fmla="*/ 0 h 6"/>
                <a:gd name="T8" fmla="*/ 76989 w 3"/>
                <a:gd name="T9" fmla="*/ 77983 h 6"/>
                <a:gd name="T10" fmla="*/ 76989 w 3"/>
                <a:gd name="T11" fmla="*/ 116975 h 6"/>
                <a:gd name="T12" fmla="*/ 76989 w 3"/>
                <a:gd name="T13" fmla="*/ 116975 h 6"/>
                <a:gd name="T14" fmla="*/ 76989 w 3"/>
                <a:gd name="T15" fmla="*/ 155967 h 6"/>
                <a:gd name="T16" fmla="*/ 38494 w 3"/>
                <a:gd name="T17" fmla="*/ 116975 h 6"/>
                <a:gd name="T18" fmla="*/ 38494 w 3"/>
                <a:gd name="T19" fmla="*/ 155967 h 6"/>
                <a:gd name="T20" fmla="*/ 115483 w 3"/>
                <a:gd name="T21" fmla="*/ 233950 h 6"/>
                <a:gd name="T22" fmla="*/ 76989 w 3"/>
                <a:gd name="T23" fmla="*/ 194958 h 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 h="6">
                  <a:moveTo>
                    <a:pt x="2" y="5"/>
                  </a:moveTo>
                  <a:cubicBezTo>
                    <a:pt x="2" y="5"/>
                    <a:pt x="3" y="4"/>
                    <a:pt x="3" y="3"/>
                  </a:cubicBezTo>
                  <a:cubicBezTo>
                    <a:pt x="3" y="1"/>
                    <a:pt x="3" y="1"/>
                    <a:pt x="3" y="1"/>
                  </a:cubicBezTo>
                  <a:cubicBezTo>
                    <a:pt x="3" y="1"/>
                    <a:pt x="3" y="0"/>
                    <a:pt x="3" y="0"/>
                  </a:cubicBezTo>
                  <a:cubicBezTo>
                    <a:pt x="2" y="0"/>
                    <a:pt x="2" y="1"/>
                    <a:pt x="2" y="2"/>
                  </a:cubicBezTo>
                  <a:cubicBezTo>
                    <a:pt x="2" y="2"/>
                    <a:pt x="2" y="3"/>
                    <a:pt x="2" y="3"/>
                  </a:cubicBezTo>
                  <a:cubicBezTo>
                    <a:pt x="2" y="3"/>
                    <a:pt x="2" y="3"/>
                    <a:pt x="2" y="3"/>
                  </a:cubicBezTo>
                  <a:cubicBezTo>
                    <a:pt x="2" y="3"/>
                    <a:pt x="2" y="4"/>
                    <a:pt x="2" y="4"/>
                  </a:cubicBezTo>
                  <a:cubicBezTo>
                    <a:pt x="2" y="4"/>
                    <a:pt x="1" y="3"/>
                    <a:pt x="1" y="3"/>
                  </a:cubicBezTo>
                  <a:cubicBezTo>
                    <a:pt x="1" y="3"/>
                    <a:pt x="0" y="4"/>
                    <a:pt x="1" y="4"/>
                  </a:cubicBezTo>
                  <a:cubicBezTo>
                    <a:pt x="1" y="4"/>
                    <a:pt x="2" y="6"/>
                    <a:pt x="3" y="6"/>
                  </a:cubicBezTo>
                  <a:cubicBezTo>
                    <a:pt x="3" y="6"/>
                    <a:pt x="2" y="5"/>
                    <a:pt x="2" y="5"/>
                  </a:cubicBezTo>
                  <a:close/>
                </a:path>
              </a:pathLst>
            </a:custGeom>
            <a:solidFill>
              <a:srgbClr val="EEAC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53" name="Freeform 162@|5FFC:9350382|FBC:16777215|LFC:0|LBC:16777215"/>
            <p:cNvSpPr/>
            <p:nvPr/>
          </p:nvSpPr>
          <p:spPr bwMode="auto">
            <a:xfrm>
              <a:off x="1564254" y="506356"/>
              <a:ext cx="314951" cy="157033"/>
            </a:xfrm>
            <a:custGeom>
              <a:avLst/>
              <a:gdLst>
                <a:gd name="T0" fmla="*/ 118107 w 8"/>
                <a:gd name="T1" fmla="*/ 117775 h 4"/>
                <a:gd name="T2" fmla="*/ 275582 w 8"/>
                <a:gd name="T3" fmla="*/ 0 h 4"/>
                <a:gd name="T4" fmla="*/ 314951 w 8"/>
                <a:gd name="T5" fmla="*/ 0 h 4"/>
                <a:gd name="T6" fmla="*/ 236213 w 8"/>
                <a:gd name="T7" fmla="*/ 0 h 4"/>
                <a:gd name="T8" fmla="*/ 236213 w 8"/>
                <a:gd name="T9" fmla="*/ 0 h 4"/>
                <a:gd name="T10" fmla="*/ 118107 w 8"/>
                <a:gd name="T11" fmla="*/ 78517 h 4"/>
                <a:gd name="T12" fmla="*/ 39369 w 8"/>
                <a:gd name="T13" fmla="*/ 117775 h 4"/>
                <a:gd name="T14" fmla="*/ 0 w 8"/>
                <a:gd name="T15" fmla="*/ 157033 h 4"/>
                <a:gd name="T16" fmla="*/ 118107 w 8"/>
                <a:gd name="T17" fmla="*/ 117775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 h="4">
                  <a:moveTo>
                    <a:pt x="3" y="3"/>
                  </a:moveTo>
                  <a:cubicBezTo>
                    <a:pt x="4" y="2"/>
                    <a:pt x="7" y="0"/>
                    <a:pt x="7" y="0"/>
                  </a:cubicBezTo>
                  <a:cubicBezTo>
                    <a:pt x="8" y="0"/>
                    <a:pt x="8" y="0"/>
                    <a:pt x="8" y="0"/>
                  </a:cubicBezTo>
                  <a:cubicBezTo>
                    <a:pt x="8" y="0"/>
                    <a:pt x="6" y="0"/>
                    <a:pt x="6" y="0"/>
                  </a:cubicBezTo>
                  <a:cubicBezTo>
                    <a:pt x="6" y="0"/>
                    <a:pt x="6" y="0"/>
                    <a:pt x="6" y="0"/>
                  </a:cubicBezTo>
                  <a:cubicBezTo>
                    <a:pt x="6" y="0"/>
                    <a:pt x="4" y="1"/>
                    <a:pt x="3" y="2"/>
                  </a:cubicBezTo>
                  <a:cubicBezTo>
                    <a:pt x="3" y="2"/>
                    <a:pt x="1" y="3"/>
                    <a:pt x="1" y="3"/>
                  </a:cubicBezTo>
                  <a:cubicBezTo>
                    <a:pt x="1" y="3"/>
                    <a:pt x="0" y="3"/>
                    <a:pt x="0" y="4"/>
                  </a:cubicBezTo>
                  <a:cubicBezTo>
                    <a:pt x="1" y="3"/>
                    <a:pt x="3" y="3"/>
                    <a:pt x="3" y="3"/>
                  </a:cubicBezTo>
                  <a:close/>
                </a:path>
              </a:pathLst>
            </a:custGeom>
            <a:solidFill>
              <a:srgbClr val="EEAC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54" name="Freeform 163@|5FFC:9350382|FBC:16777215|LFC:0|LBC:16777215"/>
            <p:cNvSpPr/>
            <p:nvPr/>
          </p:nvSpPr>
          <p:spPr bwMode="auto">
            <a:xfrm>
              <a:off x="1917700" y="272405"/>
              <a:ext cx="0" cy="41663"/>
            </a:xfrm>
            <a:custGeom>
              <a:avLst/>
              <a:gdLst>
                <a:gd name="T0" fmla="*/ 0 h 1"/>
                <a:gd name="T1" fmla="*/ 41663 h 1"/>
                <a:gd name="T2" fmla="*/ 41663 h 1"/>
                <a:gd name="T3" fmla="*/ 0 h 1"/>
                <a:gd name="T4" fmla="*/ 0 h 1"/>
                <a:gd name="T5" fmla="*/ 0 60000 65536"/>
                <a:gd name="T6" fmla="*/ 0 60000 65536"/>
                <a:gd name="T7" fmla="*/ 0 60000 65536"/>
                <a:gd name="T8" fmla="*/ 0 60000 65536"/>
                <a:gd name="T9" fmla="*/ 0 60000 65536"/>
              </a:gdLst>
              <a:ahLst/>
              <a:cxnLst>
                <a:cxn ang="T5">
                  <a:pos x="0" y="T0"/>
                </a:cxn>
                <a:cxn ang="T6">
                  <a:pos x="0" y="T1"/>
                </a:cxn>
                <a:cxn ang="T7">
                  <a:pos x="0" y="T2"/>
                </a:cxn>
                <a:cxn ang="T8">
                  <a:pos x="0" y="T3"/>
                </a:cxn>
                <a:cxn ang="T9">
                  <a:pos x="0" y="T4"/>
                </a:cxn>
              </a:cxnLst>
              <a:rect l="0" t="0" r="r" b="b"/>
              <a:pathLst>
                <a:path h="1">
                  <a:moveTo>
                    <a:pt x="0" y="0"/>
                  </a:moveTo>
                  <a:cubicBezTo>
                    <a:pt x="0" y="0"/>
                    <a:pt x="0" y="0"/>
                    <a:pt x="0" y="1"/>
                  </a:cubicBezTo>
                  <a:cubicBezTo>
                    <a:pt x="0" y="1"/>
                    <a:pt x="0" y="1"/>
                    <a:pt x="0" y="1"/>
                  </a:cubicBezTo>
                  <a:cubicBezTo>
                    <a:pt x="0" y="0"/>
                    <a:pt x="0" y="0"/>
                    <a:pt x="0" y="0"/>
                  </a:cubicBezTo>
                  <a:cubicBezTo>
                    <a:pt x="0" y="0"/>
                    <a:pt x="0" y="0"/>
                    <a:pt x="0" y="0"/>
                  </a:cubicBezTo>
                  <a:close/>
                </a:path>
              </a:pathLst>
            </a:custGeom>
            <a:solidFill>
              <a:srgbClr val="EEAC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55" name="Freeform 164@|5FFC:9350382|FBC:16777215|LFC:0|LBC:16777215"/>
            <p:cNvSpPr/>
            <p:nvPr/>
          </p:nvSpPr>
          <p:spPr bwMode="auto">
            <a:xfrm>
              <a:off x="1798719" y="233948"/>
              <a:ext cx="41993" cy="80121"/>
            </a:xfrm>
            <a:custGeom>
              <a:avLst/>
              <a:gdLst>
                <a:gd name="T0" fmla="*/ 0 w 1"/>
                <a:gd name="T1" fmla="*/ 80121 h 2"/>
                <a:gd name="T2" fmla="*/ 41993 w 1"/>
                <a:gd name="T3" fmla="*/ 80121 h 2"/>
                <a:gd name="T4" fmla="*/ 41993 w 1"/>
                <a:gd name="T5" fmla="*/ 0 h 2"/>
                <a:gd name="T6" fmla="*/ 0 w 1"/>
                <a:gd name="T7" fmla="*/ 80121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0" y="2"/>
                  </a:moveTo>
                  <a:cubicBezTo>
                    <a:pt x="0" y="2"/>
                    <a:pt x="1" y="2"/>
                    <a:pt x="1" y="2"/>
                  </a:cubicBezTo>
                  <a:cubicBezTo>
                    <a:pt x="1" y="2"/>
                    <a:pt x="1" y="0"/>
                    <a:pt x="1" y="0"/>
                  </a:cubicBezTo>
                  <a:cubicBezTo>
                    <a:pt x="1" y="0"/>
                    <a:pt x="0" y="0"/>
                    <a:pt x="0" y="2"/>
                  </a:cubicBezTo>
                  <a:close/>
                </a:path>
              </a:pathLst>
            </a:custGeom>
            <a:solidFill>
              <a:srgbClr val="EEAC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56" name="Freeform 165@|5FFC:9350382|FBC:16777215|LFC:0|LBC:16777215"/>
            <p:cNvSpPr/>
            <p:nvPr/>
          </p:nvSpPr>
          <p:spPr bwMode="auto">
            <a:xfrm>
              <a:off x="1840712" y="233948"/>
              <a:ext cx="38493" cy="80121"/>
            </a:xfrm>
            <a:custGeom>
              <a:avLst/>
              <a:gdLst>
                <a:gd name="T0" fmla="*/ 0 w 1"/>
                <a:gd name="T1" fmla="*/ 40061 h 2"/>
                <a:gd name="T2" fmla="*/ 0 w 1"/>
                <a:gd name="T3" fmla="*/ 80121 h 2"/>
                <a:gd name="T4" fmla="*/ 0 w 1"/>
                <a:gd name="T5" fmla="*/ 80121 h 2"/>
                <a:gd name="T6" fmla="*/ 38493 w 1"/>
                <a:gd name="T7" fmla="*/ 80121 h 2"/>
                <a:gd name="T8" fmla="*/ 38493 w 1"/>
                <a:gd name="T9" fmla="*/ 80121 h 2"/>
                <a:gd name="T10" fmla="*/ 38493 w 1"/>
                <a:gd name="T11" fmla="*/ 40061 h 2"/>
                <a:gd name="T12" fmla="*/ 0 w 1"/>
                <a:gd name="T13" fmla="*/ 40061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2">
                  <a:moveTo>
                    <a:pt x="0" y="1"/>
                  </a:moveTo>
                  <a:cubicBezTo>
                    <a:pt x="0" y="2"/>
                    <a:pt x="0" y="2"/>
                    <a:pt x="0" y="2"/>
                  </a:cubicBezTo>
                  <a:cubicBezTo>
                    <a:pt x="0" y="2"/>
                    <a:pt x="0" y="2"/>
                    <a:pt x="0" y="2"/>
                  </a:cubicBezTo>
                  <a:cubicBezTo>
                    <a:pt x="0" y="2"/>
                    <a:pt x="1" y="2"/>
                    <a:pt x="1" y="2"/>
                  </a:cubicBezTo>
                  <a:cubicBezTo>
                    <a:pt x="1" y="2"/>
                    <a:pt x="1" y="2"/>
                    <a:pt x="1" y="2"/>
                  </a:cubicBezTo>
                  <a:cubicBezTo>
                    <a:pt x="1" y="2"/>
                    <a:pt x="1" y="1"/>
                    <a:pt x="1" y="1"/>
                  </a:cubicBezTo>
                  <a:cubicBezTo>
                    <a:pt x="1" y="0"/>
                    <a:pt x="0" y="1"/>
                    <a:pt x="0" y="1"/>
                  </a:cubicBezTo>
                  <a:close/>
                </a:path>
              </a:pathLst>
            </a:custGeom>
            <a:solidFill>
              <a:srgbClr val="EEAC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57" name="Freeform 166@|5FFC:2303014|FBC:16777215|LFC:0|LBC:16777215"/>
            <p:cNvSpPr/>
            <p:nvPr/>
          </p:nvSpPr>
          <p:spPr bwMode="auto">
            <a:xfrm>
              <a:off x="272957" y="663389"/>
              <a:ext cx="941352" cy="894135"/>
            </a:xfrm>
            <a:custGeom>
              <a:avLst/>
              <a:gdLst>
                <a:gd name="T0" fmla="*/ 588345 w 24"/>
                <a:gd name="T1" fmla="*/ 544256 h 23"/>
                <a:gd name="T2" fmla="*/ 392230 w 24"/>
                <a:gd name="T3" fmla="*/ 699758 h 23"/>
                <a:gd name="T4" fmla="*/ 392230 w 24"/>
                <a:gd name="T5" fmla="*/ 699758 h 23"/>
                <a:gd name="T6" fmla="*/ 313784 w 24"/>
                <a:gd name="T7" fmla="*/ 699758 h 23"/>
                <a:gd name="T8" fmla="*/ 235338 w 24"/>
                <a:gd name="T9" fmla="*/ 738633 h 23"/>
                <a:gd name="T10" fmla="*/ 431453 w 24"/>
                <a:gd name="T11" fmla="*/ 894135 h 23"/>
                <a:gd name="T12" fmla="*/ 549122 w 24"/>
                <a:gd name="T13" fmla="*/ 816384 h 23"/>
                <a:gd name="T14" fmla="*/ 941352 w 24"/>
                <a:gd name="T15" fmla="*/ 544256 h 23"/>
                <a:gd name="T16" fmla="*/ 941352 w 24"/>
                <a:gd name="T17" fmla="*/ 427630 h 23"/>
                <a:gd name="T18" fmla="*/ 470676 w 24"/>
                <a:gd name="T19" fmla="*/ 155502 h 23"/>
                <a:gd name="T20" fmla="*/ 117669 w 24"/>
                <a:gd name="T21" fmla="*/ 38875 h 23"/>
                <a:gd name="T22" fmla="*/ 235338 w 24"/>
                <a:gd name="T23" fmla="*/ 427630 h 23"/>
                <a:gd name="T24" fmla="*/ 509899 w 24"/>
                <a:gd name="T25" fmla="*/ 505381 h 23"/>
                <a:gd name="T26" fmla="*/ 588345 w 24"/>
                <a:gd name="T27" fmla="*/ 544256 h 2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4" h="23">
                  <a:moveTo>
                    <a:pt x="15" y="14"/>
                  </a:moveTo>
                  <a:cubicBezTo>
                    <a:pt x="15" y="14"/>
                    <a:pt x="11" y="17"/>
                    <a:pt x="10" y="18"/>
                  </a:cubicBezTo>
                  <a:cubicBezTo>
                    <a:pt x="9" y="18"/>
                    <a:pt x="10" y="18"/>
                    <a:pt x="10" y="18"/>
                  </a:cubicBezTo>
                  <a:cubicBezTo>
                    <a:pt x="10" y="18"/>
                    <a:pt x="8" y="18"/>
                    <a:pt x="8" y="18"/>
                  </a:cubicBezTo>
                  <a:cubicBezTo>
                    <a:pt x="7" y="18"/>
                    <a:pt x="6" y="19"/>
                    <a:pt x="6" y="19"/>
                  </a:cubicBezTo>
                  <a:cubicBezTo>
                    <a:pt x="6" y="19"/>
                    <a:pt x="7" y="23"/>
                    <a:pt x="11" y="23"/>
                  </a:cubicBezTo>
                  <a:cubicBezTo>
                    <a:pt x="11" y="23"/>
                    <a:pt x="13" y="21"/>
                    <a:pt x="14" y="21"/>
                  </a:cubicBezTo>
                  <a:cubicBezTo>
                    <a:pt x="15" y="20"/>
                    <a:pt x="23" y="15"/>
                    <a:pt x="24" y="14"/>
                  </a:cubicBezTo>
                  <a:cubicBezTo>
                    <a:pt x="24" y="13"/>
                    <a:pt x="24" y="12"/>
                    <a:pt x="24" y="11"/>
                  </a:cubicBezTo>
                  <a:cubicBezTo>
                    <a:pt x="23" y="11"/>
                    <a:pt x="13" y="5"/>
                    <a:pt x="12" y="4"/>
                  </a:cubicBezTo>
                  <a:cubicBezTo>
                    <a:pt x="12" y="3"/>
                    <a:pt x="6" y="0"/>
                    <a:pt x="3" y="1"/>
                  </a:cubicBezTo>
                  <a:cubicBezTo>
                    <a:pt x="3" y="1"/>
                    <a:pt x="0" y="8"/>
                    <a:pt x="6" y="11"/>
                  </a:cubicBezTo>
                  <a:cubicBezTo>
                    <a:pt x="6" y="11"/>
                    <a:pt x="10" y="13"/>
                    <a:pt x="13" y="13"/>
                  </a:cubicBezTo>
                  <a:cubicBezTo>
                    <a:pt x="13" y="13"/>
                    <a:pt x="14" y="13"/>
                    <a:pt x="15" y="14"/>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58" name="Freeform 167@|5FFC:15724527|FBC:16777215|LFC:0|LBC:16777215"/>
            <p:cNvSpPr/>
            <p:nvPr/>
          </p:nvSpPr>
          <p:spPr bwMode="auto">
            <a:xfrm>
              <a:off x="391939" y="0"/>
              <a:ext cx="1252804" cy="935796"/>
            </a:xfrm>
            <a:custGeom>
              <a:avLst/>
              <a:gdLst>
                <a:gd name="T0" fmla="*/ 195751 w 32"/>
                <a:gd name="T1" fmla="*/ 779830 h 24"/>
                <a:gd name="T2" fmla="*/ 274051 w 32"/>
                <a:gd name="T3" fmla="*/ 779830 h 24"/>
                <a:gd name="T4" fmla="*/ 469802 w 32"/>
                <a:gd name="T5" fmla="*/ 896805 h 24"/>
                <a:gd name="T6" fmla="*/ 548102 w 32"/>
                <a:gd name="T7" fmla="*/ 935796 h 24"/>
                <a:gd name="T8" fmla="*/ 587252 w 32"/>
                <a:gd name="T9" fmla="*/ 857813 h 24"/>
                <a:gd name="T10" fmla="*/ 822153 w 32"/>
                <a:gd name="T11" fmla="*/ 740839 h 24"/>
                <a:gd name="T12" fmla="*/ 900453 w 32"/>
                <a:gd name="T13" fmla="*/ 662856 h 24"/>
                <a:gd name="T14" fmla="*/ 1096204 w 32"/>
                <a:gd name="T15" fmla="*/ 740839 h 24"/>
                <a:gd name="T16" fmla="*/ 1135354 w 32"/>
                <a:gd name="T17" fmla="*/ 779830 h 24"/>
                <a:gd name="T18" fmla="*/ 1213654 w 32"/>
                <a:gd name="T19" fmla="*/ 584873 h 24"/>
                <a:gd name="T20" fmla="*/ 1096204 w 32"/>
                <a:gd name="T21" fmla="*/ 545881 h 24"/>
                <a:gd name="T22" fmla="*/ 822153 w 32"/>
                <a:gd name="T23" fmla="*/ 233949 h 24"/>
                <a:gd name="T24" fmla="*/ 822153 w 32"/>
                <a:gd name="T25" fmla="*/ 233949 h 24"/>
                <a:gd name="T26" fmla="*/ 743852 w 32"/>
                <a:gd name="T27" fmla="*/ 194958 h 24"/>
                <a:gd name="T28" fmla="*/ 665552 w 32"/>
                <a:gd name="T29" fmla="*/ 155966 h 24"/>
                <a:gd name="T30" fmla="*/ 587252 w 32"/>
                <a:gd name="T31" fmla="*/ 116975 h 24"/>
                <a:gd name="T32" fmla="*/ 352351 w 32"/>
                <a:gd name="T33" fmla="*/ 77983 h 24"/>
                <a:gd name="T34" fmla="*/ 352351 w 32"/>
                <a:gd name="T35" fmla="*/ 77983 h 24"/>
                <a:gd name="T36" fmla="*/ 274051 w 32"/>
                <a:gd name="T37" fmla="*/ 38992 h 24"/>
                <a:gd name="T38" fmla="*/ 195751 w 32"/>
                <a:gd name="T39" fmla="*/ 38992 h 24"/>
                <a:gd name="T40" fmla="*/ 156601 w 32"/>
                <a:gd name="T41" fmla="*/ 77983 h 24"/>
                <a:gd name="T42" fmla="*/ 195751 w 32"/>
                <a:gd name="T43" fmla="*/ 272941 h 24"/>
                <a:gd name="T44" fmla="*/ 234901 w 32"/>
                <a:gd name="T45" fmla="*/ 272941 h 24"/>
                <a:gd name="T46" fmla="*/ 234901 w 32"/>
                <a:gd name="T47" fmla="*/ 311932 h 24"/>
                <a:gd name="T48" fmla="*/ 352351 w 32"/>
                <a:gd name="T49" fmla="*/ 350924 h 24"/>
                <a:gd name="T50" fmla="*/ 39150 w 32"/>
                <a:gd name="T51" fmla="*/ 623864 h 24"/>
                <a:gd name="T52" fmla="*/ 78300 w 32"/>
                <a:gd name="T53" fmla="*/ 701847 h 24"/>
                <a:gd name="T54" fmla="*/ 195751 w 32"/>
                <a:gd name="T55" fmla="*/ 779830 h 2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2" h="24">
                  <a:moveTo>
                    <a:pt x="5" y="20"/>
                  </a:moveTo>
                  <a:cubicBezTo>
                    <a:pt x="5" y="20"/>
                    <a:pt x="7" y="19"/>
                    <a:pt x="7" y="20"/>
                  </a:cubicBezTo>
                  <a:cubicBezTo>
                    <a:pt x="8" y="21"/>
                    <a:pt x="11" y="21"/>
                    <a:pt x="12" y="23"/>
                  </a:cubicBezTo>
                  <a:cubicBezTo>
                    <a:pt x="13" y="24"/>
                    <a:pt x="14" y="24"/>
                    <a:pt x="14" y="24"/>
                  </a:cubicBezTo>
                  <a:cubicBezTo>
                    <a:pt x="14" y="24"/>
                    <a:pt x="15" y="22"/>
                    <a:pt x="15" y="22"/>
                  </a:cubicBezTo>
                  <a:cubicBezTo>
                    <a:pt x="15" y="23"/>
                    <a:pt x="20" y="19"/>
                    <a:pt x="21" y="19"/>
                  </a:cubicBezTo>
                  <a:cubicBezTo>
                    <a:pt x="22" y="18"/>
                    <a:pt x="23" y="17"/>
                    <a:pt x="23" y="17"/>
                  </a:cubicBezTo>
                  <a:cubicBezTo>
                    <a:pt x="23" y="17"/>
                    <a:pt x="27" y="19"/>
                    <a:pt x="28" y="19"/>
                  </a:cubicBezTo>
                  <a:cubicBezTo>
                    <a:pt x="28" y="19"/>
                    <a:pt x="29" y="20"/>
                    <a:pt x="29" y="20"/>
                  </a:cubicBezTo>
                  <a:cubicBezTo>
                    <a:pt x="30" y="20"/>
                    <a:pt x="32" y="17"/>
                    <a:pt x="31" y="15"/>
                  </a:cubicBezTo>
                  <a:cubicBezTo>
                    <a:pt x="31" y="15"/>
                    <a:pt x="29" y="14"/>
                    <a:pt x="28" y="14"/>
                  </a:cubicBezTo>
                  <a:cubicBezTo>
                    <a:pt x="28" y="13"/>
                    <a:pt x="22" y="6"/>
                    <a:pt x="21" y="6"/>
                  </a:cubicBezTo>
                  <a:cubicBezTo>
                    <a:pt x="21" y="6"/>
                    <a:pt x="21" y="6"/>
                    <a:pt x="21" y="6"/>
                  </a:cubicBezTo>
                  <a:cubicBezTo>
                    <a:pt x="21" y="6"/>
                    <a:pt x="19" y="5"/>
                    <a:pt x="19" y="5"/>
                  </a:cubicBezTo>
                  <a:cubicBezTo>
                    <a:pt x="19" y="5"/>
                    <a:pt x="18" y="4"/>
                    <a:pt x="17" y="4"/>
                  </a:cubicBezTo>
                  <a:cubicBezTo>
                    <a:pt x="17" y="4"/>
                    <a:pt x="15" y="3"/>
                    <a:pt x="15" y="3"/>
                  </a:cubicBezTo>
                  <a:cubicBezTo>
                    <a:pt x="15" y="3"/>
                    <a:pt x="11" y="1"/>
                    <a:pt x="9" y="2"/>
                  </a:cubicBezTo>
                  <a:cubicBezTo>
                    <a:pt x="9" y="2"/>
                    <a:pt x="9" y="2"/>
                    <a:pt x="9" y="2"/>
                  </a:cubicBezTo>
                  <a:cubicBezTo>
                    <a:pt x="9" y="2"/>
                    <a:pt x="8" y="1"/>
                    <a:pt x="7" y="1"/>
                  </a:cubicBezTo>
                  <a:cubicBezTo>
                    <a:pt x="7" y="1"/>
                    <a:pt x="7" y="0"/>
                    <a:pt x="5" y="1"/>
                  </a:cubicBezTo>
                  <a:cubicBezTo>
                    <a:pt x="4" y="2"/>
                    <a:pt x="4" y="2"/>
                    <a:pt x="4" y="2"/>
                  </a:cubicBezTo>
                  <a:cubicBezTo>
                    <a:pt x="4" y="2"/>
                    <a:pt x="2" y="4"/>
                    <a:pt x="5" y="7"/>
                  </a:cubicBezTo>
                  <a:cubicBezTo>
                    <a:pt x="6" y="7"/>
                    <a:pt x="6" y="7"/>
                    <a:pt x="6" y="7"/>
                  </a:cubicBezTo>
                  <a:cubicBezTo>
                    <a:pt x="6" y="7"/>
                    <a:pt x="6" y="8"/>
                    <a:pt x="6" y="8"/>
                  </a:cubicBezTo>
                  <a:cubicBezTo>
                    <a:pt x="7" y="8"/>
                    <a:pt x="9" y="8"/>
                    <a:pt x="9" y="9"/>
                  </a:cubicBezTo>
                  <a:cubicBezTo>
                    <a:pt x="9" y="9"/>
                    <a:pt x="1" y="15"/>
                    <a:pt x="1" y="16"/>
                  </a:cubicBezTo>
                  <a:cubicBezTo>
                    <a:pt x="1" y="16"/>
                    <a:pt x="0" y="18"/>
                    <a:pt x="2" y="18"/>
                  </a:cubicBezTo>
                  <a:cubicBezTo>
                    <a:pt x="3" y="18"/>
                    <a:pt x="5" y="20"/>
                    <a:pt x="5" y="20"/>
                  </a:cubicBezTo>
                  <a:close/>
                </a:path>
              </a:pathLst>
            </a:custGeom>
            <a:solidFill>
              <a:srgbClr val="EFEFE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59" name="Freeform 168@|5FFC:9350382|FBC:16777215|LFC:0|LBC:16777215"/>
            <p:cNvSpPr/>
            <p:nvPr/>
          </p:nvSpPr>
          <p:spPr bwMode="auto">
            <a:xfrm>
              <a:off x="1291297" y="76915"/>
              <a:ext cx="353446" cy="467898"/>
            </a:xfrm>
            <a:custGeom>
              <a:avLst/>
              <a:gdLst>
                <a:gd name="T0" fmla="*/ 0 w 9"/>
                <a:gd name="T1" fmla="*/ 155966 h 12"/>
                <a:gd name="T2" fmla="*/ 39272 w 9"/>
                <a:gd name="T3" fmla="*/ 389915 h 12"/>
                <a:gd name="T4" fmla="*/ 117815 w 9"/>
                <a:gd name="T5" fmla="*/ 389915 h 12"/>
                <a:gd name="T6" fmla="*/ 196359 w 9"/>
                <a:gd name="T7" fmla="*/ 428907 h 12"/>
                <a:gd name="T8" fmla="*/ 235631 w 9"/>
                <a:gd name="T9" fmla="*/ 428907 h 12"/>
                <a:gd name="T10" fmla="*/ 235631 w 9"/>
                <a:gd name="T11" fmla="*/ 389915 h 12"/>
                <a:gd name="T12" fmla="*/ 235631 w 9"/>
                <a:gd name="T13" fmla="*/ 389915 h 12"/>
                <a:gd name="T14" fmla="*/ 274902 w 9"/>
                <a:gd name="T15" fmla="*/ 389915 h 12"/>
                <a:gd name="T16" fmla="*/ 314174 w 9"/>
                <a:gd name="T17" fmla="*/ 350924 h 12"/>
                <a:gd name="T18" fmla="*/ 314174 w 9"/>
                <a:gd name="T19" fmla="*/ 272941 h 12"/>
                <a:gd name="T20" fmla="*/ 353446 w 9"/>
                <a:gd name="T21" fmla="*/ 233949 h 12"/>
                <a:gd name="T22" fmla="*/ 314174 w 9"/>
                <a:gd name="T23" fmla="*/ 116975 h 12"/>
                <a:gd name="T24" fmla="*/ 78544 w 9"/>
                <a:gd name="T25" fmla="*/ 77983 h 12"/>
                <a:gd name="T26" fmla="*/ 39272 w 9"/>
                <a:gd name="T27" fmla="*/ 155966 h 12"/>
                <a:gd name="T28" fmla="*/ 0 w 9"/>
                <a:gd name="T29" fmla="*/ 155966 h 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 h="12">
                  <a:moveTo>
                    <a:pt x="0" y="4"/>
                  </a:moveTo>
                  <a:cubicBezTo>
                    <a:pt x="0" y="4"/>
                    <a:pt x="0" y="9"/>
                    <a:pt x="1" y="10"/>
                  </a:cubicBezTo>
                  <a:cubicBezTo>
                    <a:pt x="1" y="10"/>
                    <a:pt x="2" y="10"/>
                    <a:pt x="3" y="10"/>
                  </a:cubicBezTo>
                  <a:cubicBezTo>
                    <a:pt x="3" y="10"/>
                    <a:pt x="4" y="12"/>
                    <a:pt x="5" y="11"/>
                  </a:cubicBezTo>
                  <a:cubicBezTo>
                    <a:pt x="6" y="11"/>
                    <a:pt x="6" y="11"/>
                    <a:pt x="6" y="11"/>
                  </a:cubicBezTo>
                  <a:cubicBezTo>
                    <a:pt x="6" y="10"/>
                    <a:pt x="6" y="10"/>
                    <a:pt x="6" y="10"/>
                  </a:cubicBezTo>
                  <a:cubicBezTo>
                    <a:pt x="6" y="10"/>
                    <a:pt x="6" y="10"/>
                    <a:pt x="6" y="10"/>
                  </a:cubicBezTo>
                  <a:cubicBezTo>
                    <a:pt x="6" y="10"/>
                    <a:pt x="7" y="10"/>
                    <a:pt x="7" y="10"/>
                  </a:cubicBezTo>
                  <a:cubicBezTo>
                    <a:pt x="7" y="9"/>
                    <a:pt x="8" y="10"/>
                    <a:pt x="8" y="9"/>
                  </a:cubicBezTo>
                  <a:cubicBezTo>
                    <a:pt x="8" y="9"/>
                    <a:pt x="8" y="7"/>
                    <a:pt x="8" y="7"/>
                  </a:cubicBezTo>
                  <a:cubicBezTo>
                    <a:pt x="8" y="7"/>
                    <a:pt x="9" y="6"/>
                    <a:pt x="9" y="6"/>
                  </a:cubicBezTo>
                  <a:cubicBezTo>
                    <a:pt x="9" y="6"/>
                    <a:pt x="9" y="5"/>
                    <a:pt x="8" y="3"/>
                  </a:cubicBezTo>
                  <a:cubicBezTo>
                    <a:pt x="7" y="1"/>
                    <a:pt x="4" y="0"/>
                    <a:pt x="2" y="2"/>
                  </a:cubicBezTo>
                  <a:cubicBezTo>
                    <a:pt x="2" y="2"/>
                    <a:pt x="1" y="2"/>
                    <a:pt x="1" y="4"/>
                  </a:cubicBezTo>
                  <a:lnTo>
                    <a:pt x="0" y="4"/>
                  </a:lnTo>
                  <a:close/>
                </a:path>
              </a:pathLst>
            </a:custGeom>
            <a:solidFill>
              <a:srgbClr val="EEAC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60" name="Freeform 169@|5FFC:0|FBC:16777215|LFC:0|LBC:16777215"/>
            <p:cNvSpPr/>
            <p:nvPr/>
          </p:nvSpPr>
          <p:spPr bwMode="auto">
            <a:xfrm>
              <a:off x="430432" y="1403695"/>
              <a:ext cx="234464" cy="387778"/>
            </a:xfrm>
            <a:custGeom>
              <a:avLst/>
              <a:gdLst>
                <a:gd name="T0" fmla="*/ 0 w 6"/>
                <a:gd name="T1" fmla="*/ 0 h 10"/>
                <a:gd name="T2" fmla="*/ 0 w 6"/>
                <a:gd name="T3" fmla="*/ 155111 h 10"/>
                <a:gd name="T4" fmla="*/ 39077 w 6"/>
                <a:gd name="T5" fmla="*/ 155111 h 10"/>
                <a:gd name="T6" fmla="*/ 156309 w 6"/>
                <a:gd name="T7" fmla="*/ 387778 h 10"/>
                <a:gd name="T8" fmla="*/ 195387 w 6"/>
                <a:gd name="T9" fmla="*/ 387778 h 10"/>
                <a:gd name="T10" fmla="*/ 156309 w 6"/>
                <a:gd name="T11" fmla="*/ 232667 h 10"/>
                <a:gd name="T12" fmla="*/ 195387 w 6"/>
                <a:gd name="T13" fmla="*/ 155111 h 10"/>
                <a:gd name="T14" fmla="*/ 78155 w 6"/>
                <a:gd name="T15" fmla="*/ 0 h 10"/>
                <a:gd name="T16" fmla="*/ 0 w 6"/>
                <a:gd name="T17" fmla="*/ 0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 h="10">
                  <a:moveTo>
                    <a:pt x="0" y="0"/>
                  </a:moveTo>
                  <a:cubicBezTo>
                    <a:pt x="0" y="0"/>
                    <a:pt x="0" y="3"/>
                    <a:pt x="0" y="4"/>
                  </a:cubicBezTo>
                  <a:cubicBezTo>
                    <a:pt x="1" y="4"/>
                    <a:pt x="1" y="4"/>
                    <a:pt x="1" y="4"/>
                  </a:cubicBezTo>
                  <a:cubicBezTo>
                    <a:pt x="1" y="4"/>
                    <a:pt x="1" y="8"/>
                    <a:pt x="4" y="10"/>
                  </a:cubicBezTo>
                  <a:cubicBezTo>
                    <a:pt x="4" y="10"/>
                    <a:pt x="5" y="10"/>
                    <a:pt x="5" y="10"/>
                  </a:cubicBezTo>
                  <a:cubicBezTo>
                    <a:pt x="5" y="9"/>
                    <a:pt x="4" y="7"/>
                    <a:pt x="4" y="6"/>
                  </a:cubicBezTo>
                  <a:cubicBezTo>
                    <a:pt x="4" y="6"/>
                    <a:pt x="6" y="4"/>
                    <a:pt x="5" y="4"/>
                  </a:cubicBezTo>
                  <a:cubicBezTo>
                    <a:pt x="5" y="3"/>
                    <a:pt x="2" y="0"/>
                    <a:pt x="2" y="0"/>
                  </a:cubicBezTo>
                  <a:cubicBezTo>
                    <a:pt x="2" y="0"/>
                    <a:pt x="1"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61" name="Freeform 170@|5FFC:9683704|FBC:16777215|LFC:0|LBC:16777215"/>
            <p:cNvSpPr/>
            <p:nvPr/>
          </p:nvSpPr>
          <p:spPr bwMode="auto">
            <a:xfrm>
              <a:off x="1291297" y="195491"/>
              <a:ext cx="314951" cy="310865"/>
            </a:xfrm>
            <a:custGeom>
              <a:avLst/>
              <a:gdLst>
                <a:gd name="T0" fmla="*/ 275582 w 8"/>
                <a:gd name="T1" fmla="*/ 155433 h 8"/>
                <a:gd name="T2" fmla="*/ 314951 w 8"/>
                <a:gd name="T3" fmla="*/ 77716 h 8"/>
                <a:gd name="T4" fmla="*/ 275582 w 8"/>
                <a:gd name="T5" fmla="*/ 0 h 8"/>
                <a:gd name="T6" fmla="*/ 196844 w 8"/>
                <a:gd name="T7" fmla="*/ 116574 h 8"/>
                <a:gd name="T8" fmla="*/ 157476 w 8"/>
                <a:gd name="T9" fmla="*/ 77716 h 8"/>
                <a:gd name="T10" fmla="*/ 157476 w 8"/>
                <a:gd name="T11" fmla="*/ 155433 h 8"/>
                <a:gd name="T12" fmla="*/ 118107 w 8"/>
                <a:gd name="T13" fmla="*/ 155433 h 8"/>
                <a:gd name="T14" fmla="*/ 118107 w 8"/>
                <a:gd name="T15" fmla="*/ 194291 h 8"/>
                <a:gd name="T16" fmla="*/ 0 w 8"/>
                <a:gd name="T17" fmla="*/ 194291 h 8"/>
                <a:gd name="T18" fmla="*/ 0 w 8"/>
                <a:gd name="T19" fmla="*/ 194291 h 8"/>
                <a:gd name="T20" fmla="*/ 78738 w 8"/>
                <a:gd name="T21" fmla="*/ 233149 h 8"/>
                <a:gd name="T22" fmla="*/ 196844 w 8"/>
                <a:gd name="T23" fmla="*/ 310865 h 8"/>
                <a:gd name="T24" fmla="*/ 196844 w 8"/>
                <a:gd name="T25" fmla="*/ 272007 h 8"/>
                <a:gd name="T26" fmla="*/ 236213 w 8"/>
                <a:gd name="T27" fmla="*/ 233149 h 8"/>
                <a:gd name="T28" fmla="*/ 275582 w 8"/>
                <a:gd name="T29" fmla="*/ 194291 h 8"/>
                <a:gd name="T30" fmla="*/ 314951 w 8"/>
                <a:gd name="T31" fmla="*/ 233149 h 8"/>
                <a:gd name="T32" fmla="*/ 314951 w 8"/>
                <a:gd name="T33" fmla="*/ 194291 h 8"/>
                <a:gd name="T34" fmla="*/ 314951 w 8"/>
                <a:gd name="T35" fmla="*/ 194291 h 8"/>
                <a:gd name="T36" fmla="*/ 275582 w 8"/>
                <a:gd name="T37" fmla="*/ 155433 h 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8" h="8">
                  <a:moveTo>
                    <a:pt x="7" y="4"/>
                  </a:moveTo>
                  <a:cubicBezTo>
                    <a:pt x="7" y="3"/>
                    <a:pt x="8" y="2"/>
                    <a:pt x="8" y="2"/>
                  </a:cubicBezTo>
                  <a:cubicBezTo>
                    <a:pt x="8" y="2"/>
                    <a:pt x="7" y="0"/>
                    <a:pt x="7" y="0"/>
                  </a:cubicBezTo>
                  <a:cubicBezTo>
                    <a:pt x="6" y="0"/>
                    <a:pt x="5" y="3"/>
                    <a:pt x="5" y="3"/>
                  </a:cubicBezTo>
                  <a:cubicBezTo>
                    <a:pt x="5" y="3"/>
                    <a:pt x="4" y="1"/>
                    <a:pt x="4" y="2"/>
                  </a:cubicBezTo>
                  <a:cubicBezTo>
                    <a:pt x="4" y="2"/>
                    <a:pt x="2" y="3"/>
                    <a:pt x="4" y="4"/>
                  </a:cubicBezTo>
                  <a:cubicBezTo>
                    <a:pt x="4" y="4"/>
                    <a:pt x="3" y="4"/>
                    <a:pt x="3" y="4"/>
                  </a:cubicBezTo>
                  <a:cubicBezTo>
                    <a:pt x="3" y="5"/>
                    <a:pt x="3" y="5"/>
                    <a:pt x="3" y="5"/>
                  </a:cubicBezTo>
                  <a:cubicBezTo>
                    <a:pt x="3" y="5"/>
                    <a:pt x="1" y="5"/>
                    <a:pt x="0" y="5"/>
                  </a:cubicBezTo>
                  <a:cubicBezTo>
                    <a:pt x="0" y="5"/>
                    <a:pt x="0" y="5"/>
                    <a:pt x="0" y="5"/>
                  </a:cubicBezTo>
                  <a:cubicBezTo>
                    <a:pt x="1" y="5"/>
                    <a:pt x="1" y="6"/>
                    <a:pt x="2" y="6"/>
                  </a:cubicBezTo>
                  <a:cubicBezTo>
                    <a:pt x="3" y="7"/>
                    <a:pt x="4" y="8"/>
                    <a:pt x="5" y="8"/>
                  </a:cubicBezTo>
                  <a:cubicBezTo>
                    <a:pt x="5" y="7"/>
                    <a:pt x="5" y="7"/>
                    <a:pt x="5" y="7"/>
                  </a:cubicBezTo>
                  <a:cubicBezTo>
                    <a:pt x="6" y="6"/>
                    <a:pt x="6" y="6"/>
                    <a:pt x="6" y="6"/>
                  </a:cubicBezTo>
                  <a:cubicBezTo>
                    <a:pt x="6" y="6"/>
                    <a:pt x="7" y="6"/>
                    <a:pt x="7" y="5"/>
                  </a:cubicBezTo>
                  <a:cubicBezTo>
                    <a:pt x="7" y="5"/>
                    <a:pt x="7" y="6"/>
                    <a:pt x="8" y="6"/>
                  </a:cubicBezTo>
                  <a:cubicBezTo>
                    <a:pt x="8" y="6"/>
                    <a:pt x="8" y="5"/>
                    <a:pt x="8" y="5"/>
                  </a:cubicBezTo>
                  <a:cubicBezTo>
                    <a:pt x="8" y="5"/>
                    <a:pt x="8" y="5"/>
                    <a:pt x="8" y="5"/>
                  </a:cubicBezTo>
                  <a:cubicBezTo>
                    <a:pt x="8" y="5"/>
                    <a:pt x="7" y="4"/>
                    <a:pt x="7" y="4"/>
                  </a:cubicBezTo>
                  <a:close/>
                </a:path>
              </a:pathLst>
            </a:custGeom>
            <a:solidFill>
              <a:srgbClr val="F8C29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62" name="Freeform 171@|5FFC:4737356|FBC:16777215|LFC:0|LBC:16777215"/>
            <p:cNvSpPr/>
            <p:nvPr/>
          </p:nvSpPr>
          <p:spPr bwMode="auto">
            <a:xfrm>
              <a:off x="507420" y="1208202"/>
              <a:ext cx="587908" cy="349322"/>
            </a:xfrm>
            <a:custGeom>
              <a:avLst/>
              <a:gdLst>
                <a:gd name="T0" fmla="*/ 156775 w 15"/>
                <a:gd name="T1" fmla="*/ 155254 h 9"/>
                <a:gd name="T2" fmla="*/ 156775 w 15"/>
                <a:gd name="T3" fmla="*/ 155254 h 9"/>
                <a:gd name="T4" fmla="*/ 78388 w 15"/>
                <a:gd name="T5" fmla="*/ 155254 h 9"/>
                <a:gd name="T6" fmla="*/ 0 w 15"/>
                <a:gd name="T7" fmla="*/ 194068 h 9"/>
                <a:gd name="T8" fmla="*/ 195969 w 15"/>
                <a:gd name="T9" fmla="*/ 349322 h 9"/>
                <a:gd name="T10" fmla="*/ 274357 w 15"/>
                <a:gd name="T11" fmla="*/ 271695 h 9"/>
                <a:gd name="T12" fmla="*/ 78388 w 15"/>
                <a:gd name="T13" fmla="*/ 194068 h 9"/>
                <a:gd name="T14" fmla="*/ 235163 w 15"/>
                <a:gd name="T15" fmla="*/ 232881 h 9"/>
                <a:gd name="T16" fmla="*/ 156775 w 15"/>
                <a:gd name="T17" fmla="*/ 194068 h 9"/>
                <a:gd name="T18" fmla="*/ 156775 w 15"/>
                <a:gd name="T19" fmla="*/ 155254 h 9"/>
                <a:gd name="T20" fmla="*/ 352745 w 15"/>
                <a:gd name="T21" fmla="*/ 77627 h 9"/>
                <a:gd name="T22" fmla="*/ 587908 w 15"/>
                <a:gd name="T23" fmla="*/ 0 h 9"/>
                <a:gd name="T24" fmla="*/ 313551 w 15"/>
                <a:gd name="T25" fmla="*/ 0 h 9"/>
                <a:gd name="T26" fmla="*/ 156775 w 15"/>
                <a:gd name="T27" fmla="*/ 155254 h 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5" h="9">
                  <a:moveTo>
                    <a:pt x="4" y="4"/>
                  </a:moveTo>
                  <a:cubicBezTo>
                    <a:pt x="3" y="4"/>
                    <a:pt x="4" y="4"/>
                    <a:pt x="4" y="4"/>
                  </a:cubicBezTo>
                  <a:cubicBezTo>
                    <a:pt x="4" y="4"/>
                    <a:pt x="2" y="4"/>
                    <a:pt x="2" y="4"/>
                  </a:cubicBezTo>
                  <a:cubicBezTo>
                    <a:pt x="1" y="4"/>
                    <a:pt x="0" y="5"/>
                    <a:pt x="0" y="5"/>
                  </a:cubicBezTo>
                  <a:cubicBezTo>
                    <a:pt x="0" y="5"/>
                    <a:pt x="1" y="9"/>
                    <a:pt x="5" y="9"/>
                  </a:cubicBezTo>
                  <a:cubicBezTo>
                    <a:pt x="5" y="9"/>
                    <a:pt x="6" y="8"/>
                    <a:pt x="7" y="7"/>
                  </a:cubicBezTo>
                  <a:cubicBezTo>
                    <a:pt x="5" y="7"/>
                    <a:pt x="3" y="6"/>
                    <a:pt x="2" y="5"/>
                  </a:cubicBezTo>
                  <a:cubicBezTo>
                    <a:pt x="2" y="5"/>
                    <a:pt x="5" y="6"/>
                    <a:pt x="6" y="6"/>
                  </a:cubicBezTo>
                  <a:cubicBezTo>
                    <a:pt x="6" y="6"/>
                    <a:pt x="4" y="5"/>
                    <a:pt x="4" y="5"/>
                  </a:cubicBezTo>
                  <a:cubicBezTo>
                    <a:pt x="4" y="4"/>
                    <a:pt x="4" y="4"/>
                    <a:pt x="4" y="4"/>
                  </a:cubicBezTo>
                  <a:cubicBezTo>
                    <a:pt x="4" y="4"/>
                    <a:pt x="7" y="2"/>
                    <a:pt x="9" y="2"/>
                  </a:cubicBezTo>
                  <a:cubicBezTo>
                    <a:pt x="12" y="2"/>
                    <a:pt x="15" y="0"/>
                    <a:pt x="15" y="0"/>
                  </a:cubicBezTo>
                  <a:cubicBezTo>
                    <a:pt x="15" y="0"/>
                    <a:pt x="11" y="0"/>
                    <a:pt x="8" y="0"/>
                  </a:cubicBezTo>
                  <a:cubicBezTo>
                    <a:pt x="8" y="0"/>
                    <a:pt x="5" y="3"/>
                    <a:pt x="4" y="4"/>
                  </a:cubicBezTo>
                  <a:close/>
                </a:path>
              </a:pathLst>
            </a:custGeom>
            <a:solidFill>
              <a:srgbClr val="4C494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63" name="Freeform 172@|5FFC:4737356|FBC:16777215|LFC:0|LBC:16777215"/>
            <p:cNvSpPr/>
            <p:nvPr/>
          </p:nvSpPr>
          <p:spPr bwMode="auto">
            <a:xfrm>
              <a:off x="311450" y="740304"/>
              <a:ext cx="706889" cy="467898"/>
            </a:xfrm>
            <a:custGeom>
              <a:avLst/>
              <a:gdLst>
                <a:gd name="T0" fmla="*/ 196358 w 18"/>
                <a:gd name="T1" fmla="*/ 350924 h 12"/>
                <a:gd name="T2" fmla="*/ 471259 w 18"/>
                <a:gd name="T3" fmla="*/ 428907 h 12"/>
                <a:gd name="T4" fmla="*/ 510531 w 18"/>
                <a:gd name="T5" fmla="*/ 467898 h 12"/>
                <a:gd name="T6" fmla="*/ 706889 w 18"/>
                <a:gd name="T7" fmla="*/ 428907 h 12"/>
                <a:gd name="T8" fmla="*/ 510531 w 18"/>
                <a:gd name="T9" fmla="*/ 272941 h 12"/>
                <a:gd name="T10" fmla="*/ 274901 w 18"/>
                <a:gd name="T11" fmla="*/ 350924 h 12"/>
                <a:gd name="T12" fmla="*/ 510531 w 18"/>
                <a:gd name="T13" fmla="*/ 233949 h 12"/>
                <a:gd name="T14" fmla="*/ 471259 w 18"/>
                <a:gd name="T15" fmla="*/ 233949 h 12"/>
                <a:gd name="T16" fmla="*/ 235630 w 18"/>
                <a:gd name="T17" fmla="*/ 233949 h 12"/>
                <a:gd name="T18" fmla="*/ 353445 w 18"/>
                <a:gd name="T19" fmla="*/ 155966 h 12"/>
                <a:gd name="T20" fmla="*/ 392716 w 18"/>
                <a:gd name="T21" fmla="*/ 116975 h 12"/>
                <a:gd name="T22" fmla="*/ 117815 w 18"/>
                <a:gd name="T23" fmla="*/ 116975 h 12"/>
                <a:gd name="T24" fmla="*/ 274901 w 18"/>
                <a:gd name="T25" fmla="*/ 77983 h 12"/>
                <a:gd name="T26" fmla="*/ 117815 w 18"/>
                <a:gd name="T27" fmla="*/ 77983 h 12"/>
                <a:gd name="T28" fmla="*/ 196358 w 18"/>
                <a:gd name="T29" fmla="*/ 38992 h 12"/>
                <a:gd name="T30" fmla="*/ 78543 w 18"/>
                <a:gd name="T31" fmla="*/ 0 h 12"/>
                <a:gd name="T32" fmla="*/ 196358 w 18"/>
                <a:gd name="T33" fmla="*/ 350924 h 1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8" h="12">
                  <a:moveTo>
                    <a:pt x="5" y="9"/>
                  </a:moveTo>
                  <a:cubicBezTo>
                    <a:pt x="5" y="9"/>
                    <a:pt x="9" y="11"/>
                    <a:pt x="12" y="11"/>
                  </a:cubicBezTo>
                  <a:cubicBezTo>
                    <a:pt x="12" y="11"/>
                    <a:pt x="13" y="11"/>
                    <a:pt x="13" y="12"/>
                  </a:cubicBezTo>
                  <a:cubicBezTo>
                    <a:pt x="14" y="11"/>
                    <a:pt x="17" y="11"/>
                    <a:pt x="18" y="11"/>
                  </a:cubicBezTo>
                  <a:cubicBezTo>
                    <a:pt x="18" y="11"/>
                    <a:pt x="15" y="7"/>
                    <a:pt x="13" y="7"/>
                  </a:cubicBezTo>
                  <a:cubicBezTo>
                    <a:pt x="11" y="7"/>
                    <a:pt x="7" y="9"/>
                    <a:pt x="7" y="9"/>
                  </a:cubicBezTo>
                  <a:cubicBezTo>
                    <a:pt x="7" y="9"/>
                    <a:pt x="10" y="6"/>
                    <a:pt x="13" y="6"/>
                  </a:cubicBezTo>
                  <a:cubicBezTo>
                    <a:pt x="15" y="6"/>
                    <a:pt x="12" y="6"/>
                    <a:pt x="12" y="6"/>
                  </a:cubicBezTo>
                  <a:cubicBezTo>
                    <a:pt x="12" y="6"/>
                    <a:pt x="8" y="5"/>
                    <a:pt x="6" y="6"/>
                  </a:cubicBezTo>
                  <a:cubicBezTo>
                    <a:pt x="6" y="6"/>
                    <a:pt x="8" y="5"/>
                    <a:pt x="9" y="4"/>
                  </a:cubicBezTo>
                  <a:cubicBezTo>
                    <a:pt x="10" y="4"/>
                    <a:pt x="10" y="3"/>
                    <a:pt x="10" y="3"/>
                  </a:cubicBezTo>
                  <a:cubicBezTo>
                    <a:pt x="10" y="3"/>
                    <a:pt x="4" y="3"/>
                    <a:pt x="3" y="3"/>
                  </a:cubicBezTo>
                  <a:cubicBezTo>
                    <a:pt x="3" y="3"/>
                    <a:pt x="6" y="2"/>
                    <a:pt x="7" y="2"/>
                  </a:cubicBezTo>
                  <a:cubicBezTo>
                    <a:pt x="7" y="1"/>
                    <a:pt x="3" y="2"/>
                    <a:pt x="3" y="2"/>
                  </a:cubicBezTo>
                  <a:cubicBezTo>
                    <a:pt x="3" y="2"/>
                    <a:pt x="6" y="1"/>
                    <a:pt x="5" y="1"/>
                  </a:cubicBezTo>
                  <a:cubicBezTo>
                    <a:pt x="4" y="0"/>
                    <a:pt x="3" y="0"/>
                    <a:pt x="2" y="0"/>
                  </a:cubicBezTo>
                  <a:cubicBezTo>
                    <a:pt x="1" y="2"/>
                    <a:pt x="0" y="7"/>
                    <a:pt x="5" y="9"/>
                  </a:cubicBezTo>
                  <a:close/>
                </a:path>
              </a:pathLst>
            </a:custGeom>
            <a:solidFill>
              <a:srgbClr val="4C494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64" name="Freeform 173@|5FFC:14736338|FBC:16777215|LFC:0|LBC:16777215"/>
            <p:cNvSpPr/>
            <p:nvPr/>
          </p:nvSpPr>
          <p:spPr bwMode="auto">
            <a:xfrm>
              <a:off x="549413" y="76915"/>
              <a:ext cx="426933" cy="352526"/>
            </a:xfrm>
            <a:custGeom>
              <a:avLst/>
              <a:gdLst>
                <a:gd name="T0" fmla="*/ 194060 w 11"/>
                <a:gd name="T1" fmla="*/ 195848 h 9"/>
                <a:gd name="T2" fmla="*/ 271685 w 11"/>
                <a:gd name="T3" fmla="*/ 156678 h 9"/>
                <a:gd name="T4" fmla="*/ 155248 w 11"/>
                <a:gd name="T5" fmla="*/ 156678 h 9"/>
                <a:gd name="T6" fmla="*/ 155248 w 11"/>
                <a:gd name="T7" fmla="*/ 78339 h 9"/>
                <a:gd name="T8" fmla="*/ 155248 w 11"/>
                <a:gd name="T9" fmla="*/ 117509 h 9"/>
                <a:gd name="T10" fmla="*/ 77624 w 11"/>
                <a:gd name="T11" fmla="*/ 0 h 9"/>
                <a:gd name="T12" fmla="*/ 116436 w 11"/>
                <a:gd name="T13" fmla="*/ 156678 h 9"/>
                <a:gd name="T14" fmla="*/ 0 w 11"/>
                <a:gd name="T15" fmla="*/ 156678 h 9"/>
                <a:gd name="T16" fmla="*/ 38812 w 11"/>
                <a:gd name="T17" fmla="*/ 195848 h 9"/>
                <a:gd name="T18" fmla="*/ 77624 w 11"/>
                <a:gd name="T19" fmla="*/ 195848 h 9"/>
                <a:gd name="T20" fmla="*/ 77624 w 11"/>
                <a:gd name="T21" fmla="*/ 235017 h 9"/>
                <a:gd name="T22" fmla="*/ 194060 w 11"/>
                <a:gd name="T23" fmla="*/ 274187 h 9"/>
                <a:gd name="T24" fmla="*/ 155248 w 11"/>
                <a:gd name="T25" fmla="*/ 313356 h 9"/>
                <a:gd name="T26" fmla="*/ 194060 w 11"/>
                <a:gd name="T27" fmla="*/ 274187 h 9"/>
                <a:gd name="T28" fmla="*/ 426933 w 11"/>
                <a:gd name="T29" fmla="*/ 352526 h 9"/>
                <a:gd name="T30" fmla="*/ 194060 w 11"/>
                <a:gd name="T31" fmla="*/ 195848 h 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 h="9">
                  <a:moveTo>
                    <a:pt x="5" y="5"/>
                  </a:moveTo>
                  <a:cubicBezTo>
                    <a:pt x="7" y="4"/>
                    <a:pt x="7" y="4"/>
                    <a:pt x="7" y="4"/>
                  </a:cubicBezTo>
                  <a:cubicBezTo>
                    <a:pt x="7" y="4"/>
                    <a:pt x="4" y="5"/>
                    <a:pt x="4" y="4"/>
                  </a:cubicBezTo>
                  <a:cubicBezTo>
                    <a:pt x="4" y="4"/>
                    <a:pt x="4" y="3"/>
                    <a:pt x="4" y="2"/>
                  </a:cubicBezTo>
                  <a:cubicBezTo>
                    <a:pt x="4" y="3"/>
                    <a:pt x="4" y="3"/>
                    <a:pt x="4" y="3"/>
                  </a:cubicBezTo>
                  <a:cubicBezTo>
                    <a:pt x="3" y="3"/>
                    <a:pt x="2" y="0"/>
                    <a:pt x="2" y="0"/>
                  </a:cubicBezTo>
                  <a:cubicBezTo>
                    <a:pt x="2" y="0"/>
                    <a:pt x="3" y="3"/>
                    <a:pt x="3" y="4"/>
                  </a:cubicBezTo>
                  <a:cubicBezTo>
                    <a:pt x="2" y="4"/>
                    <a:pt x="1" y="4"/>
                    <a:pt x="0" y="4"/>
                  </a:cubicBezTo>
                  <a:cubicBezTo>
                    <a:pt x="0" y="5"/>
                    <a:pt x="0" y="5"/>
                    <a:pt x="1" y="5"/>
                  </a:cubicBezTo>
                  <a:cubicBezTo>
                    <a:pt x="2" y="5"/>
                    <a:pt x="2" y="5"/>
                    <a:pt x="2" y="5"/>
                  </a:cubicBezTo>
                  <a:cubicBezTo>
                    <a:pt x="2" y="5"/>
                    <a:pt x="2" y="6"/>
                    <a:pt x="2" y="6"/>
                  </a:cubicBezTo>
                  <a:cubicBezTo>
                    <a:pt x="3" y="6"/>
                    <a:pt x="5" y="6"/>
                    <a:pt x="5" y="7"/>
                  </a:cubicBezTo>
                  <a:cubicBezTo>
                    <a:pt x="5" y="7"/>
                    <a:pt x="5" y="7"/>
                    <a:pt x="4" y="8"/>
                  </a:cubicBezTo>
                  <a:cubicBezTo>
                    <a:pt x="5" y="7"/>
                    <a:pt x="5" y="7"/>
                    <a:pt x="5" y="7"/>
                  </a:cubicBezTo>
                  <a:cubicBezTo>
                    <a:pt x="6" y="7"/>
                    <a:pt x="11" y="9"/>
                    <a:pt x="11" y="9"/>
                  </a:cubicBezTo>
                  <a:lnTo>
                    <a:pt x="5" y="5"/>
                  </a:lnTo>
                  <a:close/>
                </a:path>
              </a:pathLst>
            </a:custGeom>
            <a:solidFill>
              <a:srgbClr val="D2DBE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65" name="Freeform 174@|5FFC:14736338|FBC:16777215|LFC:0|LBC:16777215"/>
            <p:cNvSpPr/>
            <p:nvPr/>
          </p:nvSpPr>
          <p:spPr bwMode="auto">
            <a:xfrm>
              <a:off x="703389" y="118576"/>
              <a:ext cx="38495" cy="38457"/>
            </a:xfrm>
            <a:custGeom>
              <a:avLst/>
              <a:gdLst>
                <a:gd name="T0" fmla="*/ 0 w 1"/>
                <a:gd name="T1" fmla="*/ 38457 h 1"/>
                <a:gd name="T2" fmla="*/ 38495 w 1"/>
                <a:gd name="T3" fmla="*/ 0 h 1"/>
                <a:gd name="T4" fmla="*/ 0 w 1"/>
                <a:gd name="T5" fmla="*/ 38457 h 1"/>
                <a:gd name="T6" fmla="*/ 0 60000 65536"/>
                <a:gd name="T7" fmla="*/ 0 60000 65536"/>
                <a:gd name="T8" fmla="*/ 0 60000 65536"/>
              </a:gdLst>
              <a:ahLst/>
              <a:cxnLst>
                <a:cxn ang="T6">
                  <a:pos x="T0" y="T1"/>
                </a:cxn>
                <a:cxn ang="T7">
                  <a:pos x="T2" y="T3"/>
                </a:cxn>
                <a:cxn ang="T8">
                  <a:pos x="T4" y="T5"/>
                </a:cxn>
              </a:cxnLst>
              <a:rect l="0" t="0" r="r" b="b"/>
              <a:pathLst>
                <a:path w="1" h="1">
                  <a:moveTo>
                    <a:pt x="0" y="1"/>
                  </a:moveTo>
                  <a:cubicBezTo>
                    <a:pt x="1" y="1"/>
                    <a:pt x="1" y="0"/>
                    <a:pt x="1" y="0"/>
                  </a:cubicBezTo>
                  <a:cubicBezTo>
                    <a:pt x="1" y="0"/>
                    <a:pt x="1" y="1"/>
                    <a:pt x="0" y="1"/>
                  </a:cubicBezTo>
                  <a:close/>
                </a:path>
              </a:pathLst>
            </a:custGeom>
            <a:solidFill>
              <a:srgbClr val="D2DBE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66" name="Freeform 175@|5FFC:14736338|FBC:16777215|LFC:0|LBC:16777215"/>
            <p:cNvSpPr/>
            <p:nvPr/>
          </p:nvSpPr>
          <p:spPr bwMode="auto">
            <a:xfrm>
              <a:off x="783877" y="118576"/>
              <a:ext cx="780377" cy="817220"/>
            </a:xfrm>
            <a:custGeom>
              <a:avLst/>
              <a:gdLst>
                <a:gd name="T0" fmla="*/ 663320 w 20"/>
                <a:gd name="T1" fmla="*/ 544813 h 21"/>
                <a:gd name="T2" fmla="*/ 624302 w 20"/>
                <a:gd name="T3" fmla="*/ 505898 h 21"/>
                <a:gd name="T4" fmla="*/ 663320 w 20"/>
                <a:gd name="T5" fmla="*/ 428068 h 21"/>
                <a:gd name="T6" fmla="*/ 546264 w 20"/>
                <a:gd name="T7" fmla="*/ 466983 h 21"/>
                <a:gd name="T8" fmla="*/ 546264 w 20"/>
                <a:gd name="T9" fmla="*/ 466983 h 21"/>
                <a:gd name="T10" fmla="*/ 546264 w 20"/>
                <a:gd name="T11" fmla="*/ 350237 h 21"/>
                <a:gd name="T12" fmla="*/ 507245 w 20"/>
                <a:gd name="T13" fmla="*/ 311322 h 21"/>
                <a:gd name="T14" fmla="*/ 468226 w 20"/>
                <a:gd name="T15" fmla="*/ 116746 h 21"/>
                <a:gd name="T16" fmla="*/ 468226 w 20"/>
                <a:gd name="T17" fmla="*/ 116746 h 21"/>
                <a:gd name="T18" fmla="*/ 429207 w 20"/>
                <a:gd name="T19" fmla="*/ 272407 h 21"/>
                <a:gd name="T20" fmla="*/ 390189 w 20"/>
                <a:gd name="T21" fmla="*/ 233491 h 21"/>
                <a:gd name="T22" fmla="*/ 429207 w 20"/>
                <a:gd name="T23" fmla="*/ 311322 h 21"/>
                <a:gd name="T24" fmla="*/ 390189 w 20"/>
                <a:gd name="T25" fmla="*/ 350237 h 21"/>
                <a:gd name="T26" fmla="*/ 195094 w 20"/>
                <a:gd name="T27" fmla="*/ 0 h 21"/>
                <a:gd name="T28" fmla="*/ 156075 w 20"/>
                <a:gd name="T29" fmla="*/ 0 h 21"/>
                <a:gd name="T30" fmla="*/ 351170 w 20"/>
                <a:gd name="T31" fmla="*/ 389152 h 21"/>
                <a:gd name="T32" fmla="*/ 429207 w 20"/>
                <a:gd name="T33" fmla="*/ 389152 h 21"/>
                <a:gd name="T34" fmla="*/ 468226 w 20"/>
                <a:gd name="T35" fmla="*/ 428068 h 21"/>
                <a:gd name="T36" fmla="*/ 273132 w 20"/>
                <a:gd name="T37" fmla="*/ 622644 h 21"/>
                <a:gd name="T38" fmla="*/ 117057 w 20"/>
                <a:gd name="T39" fmla="*/ 700474 h 21"/>
                <a:gd name="T40" fmla="*/ 78038 w 20"/>
                <a:gd name="T41" fmla="*/ 389152 h 21"/>
                <a:gd name="T42" fmla="*/ 39019 w 20"/>
                <a:gd name="T43" fmla="*/ 661559 h 21"/>
                <a:gd name="T44" fmla="*/ 39019 w 20"/>
                <a:gd name="T45" fmla="*/ 428068 h 21"/>
                <a:gd name="T46" fmla="*/ 0 w 20"/>
                <a:gd name="T47" fmla="*/ 700474 h 21"/>
                <a:gd name="T48" fmla="*/ 78038 w 20"/>
                <a:gd name="T49" fmla="*/ 778305 h 21"/>
                <a:gd name="T50" fmla="*/ 156075 w 20"/>
                <a:gd name="T51" fmla="*/ 817220 h 21"/>
                <a:gd name="T52" fmla="*/ 195094 w 20"/>
                <a:gd name="T53" fmla="*/ 739390 h 21"/>
                <a:gd name="T54" fmla="*/ 429207 w 20"/>
                <a:gd name="T55" fmla="*/ 622644 h 21"/>
                <a:gd name="T56" fmla="*/ 507245 w 20"/>
                <a:gd name="T57" fmla="*/ 544813 h 21"/>
                <a:gd name="T58" fmla="*/ 702339 w 20"/>
                <a:gd name="T59" fmla="*/ 622644 h 21"/>
                <a:gd name="T60" fmla="*/ 702339 w 20"/>
                <a:gd name="T61" fmla="*/ 622644 h 21"/>
                <a:gd name="T62" fmla="*/ 780377 w 20"/>
                <a:gd name="T63" fmla="*/ 544813 h 21"/>
                <a:gd name="T64" fmla="*/ 663320 w 20"/>
                <a:gd name="T65" fmla="*/ 544813 h 2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0" h="21">
                  <a:moveTo>
                    <a:pt x="17" y="14"/>
                  </a:moveTo>
                  <a:cubicBezTo>
                    <a:pt x="16" y="13"/>
                    <a:pt x="16" y="13"/>
                    <a:pt x="16" y="13"/>
                  </a:cubicBezTo>
                  <a:cubicBezTo>
                    <a:pt x="17" y="11"/>
                    <a:pt x="17" y="11"/>
                    <a:pt x="17" y="11"/>
                  </a:cubicBezTo>
                  <a:cubicBezTo>
                    <a:pt x="15" y="13"/>
                    <a:pt x="14" y="12"/>
                    <a:pt x="14" y="12"/>
                  </a:cubicBezTo>
                  <a:cubicBezTo>
                    <a:pt x="14" y="12"/>
                    <a:pt x="14" y="12"/>
                    <a:pt x="14" y="12"/>
                  </a:cubicBezTo>
                  <a:cubicBezTo>
                    <a:pt x="16" y="9"/>
                    <a:pt x="14" y="9"/>
                    <a:pt x="14" y="9"/>
                  </a:cubicBezTo>
                  <a:cubicBezTo>
                    <a:pt x="13" y="8"/>
                    <a:pt x="13" y="8"/>
                    <a:pt x="13" y="8"/>
                  </a:cubicBezTo>
                  <a:cubicBezTo>
                    <a:pt x="12" y="3"/>
                    <a:pt x="12" y="3"/>
                    <a:pt x="12" y="3"/>
                  </a:cubicBezTo>
                  <a:cubicBezTo>
                    <a:pt x="12" y="3"/>
                    <a:pt x="12" y="3"/>
                    <a:pt x="12" y="3"/>
                  </a:cubicBezTo>
                  <a:cubicBezTo>
                    <a:pt x="11" y="4"/>
                    <a:pt x="11" y="7"/>
                    <a:pt x="11" y="7"/>
                  </a:cubicBezTo>
                  <a:cubicBezTo>
                    <a:pt x="10" y="6"/>
                    <a:pt x="10" y="6"/>
                    <a:pt x="10" y="6"/>
                  </a:cubicBezTo>
                  <a:cubicBezTo>
                    <a:pt x="11" y="8"/>
                    <a:pt x="11" y="8"/>
                    <a:pt x="11" y="8"/>
                  </a:cubicBezTo>
                  <a:cubicBezTo>
                    <a:pt x="11" y="9"/>
                    <a:pt x="10" y="9"/>
                    <a:pt x="10" y="9"/>
                  </a:cubicBezTo>
                  <a:cubicBezTo>
                    <a:pt x="4" y="7"/>
                    <a:pt x="4" y="2"/>
                    <a:pt x="5" y="0"/>
                  </a:cubicBezTo>
                  <a:cubicBezTo>
                    <a:pt x="5" y="0"/>
                    <a:pt x="4" y="0"/>
                    <a:pt x="4" y="0"/>
                  </a:cubicBezTo>
                  <a:cubicBezTo>
                    <a:pt x="1" y="7"/>
                    <a:pt x="8" y="9"/>
                    <a:pt x="9" y="10"/>
                  </a:cubicBezTo>
                  <a:cubicBezTo>
                    <a:pt x="10" y="10"/>
                    <a:pt x="11" y="10"/>
                    <a:pt x="11" y="10"/>
                  </a:cubicBezTo>
                  <a:cubicBezTo>
                    <a:pt x="11" y="10"/>
                    <a:pt x="12" y="11"/>
                    <a:pt x="12" y="11"/>
                  </a:cubicBezTo>
                  <a:cubicBezTo>
                    <a:pt x="12" y="12"/>
                    <a:pt x="8" y="15"/>
                    <a:pt x="7" y="16"/>
                  </a:cubicBezTo>
                  <a:cubicBezTo>
                    <a:pt x="6" y="17"/>
                    <a:pt x="3" y="18"/>
                    <a:pt x="3" y="18"/>
                  </a:cubicBezTo>
                  <a:cubicBezTo>
                    <a:pt x="4" y="12"/>
                    <a:pt x="2" y="10"/>
                    <a:pt x="2" y="10"/>
                  </a:cubicBezTo>
                  <a:cubicBezTo>
                    <a:pt x="4" y="14"/>
                    <a:pt x="1" y="17"/>
                    <a:pt x="1" y="17"/>
                  </a:cubicBezTo>
                  <a:cubicBezTo>
                    <a:pt x="0" y="15"/>
                    <a:pt x="1" y="11"/>
                    <a:pt x="1" y="11"/>
                  </a:cubicBezTo>
                  <a:cubicBezTo>
                    <a:pt x="0" y="13"/>
                    <a:pt x="0" y="16"/>
                    <a:pt x="0" y="18"/>
                  </a:cubicBezTo>
                  <a:cubicBezTo>
                    <a:pt x="1" y="19"/>
                    <a:pt x="2" y="19"/>
                    <a:pt x="2" y="20"/>
                  </a:cubicBezTo>
                  <a:cubicBezTo>
                    <a:pt x="3" y="21"/>
                    <a:pt x="4" y="21"/>
                    <a:pt x="4" y="21"/>
                  </a:cubicBezTo>
                  <a:cubicBezTo>
                    <a:pt x="4" y="21"/>
                    <a:pt x="5" y="19"/>
                    <a:pt x="5" y="19"/>
                  </a:cubicBezTo>
                  <a:cubicBezTo>
                    <a:pt x="5" y="20"/>
                    <a:pt x="10" y="16"/>
                    <a:pt x="11" y="16"/>
                  </a:cubicBezTo>
                  <a:cubicBezTo>
                    <a:pt x="12" y="15"/>
                    <a:pt x="13" y="14"/>
                    <a:pt x="13" y="14"/>
                  </a:cubicBezTo>
                  <a:cubicBezTo>
                    <a:pt x="13" y="14"/>
                    <a:pt x="17" y="16"/>
                    <a:pt x="18" y="16"/>
                  </a:cubicBezTo>
                  <a:cubicBezTo>
                    <a:pt x="18" y="16"/>
                    <a:pt x="18" y="16"/>
                    <a:pt x="18" y="16"/>
                  </a:cubicBezTo>
                  <a:cubicBezTo>
                    <a:pt x="19" y="15"/>
                    <a:pt x="20" y="14"/>
                    <a:pt x="20" y="14"/>
                  </a:cubicBezTo>
                  <a:cubicBezTo>
                    <a:pt x="20" y="14"/>
                    <a:pt x="17" y="14"/>
                    <a:pt x="17" y="14"/>
                  </a:cubicBezTo>
                  <a:close/>
                </a:path>
              </a:pathLst>
            </a:custGeom>
            <a:solidFill>
              <a:srgbClr val="D2DBE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67" name="Freeform 176@|5FFC:15724527|FBC:16777215|LFC:0|LBC:16777215"/>
            <p:cNvSpPr/>
            <p:nvPr/>
          </p:nvSpPr>
          <p:spPr bwMode="auto">
            <a:xfrm>
              <a:off x="1252804" y="233948"/>
              <a:ext cx="76988" cy="233950"/>
            </a:xfrm>
            <a:custGeom>
              <a:avLst/>
              <a:gdLst>
                <a:gd name="T0" fmla="*/ 0 w 2"/>
                <a:gd name="T1" fmla="*/ 194958 h 6"/>
                <a:gd name="T2" fmla="*/ 76988 w 2"/>
                <a:gd name="T3" fmla="*/ 233950 h 6"/>
                <a:gd name="T4" fmla="*/ 76988 w 2"/>
                <a:gd name="T5" fmla="*/ 233950 h 6"/>
                <a:gd name="T6" fmla="*/ 38494 w 2"/>
                <a:gd name="T7" fmla="*/ 0 h 6"/>
                <a:gd name="T8" fmla="*/ 0 w 2"/>
                <a:gd name="T9" fmla="*/ 0 h 6"/>
                <a:gd name="T10" fmla="*/ 0 w 2"/>
                <a:gd name="T11" fmla="*/ 194958 h 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6">
                  <a:moveTo>
                    <a:pt x="0" y="5"/>
                  </a:moveTo>
                  <a:cubicBezTo>
                    <a:pt x="0" y="5"/>
                    <a:pt x="1" y="6"/>
                    <a:pt x="2" y="6"/>
                  </a:cubicBezTo>
                  <a:cubicBezTo>
                    <a:pt x="2" y="6"/>
                    <a:pt x="2" y="6"/>
                    <a:pt x="2" y="6"/>
                  </a:cubicBezTo>
                  <a:cubicBezTo>
                    <a:pt x="2" y="6"/>
                    <a:pt x="1" y="2"/>
                    <a:pt x="1" y="0"/>
                  </a:cubicBezTo>
                  <a:cubicBezTo>
                    <a:pt x="1" y="0"/>
                    <a:pt x="0" y="0"/>
                    <a:pt x="0" y="0"/>
                  </a:cubicBezTo>
                  <a:cubicBezTo>
                    <a:pt x="0" y="0"/>
                    <a:pt x="0" y="4"/>
                    <a:pt x="0" y="5"/>
                  </a:cubicBezTo>
                  <a:close/>
                </a:path>
              </a:pathLst>
            </a:custGeom>
            <a:solidFill>
              <a:srgbClr val="EFEFE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68" name="Freeform 177@|5FFC:328965|FBC:16777215|LFC:0|LBC:16777215"/>
            <p:cNvSpPr/>
            <p:nvPr/>
          </p:nvSpPr>
          <p:spPr bwMode="auto">
            <a:xfrm>
              <a:off x="1214309" y="624932"/>
              <a:ext cx="76988" cy="464694"/>
            </a:xfrm>
            <a:custGeom>
              <a:avLst/>
              <a:gdLst>
                <a:gd name="T0" fmla="*/ 0 w 2"/>
                <a:gd name="T1" fmla="*/ 464694 h 12"/>
                <a:gd name="T2" fmla="*/ 38494 w 2"/>
                <a:gd name="T3" fmla="*/ 425970 h 12"/>
                <a:gd name="T4" fmla="*/ 76988 w 2"/>
                <a:gd name="T5" fmla="*/ 0 h 12"/>
                <a:gd name="T6" fmla="*/ 38494 w 2"/>
                <a:gd name="T7" fmla="*/ 0 h 12"/>
                <a:gd name="T8" fmla="*/ 0 w 2"/>
                <a:gd name="T9" fmla="*/ 464694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12">
                  <a:moveTo>
                    <a:pt x="0" y="12"/>
                  </a:moveTo>
                  <a:cubicBezTo>
                    <a:pt x="1" y="11"/>
                    <a:pt x="1" y="11"/>
                    <a:pt x="1" y="11"/>
                  </a:cubicBezTo>
                  <a:cubicBezTo>
                    <a:pt x="2" y="0"/>
                    <a:pt x="2" y="0"/>
                    <a:pt x="2" y="0"/>
                  </a:cubicBezTo>
                  <a:cubicBezTo>
                    <a:pt x="1" y="0"/>
                    <a:pt x="1" y="0"/>
                    <a:pt x="1" y="0"/>
                  </a:cubicBezTo>
                  <a:cubicBezTo>
                    <a:pt x="1" y="0"/>
                    <a:pt x="0" y="11"/>
                    <a:pt x="0" y="12"/>
                  </a:cubicBezTo>
                  <a:close/>
                </a:path>
              </a:pathLst>
            </a:custGeom>
            <a:solidFill>
              <a:srgbClr val="05050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69" name="Freeform 178@|5FFC:328965|FBC:16777215|LFC:0|LBC:16777215"/>
            <p:cNvSpPr/>
            <p:nvPr/>
          </p:nvSpPr>
          <p:spPr bwMode="auto">
            <a:xfrm>
              <a:off x="1214309" y="467898"/>
              <a:ext cx="115483" cy="740304"/>
            </a:xfrm>
            <a:custGeom>
              <a:avLst/>
              <a:gdLst>
                <a:gd name="T0" fmla="*/ 38494 w 3"/>
                <a:gd name="T1" fmla="*/ 740304 h 19"/>
                <a:gd name="T2" fmla="*/ 76989 w 3"/>
                <a:gd name="T3" fmla="*/ 662377 h 19"/>
                <a:gd name="T4" fmla="*/ 115483 w 3"/>
                <a:gd name="T5" fmla="*/ 77927 h 19"/>
                <a:gd name="T6" fmla="*/ 115483 w 3"/>
                <a:gd name="T7" fmla="*/ 0 h 19"/>
                <a:gd name="T8" fmla="*/ 76989 w 3"/>
                <a:gd name="T9" fmla="*/ 0 h 19"/>
                <a:gd name="T10" fmla="*/ 76989 w 3"/>
                <a:gd name="T11" fmla="*/ 38963 h 19"/>
                <a:gd name="T12" fmla="*/ 76989 w 3"/>
                <a:gd name="T13" fmla="*/ 116890 h 19"/>
                <a:gd name="T14" fmla="*/ 0 w 3"/>
                <a:gd name="T15" fmla="*/ 701341 h 19"/>
                <a:gd name="T16" fmla="*/ 38494 w 3"/>
                <a:gd name="T17" fmla="*/ 740304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 h="19">
                  <a:moveTo>
                    <a:pt x="1" y="19"/>
                  </a:moveTo>
                  <a:cubicBezTo>
                    <a:pt x="2" y="17"/>
                    <a:pt x="2" y="17"/>
                    <a:pt x="2" y="17"/>
                  </a:cubicBezTo>
                  <a:cubicBezTo>
                    <a:pt x="2" y="17"/>
                    <a:pt x="3" y="4"/>
                    <a:pt x="3" y="2"/>
                  </a:cubicBezTo>
                  <a:cubicBezTo>
                    <a:pt x="3" y="2"/>
                    <a:pt x="3" y="1"/>
                    <a:pt x="3" y="0"/>
                  </a:cubicBezTo>
                  <a:cubicBezTo>
                    <a:pt x="3" y="0"/>
                    <a:pt x="2" y="0"/>
                    <a:pt x="2" y="0"/>
                  </a:cubicBezTo>
                  <a:cubicBezTo>
                    <a:pt x="2" y="1"/>
                    <a:pt x="2" y="1"/>
                    <a:pt x="2" y="1"/>
                  </a:cubicBezTo>
                  <a:cubicBezTo>
                    <a:pt x="2" y="1"/>
                    <a:pt x="2" y="2"/>
                    <a:pt x="2" y="3"/>
                  </a:cubicBezTo>
                  <a:cubicBezTo>
                    <a:pt x="2" y="4"/>
                    <a:pt x="0" y="16"/>
                    <a:pt x="0" y="18"/>
                  </a:cubicBezTo>
                  <a:lnTo>
                    <a:pt x="1" y="19"/>
                  </a:lnTo>
                  <a:close/>
                </a:path>
              </a:pathLst>
            </a:custGeom>
            <a:solidFill>
              <a:srgbClr val="05050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70" name="Freeform 179@|5FFC:0|FBC:16777215|LFC:0|LBC:16777215"/>
            <p:cNvSpPr/>
            <p:nvPr/>
          </p:nvSpPr>
          <p:spPr bwMode="auto">
            <a:xfrm>
              <a:off x="1291297" y="76915"/>
              <a:ext cx="391939" cy="314069"/>
            </a:xfrm>
            <a:custGeom>
              <a:avLst/>
              <a:gdLst>
                <a:gd name="T0" fmla="*/ 195970 w 10"/>
                <a:gd name="T1" fmla="*/ 274810 h 8"/>
                <a:gd name="T2" fmla="*/ 195970 w 10"/>
                <a:gd name="T3" fmla="*/ 274810 h 8"/>
                <a:gd name="T4" fmla="*/ 235163 w 10"/>
                <a:gd name="T5" fmla="*/ 196293 h 8"/>
                <a:gd name="T6" fmla="*/ 313551 w 10"/>
                <a:gd name="T7" fmla="*/ 157035 h 8"/>
                <a:gd name="T8" fmla="*/ 352745 w 10"/>
                <a:gd name="T9" fmla="*/ 157035 h 8"/>
                <a:gd name="T10" fmla="*/ 391939 w 10"/>
                <a:gd name="T11" fmla="*/ 157035 h 8"/>
                <a:gd name="T12" fmla="*/ 195970 w 10"/>
                <a:gd name="T13" fmla="*/ 0 h 8"/>
                <a:gd name="T14" fmla="*/ 156776 w 10"/>
                <a:gd name="T15" fmla="*/ 0 h 8"/>
                <a:gd name="T16" fmla="*/ 117582 w 10"/>
                <a:gd name="T17" fmla="*/ 0 h 8"/>
                <a:gd name="T18" fmla="*/ 0 w 10"/>
                <a:gd name="T19" fmla="*/ 157035 h 8"/>
                <a:gd name="T20" fmla="*/ 39194 w 10"/>
                <a:gd name="T21" fmla="*/ 314069 h 8"/>
                <a:gd name="T22" fmla="*/ 39194 w 10"/>
                <a:gd name="T23" fmla="*/ 274810 h 8"/>
                <a:gd name="T24" fmla="*/ 117582 w 10"/>
                <a:gd name="T25" fmla="*/ 274810 h 8"/>
                <a:gd name="T26" fmla="*/ 117582 w 10"/>
                <a:gd name="T27" fmla="*/ 196293 h 8"/>
                <a:gd name="T28" fmla="*/ 156776 w 10"/>
                <a:gd name="T29" fmla="*/ 157035 h 8"/>
                <a:gd name="T30" fmla="*/ 195970 w 10"/>
                <a:gd name="T31" fmla="*/ 235552 h 8"/>
                <a:gd name="T32" fmla="*/ 195970 w 10"/>
                <a:gd name="T33" fmla="*/ 274810 h 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0" h="8">
                  <a:moveTo>
                    <a:pt x="5" y="7"/>
                  </a:moveTo>
                  <a:cubicBezTo>
                    <a:pt x="5" y="7"/>
                    <a:pt x="5" y="7"/>
                    <a:pt x="5" y="7"/>
                  </a:cubicBezTo>
                  <a:cubicBezTo>
                    <a:pt x="5" y="7"/>
                    <a:pt x="5" y="6"/>
                    <a:pt x="6" y="5"/>
                  </a:cubicBezTo>
                  <a:cubicBezTo>
                    <a:pt x="6" y="5"/>
                    <a:pt x="7" y="4"/>
                    <a:pt x="8" y="4"/>
                  </a:cubicBezTo>
                  <a:cubicBezTo>
                    <a:pt x="8" y="4"/>
                    <a:pt x="9" y="5"/>
                    <a:pt x="9" y="4"/>
                  </a:cubicBezTo>
                  <a:cubicBezTo>
                    <a:pt x="9" y="4"/>
                    <a:pt x="10" y="4"/>
                    <a:pt x="10" y="4"/>
                  </a:cubicBezTo>
                  <a:cubicBezTo>
                    <a:pt x="10" y="4"/>
                    <a:pt x="8" y="1"/>
                    <a:pt x="5" y="0"/>
                  </a:cubicBezTo>
                  <a:cubicBezTo>
                    <a:pt x="4" y="0"/>
                    <a:pt x="4" y="0"/>
                    <a:pt x="4" y="0"/>
                  </a:cubicBezTo>
                  <a:cubicBezTo>
                    <a:pt x="4" y="0"/>
                    <a:pt x="3" y="0"/>
                    <a:pt x="3" y="0"/>
                  </a:cubicBezTo>
                  <a:cubicBezTo>
                    <a:pt x="3" y="0"/>
                    <a:pt x="0" y="1"/>
                    <a:pt x="0" y="4"/>
                  </a:cubicBezTo>
                  <a:cubicBezTo>
                    <a:pt x="0" y="6"/>
                    <a:pt x="1" y="8"/>
                    <a:pt x="1" y="8"/>
                  </a:cubicBezTo>
                  <a:cubicBezTo>
                    <a:pt x="1" y="7"/>
                    <a:pt x="1" y="8"/>
                    <a:pt x="1" y="7"/>
                  </a:cubicBezTo>
                  <a:cubicBezTo>
                    <a:pt x="2" y="7"/>
                    <a:pt x="3" y="7"/>
                    <a:pt x="3" y="7"/>
                  </a:cubicBezTo>
                  <a:cubicBezTo>
                    <a:pt x="3" y="7"/>
                    <a:pt x="3" y="6"/>
                    <a:pt x="3" y="5"/>
                  </a:cubicBezTo>
                  <a:cubicBezTo>
                    <a:pt x="3" y="5"/>
                    <a:pt x="4" y="4"/>
                    <a:pt x="4" y="4"/>
                  </a:cubicBezTo>
                  <a:cubicBezTo>
                    <a:pt x="4" y="4"/>
                    <a:pt x="5" y="5"/>
                    <a:pt x="5" y="6"/>
                  </a:cubicBezTo>
                  <a:lnTo>
                    <a:pt x="5" y="7"/>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grpSp>
      <p:grpSp>
        <p:nvGrpSpPr>
          <p:cNvPr id="71" name="组合 75"/>
          <p:cNvGrpSpPr/>
          <p:nvPr/>
        </p:nvGrpSpPr>
        <p:grpSpPr bwMode="auto">
          <a:xfrm>
            <a:off x="6300192" y="1203598"/>
            <a:ext cx="1084120" cy="697710"/>
            <a:chOff x="0" y="0"/>
            <a:chExt cx="2503486" cy="1624013"/>
          </a:xfrm>
        </p:grpSpPr>
        <p:sp>
          <p:nvSpPr>
            <p:cNvPr id="72" name="Freeform 183@|5FFC:9350382|FBC:16777215|LFC:0|LBC:16777215"/>
            <p:cNvSpPr/>
            <p:nvPr/>
          </p:nvSpPr>
          <p:spPr bwMode="auto">
            <a:xfrm>
              <a:off x="909375" y="475254"/>
              <a:ext cx="330190" cy="225407"/>
            </a:xfrm>
            <a:custGeom>
              <a:avLst/>
              <a:gdLst>
                <a:gd name="T0" fmla="*/ 110063 w 12"/>
                <a:gd name="T1" fmla="*/ 225407 h 8"/>
                <a:gd name="T2" fmla="*/ 302674 w 12"/>
                <a:gd name="T3" fmla="*/ 112704 h 8"/>
                <a:gd name="T4" fmla="*/ 0 w 12"/>
                <a:gd name="T5" fmla="*/ 0 h 8"/>
                <a:gd name="T6" fmla="*/ 110063 w 12"/>
                <a:gd name="T7" fmla="*/ 225407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8">
                  <a:moveTo>
                    <a:pt x="4" y="8"/>
                  </a:moveTo>
                  <a:cubicBezTo>
                    <a:pt x="4" y="8"/>
                    <a:pt x="12" y="6"/>
                    <a:pt x="11" y="4"/>
                  </a:cubicBezTo>
                  <a:cubicBezTo>
                    <a:pt x="10" y="1"/>
                    <a:pt x="2" y="0"/>
                    <a:pt x="0" y="0"/>
                  </a:cubicBezTo>
                  <a:lnTo>
                    <a:pt x="4" y="8"/>
                  </a:lnTo>
                  <a:close/>
                </a:path>
              </a:pathLst>
            </a:custGeom>
            <a:solidFill>
              <a:srgbClr val="EEAC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73" name="Freeform 184@|5FFC:0|FBC:16777215|LFC:0|LBC:16777215"/>
            <p:cNvSpPr/>
            <p:nvPr/>
          </p:nvSpPr>
          <p:spPr bwMode="auto">
            <a:xfrm>
              <a:off x="2065037" y="195533"/>
              <a:ext cx="108259" cy="27157"/>
            </a:xfrm>
            <a:custGeom>
              <a:avLst/>
              <a:gdLst>
                <a:gd name="T0" fmla="*/ 108259 w 4"/>
                <a:gd name="T1" fmla="*/ 27157 h 1"/>
                <a:gd name="T2" fmla="*/ 27065 w 4"/>
                <a:gd name="T3" fmla="*/ 27157 h 1"/>
                <a:gd name="T4" fmla="*/ 27065 w 4"/>
                <a:gd name="T5" fmla="*/ 0 h 1"/>
                <a:gd name="T6" fmla="*/ 108259 w 4"/>
                <a:gd name="T7" fmla="*/ 0 h 1"/>
                <a:gd name="T8" fmla="*/ 108259 w 4"/>
                <a:gd name="T9" fmla="*/ 27157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1">
                  <a:moveTo>
                    <a:pt x="4" y="1"/>
                  </a:moveTo>
                  <a:cubicBezTo>
                    <a:pt x="4" y="1"/>
                    <a:pt x="2" y="1"/>
                    <a:pt x="1" y="1"/>
                  </a:cubicBezTo>
                  <a:cubicBezTo>
                    <a:pt x="0" y="1"/>
                    <a:pt x="1" y="0"/>
                    <a:pt x="1" y="0"/>
                  </a:cubicBezTo>
                  <a:cubicBezTo>
                    <a:pt x="1" y="0"/>
                    <a:pt x="3" y="0"/>
                    <a:pt x="4" y="0"/>
                  </a:cubicBezTo>
                  <a:lnTo>
                    <a:pt x="4" y="1"/>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74" name="Freeform 185@|5FFC:6250337|FBC:16777215|LFC:0|LBC:16777215"/>
            <p:cNvSpPr/>
            <p:nvPr/>
          </p:nvSpPr>
          <p:spPr bwMode="auto">
            <a:xfrm>
              <a:off x="1951366" y="138502"/>
              <a:ext cx="552120" cy="562159"/>
            </a:xfrm>
            <a:custGeom>
              <a:avLst/>
              <a:gdLst>
                <a:gd name="T0" fmla="*/ 0 w 20"/>
                <a:gd name="T1" fmla="*/ 309187 h 20"/>
                <a:gd name="T2" fmla="*/ 303666 w 20"/>
                <a:gd name="T3" fmla="*/ 0 h 20"/>
                <a:gd name="T4" fmla="*/ 524514 w 20"/>
                <a:gd name="T5" fmla="*/ 252972 h 20"/>
                <a:gd name="T6" fmla="*/ 248454 w 20"/>
                <a:gd name="T7" fmla="*/ 534051 h 20"/>
                <a:gd name="T8" fmla="*/ 248454 w 20"/>
                <a:gd name="T9" fmla="*/ 534051 h 20"/>
                <a:gd name="T10" fmla="*/ 0 w 20"/>
                <a:gd name="T11" fmla="*/ 309187 h 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 h="20">
                  <a:moveTo>
                    <a:pt x="0" y="11"/>
                  </a:moveTo>
                  <a:cubicBezTo>
                    <a:pt x="0" y="11"/>
                    <a:pt x="10" y="0"/>
                    <a:pt x="11" y="0"/>
                  </a:cubicBezTo>
                  <a:cubicBezTo>
                    <a:pt x="11" y="0"/>
                    <a:pt x="20" y="8"/>
                    <a:pt x="19" y="9"/>
                  </a:cubicBezTo>
                  <a:cubicBezTo>
                    <a:pt x="19" y="10"/>
                    <a:pt x="11" y="19"/>
                    <a:pt x="9" y="19"/>
                  </a:cubicBezTo>
                  <a:cubicBezTo>
                    <a:pt x="8" y="19"/>
                    <a:pt x="9" y="19"/>
                    <a:pt x="9" y="19"/>
                  </a:cubicBezTo>
                  <a:cubicBezTo>
                    <a:pt x="9" y="19"/>
                    <a:pt x="8" y="20"/>
                    <a:pt x="0" y="11"/>
                  </a:cubicBezTo>
                  <a:close/>
                </a:path>
              </a:pathLst>
            </a:custGeom>
            <a:solidFill>
              <a:srgbClr val="615F5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75" name="Freeform 186@|5FFC:0|FBC:16777215|LFC:0|LBC:16777215"/>
            <p:cNvSpPr/>
            <p:nvPr/>
          </p:nvSpPr>
          <p:spPr bwMode="auto">
            <a:xfrm>
              <a:off x="1981138" y="138502"/>
              <a:ext cx="495284" cy="505128"/>
            </a:xfrm>
            <a:custGeom>
              <a:avLst/>
              <a:gdLst>
                <a:gd name="T0" fmla="*/ 0 w 18"/>
                <a:gd name="T1" fmla="*/ 308689 h 18"/>
                <a:gd name="T2" fmla="*/ 110063 w 18"/>
                <a:gd name="T3" fmla="*/ 392877 h 18"/>
                <a:gd name="T4" fmla="*/ 385221 w 18"/>
                <a:gd name="T5" fmla="*/ 140313 h 18"/>
                <a:gd name="T6" fmla="*/ 302674 w 18"/>
                <a:gd name="T7" fmla="*/ 0 h 18"/>
                <a:gd name="T8" fmla="*/ 385221 w 18"/>
                <a:gd name="T9" fmla="*/ 140313 h 18"/>
                <a:gd name="T10" fmla="*/ 467768 w 18"/>
                <a:gd name="T11" fmla="*/ 252564 h 18"/>
                <a:gd name="T12" fmla="*/ 247642 w 18"/>
                <a:gd name="T13" fmla="*/ 505128 h 18"/>
                <a:gd name="T14" fmla="*/ 467768 w 18"/>
                <a:gd name="T15" fmla="*/ 252564 h 18"/>
                <a:gd name="T16" fmla="*/ 385221 w 18"/>
                <a:gd name="T17" fmla="*/ 168376 h 18"/>
                <a:gd name="T18" fmla="*/ 275158 w 18"/>
                <a:gd name="T19" fmla="*/ 252564 h 18"/>
                <a:gd name="T20" fmla="*/ 302674 w 18"/>
                <a:gd name="T21" fmla="*/ 308689 h 18"/>
                <a:gd name="T22" fmla="*/ 247642 w 18"/>
                <a:gd name="T23" fmla="*/ 308689 h 18"/>
                <a:gd name="T24" fmla="*/ 110063 w 18"/>
                <a:gd name="T25" fmla="*/ 392877 h 18"/>
                <a:gd name="T26" fmla="*/ 0 w 18"/>
                <a:gd name="T27" fmla="*/ 308689 h 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 h="18">
                  <a:moveTo>
                    <a:pt x="0" y="11"/>
                  </a:moveTo>
                  <a:cubicBezTo>
                    <a:pt x="0" y="11"/>
                    <a:pt x="3" y="14"/>
                    <a:pt x="4" y="14"/>
                  </a:cubicBezTo>
                  <a:cubicBezTo>
                    <a:pt x="5" y="13"/>
                    <a:pt x="14" y="6"/>
                    <a:pt x="14" y="5"/>
                  </a:cubicBezTo>
                  <a:cubicBezTo>
                    <a:pt x="13" y="4"/>
                    <a:pt x="14" y="4"/>
                    <a:pt x="11" y="0"/>
                  </a:cubicBezTo>
                  <a:cubicBezTo>
                    <a:pt x="11" y="0"/>
                    <a:pt x="14" y="4"/>
                    <a:pt x="14" y="5"/>
                  </a:cubicBezTo>
                  <a:cubicBezTo>
                    <a:pt x="14" y="5"/>
                    <a:pt x="18" y="8"/>
                    <a:pt x="17" y="9"/>
                  </a:cubicBezTo>
                  <a:cubicBezTo>
                    <a:pt x="17" y="9"/>
                    <a:pt x="18" y="10"/>
                    <a:pt x="9" y="18"/>
                  </a:cubicBezTo>
                  <a:cubicBezTo>
                    <a:pt x="9" y="18"/>
                    <a:pt x="17" y="10"/>
                    <a:pt x="17" y="9"/>
                  </a:cubicBezTo>
                  <a:cubicBezTo>
                    <a:pt x="14" y="6"/>
                    <a:pt x="14" y="6"/>
                    <a:pt x="14" y="6"/>
                  </a:cubicBezTo>
                  <a:cubicBezTo>
                    <a:pt x="14" y="6"/>
                    <a:pt x="11" y="9"/>
                    <a:pt x="10" y="9"/>
                  </a:cubicBezTo>
                  <a:cubicBezTo>
                    <a:pt x="10" y="9"/>
                    <a:pt x="11" y="10"/>
                    <a:pt x="11" y="11"/>
                  </a:cubicBezTo>
                  <a:cubicBezTo>
                    <a:pt x="10" y="12"/>
                    <a:pt x="9" y="11"/>
                    <a:pt x="9" y="11"/>
                  </a:cubicBezTo>
                  <a:cubicBezTo>
                    <a:pt x="9" y="11"/>
                    <a:pt x="5" y="14"/>
                    <a:pt x="4" y="14"/>
                  </a:cubicBezTo>
                  <a:cubicBezTo>
                    <a:pt x="3" y="14"/>
                    <a:pt x="1" y="12"/>
                    <a:pt x="0" y="1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76" name="Freeform 187@|5FFC:9683704|FBC:16777215|LFC:0|LBC:16777215"/>
            <p:cNvSpPr/>
            <p:nvPr/>
          </p:nvSpPr>
          <p:spPr bwMode="auto">
            <a:xfrm>
              <a:off x="1951366" y="165659"/>
              <a:ext cx="165096" cy="198250"/>
            </a:xfrm>
            <a:custGeom>
              <a:avLst/>
              <a:gdLst>
                <a:gd name="T0" fmla="*/ 0 w 6"/>
                <a:gd name="T1" fmla="*/ 198250 h 7"/>
                <a:gd name="T2" fmla="*/ 82548 w 6"/>
                <a:gd name="T3" fmla="*/ 169929 h 7"/>
                <a:gd name="T4" fmla="*/ 137580 w 6"/>
                <a:gd name="T5" fmla="*/ 141607 h 7"/>
                <a:gd name="T6" fmla="*/ 165096 w 6"/>
                <a:gd name="T7" fmla="*/ 113286 h 7"/>
                <a:gd name="T8" fmla="*/ 165096 w 6"/>
                <a:gd name="T9" fmla="*/ 113286 h 7"/>
                <a:gd name="T10" fmla="*/ 165096 w 6"/>
                <a:gd name="T11" fmla="*/ 84964 h 7"/>
                <a:gd name="T12" fmla="*/ 165096 w 6"/>
                <a:gd name="T13" fmla="*/ 84964 h 7"/>
                <a:gd name="T14" fmla="*/ 165096 w 6"/>
                <a:gd name="T15" fmla="*/ 56643 h 7"/>
                <a:gd name="T16" fmla="*/ 165096 w 6"/>
                <a:gd name="T17" fmla="*/ 28321 h 7"/>
                <a:gd name="T18" fmla="*/ 110064 w 6"/>
                <a:gd name="T19" fmla="*/ 28321 h 7"/>
                <a:gd name="T20" fmla="*/ 82548 w 6"/>
                <a:gd name="T21" fmla="*/ 56643 h 7"/>
                <a:gd name="T22" fmla="*/ 82548 w 6"/>
                <a:gd name="T23" fmla="*/ 28321 h 7"/>
                <a:gd name="T24" fmla="*/ 110064 w 6"/>
                <a:gd name="T25" fmla="*/ 0 h 7"/>
                <a:gd name="T26" fmla="*/ 82548 w 6"/>
                <a:gd name="T27" fmla="*/ 0 h 7"/>
                <a:gd name="T28" fmla="*/ 55032 w 6"/>
                <a:gd name="T29" fmla="*/ 56643 h 7"/>
                <a:gd name="T30" fmla="*/ 55032 w 6"/>
                <a:gd name="T31" fmla="*/ 84964 h 7"/>
                <a:gd name="T32" fmla="*/ 0 w 6"/>
                <a:gd name="T33" fmla="*/ 141607 h 7"/>
                <a:gd name="T34" fmla="*/ 0 w 6"/>
                <a:gd name="T35" fmla="*/ 198250 h 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 h="7">
                  <a:moveTo>
                    <a:pt x="0" y="7"/>
                  </a:moveTo>
                  <a:cubicBezTo>
                    <a:pt x="0" y="7"/>
                    <a:pt x="3" y="6"/>
                    <a:pt x="3" y="6"/>
                  </a:cubicBezTo>
                  <a:cubicBezTo>
                    <a:pt x="4" y="6"/>
                    <a:pt x="5" y="5"/>
                    <a:pt x="5" y="5"/>
                  </a:cubicBezTo>
                  <a:cubicBezTo>
                    <a:pt x="5" y="5"/>
                    <a:pt x="6" y="5"/>
                    <a:pt x="6" y="4"/>
                  </a:cubicBezTo>
                  <a:cubicBezTo>
                    <a:pt x="6" y="4"/>
                    <a:pt x="6" y="4"/>
                    <a:pt x="6" y="4"/>
                  </a:cubicBezTo>
                  <a:cubicBezTo>
                    <a:pt x="6" y="4"/>
                    <a:pt x="6" y="4"/>
                    <a:pt x="6" y="3"/>
                  </a:cubicBezTo>
                  <a:cubicBezTo>
                    <a:pt x="6" y="3"/>
                    <a:pt x="6" y="3"/>
                    <a:pt x="6" y="3"/>
                  </a:cubicBezTo>
                  <a:cubicBezTo>
                    <a:pt x="6" y="3"/>
                    <a:pt x="6" y="3"/>
                    <a:pt x="6" y="2"/>
                  </a:cubicBezTo>
                  <a:cubicBezTo>
                    <a:pt x="6" y="2"/>
                    <a:pt x="6" y="1"/>
                    <a:pt x="6" y="1"/>
                  </a:cubicBezTo>
                  <a:cubicBezTo>
                    <a:pt x="6" y="1"/>
                    <a:pt x="4" y="1"/>
                    <a:pt x="4" y="1"/>
                  </a:cubicBezTo>
                  <a:cubicBezTo>
                    <a:pt x="3" y="2"/>
                    <a:pt x="3" y="2"/>
                    <a:pt x="3" y="2"/>
                  </a:cubicBezTo>
                  <a:cubicBezTo>
                    <a:pt x="3" y="2"/>
                    <a:pt x="3" y="1"/>
                    <a:pt x="3" y="1"/>
                  </a:cubicBezTo>
                  <a:cubicBezTo>
                    <a:pt x="4" y="1"/>
                    <a:pt x="4" y="1"/>
                    <a:pt x="4" y="0"/>
                  </a:cubicBezTo>
                  <a:cubicBezTo>
                    <a:pt x="3" y="0"/>
                    <a:pt x="3" y="0"/>
                    <a:pt x="3" y="0"/>
                  </a:cubicBezTo>
                  <a:cubicBezTo>
                    <a:pt x="3" y="0"/>
                    <a:pt x="2" y="2"/>
                    <a:pt x="2" y="2"/>
                  </a:cubicBezTo>
                  <a:cubicBezTo>
                    <a:pt x="2" y="2"/>
                    <a:pt x="2" y="3"/>
                    <a:pt x="2" y="3"/>
                  </a:cubicBezTo>
                  <a:cubicBezTo>
                    <a:pt x="0" y="5"/>
                    <a:pt x="0" y="5"/>
                    <a:pt x="0" y="5"/>
                  </a:cubicBezTo>
                  <a:lnTo>
                    <a:pt x="0" y="7"/>
                  </a:lnTo>
                  <a:close/>
                </a:path>
              </a:pathLst>
            </a:custGeom>
            <a:solidFill>
              <a:srgbClr val="F8C29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77" name="Freeform 188@|5FFC:9350382|FBC:16777215|LFC:0|LBC:16777215"/>
            <p:cNvSpPr/>
            <p:nvPr/>
          </p:nvSpPr>
          <p:spPr bwMode="auto">
            <a:xfrm>
              <a:off x="1951366" y="195533"/>
              <a:ext cx="165096" cy="168376"/>
            </a:xfrm>
            <a:custGeom>
              <a:avLst/>
              <a:gdLst>
                <a:gd name="T0" fmla="*/ 165096 w 6"/>
                <a:gd name="T1" fmla="*/ 0 h 6"/>
                <a:gd name="T2" fmla="*/ 110064 w 6"/>
                <a:gd name="T3" fmla="*/ 0 h 6"/>
                <a:gd name="T4" fmla="*/ 82548 w 6"/>
                <a:gd name="T5" fmla="*/ 28063 h 6"/>
                <a:gd name="T6" fmla="*/ 82548 w 6"/>
                <a:gd name="T7" fmla="*/ 0 h 6"/>
                <a:gd name="T8" fmla="*/ 82548 w 6"/>
                <a:gd name="T9" fmla="*/ 0 h 6"/>
                <a:gd name="T10" fmla="*/ 82548 w 6"/>
                <a:gd name="T11" fmla="*/ 28063 h 6"/>
                <a:gd name="T12" fmla="*/ 55032 w 6"/>
                <a:gd name="T13" fmla="*/ 56125 h 6"/>
                <a:gd name="T14" fmla="*/ 0 w 6"/>
                <a:gd name="T15" fmla="*/ 112251 h 6"/>
                <a:gd name="T16" fmla="*/ 0 w 6"/>
                <a:gd name="T17" fmla="*/ 168376 h 6"/>
                <a:gd name="T18" fmla="*/ 82548 w 6"/>
                <a:gd name="T19" fmla="*/ 140313 h 6"/>
                <a:gd name="T20" fmla="*/ 137580 w 6"/>
                <a:gd name="T21" fmla="*/ 112251 h 6"/>
                <a:gd name="T22" fmla="*/ 137580 w 6"/>
                <a:gd name="T23" fmla="*/ 112251 h 6"/>
                <a:gd name="T24" fmla="*/ 137580 w 6"/>
                <a:gd name="T25" fmla="*/ 84188 h 6"/>
                <a:gd name="T26" fmla="*/ 137580 w 6"/>
                <a:gd name="T27" fmla="*/ 84188 h 6"/>
                <a:gd name="T28" fmla="*/ 137580 w 6"/>
                <a:gd name="T29" fmla="*/ 56125 h 6"/>
                <a:gd name="T30" fmla="*/ 110064 w 6"/>
                <a:gd name="T31" fmla="*/ 28063 h 6"/>
                <a:gd name="T32" fmla="*/ 165096 w 6"/>
                <a:gd name="T33" fmla="*/ 0 h 6"/>
                <a:gd name="T34" fmla="*/ 165096 w 6"/>
                <a:gd name="T35" fmla="*/ 0 h 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 h="6">
                  <a:moveTo>
                    <a:pt x="6" y="0"/>
                  </a:moveTo>
                  <a:cubicBezTo>
                    <a:pt x="6" y="0"/>
                    <a:pt x="4" y="0"/>
                    <a:pt x="4" y="0"/>
                  </a:cubicBezTo>
                  <a:cubicBezTo>
                    <a:pt x="3" y="1"/>
                    <a:pt x="3" y="1"/>
                    <a:pt x="3" y="1"/>
                  </a:cubicBezTo>
                  <a:cubicBezTo>
                    <a:pt x="3" y="1"/>
                    <a:pt x="3" y="0"/>
                    <a:pt x="3" y="0"/>
                  </a:cubicBezTo>
                  <a:cubicBezTo>
                    <a:pt x="3" y="0"/>
                    <a:pt x="3" y="0"/>
                    <a:pt x="3" y="0"/>
                  </a:cubicBezTo>
                  <a:cubicBezTo>
                    <a:pt x="3" y="0"/>
                    <a:pt x="3" y="1"/>
                    <a:pt x="3" y="1"/>
                  </a:cubicBezTo>
                  <a:cubicBezTo>
                    <a:pt x="3" y="2"/>
                    <a:pt x="2" y="2"/>
                    <a:pt x="2" y="2"/>
                  </a:cubicBezTo>
                  <a:cubicBezTo>
                    <a:pt x="0" y="4"/>
                    <a:pt x="0" y="4"/>
                    <a:pt x="0" y="4"/>
                  </a:cubicBezTo>
                  <a:cubicBezTo>
                    <a:pt x="0" y="6"/>
                    <a:pt x="0" y="6"/>
                    <a:pt x="0" y="6"/>
                  </a:cubicBezTo>
                  <a:cubicBezTo>
                    <a:pt x="0" y="6"/>
                    <a:pt x="3" y="5"/>
                    <a:pt x="3" y="5"/>
                  </a:cubicBezTo>
                  <a:cubicBezTo>
                    <a:pt x="4" y="5"/>
                    <a:pt x="5" y="4"/>
                    <a:pt x="5" y="4"/>
                  </a:cubicBezTo>
                  <a:cubicBezTo>
                    <a:pt x="5" y="4"/>
                    <a:pt x="5" y="4"/>
                    <a:pt x="5" y="4"/>
                  </a:cubicBezTo>
                  <a:cubicBezTo>
                    <a:pt x="5" y="3"/>
                    <a:pt x="5" y="3"/>
                    <a:pt x="5" y="3"/>
                  </a:cubicBezTo>
                  <a:cubicBezTo>
                    <a:pt x="5" y="3"/>
                    <a:pt x="5" y="3"/>
                    <a:pt x="5" y="3"/>
                  </a:cubicBezTo>
                  <a:cubicBezTo>
                    <a:pt x="5" y="3"/>
                    <a:pt x="5" y="2"/>
                    <a:pt x="5" y="2"/>
                  </a:cubicBezTo>
                  <a:cubicBezTo>
                    <a:pt x="5" y="2"/>
                    <a:pt x="4" y="1"/>
                    <a:pt x="4" y="1"/>
                  </a:cubicBezTo>
                  <a:cubicBezTo>
                    <a:pt x="4" y="1"/>
                    <a:pt x="4" y="0"/>
                    <a:pt x="6" y="0"/>
                  </a:cubicBezTo>
                  <a:cubicBezTo>
                    <a:pt x="6" y="0"/>
                    <a:pt x="6" y="0"/>
                    <a:pt x="6" y="0"/>
                  </a:cubicBezTo>
                  <a:close/>
                </a:path>
              </a:pathLst>
            </a:custGeom>
            <a:solidFill>
              <a:srgbClr val="EEAC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78" name="Freeform 189@|5FFC:9683704|FBC:16777215|LFC:0|LBC:16777215"/>
            <p:cNvSpPr/>
            <p:nvPr/>
          </p:nvSpPr>
          <p:spPr bwMode="auto">
            <a:xfrm>
              <a:off x="1485852" y="54315"/>
              <a:ext cx="192160" cy="225406"/>
            </a:xfrm>
            <a:custGeom>
              <a:avLst/>
              <a:gdLst>
                <a:gd name="T0" fmla="*/ 164709 w 7"/>
                <a:gd name="T1" fmla="*/ 225406 h 8"/>
                <a:gd name="T2" fmla="*/ 164709 w 7"/>
                <a:gd name="T3" fmla="*/ 197230 h 8"/>
                <a:gd name="T4" fmla="*/ 192160 w 7"/>
                <a:gd name="T5" fmla="*/ 197230 h 8"/>
                <a:gd name="T6" fmla="*/ 192160 w 7"/>
                <a:gd name="T7" fmla="*/ 140879 h 8"/>
                <a:gd name="T8" fmla="*/ 192160 w 7"/>
                <a:gd name="T9" fmla="*/ 112703 h 8"/>
                <a:gd name="T10" fmla="*/ 192160 w 7"/>
                <a:gd name="T11" fmla="*/ 56352 h 8"/>
                <a:gd name="T12" fmla="*/ 137257 w 7"/>
                <a:gd name="T13" fmla="*/ 28176 h 8"/>
                <a:gd name="T14" fmla="*/ 27451 w 7"/>
                <a:gd name="T15" fmla="*/ 0 h 8"/>
                <a:gd name="T16" fmla="*/ 0 w 7"/>
                <a:gd name="T17" fmla="*/ 169055 h 8"/>
                <a:gd name="T18" fmla="*/ 164709 w 7"/>
                <a:gd name="T19" fmla="*/ 225406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 h="8">
                  <a:moveTo>
                    <a:pt x="6" y="8"/>
                  </a:moveTo>
                  <a:cubicBezTo>
                    <a:pt x="6" y="7"/>
                    <a:pt x="6" y="7"/>
                    <a:pt x="6" y="7"/>
                  </a:cubicBezTo>
                  <a:cubicBezTo>
                    <a:pt x="7" y="7"/>
                    <a:pt x="7" y="7"/>
                    <a:pt x="7" y="7"/>
                  </a:cubicBezTo>
                  <a:cubicBezTo>
                    <a:pt x="7" y="7"/>
                    <a:pt x="7" y="6"/>
                    <a:pt x="7" y="5"/>
                  </a:cubicBezTo>
                  <a:cubicBezTo>
                    <a:pt x="7" y="5"/>
                    <a:pt x="7" y="4"/>
                    <a:pt x="7" y="4"/>
                  </a:cubicBezTo>
                  <a:cubicBezTo>
                    <a:pt x="7" y="4"/>
                    <a:pt x="7" y="3"/>
                    <a:pt x="7" y="2"/>
                  </a:cubicBezTo>
                  <a:cubicBezTo>
                    <a:pt x="7" y="2"/>
                    <a:pt x="5" y="1"/>
                    <a:pt x="5" y="1"/>
                  </a:cubicBezTo>
                  <a:cubicBezTo>
                    <a:pt x="4" y="0"/>
                    <a:pt x="2" y="0"/>
                    <a:pt x="1" y="0"/>
                  </a:cubicBezTo>
                  <a:cubicBezTo>
                    <a:pt x="1" y="0"/>
                    <a:pt x="0" y="6"/>
                    <a:pt x="0" y="6"/>
                  </a:cubicBezTo>
                  <a:cubicBezTo>
                    <a:pt x="0" y="6"/>
                    <a:pt x="1" y="8"/>
                    <a:pt x="6" y="8"/>
                  </a:cubicBezTo>
                  <a:close/>
                </a:path>
              </a:pathLst>
            </a:custGeom>
            <a:solidFill>
              <a:srgbClr val="F8C29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79" name="Freeform 190@|5FFC:9350382|FBC:16777215|LFC:0|LBC:16777215"/>
            <p:cNvSpPr/>
            <p:nvPr/>
          </p:nvSpPr>
          <p:spPr bwMode="auto">
            <a:xfrm>
              <a:off x="1485852" y="111345"/>
              <a:ext cx="135324" cy="168376"/>
            </a:xfrm>
            <a:custGeom>
              <a:avLst/>
              <a:gdLst>
                <a:gd name="T0" fmla="*/ 81194 w 5"/>
                <a:gd name="T1" fmla="*/ 84188 h 6"/>
                <a:gd name="T2" fmla="*/ 81194 w 5"/>
                <a:gd name="T3" fmla="*/ 112251 h 6"/>
                <a:gd name="T4" fmla="*/ 54130 w 5"/>
                <a:gd name="T5" fmla="*/ 56125 h 6"/>
                <a:gd name="T6" fmla="*/ 54130 w 5"/>
                <a:gd name="T7" fmla="*/ 56125 h 6"/>
                <a:gd name="T8" fmla="*/ 0 w 5"/>
                <a:gd name="T9" fmla="*/ 112251 h 6"/>
                <a:gd name="T10" fmla="*/ 108259 w 5"/>
                <a:gd name="T11" fmla="*/ 168376 h 6"/>
                <a:gd name="T12" fmla="*/ 108259 w 5"/>
                <a:gd name="T13" fmla="*/ 140313 h 6"/>
                <a:gd name="T14" fmla="*/ 135324 w 5"/>
                <a:gd name="T15" fmla="*/ 112251 h 6"/>
                <a:gd name="T16" fmla="*/ 108259 w 5"/>
                <a:gd name="T17" fmla="*/ 84188 h 6"/>
                <a:gd name="T18" fmla="*/ 81194 w 5"/>
                <a:gd name="T19" fmla="*/ 84188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 h="6">
                  <a:moveTo>
                    <a:pt x="3" y="3"/>
                  </a:moveTo>
                  <a:cubicBezTo>
                    <a:pt x="3" y="4"/>
                    <a:pt x="3" y="4"/>
                    <a:pt x="3" y="4"/>
                  </a:cubicBezTo>
                  <a:cubicBezTo>
                    <a:pt x="3" y="4"/>
                    <a:pt x="1" y="4"/>
                    <a:pt x="2" y="2"/>
                  </a:cubicBezTo>
                  <a:cubicBezTo>
                    <a:pt x="3" y="0"/>
                    <a:pt x="2" y="2"/>
                    <a:pt x="2" y="2"/>
                  </a:cubicBezTo>
                  <a:cubicBezTo>
                    <a:pt x="0" y="4"/>
                    <a:pt x="0" y="4"/>
                    <a:pt x="0" y="4"/>
                  </a:cubicBezTo>
                  <a:cubicBezTo>
                    <a:pt x="0" y="4"/>
                    <a:pt x="1" y="6"/>
                    <a:pt x="4" y="6"/>
                  </a:cubicBezTo>
                  <a:cubicBezTo>
                    <a:pt x="4" y="6"/>
                    <a:pt x="4" y="5"/>
                    <a:pt x="4" y="5"/>
                  </a:cubicBezTo>
                  <a:cubicBezTo>
                    <a:pt x="5" y="5"/>
                    <a:pt x="5" y="4"/>
                    <a:pt x="5" y="4"/>
                  </a:cubicBezTo>
                  <a:cubicBezTo>
                    <a:pt x="4" y="3"/>
                    <a:pt x="4" y="3"/>
                    <a:pt x="4" y="3"/>
                  </a:cubicBezTo>
                  <a:lnTo>
                    <a:pt x="3" y="3"/>
                  </a:lnTo>
                  <a:close/>
                </a:path>
              </a:pathLst>
            </a:custGeom>
            <a:solidFill>
              <a:srgbClr val="EEAC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80" name="Freeform 191@|5FFC:9350382|FBC:16777215|LFC:0|LBC:16777215"/>
            <p:cNvSpPr/>
            <p:nvPr/>
          </p:nvSpPr>
          <p:spPr bwMode="auto">
            <a:xfrm>
              <a:off x="1621176" y="222691"/>
              <a:ext cx="56837" cy="27157"/>
            </a:xfrm>
            <a:custGeom>
              <a:avLst/>
              <a:gdLst>
                <a:gd name="T0" fmla="*/ 56837 w 2"/>
                <a:gd name="T1" fmla="*/ 0 h 1"/>
                <a:gd name="T2" fmla="*/ 28419 w 2"/>
                <a:gd name="T3" fmla="*/ 0 h 1"/>
                <a:gd name="T4" fmla="*/ 28419 w 2"/>
                <a:gd name="T5" fmla="*/ 27157 h 1"/>
                <a:gd name="T6" fmla="*/ 56837 w 2"/>
                <a:gd name="T7" fmla="*/ 27157 h 1"/>
                <a:gd name="T8" fmla="*/ 56837 w 2"/>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1">
                  <a:moveTo>
                    <a:pt x="2" y="0"/>
                  </a:moveTo>
                  <a:cubicBezTo>
                    <a:pt x="1" y="0"/>
                    <a:pt x="1" y="0"/>
                    <a:pt x="1" y="0"/>
                  </a:cubicBezTo>
                  <a:cubicBezTo>
                    <a:pt x="1" y="0"/>
                    <a:pt x="0" y="1"/>
                    <a:pt x="1" y="1"/>
                  </a:cubicBezTo>
                  <a:cubicBezTo>
                    <a:pt x="2" y="1"/>
                    <a:pt x="2" y="1"/>
                    <a:pt x="2" y="1"/>
                  </a:cubicBezTo>
                  <a:cubicBezTo>
                    <a:pt x="2" y="1"/>
                    <a:pt x="2" y="1"/>
                    <a:pt x="2" y="0"/>
                  </a:cubicBezTo>
                  <a:close/>
                </a:path>
              </a:pathLst>
            </a:custGeom>
            <a:solidFill>
              <a:srgbClr val="EEAC8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81" name="Freeform 192@|5FFC:2105393|FBC:16777215|LFC:0|LBC:16777215"/>
            <p:cNvSpPr/>
            <p:nvPr/>
          </p:nvSpPr>
          <p:spPr bwMode="auto">
            <a:xfrm>
              <a:off x="1456082" y="0"/>
              <a:ext cx="248995" cy="249848"/>
            </a:xfrm>
            <a:custGeom>
              <a:avLst/>
              <a:gdLst>
                <a:gd name="T0" fmla="*/ 0 w 9"/>
                <a:gd name="T1" fmla="*/ 249848 h 9"/>
                <a:gd name="T2" fmla="*/ 55332 w 9"/>
                <a:gd name="T3" fmla="*/ 222087 h 9"/>
                <a:gd name="T4" fmla="*/ 82998 w 9"/>
                <a:gd name="T5" fmla="*/ 166565 h 9"/>
                <a:gd name="T6" fmla="*/ 110664 w 9"/>
                <a:gd name="T7" fmla="*/ 166565 h 9"/>
                <a:gd name="T8" fmla="*/ 110664 w 9"/>
                <a:gd name="T9" fmla="*/ 222087 h 9"/>
                <a:gd name="T10" fmla="*/ 138331 w 9"/>
                <a:gd name="T11" fmla="*/ 222087 h 9"/>
                <a:gd name="T12" fmla="*/ 138331 w 9"/>
                <a:gd name="T13" fmla="*/ 166565 h 9"/>
                <a:gd name="T14" fmla="*/ 165997 w 9"/>
                <a:gd name="T15" fmla="*/ 138804 h 9"/>
                <a:gd name="T16" fmla="*/ 165997 w 9"/>
                <a:gd name="T17" fmla="*/ 111044 h 9"/>
                <a:gd name="T18" fmla="*/ 221329 w 9"/>
                <a:gd name="T19" fmla="*/ 111044 h 9"/>
                <a:gd name="T20" fmla="*/ 248995 w 9"/>
                <a:gd name="T21" fmla="*/ 83283 h 9"/>
                <a:gd name="T22" fmla="*/ 165997 w 9"/>
                <a:gd name="T23" fmla="*/ 27761 h 9"/>
                <a:gd name="T24" fmla="*/ 82998 w 9"/>
                <a:gd name="T25" fmla="*/ 27761 h 9"/>
                <a:gd name="T26" fmla="*/ 82998 w 9"/>
                <a:gd name="T27" fmla="*/ 27761 h 9"/>
                <a:gd name="T28" fmla="*/ 55332 w 9"/>
                <a:gd name="T29" fmla="*/ 27761 h 9"/>
                <a:gd name="T30" fmla="*/ 0 w 9"/>
                <a:gd name="T31" fmla="*/ 111044 h 9"/>
                <a:gd name="T32" fmla="*/ 0 w 9"/>
                <a:gd name="T33" fmla="*/ 194326 h 9"/>
                <a:gd name="T34" fmla="*/ 0 w 9"/>
                <a:gd name="T35" fmla="*/ 249848 h 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 h="9">
                  <a:moveTo>
                    <a:pt x="0" y="9"/>
                  </a:moveTo>
                  <a:cubicBezTo>
                    <a:pt x="0" y="9"/>
                    <a:pt x="1" y="8"/>
                    <a:pt x="2" y="8"/>
                  </a:cubicBezTo>
                  <a:cubicBezTo>
                    <a:pt x="2" y="7"/>
                    <a:pt x="3" y="6"/>
                    <a:pt x="3" y="6"/>
                  </a:cubicBezTo>
                  <a:cubicBezTo>
                    <a:pt x="3" y="6"/>
                    <a:pt x="4" y="6"/>
                    <a:pt x="4" y="6"/>
                  </a:cubicBezTo>
                  <a:cubicBezTo>
                    <a:pt x="4" y="6"/>
                    <a:pt x="4" y="8"/>
                    <a:pt x="4" y="8"/>
                  </a:cubicBezTo>
                  <a:cubicBezTo>
                    <a:pt x="5" y="8"/>
                    <a:pt x="5" y="8"/>
                    <a:pt x="5" y="8"/>
                  </a:cubicBezTo>
                  <a:cubicBezTo>
                    <a:pt x="5" y="8"/>
                    <a:pt x="5" y="6"/>
                    <a:pt x="5" y="6"/>
                  </a:cubicBezTo>
                  <a:cubicBezTo>
                    <a:pt x="5" y="6"/>
                    <a:pt x="6" y="5"/>
                    <a:pt x="6" y="5"/>
                  </a:cubicBezTo>
                  <a:cubicBezTo>
                    <a:pt x="6" y="5"/>
                    <a:pt x="6" y="4"/>
                    <a:pt x="6" y="4"/>
                  </a:cubicBezTo>
                  <a:cubicBezTo>
                    <a:pt x="6" y="4"/>
                    <a:pt x="8" y="4"/>
                    <a:pt x="8" y="4"/>
                  </a:cubicBezTo>
                  <a:cubicBezTo>
                    <a:pt x="8" y="4"/>
                    <a:pt x="9" y="3"/>
                    <a:pt x="9" y="3"/>
                  </a:cubicBezTo>
                  <a:cubicBezTo>
                    <a:pt x="9" y="3"/>
                    <a:pt x="6" y="2"/>
                    <a:pt x="6" y="1"/>
                  </a:cubicBezTo>
                  <a:cubicBezTo>
                    <a:pt x="6" y="1"/>
                    <a:pt x="4" y="1"/>
                    <a:pt x="3" y="1"/>
                  </a:cubicBezTo>
                  <a:cubicBezTo>
                    <a:pt x="3" y="0"/>
                    <a:pt x="3" y="1"/>
                    <a:pt x="3" y="1"/>
                  </a:cubicBezTo>
                  <a:cubicBezTo>
                    <a:pt x="2" y="1"/>
                    <a:pt x="2" y="1"/>
                    <a:pt x="2" y="1"/>
                  </a:cubicBezTo>
                  <a:cubicBezTo>
                    <a:pt x="2" y="1"/>
                    <a:pt x="0" y="2"/>
                    <a:pt x="0" y="4"/>
                  </a:cubicBezTo>
                  <a:cubicBezTo>
                    <a:pt x="0" y="4"/>
                    <a:pt x="0" y="7"/>
                    <a:pt x="0" y="7"/>
                  </a:cubicBezTo>
                  <a:cubicBezTo>
                    <a:pt x="0" y="7"/>
                    <a:pt x="0" y="9"/>
                    <a:pt x="0" y="9"/>
                  </a:cubicBezTo>
                  <a:close/>
                </a:path>
              </a:pathLst>
            </a:custGeom>
            <a:solidFill>
              <a:srgbClr val="31202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82" name="Freeform 193@|5FFC:0|FBC:16777215|LFC:0|LBC:16777215"/>
            <p:cNvSpPr/>
            <p:nvPr/>
          </p:nvSpPr>
          <p:spPr bwMode="auto">
            <a:xfrm>
              <a:off x="0" y="700661"/>
              <a:ext cx="248995" cy="249848"/>
            </a:xfrm>
            <a:custGeom>
              <a:avLst/>
              <a:gdLst>
                <a:gd name="T0" fmla="*/ 0 w 9"/>
                <a:gd name="T1" fmla="*/ 249848 h 9"/>
                <a:gd name="T2" fmla="*/ 55332 w 9"/>
                <a:gd name="T3" fmla="*/ 249848 h 9"/>
                <a:gd name="T4" fmla="*/ 110664 w 9"/>
                <a:gd name="T5" fmla="*/ 194326 h 9"/>
                <a:gd name="T6" fmla="*/ 193663 w 9"/>
                <a:gd name="T7" fmla="*/ 194326 h 9"/>
                <a:gd name="T8" fmla="*/ 221329 w 9"/>
                <a:gd name="T9" fmla="*/ 166565 h 9"/>
                <a:gd name="T10" fmla="*/ 248995 w 9"/>
                <a:gd name="T11" fmla="*/ 83283 h 9"/>
                <a:gd name="T12" fmla="*/ 193663 w 9"/>
                <a:gd name="T13" fmla="*/ 27761 h 9"/>
                <a:gd name="T14" fmla="*/ 193663 w 9"/>
                <a:gd name="T15" fmla="*/ 0 h 9"/>
                <a:gd name="T16" fmla="*/ 110664 w 9"/>
                <a:gd name="T17" fmla="*/ 55522 h 9"/>
                <a:gd name="T18" fmla="*/ 110664 w 9"/>
                <a:gd name="T19" fmla="*/ 83283 h 9"/>
                <a:gd name="T20" fmla="*/ 27666 w 9"/>
                <a:gd name="T21" fmla="*/ 166565 h 9"/>
                <a:gd name="T22" fmla="*/ 0 w 9"/>
                <a:gd name="T23" fmla="*/ 249848 h 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 h="9">
                  <a:moveTo>
                    <a:pt x="0" y="9"/>
                  </a:moveTo>
                  <a:cubicBezTo>
                    <a:pt x="0" y="9"/>
                    <a:pt x="2" y="9"/>
                    <a:pt x="2" y="9"/>
                  </a:cubicBezTo>
                  <a:cubicBezTo>
                    <a:pt x="2" y="9"/>
                    <a:pt x="4" y="7"/>
                    <a:pt x="4" y="7"/>
                  </a:cubicBezTo>
                  <a:cubicBezTo>
                    <a:pt x="5" y="7"/>
                    <a:pt x="7" y="7"/>
                    <a:pt x="7" y="7"/>
                  </a:cubicBezTo>
                  <a:cubicBezTo>
                    <a:pt x="8" y="6"/>
                    <a:pt x="8" y="6"/>
                    <a:pt x="8" y="6"/>
                  </a:cubicBezTo>
                  <a:cubicBezTo>
                    <a:pt x="8" y="6"/>
                    <a:pt x="9" y="3"/>
                    <a:pt x="9" y="3"/>
                  </a:cubicBezTo>
                  <a:cubicBezTo>
                    <a:pt x="9" y="3"/>
                    <a:pt x="8" y="1"/>
                    <a:pt x="7" y="1"/>
                  </a:cubicBezTo>
                  <a:cubicBezTo>
                    <a:pt x="7" y="1"/>
                    <a:pt x="7" y="0"/>
                    <a:pt x="7" y="0"/>
                  </a:cubicBezTo>
                  <a:cubicBezTo>
                    <a:pt x="6" y="0"/>
                    <a:pt x="4" y="2"/>
                    <a:pt x="4" y="2"/>
                  </a:cubicBezTo>
                  <a:cubicBezTo>
                    <a:pt x="4" y="3"/>
                    <a:pt x="4" y="3"/>
                    <a:pt x="4" y="3"/>
                  </a:cubicBezTo>
                  <a:cubicBezTo>
                    <a:pt x="4" y="3"/>
                    <a:pt x="2" y="5"/>
                    <a:pt x="1" y="6"/>
                  </a:cubicBezTo>
                  <a:cubicBezTo>
                    <a:pt x="1" y="6"/>
                    <a:pt x="0" y="9"/>
                    <a:pt x="0" y="9"/>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83" name="Freeform 194@|5FFC:0|FBC:16777215|LFC:0|LBC:16777215"/>
            <p:cNvSpPr/>
            <p:nvPr/>
          </p:nvSpPr>
          <p:spPr bwMode="auto">
            <a:xfrm>
              <a:off x="990569" y="1485509"/>
              <a:ext cx="300418" cy="138504"/>
            </a:xfrm>
            <a:custGeom>
              <a:avLst/>
              <a:gdLst>
                <a:gd name="T0" fmla="*/ 54621 w 11"/>
                <a:gd name="T1" fmla="*/ 0 h 5"/>
                <a:gd name="T2" fmla="*/ 27311 w 11"/>
                <a:gd name="T3" fmla="*/ 27701 h 5"/>
                <a:gd name="T4" fmla="*/ 27311 w 11"/>
                <a:gd name="T5" fmla="*/ 110803 h 5"/>
                <a:gd name="T6" fmla="*/ 0 w 11"/>
                <a:gd name="T7" fmla="*/ 110803 h 5"/>
                <a:gd name="T8" fmla="*/ 81932 w 11"/>
                <a:gd name="T9" fmla="*/ 138504 h 5"/>
                <a:gd name="T10" fmla="*/ 81932 w 11"/>
                <a:gd name="T11" fmla="*/ 138504 h 5"/>
                <a:gd name="T12" fmla="*/ 191175 w 11"/>
                <a:gd name="T13" fmla="*/ 138504 h 5"/>
                <a:gd name="T14" fmla="*/ 300418 w 11"/>
                <a:gd name="T15" fmla="*/ 138504 h 5"/>
                <a:gd name="T16" fmla="*/ 300418 w 11"/>
                <a:gd name="T17" fmla="*/ 110803 h 5"/>
                <a:gd name="T18" fmla="*/ 191175 w 11"/>
                <a:gd name="T19" fmla="*/ 83102 h 5"/>
                <a:gd name="T20" fmla="*/ 163864 w 11"/>
                <a:gd name="T21" fmla="*/ 27701 h 5"/>
                <a:gd name="T22" fmla="*/ 109243 w 11"/>
                <a:gd name="T23" fmla="*/ 0 h 5"/>
                <a:gd name="T24" fmla="*/ 54621 w 11"/>
                <a:gd name="T25" fmla="*/ 0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1" h="5">
                  <a:moveTo>
                    <a:pt x="2" y="0"/>
                  </a:moveTo>
                  <a:cubicBezTo>
                    <a:pt x="1" y="1"/>
                    <a:pt x="1" y="1"/>
                    <a:pt x="1" y="1"/>
                  </a:cubicBezTo>
                  <a:cubicBezTo>
                    <a:pt x="1" y="1"/>
                    <a:pt x="0" y="2"/>
                    <a:pt x="1" y="4"/>
                  </a:cubicBezTo>
                  <a:cubicBezTo>
                    <a:pt x="0" y="4"/>
                    <a:pt x="0" y="4"/>
                    <a:pt x="0" y="4"/>
                  </a:cubicBezTo>
                  <a:cubicBezTo>
                    <a:pt x="3" y="5"/>
                    <a:pt x="3" y="5"/>
                    <a:pt x="3" y="5"/>
                  </a:cubicBezTo>
                  <a:cubicBezTo>
                    <a:pt x="3" y="5"/>
                    <a:pt x="3" y="5"/>
                    <a:pt x="3" y="5"/>
                  </a:cubicBezTo>
                  <a:cubicBezTo>
                    <a:pt x="3" y="5"/>
                    <a:pt x="7" y="5"/>
                    <a:pt x="7" y="5"/>
                  </a:cubicBezTo>
                  <a:cubicBezTo>
                    <a:pt x="8" y="5"/>
                    <a:pt x="11" y="5"/>
                    <a:pt x="11" y="5"/>
                  </a:cubicBezTo>
                  <a:cubicBezTo>
                    <a:pt x="11" y="5"/>
                    <a:pt x="11" y="4"/>
                    <a:pt x="11" y="4"/>
                  </a:cubicBezTo>
                  <a:cubicBezTo>
                    <a:pt x="10" y="4"/>
                    <a:pt x="8" y="4"/>
                    <a:pt x="7" y="3"/>
                  </a:cubicBezTo>
                  <a:cubicBezTo>
                    <a:pt x="7" y="3"/>
                    <a:pt x="6" y="1"/>
                    <a:pt x="6" y="1"/>
                  </a:cubicBezTo>
                  <a:cubicBezTo>
                    <a:pt x="5" y="0"/>
                    <a:pt x="4" y="0"/>
                    <a:pt x="4" y="0"/>
                  </a:cubicBez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84" name="Freeform 195@|5FFC:6245704|FBC:16777215|LFC:0|LBC:16777215"/>
            <p:cNvSpPr/>
            <p:nvPr/>
          </p:nvSpPr>
          <p:spPr bwMode="auto">
            <a:xfrm>
              <a:off x="909375" y="670787"/>
              <a:ext cx="330190" cy="896194"/>
            </a:xfrm>
            <a:custGeom>
              <a:avLst/>
              <a:gdLst>
                <a:gd name="T0" fmla="*/ 302674 w 12"/>
                <a:gd name="T1" fmla="*/ 812176 h 32"/>
                <a:gd name="T2" fmla="*/ 220127 w 12"/>
                <a:gd name="T3" fmla="*/ 840182 h 32"/>
                <a:gd name="T4" fmla="*/ 110063 w 12"/>
                <a:gd name="T5" fmla="*/ 840182 h 32"/>
                <a:gd name="T6" fmla="*/ 137579 w 12"/>
                <a:gd name="T7" fmla="*/ 728158 h 32"/>
                <a:gd name="T8" fmla="*/ 137579 w 12"/>
                <a:gd name="T9" fmla="*/ 392085 h 32"/>
                <a:gd name="T10" fmla="*/ 27516 w 12"/>
                <a:gd name="T11" fmla="*/ 196042 h 32"/>
                <a:gd name="T12" fmla="*/ 27516 w 12"/>
                <a:gd name="T13" fmla="*/ 56012 h 32"/>
                <a:gd name="T14" fmla="*/ 165095 w 12"/>
                <a:gd name="T15" fmla="*/ 0 h 32"/>
                <a:gd name="T16" fmla="*/ 247643 w 12"/>
                <a:gd name="T17" fmla="*/ 28006 h 32"/>
                <a:gd name="T18" fmla="*/ 247643 w 12"/>
                <a:gd name="T19" fmla="*/ 168036 h 32"/>
                <a:gd name="T20" fmla="*/ 330190 w 12"/>
                <a:gd name="T21" fmla="*/ 420091 h 32"/>
                <a:gd name="T22" fmla="*/ 275158 w 12"/>
                <a:gd name="T23" fmla="*/ 560121 h 32"/>
                <a:gd name="T24" fmla="*/ 275158 w 12"/>
                <a:gd name="T25" fmla="*/ 700152 h 32"/>
                <a:gd name="T26" fmla="*/ 302674 w 12"/>
                <a:gd name="T27" fmla="*/ 812176 h 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2" h="32">
                  <a:moveTo>
                    <a:pt x="11" y="29"/>
                  </a:moveTo>
                  <a:cubicBezTo>
                    <a:pt x="11" y="29"/>
                    <a:pt x="9" y="29"/>
                    <a:pt x="8" y="30"/>
                  </a:cubicBezTo>
                  <a:cubicBezTo>
                    <a:pt x="8" y="30"/>
                    <a:pt x="7" y="32"/>
                    <a:pt x="4" y="30"/>
                  </a:cubicBezTo>
                  <a:cubicBezTo>
                    <a:pt x="4" y="30"/>
                    <a:pt x="5" y="27"/>
                    <a:pt x="5" y="26"/>
                  </a:cubicBezTo>
                  <a:cubicBezTo>
                    <a:pt x="5" y="25"/>
                    <a:pt x="5" y="15"/>
                    <a:pt x="5" y="14"/>
                  </a:cubicBezTo>
                  <a:cubicBezTo>
                    <a:pt x="1" y="7"/>
                    <a:pt x="1" y="7"/>
                    <a:pt x="1" y="7"/>
                  </a:cubicBezTo>
                  <a:cubicBezTo>
                    <a:pt x="1" y="7"/>
                    <a:pt x="0" y="3"/>
                    <a:pt x="1" y="2"/>
                  </a:cubicBezTo>
                  <a:cubicBezTo>
                    <a:pt x="1" y="2"/>
                    <a:pt x="6" y="0"/>
                    <a:pt x="6" y="0"/>
                  </a:cubicBezTo>
                  <a:cubicBezTo>
                    <a:pt x="9" y="1"/>
                    <a:pt x="9" y="1"/>
                    <a:pt x="9" y="1"/>
                  </a:cubicBezTo>
                  <a:cubicBezTo>
                    <a:pt x="9" y="1"/>
                    <a:pt x="9" y="6"/>
                    <a:pt x="9" y="6"/>
                  </a:cubicBezTo>
                  <a:cubicBezTo>
                    <a:pt x="9" y="7"/>
                    <a:pt x="12" y="13"/>
                    <a:pt x="12" y="15"/>
                  </a:cubicBezTo>
                  <a:cubicBezTo>
                    <a:pt x="12" y="16"/>
                    <a:pt x="11" y="17"/>
                    <a:pt x="10" y="20"/>
                  </a:cubicBezTo>
                  <a:cubicBezTo>
                    <a:pt x="10" y="25"/>
                    <a:pt x="10" y="25"/>
                    <a:pt x="10" y="25"/>
                  </a:cubicBezTo>
                  <a:lnTo>
                    <a:pt x="11" y="29"/>
                  </a:lnTo>
                  <a:close/>
                </a:path>
              </a:pathLst>
            </a:custGeom>
            <a:solidFill>
              <a:srgbClr val="484D5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85" name="Freeform 196@|5FFC:3285793|FBC:16777215|LFC:0|LBC:16777215"/>
            <p:cNvSpPr/>
            <p:nvPr/>
          </p:nvSpPr>
          <p:spPr bwMode="auto">
            <a:xfrm>
              <a:off x="909375" y="670787"/>
              <a:ext cx="300418" cy="869037"/>
            </a:xfrm>
            <a:custGeom>
              <a:avLst/>
              <a:gdLst>
                <a:gd name="T0" fmla="*/ 245797 w 11"/>
                <a:gd name="T1" fmla="*/ 644769 h 31"/>
                <a:gd name="T2" fmla="*/ 300418 w 11"/>
                <a:gd name="T3" fmla="*/ 476569 h 31"/>
                <a:gd name="T4" fmla="*/ 245797 w 11"/>
                <a:gd name="T5" fmla="*/ 588702 h 31"/>
                <a:gd name="T6" fmla="*/ 163864 w 11"/>
                <a:gd name="T7" fmla="*/ 700836 h 31"/>
                <a:gd name="T8" fmla="*/ 191175 w 11"/>
                <a:gd name="T9" fmla="*/ 616736 h 31"/>
                <a:gd name="T10" fmla="*/ 163864 w 11"/>
                <a:gd name="T11" fmla="*/ 504602 h 31"/>
                <a:gd name="T12" fmla="*/ 191175 w 11"/>
                <a:gd name="T13" fmla="*/ 560669 h 31"/>
                <a:gd name="T14" fmla="*/ 191175 w 11"/>
                <a:gd name="T15" fmla="*/ 448535 h 31"/>
                <a:gd name="T16" fmla="*/ 163864 w 11"/>
                <a:gd name="T17" fmla="*/ 420502 h 31"/>
                <a:gd name="T18" fmla="*/ 191175 w 11"/>
                <a:gd name="T19" fmla="*/ 420502 h 31"/>
                <a:gd name="T20" fmla="*/ 218486 w 11"/>
                <a:gd name="T21" fmla="*/ 448535 h 31"/>
                <a:gd name="T22" fmla="*/ 218486 w 11"/>
                <a:gd name="T23" fmla="*/ 364435 h 31"/>
                <a:gd name="T24" fmla="*/ 81932 w 11"/>
                <a:gd name="T25" fmla="*/ 252301 h 31"/>
                <a:gd name="T26" fmla="*/ 163864 w 11"/>
                <a:gd name="T27" fmla="*/ 308368 h 31"/>
                <a:gd name="T28" fmla="*/ 81932 w 11"/>
                <a:gd name="T29" fmla="*/ 196234 h 31"/>
                <a:gd name="T30" fmla="*/ 163864 w 11"/>
                <a:gd name="T31" fmla="*/ 140167 h 31"/>
                <a:gd name="T32" fmla="*/ 218486 w 11"/>
                <a:gd name="T33" fmla="*/ 196234 h 31"/>
                <a:gd name="T34" fmla="*/ 273107 w 11"/>
                <a:gd name="T35" fmla="*/ 224268 h 31"/>
                <a:gd name="T36" fmla="*/ 245797 w 11"/>
                <a:gd name="T37" fmla="*/ 168201 h 31"/>
                <a:gd name="T38" fmla="*/ 245797 w 11"/>
                <a:gd name="T39" fmla="*/ 28033 h 31"/>
                <a:gd name="T40" fmla="*/ 163864 w 11"/>
                <a:gd name="T41" fmla="*/ 0 h 31"/>
                <a:gd name="T42" fmla="*/ 27311 w 11"/>
                <a:gd name="T43" fmla="*/ 56067 h 31"/>
                <a:gd name="T44" fmla="*/ 27311 w 11"/>
                <a:gd name="T45" fmla="*/ 196234 h 31"/>
                <a:gd name="T46" fmla="*/ 136554 w 11"/>
                <a:gd name="T47" fmla="*/ 392468 h 31"/>
                <a:gd name="T48" fmla="*/ 136554 w 11"/>
                <a:gd name="T49" fmla="*/ 728870 h 31"/>
                <a:gd name="T50" fmla="*/ 109243 w 11"/>
                <a:gd name="T51" fmla="*/ 841004 h 31"/>
                <a:gd name="T52" fmla="*/ 163864 w 11"/>
                <a:gd name="T53" fmla="*/ 869037 h 31"/>
                <a:gd name="T54" fmla="*/ 191175 w 11"/>
                <a:gd name="T55" fmla="*/ 728870 h 31"/>
                <a:gd name="T56" fmla="*/ 245797 w 11"/>
                <a:gd name="T57" fmla="*/ 644769 h 3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1" h="31">
                  <a:moveTo>
                    <a:pt x="9" y="23"/>
                  </a:moveTo>
                  <a:cubicBezTo>
                    <a:pt x="9" y="22"/>
                    <a:pt x="11" y="17"/>
                    <a:pt x="11" y="17"/>
                  </a:cubicBezTo>
                  <a:cubicBezTo>
                    <a:pt x="11" y="17"/>
                    <a:pt x="9" y="20"/>
                    <a:pt x="9" y="21"/>
                  </a:cubicBezTo>
                  <a:cubicBezTo>
                    <a:pt x="9" y="23"/>
                    <a:pt x="6" y="25"/>
                    <a:pt x="6" y="25"/>
                  </a:cubicBezTo>
                  <a:cubicBezTo>
                    <a:pt x="7" y="22"/>
                    <a:pt x="7" y="22"/>
                    <a:pt x="7" y="22"/>
                  </a:cubicBezTo>
                  <a:cubicBezTo>
                    <a:pt x="6" y="21"/>
                    <a:pt x="6" y="18"/>
                    <a:pt x="6" y="18"/>
                  </a:cubicBezTo>
                  <a:cubicBezTo>
                    <a:pt x="6" y="19"/>
                    <a:pt x="7" y="20"/>
                    <a:pt x="7" y="20"/>
                  </a:cubicBezTo>
                  <a:cubicBezTo>
                    <a:pt x="6" y="19"/>
                    <a:pt x="7" y="16"/>
                    <a:pt x="7" y="16"/>
                  </a:cubicBezTo>
                  <a:cubicBezTo>
                    <a:pt x="7" y="16"/>
                    <a:pt x="6" y="15"/>
                    <a:pt x="6" y="15"/>
                  </a:cubicBezTo>
                  <a:cubicBezTo>
                    <a:pt x="6" y="13"/>
                    <a:pt x="7" y="15"/>
                    <a:pt x="7" y="15"/>
                  </a:cubicBezTo>
                  <a:cubicBezTo>
                    <a:pt x="8" y="15"/>
                    <a:pt x="8" y="16"/>
                    <a:pt x="8" y="16"/>
                  </a:cubicBezTo>
                  <a:cubicBezTo>
                    <a:pt x="8" y="16"/>
                    <a:pt x="9" y="14"/>
                    <a:pt x="8" y="13"/>
                  </a:cubicBezTo>
                  <a:cubicBezTo>
                    <a:pt x="8" y="13"/>
                    <a:pt x="3" y="9"/>
                    <a:pt x="3" y="9"/>
                  </a:cubicBezTo>
                  <a:cubicBezTo>
                    <a:pt x="4" y="9"/>
                    <a:pt x="6" y="11"/>
                    <a:pt x="6" y="11"/>
                  </a:cubicBezTo>
                  <a:cubicBezTo>
                    <a:pt x="5" y="10"/>
                    <a:pt x="3" y="7"/>
                    <a:pt x="3" y="7"/>
                  </a:cubicBezTo>
                  <a:cubicBezTo>
                    <a:pt x="3" y="7"/>
                    <a:pt x="5" y="5"/>
                    <a:pt x="6" y="5"/>
                  </a:cubicBezTo>
                  <a:cubicBezTo>
                    <a:pt x="7" y="4"/>
                    <a:pt x="7" y="6"/>
                    <a:pt x="8" y="7"/>
                  </a:cubicBezTo>
                  <a:cubicBezTo>
                    <a:pt x="8" y="7"/>
                    <a:pt x="9" y="7"/>
                    <a:pt x="10" y="8"/>
                  </a:cubicBezTo>
                  <a:cubicBezTo>
                    <a:pt x="9" y="7"/>
                    <a:pt x="9" y="6"/>
                    <a:pt x="9" y="6"/>
                  </a:cubicBezTo>
                  <a:cubicBezTo>
                    <a:pt x="9" y="6"/>
                    <a:pt x="9" y="1"/>
                    <a:pt x="9" y="1"/>
                  </a:cubicBezTo>
                  <a:cubicBezTo>
                    <a:pt x="6" y="0"/>
                    <a:pt x="6" y="0"/>
                    <a:pt x="6" y="0"/>
                  </a:cubicBezTo>
                  <a:cubicBezTo>
                    <a:pt x="6" y="0"/>
                    <a:pt x="1" y="2"/>
                    <a:pt x="1" y="2"/>
                  </a:cubicBezTo>
                  <a:cubicBezTo>
                    <a:pt x="0" y="3"/>
                    <a:pt x="1" y="7"/>
                    <a:pt x="1" y="7"/>
                  </a:cubicBezTo>
                  <a:cubicBezTo>
                    <a:pt x="5" y="14"/>
                    <a:pt x="5" y="14"/>
                    <a:pt x="5" y="14"/>
                  </a:cubicBezTo>
                  <a:cubicBezTo>
                    <a:pt x="5" y="15"/>
                    <a:pt x="5" y="25"/>
                    <a:pt x="5" y="26"/>
                  </a:cubicBezTo>
                  <a:cubicBezTo>
                    <a:pt x="5" y="27"/>
                    <a:pt x="4" y="30"/>
                    <a:pt x="4" y="30"/>
                  </a:cubicBezTo>
                  <a:cubicBezTo>
                    <a:pt x="5" y="31"/>
                    <a:pt x="5" y="31"/>
                    <a:pt x="6" y="31"/>
                  </a:cubicBezTo>
                  <a:cubicBezTo>
                    <a:pt x="6" y="29"/>
                    <a:pt x="7" y="26"/>
                    <a:pt x="7" y="26"/>
                  </a:cubicBezTo>
                  <a:cubicBezTo>
                    <a:pt x="7" y="26"/>
                    <a:pt x="9" y="24"/>
                    <a:pt x="9" y="23"/>
                  </a:cubicBezTo>
                  <a:close/>
                </a:path>
              </a:pathLst>
            </a:custGeom>
            <a:solidFill>
              <a:srgbClr val="21233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86" name="Freeform 197@|5FFC:6245704|FBC:16777215|LFC:0|LBC:16777215"/>
            <p:cNvSpPr/>
            <p:nvPr/>
          </p:nvSpPr>
          <p:spPr bwMode="auto">
            <a:xfrm>
              <a:off x="192159" y="502411"/>
              <a:ext cx="933734" cy="562159"/>
            </a:xfrm>
            <a:custGeom>
              <a:avLst/>
              <a:gdLst>
                <a:gd name="T0" fmla="*/ 27463 w 34"/>
                <a:gd name="T1" fmla="*/ 449727 h 20"/>
                <a:gd name="T2" fmla="*/ 411941 w 34"/>
                <a:gd name="T3" fmla="*/ 562159 h 20"/>
                <a:gd name="T4" fmla="*/ 741495 w 34"/>
                <a:gd name="T5" fmla="*/ 337295 h 20"/>
                <a:gd name="T6" fmla="*/ 933734 w 34"/>
                <a:gd name="T7" fmla="*/ 224864 h 20"/>
                <a:gd name="T8" fmla="*/ 933734 w 34"/>
                <a:gd name="T9" fmla="*/ 168648 h 20"/>
                <a:gd name="T10" fmla="*/ 714032 w 34"/>
                <a:gd name="T11" fmla="*/ 0 h 20"/>
                <a:gd name="T12" fmla="*/ 604181 w 34"/>
                <a:gd name="T13" fmla="*/ 84324 h 20"/>
                <a:gd name="T14" fmla="*/ 549255 w 34"/>
                <a:gd name="T15" fmla="*/ 196756 h 20"/>
                <a:gd name="T16" fmla="*/ 411941 w 34"/>
                <a:gd name="T17" fmla="*/ 393511 h 20"/>
                <a:gd name="T18" fmla="*/ 357016 w 34"/>
                <a:gd name="T19" fmla="*/ 365403 h 20"/>
                <a:gd name="T20" fmla="*/ 192239 w 34"/>
                <a:gd name="T21" fmla="*/ 337295 h 20"/>
                <a:gd name="T22" fmla="*/ 54926 w 34"/>
                <a:gd name="T23" fmla="*/ 281080 h 20"/>
                <a:gd name="T24" fmla="*/ 27463 w 34"/>
                <a:gd name="T25" fmla="*/ 449727 h 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4" h="20">
                  <a:moveTo>
                    <a:pt x="1" y="16"/>
                  </a:moveTo>
                  <a:cubicBezTo>
                    <a:pt x="1" y="16"/>
                    <a:pt x="13" y="20"/>
                    <a:pt x="15" y="20"/>
                  </a:cubicBezTo>
                  <a:cubicBezTo>
                    <a:pt x="15" y="20"/>
                    <a:pt x="26" y="13"/>
                    <a:pt x="27" y="12"/>
                  </a:cubicBezTo>
                  <a:cubicBezTo>
                    <a:pt x="28" y="12"/>
                    <a:pt x="34" y="8"/>
                    <a:pt x="34" y="8"/>
                  </a:cubicBezTo>
                  <a:cubicBezTo>
                    <a:pt x="34" y="6"/>
                    <a:pt x="34" y="6"/>
                    <a:pt x="34" y="6"/>
                  </a:cubicBezTo>
                  <a:cubicBezTo>
                    <a:pt x="34" y="6"/>
                    <a:pt x="27" y="1"/>
                    <a:pt x="26" y="0"/>
                  </a:cubicBezTo>
                  <a:cubicBezTo>
                    <a:pt x="25" y="0"/>
                    <a:pt x="22" y="2"/>
                    <a:pt x="22" y="3"/>
                  </a:cubicBezTo>
                  <a:cubicBezTo>
                    <a:pt x="21" y="4"/>
                    <a:pt x="20" y="7"/>
                    <a:pt x="20" y="7"/>
                  </a:cubicBezTo>
                  <a:cubicBezTo>
                    <a:pt x="20" y="7"/>
                    <a:pt x="17" y="10"/>
                    <a:pt x="15" y="14"/>
                  </a:cubicBezTo>
                  <a:cubicBezTo>
                    <a:pt x="15" y="14"/>
                    <a:pt x="13" y="13"/>
                    <a:pt x="13" y="13"/>
                  </a:cubicBezTo>
                  <a:cubicBezTo>
                    <a:pt x="12" y="13"/>
                    <a:pt x="8" y="12"/>
                    <a:pt x="7" y="12"/>
                  </a:cubicBezTo>
                  <a:cubicBezTo>
                    <a:pt x="7" y="12"/>
                    <a:pt x="2" y="10"/>
                    <a:pt x="2" y="10"/>
                  </a:cubicBezTo>
                  <a:cubicBezTo>
                    <a:pt x="2" y="10"/>
                    <a:pt x="0" y="12"/>
                    <a:pt x="1" y="16"/>
                  </a:cubicBezTo>
                  <a:close/>
                </a:path>
              </a:pathLst>
            </a:custGeom>
            <a:solidFill>
              <a:srgbClr val="484D5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87" name="Freeform 198@|5FFC:3285793|FBC:16777215|LFC:0|LBC:16777215"/>
            <p:cNvSpPr/>
            <p:nvPr/>
          </p:nvSpPr>
          <p:spPr bwMode="auto">
            <a:xfrm>
              <a:off x="219223" y="502411"/>
              <a:ext cx="825475" cy="532285"/>
            </a:xfrm>
            <a:custGeom>
              <a:avLst/>
              <a:gdLst>
                <a:gd name="T0" fmla="*/ 825475 w 30"/>
                <a:gd name="T1" fmla="*/ 112060 h 19"/>
                <a:gd name="T2" fmla="*/ 687896 w 30"/>
                <a:gd name="T3" fmla="*/ 0 h 19"/>
                <a:gd name="T4" fmla="*/ 577833 w 30"/>
                <a:gd name="T5" fmla="*/ 84045 h 19"/>
                <a:gd name="T6" fmla="*/ 522801 w 30"/>
                <a:gd name="T7" fmla="*/ 196105 h 19"/>
                <a:gd name="T8" fmla="*/ 385222 w 30"/>
                <a:gd name="T9" fmla="*/ 392210 h 19"/>
                <a:gd name="T10" fmla="*/ 330190 w 30"/>
                <a:gd name="T11" fmla="*/ 364195 h 19"/>
                <a:gd name="T12" fmla="*/ 165095 w 30"/>
                <a:gd name="T13" fmla="*/ 336180 h 19"/>
                <a:gd name="T14" fmla="*/ 27516 w 30"/>
                <a:gd name="T15" fmla="*/ 280150 h 19"/>
                <a:gd name="T16" fmla="*/ 0 w 30"/>
                <a:gd name="T17" fmla="*/ 336180 h 19"/>
                <a:gd name="T18" fmla="*/ 137579 w 30"/>
                <a:gd name="T19" fmla="*/ 420225 h 19"/>
                <a:gd name="T20" fmla="*/ 357706 w 30"/>
                <a:gd name="T21" fmla="*/ 532285 h 19"/>
                <a:gd name="T22" fmla="*/ 330190 w 30"/>
                <a:gd name="T23" fmla="*/ 476255 h 19"/>
                <a:gd name="T24" fmla="*/ 385222 w 30"/>
                <a:gd name="T25" fmla="*/ 420225 h 19"/>
                <a:gd name="T26" fmla="*/ 385222 w 30"/>
                <a:gd name="T27" fmla="*/ 532285 h 19"/>
                <a:gd name="T28" fmla="*/ 412738 w 30"/>
                <a:gd name="T29" fmla="*/ 420225 h 19"/>
                <a:gd name="T30" fmla="*/ 440253 w 30"/>
                <a:gd name="T31" fmla="*/ 476255 h 19"/>
                <a:gd name="T32" fmla="*/ 440253 w 30"/>
                <a:gd name="T33" fmla="*/ 364195 h 19"/>
                <a:gd name="T34" fmla="*/ 467769 w 30"/>
                <a:gd name="T35" fmla="*/ 392210 h 19"/>
                <a:gd name="T36" fmla="*/ 467769 w 30"/>
                <a:gd name="T37" fmla="*/ 420225 h 19"/>
                <a:gd name="T38" fmla="*/ 522801 w 30"/>
                <a:gd name="T39" fmla="*/ 336180 h 19"/>
                <a:gd name="T40" fmla="*/ 550317 w 30"/>
                <a:gd name="T41" fmla="*/ 280150 h 19"/>
                <a:gd name="T42" fmla="*/ 770443 w 30"/>
                <a:gd name="T43" fmla="*/ 140075 h 19"/>
                <a:gd name="T44" fmla="*/ 825475 w 30"/>
                <a:gd name="T45" fmla="*/ 112060 h 1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0" h="19">
                  <a:moveTo>
                    <a:pt x="30" y="4"/>
                  </a:moveTo>
                  <a:cubicBezTo>
                    <a:pt x="28" y="2"/>
                    <a:pt x="25" y="1"/>
                    <a:pt x="25" y="0"/>
                  </a:cubicBezTo>
                  <a:cubicBezTo>
                    <a:pt x="24" y="0"/>
                    <a:pt x="21" y="2"/>
                    <a:pt x="21" y="3"/>
                  </a:cubicBezTo>
                  <a:cubicBezTo>
                    <a:pt x="20" y="4"/>
                    <a:pt x="19" y="7"/>
                    <a:pt x="19" y="7"/>
                  </a:cubicBezTo>
                  <a:cubicBezTo>
                    <a:pt x="19" y="7"/>
                    <a:pt x="16" y="10"/>
                    <a:pt x="14" y="14"/>
                  </a:cubicBezTo>
                  <a:cubicBezTo>
                    <a:pt x="14" y="14"/>
                    <a:pt x="12" y="13"/>
                    <a:pt x="12" y="13"/>
                  </a:cubicBezTo>
                  <a:cubicBezTo>
                    <a:pt x="11" y="13"/>
                    <a:pt x="7" y="12"/>
                    <a:pt x="6" y="12"/>
                  </a:cubicBezTo>
                  <a:cubicBezTo>
                    <a:pt x="6" y="12"/>
                    <a:pt x="1" y="10"/>
                    <a:pt x="1" y="10"/>
                  </a:cubicBezTo>
                  <a:cubicBezTo>
                    <a:pt x="1" y="10"/>
                    <a:pt x="0" y="11"/>
                    <a:pt x="0" y="12"/>
                  </a:cubicBezTo>
                  <a:cubicBezTo>
                    <a:pt x="2" y="12"/>
                    <a:pt x="4" y="13"/>
                    <a:pt x="5" y="15"/>
                  </a:cubicBezTo>
                  <a:cubicBezTo>
                    <a:pt x="5" y="15"/>
                    <a:pt x="12" y="19"/>
                    <a:pt x="13" y="19"/>
                  </a:cubicBezTo>
                  <a:cubicBezTo>
                    <a:pt x="12" y="17"/>
                    <a:pt x="12" y="17"/>
                    <a:pt x="12" y="17"/>
                  </a:cubicBezTo>
                  <a:cubicBezTo>
                    <a:pt x="14" y="15"/>
                    <a:pt x="14" y="15"/>
                    <a:pt x="14" y="15"/>
                  </a:cubicBezTo>
                  <a:cubicBezTo>
                    <a:pt x="14" y="15"/>
                    <a:pt x="13" y="18"/>
                    <a:pt x="14" y="19"/>
                  </a:cubicBezTo>
                  <a:cubicBezTo>
                    <a:pt x="14" y="19"/>
                    <a:pt x="14" y="16"/>
                    <a:pt x="15" y="15"/>
                  </a:cubicBezTo>
                  <a:cubicBezTo>
                    <a:pt x="16" y="17"/>
                    <a:pt x="16" y="17"/>
                    <a:pt x="16" y="17"/>
                  </a:cubicBezTo>
                  <a:cubicBezTo>
                    <a:pt x="16" y="17"/>
                    <a:pt x="15" y="14"/>
                    <a:pt x="16" y="13"/>
                  </a:cubicBezTo>
                  <a:cubicBezTo>
                    <a:pt x="16" y="13"/>
                    <a:pt x="16" y="14"/>
                    <a:pt x="17" y="14"/>
                  </a:cubicBezTo>
                  <a:cubicBezTo>
                    <a:pt x="17" y="14"/>
                    <a:pt x="17" y="15"/>
                    <a:pt x="17" y="15"/>
                  </a:cubicBezTo>
                  <a:cubicBezTo>
                    <a:pt x="18" y="15"/>
                    <a:pt x="18" y="12"/>
                    <a:pt x="19" y="12"/>
                  </a:cubicBezTo>
                  <a:cubicBezTo>
                    <a:pt x="19" y="11"/>
                    <a:pt x="20" y="10"/>
                    <a:pt x="20" y="10"/>
                  </a:cubicBezTo>
                  <a:cubicBezTo>
                    <a:pt x="21" y="10"/>
                    <a:pt x="26" y="5"/>
                    <a:pt x="28" y="5"/>
                  </a:cubicBezTo>
                  <a:cubicBezTo>
                    <a:pt x="29" y="5"/>
                    <a:pt x="29" y="4"/>
                    <a:pt x="30" y="4"/>
                  </a:cubicBezTo>
                  <a:close/>
                </a:path>
              </a:pathLst>
            </a:custGeom>
            <a:solidFill>
              <a:srgbClr val="21233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88" name="Freeform 199@|5FFC:0|FBC:16777215|LFC:0|LBC:16777215"/>
            <p:cNvSpPr/>
            <p:nvPr/>
          </p:nvSpPr>
          <p:spPr bwMode="auto">
            <a:xfrm>
              <a:off x="909375" y="475254"/>
              <a:ext cx="273353" cy="225407"/>
            </a:xfrm>
            <a:custGeom>
              <a:avLst/>
              <a:gdLst>
                <a:gd name="T0" fmla="*/ 0 w 10"/>
                <a:gd name="T1" fmla="*/ 28176 h 8"/>
                <a:gd name="T2" fmla="*/ 109341 w 10"/>
                <a:gd name="T3" fmla="*/ 140879 h 8"/>
                <a:gd name="T4" fmla="*/ 246018 w 10"/>
                <a:gd name="T5" fmla="*/ 225407 h 8"/>
                <a:gd name="T6" fmla="*/ 273353 w 10"/>
                <a:gd name="T7" fmla="*/ 197231 h 8"/>
                <a:gd name="T8" fmla="*/ 109341 w 10"/>
                <a:gd name="T9" fmla="*/ 84528 h 8"/>
                <a:gd name="T10" fmla="*/ 0 w 10"/>
                <a:gd name="T11" fmla="*/ 0 h 8"/>
                <a:gd name="T12" fmla="*/ 0 w 10"/>
                <a:gd name="T13" fmla="*/ 28176 h 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 h="8">
                  <a:moveTo>
                    <a:pt x="0" y="1"/>
                  </a:moveTo>
                  <a:cubicBezTo>
                    <a:pt x="0" y="1"/>
                    <a:pt x="3" y="4"/>
                    <a:pt x="4" y="5"/>
                  </a:cubicBezTo>
                  <a:cubicBezTo>
                    <a:pt x="4" y="5"/>
                    <a:pt x="7" y="8"/>
                    <a:pt x="9" y="8"/>
                  </a:cubicBezTo>
                  <a:cubicBezTo>
                    <a:pt x="9" y="8"/>
                    <a:pt x="10" y="7"/>
                    <a:pt x="10" y="7"/>
                  </a:cubicBezTo>
                  <a:cubicBezTo>
                    <a:pt x="10" y="6"/>
                    <a:pt x="6" y="4"/>
                    <a:pt x="4" y="3"/>
                  </a:cubicBezTo>
                  <a:cubicBezTo>
                    <a:pt x="3" y="1"/>
                    <a:pt x="0" y="0"/>
                    <a:pt x="0" y="0"/>
                  </a:cubicBez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89" name="Freeform 200@|5FFC:15262707|FBC:16777215|LFC:0|LBC:16777215"/>
            <p:cNvSpPr/>
            <p:nvPr/>
          </p:nvSpPr>
          <p:spPr bwMode="auto">
            <a:xfrm>
              <a:off x="909375" y="165659"/>
              <a:ext cx="1125892" cy="673504"/>
            </a:xfrm>
            <a:custGeom>
              <a:avLst/>
              <a:gdLst>
                <a:gd name="T0" fmla="*/ 0 w 41"/>
                <a:gd name="T1" fmla="*/ 308689 h 24"/>
                <a:gd name="T2" fmla="*/ 219686 w 41"/>
                <a:gd name="T3" fmla="*/ 449003 h 24"/>
                <a:gd name="T4" fmla="*/ 247147 w 41"/>
                <a:gd name="T5" fmla="*/ 477065 h 24"/>
                <a:gd name="T6" fmla="*/ 192225 w 41"/>
                <a:gd name="T7" fmla="*/ 533191 h 24"/>
                <a:gd name="T8" fmla="*/ 274608 w 41"/>
                <a:gd name="T9" fmla="*/ 673504 h 24"/>
                <a:gd name="T10" fmla="*/ 302069 w 41"/>
                <a:gd name="T11" fmla="*/ 673504 h 24"/>
                <a:gd name="T12" fmla="*/ 302069 w 41"/>
                <a:gd name="T13" fmla="*/ 561253 h 24"/>
                <a:gd name="T14" fmla="*/ 356990 w 41"/>
                <a:gd name="T15" fmla="*/ 477065 h 24"/>
                <a:gd name="T16" fmla="*/ 576676 w 41"/>
                <a:gd name="T17" fmla="*/ 252564 h 24"/>
                <a:gd name="T18" fmla="*/ 686520 w 41"/>
                <a:gd name="T19" fmla="*/ 224501 h 24"/>
                <a:gd name="T20" fmla="*/ 988588 w 41"/>
                <a:gd name="T21" fmla="*/ 196439 h 24"/>
                <a:gd name="T22" fmla="*/ 1098431 w 41"/>
                <a:gd name="T23" fmla="*/ 196439 h 24"/>
                <a:gd name="T24" fmla="*/ 1098431 w 41"/>
                <a:gd name="T25" fmla="*/ 168376 h 24"/>
                <a:gd name="T26" fmla="*/ 1043510 w 41"/>
                <a:gd name="T27" fmla="*/ 168376 h 24"/>
                <a:gd name="T28" fmla="*/ 1125892 w 41"/>
                <a:gd name="T29" fmla="*/ 140313 h 24"/>
                <a:gd name="T30" fmla="*/ 1098431 w 41"/>
                <a:gd name="T31" fmla="*/ 84188 h 24"/>
                <a:gd name="T32" fmla="*/ 1016049 w 41"/>
                <a:gd name="T33" fmla="*/ 84188 h 24"/>
                <a:gd name="T34" fmla="*/ 878745 w 41"/>
                <a:gd name="T35" fmla="*/ 84188 h 24"/>
                <a:gd name="T36" fmla="*/ 686520 w 41"/>
                <a:gd name="T37" fmla="*/ 84188 h 24"/>
                <a:gd name="T38" fmla="*/ 631598 w 41"/>
                <a:gd name="T39" fmla="*/ 56125 h 24"/>
                <a:gd name="T40" fmla="*/ 604137 w 41"/>
                <a:gd name="T41" fmla="*/ 56125 h 24"/>
                <a:gd name="T42" fmla="*/ 576676 w 41"/>
                <a:gd name="T43" fmla="*/ 28063 h 24"/>
                <a:gd name="T44" fmla="*/ 494294 w 41"/>
                <a:gd name="T45" fmla="*/ 28063 h 24"/>
                <a:gd name="T46" fmla="*/ 384451 w 41"/>
                <a:gd name="T47" fmla="*/ 56125 h 24"/>
                <a:gd name="T48" fmla="*/ 219686 w 41"/>
                <a:gd name="T49" fmla="*/ 112251 h 24"/>
                <a:gd name="T50" fmla="*/ 192225 w 41"/>
                <a:gd name="T51" fmla="*/ 196439 h 24"/>
                <a:gd name="T52" fmla="*/ 192225 w 41"/>
                <a:gd name="T53" fmla="*/ 224501 h 24"/>
                <a:gd name="T54" fmla="*/ 137304 w 41"/>
                <a:gd name="T55" fmla="*/ 224501 h 24"/>
                <a:gd name="T56" fmla="*/ 109843 w 41"/>
                <a:gd name="T57" fmla="*/ 252564 h 24"/>
                <a:gd name="T58" fmla="*/ 27461 w 41"/>
                <a:gd name="T59" fmla="*/ 280627 h 24"/>
                <a:gd name="T60" fmla="*/ 0 w 41"/>
                <a:gd name="T61" fmla="*/ 308689 h 2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1" h="24">
                  <a:moveTo>
                    <a:pt x="0" y="11"/>
                  </a:moveTo>
                  <a:cubicBezTo>
                    <a:pt x="0" y="11"/>
                    <a:pt x="8" y="15"/>
                    <a:pt x="8" y="16"/>
                  </a:cubicBezTo>
                  <a:cubicBezTo>
                    <a:pt x="9" y="17"/>
                    <a:pt x="9" y="17"/>
                    <a:pt x="9" y="17"/>
                  </a:cubicBezTo>
                  <a:cubicBezTo>
                    <a:pt x="7" y="19"/>
                    <a:pt x="7" y="19"/>
                    <a:pt x="7" y="19"/>
                  </a:cubicBezTo>
                  <a:cubicBezTo>
                    <a:pt x="7" y="19"/>
                    <a:pt x="6" y="23"/>
                    <a:pt x="10" y="24"/>
                  </a:cubicBezTo>
                  <a:cubicBezTo>
                    <a:pt x="14" y="24"/>
                    <a:pt x="11" y="24"/>
                    <a:pt x="11" y="24"/>
                  </a:cubicBezTo>
                  <a:cubicBezTo>
                    <a:pt x="11" y="24"/>
                    <a:pt x="11" y="20"/>
                    <a:pt x="11" y="20"/>
                  </a:cubicBezTo>
                  <a:cubicBezTo>
                    <a:pt x="11" y="20"/>
                    <a:pt x="13" y="18"/>
                    <a:pt x="13" y="17"/>
                  </a:cubicBezTo>
                  <a:cubicBezTo>
                    <a:pt x="14" y="17"/>
                    <a:pt x="21" y="10"/>
                    <a:pt x="21" y="9"/>
                  </a:cubicBezTo>
                  <a:cubicBezTo>
                    <a:pt x="21" y="9"/>
                    <a:pt x="23" y="8"/>
                    <a:pt x="25" y="8"/>
                  </a:cubicBezTo>
                  <a:cubicBezTo>
                    <a:pt x="26" y="8"/>
                    <a:pt x="35" y="8"/>
                    <a:pt x="36" y="7"/>
                  </a:cubicBezTo>
                  <a:cubicBezTo>
                    <a:pt x="38" y="7"/>
                    <a:pt x="39" y="8"/>
                    <a:pt x="40" y="7"/>
                  </a:cubicBezTo>
                  <a:cubicBezTo>
                    <a:pt x="40" y="6"/>
                    <a:pt x="40" y="6"/>
                    <a:pt x="40" y="6"/>
                  </a:cubicBezTo>
                  <a:cubicBezTo>
                    <a:pt x="38" y="6"/>
                    <a:pt x="38" y="6"/>
                    <a:pt x="38" y="6"/>
                  </a:cubicBezTo>
                  <a:cubicBezTo>
                    <a:pt x="38" y="6"/>
                    <a:pt x="41" y="6"/>
                    <a:pt x="41" y="5"/>
                  </a:cubicBezTo>
                  <a:cubicBezTo>
                    <a:pt x="41" y="5"/>
                    <a:pt x="40" y="3"/>
                    <a:pt x="40" y="3"/>
                  </a:cubicBezTo>
                  <a:cubicBezTo>
                    <a:pt x="40" y="3"/>
                    <a:pt x="37" y="3"/>
                    <a:pt x="37" y="3"/>
                  </a:cubicBezTo>
                  <a:cubicBezTo>
                    <a:pt x="36" y="3"/>
                    <a:pt x="32" y="3"/>
                    <a:pt x="32" y="3"/>
                  </a:cubicBezTo>
                  <a:cubicBezTo>
                    <a:pt x="31" y="3"/>
                    <a:pt x="26" y="4"/>
                    <a:pt x="25" y="3"/>
                  </a:cubicBezTo>
                  <a:cubicBezTo>
                    <a:pt x="25" y="3"/>
                    <a:pt x="24" y="3"/>
                    <a:pt x="23" y="2"/>
                  </a:cubicBezTo>
                  <a:cubicBezTo>
                    <a:pt x="23" y="2"/>
                    <a:pt x="22" y="2"/>
                    <a:pt x="22" y="2"/>
                  </a:cubicBezTo>
                  <a:cubicBezTo>
                    <a:pt x="22" y="2"/>
                    <a:pt x="22" y="1"/>
                    <a:pt x="21" y="1"/>
                  </a:cubicBezTo>
                  <a:cubicBezTo>
                    <a:pt x="20" y="0"/>
                    <a:pt x="18" y="1"/>
                    <a:pt x="18" y="1"/>
                  </a:cubicBezTo>
                  <a:cubicBezTo>
                    <a:pt x="18" y="1"/>
                    <a:pt x="14" y="2"/>
                    <a:pt x="14" y="2"/>
                  </a:cubicBezTo>
                  <a:cubicBezTo>
                    <a:pt x="14" y="2"/>
                    <a:pt x="8" y="3"/>
                    <a:pt x="8" y="4"/>
                  </a:cubicBezTo>
                  <a:cubicBezTo>
                    <a:pt x="8" y="4"/>
                    <a:pt x="7" y="7"/>
                    <a:pt x="7" y="7"/>
                  </a:cubicBezTo>
                  <a:cubicBezTo>
                    <a:pt x="7" y="7"/>
                    <a:pt x="7" y="8"/>
                    <a:pt x="7" y="8"/>
                  </a:cubicBezTo>
                  <a:cubicBezTo>
                    <a:pt x="7" y="8"/>
                    <a:pt x="6" y="8"/>
                    <a:pt x="5" y="8"/>
                  </a:cubicBezTo>
                  <a:cubicBezTo>
                    <a:pt x="5" y="9"/>
                    <a:pt x="4" y="10"/>
                    <a:pt x="4" y="9"/>
                  </a:cubicBezTo>
                  <a:cubicBezTo>
                    <a:pt x="3" y="9"/>
                    <a:pt x="2" y="9"/>
                    <a:pt x="1" y="10"/>
                  </a:cubicBezTo>
                  <a:cubicBezTo>
                    <a:pt x="1" y="10"/>
                    <a:pt x="0" y="11"/>
                    <a:pt x="0" y="11"/>
                  </a:cubicBezTo>
                  <a:close/>
                </a:path>
              </a:pathLst>
            </a:custGeom>
            <a:solidFill>
              <a:srgbClr val="F3E3E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90" name="Freeform 201@|5FFC:13026263|FBC:16777215|LFC:0|LBC:16777215"/>
            <p:cNvSpPr/>
            <p:nvPr/>
          </p:nvSpPr>
          <p:spPr bwMode="auto">
            <a:xfrm>
              <a:off x="1182728" y="700661"/>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D7C3C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91" name="Rectangle 202@|1FFC:13026263|FBC:16777215|LFC:0|LBC:16777215"/>
            <p:cNvSpPr>
              <a:spLocks noChangeArrowheads="1"/>
            </p:cNvSpPr>
            <p:nvPr/>
          </p:nvSpPr>
          <p:spPr bwMode="auto">
            <a:xfrm>
              <a:off x="1843107" y="306878"/>
              <a:ext cx="2707" cy="2717"/>
            </a:xfrm>
            <a:prstGeom prst="rect">
              <a:avLst/>
            </a:prstGeom>
            <a:solidFill>
              <a:srgbClr val="D7C3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latin typeface="Arial" panose="020B0604020202020204"/>
                <a:ea typeface="微软雅黑" panose="020B0503020204020204" pitchFamily="34" charset="-122"/>
                <a:sym typeface="Arial" panose="020B0604020202020204"/>
              </a:endParaRPr>
            </a:p>
          </p:txBody>
        </p:sp>
        <p:sp>
          <p:nvSpPr>
            <p:cNvPr id="92" name="Freeform 203@|5FFC:13026263|FBC:16777215|LFC:0|LBC:16777215"/>
            <p:cNvSpPr/>
            <p:nvPr/>
          </p:nvSpPr>
          <p:spPr bwMode="auto">
            <a:xfrm>
              <a:off x="1899944" y="279720"/>
              <a:ext cx="24357" cy="27157"/>
            </a:xfrm>
            <a:custGeom>
              <a:avLst/>
              <a:gdLst>
                <a:gd name="T0" fmla="*/ 0 w 1"/>
                <a:gd name="T1" fmla="*/ 27157 h 1"/>
                <a:gd name="T2" fmla="*/ 24357 w 1"/>
                <a:gd name="T3" fmla="*/ 0 h 1"/>
                <a:gd name="T4" fmla="*/ 0 w 1"/>
                <a:gd name="T5" fmla="*/ 27157 h 1"/>
                <a:gd name="T6" fmla="*/ 0 60000 65536"/>
                <a:gd name="T7" fmla="*/ 0 60000 65536"/>
                <a:gd name="T8" fmla="*/ 0 60000 65536"/>
              </a:gdLst>
              <a:ahLst/>
              <a:cxnLst>
                <a:cxn ang="T6">
                  <a:pos x="T0" y="T1"/>
                </a:cxn>
                <a:cxn ang="T7">
                  <a:pos x="T2" y="T3"/>
                </a:cxn>
                <a:cxn ang="T8">
                  <a:pos x="T4" y="T5"/>
                </a:cxn>
              </a:cxnLst>
              <a:rect l="0" t="0" r="r" b="b"/>
              <a:pathLst>
                <a:path w="1" h="1">
                  <a:moveTo>
                    <a:pt x="0" y="1"/>
                  </a:moveTo>
                  <a:cubicBezTo>
                    <a:pt x="0" y="1"/>
                    <a:pt x="0" y="0"/>
                    <a:pt x="1" y="0"/>
                  </a:cubicBezTo>
                  <a:cubicBezTo>
                    <a:pt x="1" y="0"/>
                    <a:pt x="0" y="0"/>
                    <a:pt x="0" y="1"/>
                  </a:cubicBezTo>
                  <a:close/>
                </a:path>
              </a:pathLst>
            </a:custGeom>
            <a:solidFill>
              <a:srgbClr val="D7C3C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93" name="Freeform 204@|5FFC:13026263|FBC:16777215|LFC:0|LBC:16777215"/>
            <p:cNvSpPr>
              <a:spLocks noEditPoints="1"/>
            </p:cNvSpPr>
            <p:nvPr/>
          </p:nvSpPr>
          <p:spPr bwMode="auto">
            <a:xfrm>
              <a:off x="909375" y="195533"/>
              <a:ext cx="1014926" cy="505128"/>
            </a:xfrm>
            <a:custGeom>
              <a:avLst/>
              <a:gdLst>
                <a:gd name="T0" fmla="*/ 1014926 w 37"/>
                <a:gd name="T1" fmla="*/ 168376 h 18"/>
                <a:gd name="T2" fmla="*/ 960065 w 37"/>
                <a:gd name="T3" fmla="*/ 168376 h 18"/>
                <a:gd name="T4" fmla="*/ 987496 w 37"/>
                <a:gd name="T5" fmla="*/ 112251 h 18"/>
                <a:gd name="T6" fmla="*/ 905204 w 37"/>
                <a:gd name="T7" fmla="*/ 140313 h 18"/>
                <a:gd name="T8" fmla="*/ 932635 w 37"/>
                <a:gd name="T9" fmla="*/ 112251 h 18"/>
                <a:gd name="T10" fmla="*/ 877774 w 37"/>
                <a:gd name="T11" fmla="*/ 168376 h 18"/>
                <a:gd name="T12" fmla="*/ 877774 w 37"/>
                <a:gd name="T13" fmla="*/ 84188 h 18"/>
                <a:gd name="T14" fmla="*/ 850343 w 37"/>
                <a:gd name="T15" fmla="*/ 84188 h 18"/>
                <a:gd name="T16" fmla="*/ 850343 w 37"/>
                <a:gd name="T17" fmla="*/ 168376 h 18"/>
                <a:gd name="T18" fmla="*/ 822913 w 37"/>
                <a:gd name="T19" fmla="*/ 140313 h 18"/>
                <a:gd name="T20" fmla="*/ 822913 w 37"/>
                <a:gd name="T21" fmla="*/ 84188 h 18"/>
                <a:gd name="T22" fmla="*/ 768052 w 37"/>
                <a:gd name="T23" fmla="*/ 112251 h 18"/>
                <a:gd name="T24" fmla="*/ 658330 w 37"/>
                <a:gd name="T25" fmla="*/ 84188 h 18"/>
                <a:gd name="T26" fmla="*/ 603470 w 37"/>
                <a:gd name="T27" fmla="*/ 112251 h 18"/>
                <a:gd name="T28" fmla="*/ 548609 w 37"/>
                <a:gd name="T29" fmla="*/ 112251 h 18"/>
                <a:gd name="T30" fmla="*/ 521178 w 37"/>
                <a:gd name="T31" fmla="*/ 56125 h 18"/>
                <a:gd name="T32" fmla="*/ 548609 w 37"/>
                <a:gd name="T33" fmla="*/ 0 h 18"/>
                <a:gd name="T34" fmla="*/ 438887 w 37"/>
                <a:gd name="T35" fmla="*/ 56125 h 18"/>
                <a:gd name="T36" fmla="*/ 384026 w 37"/>
                <a:gd name="T37" fmla="*/ 56125 h 18"/>
                <a:gd name="T38" fmla="*/ 384026 w 37"/>
                <a:gd name="T39" fmla="*/ 56125 h 18"/>
                <a:gd name="T40" fmla="*/ 356596 w 37"/>
                <a:gd name="T41" fmla="*/ 84188 h 18"/>
                <a:gd name="T42" fmla="*/ 274304 w 37"/>
                <a:gd name="T43" fmla="*/ 140313 h 18"/>
                <a:gd name="T44" fmla="*/ 219443 w 37"/>
                <a:gd name="T45" fmla="*/ 84188 h 18"/>
                <a:gd name="T46" fmla="*/ 246874 w 37"/>
                <a:gd name="T47" fmla="*/ 140313 h 18"/>
                <a:gd name="T48" fmla="*/ 246874 w 37"/>
                <a:gd name="T49" fmla="*/ 140313 h 18"/>
                <a:gd name="T50" fmla="*/ 219443 w 37"/>
                <a:gd name="T51" fmla="*/ 112251 h 18"/>
                <a:gd name="T52" fmla="*/ 219443 w 37"/>
                <a:gd name="T53" fmla="*/ 140313 h 18"/>
                <a:gd name="T54" fmla="*/ 192013 w 37"/>
                <a:gd name="T55" fmla="*/ 168376 h 18"/>
                <a:gd name="T56" fmla="*/ 192013 w 37"/>
                <a:gd name="T57" fmla="*/ 168376 h 18"/>
                <a:gd name="T58" fmla="*/ 192013 w 37"/>
                <a:gd name="T59" fmla="*/ 196439 h 18"/>
                <a:gd name="T60" fmla="*/ 137152 w 37"/>
                <a:gd name="T61" fmla="*/ 196439 h 18"/>
                <a:gd name="T62" fmla="*/ 109722 w 37"/>
                <a:gd name="T63" fmla="*/ 224501 h 18"/>
                <a:gd name="T64" fmla="*/ 27430 w 37"/>
                <a:gd name="T65" fmla="*/ 252564 h 18"/>
                <a:gd name="T66" fmla="*/ 0 w 37"/>
                <a:gd name="T67" fmla="*/ 280627 h 18"/>
                <a:gd name="T68" fmla="*/ 219443 w 37"/>
                <a:gd name="T69" fmla="*/ 420940 h 18"/>
                <a:gd name="T70" fmla="*/ 246874 w 37"/>
                <a:gd name="T71" fmla="*/ 449003 h 18"/>
                <a:gd name="T72" fmla="*/ 246874 w 37"/>
                <a:gd name="T73" fmla="*/ 449003 h 18"/>
                <a:gd name="T74" fmla="*/ 246874 w 37"/>
                <a:gd name="T75" fmla="*/ 336752 h 18"/>
                <a:gd name="T76" fmla="*/ 274304 w 37"/>
                <a:gd name="T77" fmla="*/ 420940 h 18"/>
                <a:gd name="T78" fmla="*/ 274304 w 37"/>
                <a:gd name="T79" fmla="*/ 505128 h 18"/>
                <a:gd name="T80" fmla="*/ 329165 w 37"/>
                <a:gd name="T81" fmla="*/ 420940 h 18"/>
                <a:gd name="T82" fmla="*/ 356596 w 37"/>
                <a:gd name="T83" fmla="*/ 280627 h 18"/>
                <a:gd name="T84" fmla="*/ 109722 w 37"/>
                <a:gd name="T85" fmla="*/ 252564 h 18"/>
                <a:gd name="T86" fmla="*/ 411456 w 37"/>
                <a:gd name="T87" fmla="*/ 252564 h 18"/>
                <a:gd name="T88" fmla="*/ 411456 w 37"/>
                <a:gd name="T89" fmla="*/ 224501 h 18"/>
                <a:gd name="T90" fmla="*/ 164583 w 37"/>
                <a:gd name="T91" fmla="*/ 224501 h 18"/>
                <a:gd name="T92" fmla="*/ 466317 w 37"/>
                <a:gd name="T93" fmla="*/ 224501 h 18"/>
                <a:gd name="T94" fmla="*/ 246874 w 37"/>
                <a:gd name="T95" fmla="*/ 196439 h 18"/>
                <a:gd name="T96" fmla="*/ 411456 w 37"/>
                <a:gd name="T97" fmla="*/ 168376 h 18"/>
                <a:gd name="T98" fmla="*/ 576039 w 37"/>
                <a:gd name="T99" fmla="*/ 196439 h 18"/>
                <a:gd name="T100" fmla="*/ 877774 w 37"/>
                <a:gd name="T101" fmla="*/ 196439 h 18"/>
                <a:gd name="T102" fmla="*/ 987496 w 37"/>
                <a:gd name="T103" fmla="*/ 168376 h 18"/>
                <a:gd name="T104" fmla="*/ 1014926 w 37"/>
                <a:gd name="T105" fmla="*/ 168376 h 18"/>
                <a:gd name="T106" fmla="*/ 384026 w 37"/>
                <a:gd name="T107" fmla="*/ 56125 h 18"/>
                <a:gd name="T108" fmla="*/ 384026 w 37"/>
                <a:gd name="T109" fmla="*/ 56125 h 1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 h="18">
                  <a:moveTo>
                    <a:pt x="37" y="6"/>
                  </a:moveTo>
                  <a:cubicBezTo>
                    <a:pt x="36" y="6"/>
                    <a:pt x="35" y="6"/>
                    <a:pt x="35" y="6"/>
                  </a:cubicBezTo>
                  <a:cubicBezTo>
                    <a:pt x="35" y="5"/>
                    <a:pt x="36" y="4"/>
                    <a:pt x="36" y="4"/>
                  </a:cubicBezTo>
                  <a:cubicBezTo>
                    <a:pt x="35" y="5"/>
                    <a:pt x="33" y="5"/>
                    <a:pt x="33" y="5"/>
                  </a:cubicBezTo>
                  <a:cubicBezTo>
                    <a:pt x="34" y="4"/>
                    <a:pt x="34" y="4"/>
                    <a:pt x="34" y="4"/>
                  </a:cubicBezTo>
                  <a:cubicBezTo>
                    <a:pt x="34" y="5"/>
                    <a:pt x="32" y="6"/>
                    <a:pt x="32" y="6"/>
                  </a:cubicBezTo>
                  <a:cubicBezTo>
                    <a:pt x="31" y="6"/>
                    <a:pt x="32" y="3"/>
                    <a:pt x="32" y="3"/>
                  </a:cubicBezTo>
                  <a:cubicBezTo>
                    <a:pt x="32" y="3"/>
                    <a:pt x="32" y="3"/>
                    <a:pt x="31" y="3"/>
                  </a:cubicBezTo>
                  <a:cubicBezTo>
                    <a:pt x="31" y="4"/>
                    <a:pt x="31" y="6"/>
                    <a:pt x="31" y="6"/>
                  </a:cubicBezTo>
                  <a:cubicBezTo>
                    <a:pt x="31" y="6"/>
                    <a:pt x="30" y="5"/>
                    <a:pt x="30" y="5"/>
                  </a:cubicBezTo>
                  <a:cubicBezTo>
                    <a:pt x="29" y="4"/>
                    <a:pt x="30" y="3"/>
                    <a:pt x="30" y="3"/>
                  </a:cubicBezTo>
                  <a:cubicBezTo>
                    <a:pt x="29" y="3"/>
                    <a:pt x="28" y="4"/>
                    <a:pt x="28" y="4"/>
                  </a:cubicBezTo>
                  <a:cubicBezTo>
                    <a:pt x="27" y="4"/>
                    <a:pt x="24" y="3"/>
                    <a:pt x="24" y="3"/>
                  </a:cubicBezTo>
                  <a:cubicBezTo>
                    <a:pt x="22" y="4"/>
                    <a:pt x="22" y="4"/>
                    <a:pt x="22" y="4"/>
                  </a:cubicBezTo>
                  <a:cubicBezTo>
                    <a:pt x="20" y="4"/>
                    <a:pt x="20" y="4"/>
                    <a:pt x="20" y="4"/>
                  </a:cubicBezTo>
                  <a:cubicBezTo>
                    <a:pt x="20" y="4"/>
                    <a:pt x="20" y="3"/>
                    <a:pt x="19" y="2"/>
                  </a:cubicBezTo>
                  <a:cubicBezTo>
                    <a:pt x="18" y="1"/>
                    <a:pt x="20" y="0"/>
                    <a:pt x="20" y="0"/>
                  </a:cubicBezTo>
                  <a:cubicBezTo>
                    <a:pt x="18" y="0"/>
                    <a:pt x="17" y="1"/>
                    <a:pt x="16" y="2"/>
                  </a:cubicBezTo>
                  <a:cubicBezTo>
                    <a:pt x="16" y="2"/>
                    <a:pt x="14" y="2"/>
                    <a:pt x="14" y="2"/>
                  </a:cubicBezTo>
                  <a:cubicBezTo>
                    <a:pt x="14" y="2"/>
                    <a:pt x="14" y="2"/>
                    <a:pt x="14" y="2"/>
                  </a:cubicBezTo>
                  <a:cubicBezTo>
                    <a:pt x="13" y="3"/>
                    <a:pt x="13" y="3"/>
                    <a:pt x="13" y="3"/>
                  </a:cubicBezTo>
                  <a:cubicBezTo>
                    <a:pt x="12" y="3"/>
                    <a:pt x="10" y="5"/>
                    <a:pt x="10" y="5"/>
                  </a:cubicBezTo>
                  <a:cubicBezTo>
                    <a:pt x="9" y="4"/>
                    <a:pt x="8" y="3"/>
                    <a:pt x="8" y="3"/>
                  </a:cubicBezTo>
                  <a:cubicBezTo>
                    <a:pt x="8" y="4"/>
                    <a:pt x="9" y="5"/>
                    <a:pt x="9" y="5"/>
                  </a:cubicBezTo>
                  <a:cubicBezTo>
                    <a:pt x="9" y="5"/>
                    <a:pt x="9" y="5"/>
                    <a:pt x="9" y="5"/>
                  </a:cubicBezTo>
                  <a:cubicBezTo>
                    <a:pt x="8" y="4"/>
                    <a:pt x="8" y="4"/>
                    <a:pt x="8" y="4"/>
                  </a:cubicBezTo>
                  <a:cubicBezTo>
                    <a:pt x="8" y="4"/>
                    <a:pt x="8" y="5"/>
                    <a:pt x="8" y="5"/>
                  </a:cubicBezTo>
                  <a:cubicBezTo>
                    <a:pt x="8" y="6"/>
                    <a:pt x="7" y="6"/>
                    <a:pt x="7" y="6"/>
                  </a:cubicBezTo>
                  <a:cubicBezTo>
                    <a:pt x="7" y="6"/>
                    <a:pt x="7" y="6"/>
                    <a:pt x="7" y="6"/>
                  </a:cubicBezTo>
                  <a:cubicBezTo>
                    <a:pt x="7" y="6"/>
                    <a:pt x="7" y="7"/>
                    <a:pt x="7" y="7"/>
                  </a:cubicBezTo>
                  <a:cubicBezTo>
                    <a:pt x="7" y="7"/>
                    <a:pt x="6" y="7"/>
                    <a:pt x="5" y="7"/>
                  </a:cubicBezTo>
                  <a:cubicBezTo>
                    <a:pt x="5" y="8"/>
                    <a:pt x="4" y="9"/>
                    <a:pt x="4" y="8"/>
                  </a:cubicBezTo>
                  <a:cubicBezTo>
                    <a:pt x="3" y="8"/>
                    <a:pt x="2" y="8"/>
                    <a:pt x="1" y="9"/>
                  </a:cubicBezTo>
                  <a:cubicBezTo>
                    <a:pt x="1" y="9"/>
                    <a:pt x="0" y="10"/>
                    <a:pt x="0" y="10"/>
                  </a:cubicBezTo>
                  <a:cubicBezTo>
                    <a:pt x="0" y="10"/>
                    <a:pt x="8" y="14"/>
                    <a:pt x="8" y="15"/>
                  </a:cubicBezTo>
                  <a:cubicBezTo>
                    <a:pt x="9" y="15"/>
                    <a:pt x="9" y="16"/>
                    <a:pt x="9" y="16"/>
                  </a:cubicBezTo>
                  <a:cubicBezTo>
                    <a:pt x="9" y="16"/>
                    <a:pt x="9" y="16"/>
                    <a:pt x="9" y="16"/>
                  </a:cubicBezTo>
                  <a:cubicBezTo>
                    <a:pt x="10" y="15"/>
                    <a:pt x="9" y="12"/>
                    <a:pt x="9" y="12"/>
                  </a:cubicBezTo>
                  <a:cubicBezTo>
                    <a:pt x="9" y="12"/>
                    <a:pt x="10" y="14"/>
                    <a:pt x="10" y="15"/>
                  </a:cubicBezTo>
                  <a:cubicBezTo>
                    <a:pt x="10" y="15"/>
                    <a:pt x="10" y="18"/>
                    <a:pt x="10" y="18"/>
                  </a:cubicBezTo>
                  <a:cubicBezTo>
                    <a:pt x="10" y="17"/>
                    <a:pt x="12" y="15"/>
                    <a:pt x="12" y="15"/>
                  </a:cubicBezTo>
                  <a:cubicBezTo>
                    <a:pt x="12" y="15"/>
                    <a:pt x="13" y="10"/>
                    <a:pt x="13" y="10"/>
                  </a:cubicBezTo>
                  <a:cubicBezTo>
                    <a:pt x="10" y="10"/>
                    <a:pt x="4" y="9"/>
                    <a:pt x="4" y="9"/>
                  </a:cubicBezTo>
                  <a:cubicBezTo>
                    <a:pt x="6" y="9"/>
                    <a:pt x="15" y="9"/>
                    <a:pt x="15" y="9"/>
                  </a:cubicBezTo>
                  <a:cubicBezTo>
                    <a:pt x="15" y="8"/>
                    <a:pt x="15" y="8"/>
                    <a:pt x="15" y="8"/>
                  </a:cubicBezTo>
                  <a:cubicBezTo>
                    <a:pt x="8" y="9"/>
                    <a:pt x="6" y="8"/>
                    <a:pt x="6" y="8"/>
                  </a:cubicBezTo>
                  <a:cubicBezTo>
                    <a:pt x="7" y="9"/>
                    <a:pt x="17" y="8"/>
                    <a:pt x="17" y="8"/>
                  </a:cubicBezTo>
                  <a:cubicBezTo>
                    <a:pt x="14" y="6"/>
                    <a:pt x="9" y="7"/>
                    <a:pt x="9" y="7"/>
                  </a:cubicBezTo>
                  <a:cubicBezTo>
                    <a:pt x="9" y="7"/>
                    <a:pt x="13" y="6"/>
                    <a:pt x="15" y="6"/>
                  </a:cubicBezTo>
                  <a:cubicBezTo>
                    <a:pt x="16" y="7"/>
                    <a:pt x="21" y="7"/>
                    <a:pt x="21" y="7"/>
                  </a:cubicBezTo>
                  <a:cubicBezTo>
                    <a:pt x="23" y="7"/>
                    <a:pt x="28" y="7"/>
                    <a:pt x="32" y="7"/>
                  </a:cubicBezTo>
                  <a:cubicBezTo>
                    <a:pt x="34" y="7"/>
                    <a:pt x="36" y="7"/>
                    <a:pt x="36" y="6"/>
                  </a:cubicBezTo>
                  <a:cubicBezTo>
                    <a:pt x="37" y="6"/>
                    <a:pt x="37" y="6"/>
                    <a:pt x="37" y="6"/>
                  </a:cubicBezTo>
                  <a:close/>
                  <a:moveTo>
                    <a:pt x="14" y="2"/>
                  </a:moveTo>
                  <a:cubicBezTo>
                    <a:pt x="14" y="2"/>
                    <a:pt x="14" y="2"/>
                    <a:pt x="14" y="2"/>
                  </a:cubicBezTo>
                  <a:close/>
                </a:path>
              </a:pathLst>
            </a:custGeom>
            <a:solidFill>
              <a:srgbClr val="D7C3C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grpSp>
      <p:grpSp>
        <p:nvGrpSpPr>
          <p:cNvPr id="94" name="组合 98"/>
          <p:cNvGrpSpPr/>
          <p:nvPr/>
        </p:nvGrpSpPr>
        <p:grpSpPr bwMode="auto">
          <a:xfrm>
            <a:off x="8022096" y="1122965"/>
            <a:ext cx="438336" cy="872721"/>
            <a:chOff x="0" y="0"/>
            <a:chExt cx="4060825" cy="8121650"/>
          </a:xfrm>
        </p:grpSpPr>
        <p:sp>
          <p:nvSpPr>
            <p:cNvPr id="95" name="Freeform 608@|5FFC:0|FBC:16777215|LFC:0|LBC:16777215"/>
            <p:cNvSpPr/>
            <p:nvPr/>
          </p:nvSpPr>
          <p:spPr bwMode="auto">
            <a:xfrm>
              <a:off x="2595023" y="3355063"/>
              <a:ext cx="542891" cy="575468"/>
            </a:xfrm>
            <a:custGeom>
              <a:avLst/>
              <a:gdLst>
                <a:gd name="T0" fmla="*/ 74882 w 145"/>
                <a:gd name="T1" fmla="*/ 575468 h 152"/>
                <a:gd name="T2" fmla="*/ 542891 w 145"/>
                <a:gd name="T3" fmla="*/ 348310 h 152"/>
                <a:gd name="T4" fmla="*/ 307014 w 145"/>
                <a:gd name="T5" fmla="*/ 0 h 152"/>
                <a:gd name="T6" fmla="*/ 14976 w 145"/>
                <a:gd name="T7" fmla="*/ 321808 h 152"/>
                <a:gd name="T8" fmla="*/ 74882 w 145"/>
                <a:gd name="T9" fmla="*/ 575468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5" h="152">
                  <a:moveTo>
                    <a:pt x="20" y="152"/>
                  </a:moveTo>
                  <a:cubicBezTo>
                    <a:pt x="20" y="152"/>
                    <a:pt x="132" y="121"/>
                    <a:pt x="145" y="92"/>
                  </a:cubicBezTo>
                  <a:cubicBezTo>
                    <a:pt x="82" y="0"/>
                    <a:pt x="82" y="0"/>
                    <a:pt x="82" y="0"/>
                  </a:cubicBezTo>
                  <a:cubicBezTo>
                    <a:pt x="82" y="0"/>
                    <a:pt x="0" y="65"/>
                    <a:pt x="4" y="85"/>
                  </a:cubicBezTo>
                  <a:cubicBezTo>
                    <a:pt x="8" y="105"/>
                    <a:pt x="20" y="152"/>
                    <a:pt x="20" y="15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96" name="Freeform 609@|5FFC:7979762|FBC:16777215|LFC:0|LBC:16777215"/>
            <p:cNvSpPr/>
            <p:nvPr/>
          </p:nvSpPr>
          <p:spPr bwMode="auto">
            <a:xfrm>
              <a:off x="673185" y="108578"/>
              <a:ext cx="618899" cy="521175"/>
            </a:xfrm>
            <a:custGeom>
              <a:avLst/>
              <a:gdLst>
                <a:gd name="T0" fmla="*/ 201329 w 166"/>
                <a:gd name="T1" fmla="*/ 521175 h 139"/>
                <a:gd name="T2" fmla="*/ 290808 w 166"/>
                <a:gd name="T3" fmla="*/ 461184 h 139"/>
                <a:gd name="T4" fmla="*/ 525691 w 166"/>
                <a:gd name="T5" fmla="*/ 461184 h 139"/>
                <a:gd name="T6" fmla="*/ 618899 w 166"/>
                <a:gd name="T7" fmla="*/ 341201 h 139"/>
                <a:gd name="T8" fmla="*/ 562974 w 166"/>
                <a:gd name="T9" fmla="*/ 194972 h 139"/>
                <a:gd name="T10" fmla="*/ 514506 w 166"/>
                <a:gd name="T11" fmla="*/ 194972 h 139"/>
                <a:gd name="T12" fmla="*/ 510778 w 166"/>
                <a:gd name="T13" fmla="*/ 123732 h 139"/>
                <a:gd name="T14" fmla="*/ 425027 w 166"/>
                <a:gd name="T15" fmla="*/ 41244 h 139"/>
                <a:gd name="T16" fmla="*/ 316906 w 166"/>
                <a:gd name="T17" fmla="*/ 0 h 139"/>
                <a:gd name="T18" fmla="*/ 130491 w 166"/>
                <a:gd name="T19" fmla="*/ 127482 h 139"/>
                <a:gd name="T20" fmla="*/ 100664 w 166"/>
                <a:gd name="T21" fmla="*/ 258713 h 139"/>
                <a:gd name="T22" fmla="*/ 0 w 166"/>
                <a:gd name="T23" fmla="*/ 389944 h 139"/>
                <a:gd name="T24" fmla="*/ 201329 w 166"/>
                <a:gd name="T25" fmla="*/ 521175 h 1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6" h="139">
                  <a:moveTo>
                    <a:pt x="54" y="139"/>
                  </a:moveTo>
                  <a:cubicBezTo>
                    <a:pt x="78" y="123"/>
                    <a:pt x="78" y="123"/>
                    <a:pt x="78" y="123"/>
                  </a:cubicBezTo>
                  <a:cubicBezTo>
                    <a:pt x="141" y="123"/>
                    <a:pt x="141" y="123"/>
                    <a:pt x="141" y="123"/>
                  </a:cubicBezTo>
                  <a:cubicBezTo>
                    <a:pt x="166" y="91"/>
                    <a:pt x="166" y="91"/>
                    <a:pt x="166" y="91"/>
                  </a:cubicBezTo>
                  <a:cubicBezTo>
                    <a:pt x="166" y="91"/>
                    <a:pt x="156" y="52"/>
                    <a:pt x="151" y="52"/>
                  </a:cubicBezTo>
                  <a:cubicBezTo>
                    <a:pt x="147" y="52"/>
                    <a:pt x="138" y="52"/>
                    <a:pt x="138" y="52"/>
                  </a:cubicBezTo>
                  <a:cubicBezTo>
                    <a:pt x="138" y="52"/>
                    <a:pt x="142" y="37"/>
                    <a:pt x="137" y="33"/>
                  </a:cubicBezTo>
                  <a:cubicBezTo>
                    <a:pt x="133" y="28"/>
                    <a:pt x="119" y="11"/>
                    <a:pt x="114" y="11"/>
                  </a:cubicBezTo>
                  <a:cubicBezTo>
                    <a:pt x="110" y="11"/>
                    <a:pt x="85" y="0"/>
                    <a:pt x="85" y="0"/>
                  </a:cubicBezTo>
                  <a:cubicBezTo>
                    <a:pt x="85" y="0"/>
                    <a:pt x="42" y="24"/>
                    <a:pt x="35" y="34"/>
                  </a:cubicBezTo>
                  <a:cubicBezTo>
                    <a:pt x="28" y="44"/>
                    <a:pt x="27" y="69"/>
                    <a:pt x="27" y="69"/>
                  </a:cubicBezTo>
                  <a:cubicBezTo>
                    <a:pt x="0" y="104"/>
                    <a:pt x="0" y="104"/>
                    <a:pt x="0" y="104"/>
                  </a:cubicBezTo>
                  <a:lnTo>
                    <a:pt x="54" y="139"/>
                  </a:ln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97" name="Freeform 610@|5FFC:7979762|FBC:16777215|LFC:0|LBC:16777215"/>
            <p:cNvSpPr/>
            <p:nvPr/>
          </p:nvSpPr>
          <p:spPr bwMode="auto">
            <a:xfrm>
              <a:off x="2736171" y="141148"/>
              <a:ext cx="716616" cy="488605"/>
            </a:xfrm>
            <a:custGeom>
              <a:avLst/>
              <a:gdLst>
                <a:gd name="T0" fmla="*/ 441285 w 190"/>
                <a:gd name="T1" fmla="*/ 414574 h 132"/>
                <a:gd name="T2" fmla="*/ 335678 w 190"/>
                <a:gd name="T3" fmla="*/ 429380 h 132"/>
                <a:gd name="T4" fmla="*/ 192355 w 190"/>
                <a:gd name="T5" fmla="*/ 451589 h 132"/>
                <a:gd name="T6" fmla="*/ 75433 w 190"/>
                <a:gd name="T7" fmla="*/ 355349 h 132"/>
                <a:gd name="T8" fmla="*/ 75433 w 190"/>
                <a:gd name="T9" fmla="*/ 285020 h 132"/>
                <a:gd name="T10" fmla="*/ 45260 w 190"/>
                <a:gd name="T11" fmla="*/ 162868 h 132"/>
                <a:gd name="T12" fmla="*/ 98063 w 190"/>
                <a:gd name="T13" fmla="*/ 125853 h 132"/>
                <a:gd name="T14" fmla="*/ 150867 w 190"/>
                <a:gd name="T15" fmla="*/ 92539 h 132"/>
                <a:gd name="T16" fmla="*/ 252701 w 190"/>
                <a:gd name="T17" fmla="*/ 29612 h 132"/>
                <a:gd name="T18" fmla="*/ 365851 w 190"/>
                <a:gd name="T19" fmla="*/ 0 h 132"/>
                <a:gd name="T20" fmla="*/ 595923 w 190"/>
                <a:gd name="T21" fmla="*/ 225795 h 132"/>
                <a:gd name="T22" fmla="*/ 716616 w 190"/>
                <a:gd name="T23" fmla="*/ 336841 h 132"/>
                <a:gd name="T24" fmla="*/ 497860 w 190"/>
                <a:gd name="T25" fmla="*/ 488605 h 132"/>
                <a:gd name="T26" fmla="*/ 441285 w 190"/>
                <a:gd name="T27" fmla="*/ 414574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90" h="132">
                  <a:moveTo>
                    <a:pt x="117" y="112"/>
                  </a:moveTo>
                  <a:cubicBezTo>
                    <a:pt x="117" y="112"/>
                    <a:pt x="100" y="112"/>
                    <a:pt x="89" y="116"/>
                  </a:cubicBezTo>
                  <a:cubicBezTo>
                    <a:pt x="79" y="121"/>
                    <a:pt x="51" y="122"/>
                    <a:pt x="51" y="122"/>
                  </a:cubicBezTo>
                  <a:cubicBezTo>
                    <a:pt x="51" y="122"/>
                    <a:pt x="24" y="104"/>
                    <a:pt x="20" y="96"/>
                  </a:cubicBezTo>
                  <a:cubicBezTo>
                    <a:pt x="17" y="88"/>
                    <a:pt x="20" y="77"/>
                    <a:pt x="20" y="77"/>
                  </a:cubicBezTo>
                  <a:cubicBezTo>
                    <a:pt x="20" y="77"/>
                    <a:pt x="0" y="60"/>
                    <a:pt x="12" y="44"/>
                  </a:cubicBezTo>
                  <a:cubicBezTo>
                    <a:pt x="26" y="34"/>
                    <a:pt x="26" y="34"/>
                    <a:pt x="26" y="34"/>
                  </a:cubicBezTo>
                  <a:cubicBezTo>
                    <a:pt x="26" y="34"/>
                    <a:pt x="35" y="26"/>
                    <a:pt x="40" y="25"/>
                  </a:cubicBezTo>
                  <a:cubicBezTo>
                    <a:pt x="44" y="23"/>
                    <a:pt x="67" y="8"/>
                    <a:pt x="67" y="8"/>
                  </a:cubicBezTo>
                  <a:cubicBezTo>
                    <a:pt x="67" y="8"/>
                    <a:pt x="93" y="0"/>
                    <a:pt x="97" y="0"/>
                  </a:cubicBezTo>
                  <a:cubicBezTo>
                    <a:pt x="102" y="0"/>
                    <a:pt x="147" y="22"/>
                    <a:pt x="158" y="61"/>
                  </a:cubicBezTo>
                  <a:cubicBezTo>
                    <a:pt x="185" y="92"/>
                    <a:pt x="190" y="91"/>
                    <a:pt x="190" y="91"/>
                  </a:cubicBezTo>
                  <a:cubicBezTo>
                    <a:pt x="190" y="91"/>
                    <a:pt x="149" y="131"/>
                    <a:pt x="132" y="132"/>
                  </a:cubicBezTo>
                  <a:lnTo>
                    <a:pt x="117" y="112"/>
                  </a:ln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98" name="Freeform 611@|5FFC:16578549|FBC:16777215|LFC:0|LBC:16777215"/>
            <p:cNvSpPr/>
            <p:nvPr/>
          </p:nvSpPr>
          <p:spPr bwMode="auto">
            <a:xfrm>
              <a:off x="542891" y="412597"/>
              <a:ext cx="380027" cy="293158"/>
            </a:xfrm>
            <a:custGeom>
              <a:avLst/>
              <a:gdLst>
                <a:gd name="T0" fmla="*/ 132825 w 103"/>
                <a:gd name="T1" fmla="*/ 0 h 78"/>
                <a:gd name="T2" fmla="*/ 380027 w 103"/>
                <a:gd name="T3" fmla="*/ 184163 h 78"/>
                <a:gd name="T4" fmla="*/ 291477 w 103"/>
                <a:gd name="T5" fmla="*/ 293158 h 78"/>
                <a:gd name="T6" fmla="*/ 0 w 103"/>
                <a:gd name="T7" fmla="*/ 199197 h 78"/>
                <a:gd name="T8" fmla="*/ 132825 w 103"/>
                <a:gd name="T9" fmla="*/ 0 h 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 h="78">
                  <a:moveTo>
                    <a:pt x="36" y="0"/>
                  </a:moveTo>
                  <a:cubicBezTo>
                    <a:pt x="36" y="0"/>
                    <a:pt x="93" y="22"/>
                    <a:pt x="103" y="49"/>
                  </a:cubicBezTo>
                  <a:cubicBezTo>
                    <a:pt x="79" y="78"/>
                    <a:pt x="79" y="78"/>
                    <a:pt x="79" y="78"/>
                  </a:cubicBezTo>
                  <a:cubicBezTo>
                    <a:pt x="0" y="53"/>
                    <a:pt x="0" y="53"/>
                    <a:pt x="0" y="53"/>
                  </a:cubicBezTo>
                  <a:lnTo>
                    <a:pt x="36" y="0"/>
                  </a:lnTo>
                  <a:close/>
                </a:path>
              </a:pathLst>
            </a:custGeom>
            <a:solidFill>
              <a:srgbClr val="F5F7F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99" name="Freeform 612@|5FFC:16578549|FBC:16777215|LFC:0|LBC:16777215"/>
            <p:cNvSpPr/>
            <p:nvPr/>
          </p:nvSpPr>
          <p:spPr bwMode="auto">
            <a:xfrm>
              <a:off x="3203061" y="412597"/>
              <a:ext cx="445167" cy="293158"/>
            </a:xfrm>
            <a:custGeom>
              <a:avLst/>
              <a:gdLst>
                <a:gd name="T0" fmla="*/ 241447 w 118"/>
                <a:gd name="T1" fmla="*/ 0 h 78"/>
                <a:gd name="T2" fmla="*/ 0 w 118"/>
                <a:gd name="T3" fmla="*/ 191680 h 78"/>
                <a:gd name="T4" fmla="*/ 56589 w 118"/>
                <a:gd name="T5" fmla="*/ 293158 h 78"/>
                <a:gd name="T6" fmla="*/ 445167 w 118"/>
                <a:gd name="T7" fmla="*/ 217989 h 78"/>
                <a:gd name="T8" fmla="*/ 241447 w 118"/>
                <a:gd name="T9" fmla="*/ 0 h 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8" h="78">
                  <a:moveTo>
                    <a:pt x="64" y="0"/>
                  </a:moveTo>
                  <a:cubicBezTo>
                    <a:pt x="0" y="51"/>
                    <a:pt x="0" y="51"/>
                    <a:pt x="0" y="51"/>
                  </a:cubicBezTo>
                  <a:cubicBezTo>
                    <a:pt x="0" y="51"/>
                    <a:pt x="1" y="70"/>
                    <a:pt x="15" y="78"/>
                  </a:cubicBezTo>
                  <a:cubicBezTo>
                    <a:pt x="118" y="58"/>
                    <a:pt x="118" y="58"/>
                    <a:pt x="118" y="58"/>
                  </a:cubicBezTo>
                  <a:lnTo>
                    <a:pt x="64" y="0"/>
                  </a:lnTo>
                  <a:close/>
                </a:path>
              </a:pathLst>
            </a:custGeom>
            <a:solidFill>
              <a:srgbClr val="F5F7F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00" name="Freeform 613@|5FFC:7979762|FBC:16777215|LFC:0|LBC:16777215"/>
            <p:cNvSpPr/>
            <p:nvPr/>
          </p:nvSpPr>
          <p:spPr bwMode="auto">
            <a:xfrm>
              <a:off x="1444094" y="108578"/>
              <a:ext cx="901196" cy="1357224"/>
            </a:xfrm>
            <a:custGeom>
              <a:avLst/>
              <a:gdLst>
                <a:gd name="T0" fmla="*/ 256407 w 239"/>
                <a:gd name="T1" fmla="*/ 1094777 h 362"/>
                <a:gd name="T2" fmla="*/ 139516 w 239"/>
                <a:gd name="T3" fmla="*/ 832331 h 362"/>
                <a:gd name="T4" fmla="*/ 64102 w 239"/>
                <a:gd name="T5" fmla="*/ 457407 h 362"/>
                <a:gd name="T6" fmla="*/ 365757 w 239"/>
                <a:gd name="T7" fmla="*/ 7498 h 362"/>
                <a:gd name="T8" fmla="*/ 644789 w 239"/>
                <a:gd name="T9" fmla="*/ 33743 h 362"/>
                <a:gd name="T10" fmla="*/ 780534 w 239"/>
                <a:gd name="T11" fmla="*/ 202459 h 362"/>
                <a:gd name="T12" fmla="*/ 780534 w 239"/>
                <a:gd name="T13" fmla="*/ 281193 h 362"/>
                <a:gd name="T14" fmla="*/ 882343 w 239"/>
                <a:gd name="T15" fmla="*/ 386171 h 362"/>
                <a:gd name="T16" fmla="*/ 882343 w 239"/>
                <a:gd name="T17" fmla="*/ 671114 h 362"/>
                <a:gd name="T18" fmla="*/ 814470 w 239"/>
                <a:gd name="T19" fmla="*/ 783591 h 362"/>
                <a:gd name="T20" fmla="*/ 848406 w 239"/>
                <a:gd name="T21" fmla="*/ 978551 h 362"/>
                <a:gd name="T22" fmla="*/ 889884 w 239"/>
                <a:gd name="T23" fmla="*/ 1199756 h 362"/>
                <a:gd name="T24" fmla="*/ 256407 w 239"/>
                <a:gd name="T25" fmla="*/ 1094777 h 36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39" h="362">
                  <a:moveTo>
                    <a:pt x="68" y="292"/>
                  </a:moveTo>
                  <a:cubicBezTo>
                    <a:pt x="68" y="292"/>
                    <a:pt x="45" y="231"/>
                    <a:pt x="37" y="222"/>
                  </a:cubicBezTo>
                  <a:cubicBezTo>
                    <a:pt x="29" y="212"/>
                    <a:pt x="0" y="176"/>
                    <a:pt x="17" y="122"/>
                  </a:cubicBezTo>
                  <a:cubicBezTo>
                    <a:pt x="34" y="68"/>
                    <a:pt x="52" y="20"/>
                    <a:pt x="97" y="2"/>
                  </a:cubicBezTo>
                  <a:cubicBezTo>
                    <a:pt x="97" y="2"/>
                    <a:pt x="156" y="0"/>
                    <a:pt x="171" y="9"/>
                  </a:cubicBezTo>
                  <a:cubicBezTo>
                    <a:pt x="186" y="19"/>
                    <a:pt x="207" y="54"/>
                    <a:pt x="207" y="54"/>
                  </a:cubicBezTo>
                  <a:cubicBezTo>
                    <a:pt x="207" y="75"/>
                    <a:pt x="207" y="75"/>
                    <a:pt x="207" y="75"/>
                  </a:cubicBezTo>
                  <a:cubicBezTo>
                    <a:pt x="207" y="75"/>
                    <a:pt x="229" y="92"/>
                    <a:pt x="234" y="103"/>
                  </a:cubicBezTo>
                  <a:cubicBezTo>
                    <a:pt x="239" y="115"/>
                    <a:pt x="234" y="167"/>
                    <a:pt x="234" y="179"/>
                  </a:cubicBezTo>
                  <a:cubicBezTo>
                    <a:pt x="234" y="192"/>
                    <a:pt x="216" y="209"/>
                    <a:pt x="216" y="209"/>
                  </a:cubicBezTo>
                  <a:cubicBezTo>
                    <a:pt x="216" y="209"/>
                    <a:pt x="227" y="247"/>
                    <a:pt x="225" y="261"/>
                  </a:cubicBezTo>
                  <a:cubicBezTo>
                    <a:pt x="222" y="274"/>
                    <a:pt x="236" y="320"/>
                    <a:pt x="236" y="320"/>
                  </a:cubicBezTo>
                  <a:cubicBezTo>
                    <a:pt x="236" y="320"/>
                    <a:pt x="135" y="362"/>
                    <a:pt x="68" y="292"/>
                  </a:cubicBez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01" name="Freeform 614@|5FFC:7582443|FBC:16777215|LFC:0|LBC:16777215"/>
            <p:cNvSpPr/>
            <p:nvPr/>
          </p:nvSpPr>
          <p:spPr bwMode="auto">
            <a:xfrm>
              <a:off x="2801318" y="141148"/>
              <a:ext cx="412597" cy="456028"/>
            </a:xfrm>
            <a:custGeom>
              <a:avLst/>
              <a:gdLst>
                <a:gd name="T0" fmla="*/ 301807 w 108"/>
                <a:gd name="T1" fmla="*/ 0 h 121"/>
                <a:gd name="T2" fmla="*/ 301807 w 108"/>
                <a:gd name="T3" fmla="*/ 105527 h 121"/>
                <a:gd name="T4" fmla="*/ 255963 w 108"/>
                <a:gd name="T5" fmla="*/ 150753 h 121"/>
                <a:gd name="T6" fmla="*/ 194837 w 108"/>
                <a:gd name="T7" fmla="*/ 218592 h 121"/>
                <a:gd name="T8" fmla="*/ 122251 w 108"/>
                <a:gd name="T9" fmla="*/ 229898 h 121"/>
                <a:gd name="T10" fmla="*/ 122251 w 108"/>
                <a:gd name="T11" fmla="*/ 369345 h 121"/>
                <a:gd name="T12" fmla="*/ 72587 w 108"/>
                <a:gd name="T13" fmla="*/ 275124 h 121"/>
                <a:gd name="T14" fmla="*/ 61125 w 108"/>
                <a:gd name="T15" fmla="*/ 410802 h 121"/>
                <a:gd name="T16" fmla="*/ 122251 w 108"/>
                <a:gd name="T17" fmla="*/ 456028 h 121"/>
                <a:gd name="T18" fmla="*/ 221580 w 108"/>
                <a:gd name="T19" fmla="*/ 444722 h 121"/>
                <a:gd name="T20" fmla="*/ 160454 w 108"/>
                <a:gd name="T21" fmla="*/ 358039 h 121"/>
                <a:gd name="T22" fmla="*/ 156634 w 108"/>
                <a:gd name="T23" fmla="*/ 275124 h 121"/>
                <a:gd name="T24" fmla="*/ 286526 w 108"/>
                <a:gd name="T25" fmla="*/ 199748 h 121"/>
                <a:gd name="T26" fmla="*/ 332370 w 108"/>
                <a:gd name="T27" fmla="*/ 109296 h 121"/>
                <a:gd name="T28" fmla="*/ 412597 w 108"/>
                <a:gd name="T29" fmla="*/ 64070 h 121"/>
                <a:gd name="T30" fmla="*/ 301807 w 108"/>
                <a:gd name="T31" fmla="*/ 0 h 12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8" h="121">
                  <a:moveTo>
                    <a:pt x="79" y="0"/>
                  </a:moveTo>
                  <a:cubicBezTo>
                    <a:pt x="79" y="28"/>
                    <a:pt x="79" y="28"/>
                    <a:pt x="79" y="28"/>
                  </a:cubicBezTo>
                  <a:cubicBezTo>
                    <a:pt x="79" y="28"/>
                    <a:pt x="78" y="38"/>
                    <a:pt x="67" y="40"/>
                  </a:cubicBezTo>
                  <a:cubicBezTo>
                    <a:pt x="67" y="40"/>
                    <a:pt x="57" y="58"/>
                    <a:pt x="51" y="58"/>
                  </a:cubicBezTo>
                  <a:cubicBezTo>
                    <a:pt x="32" y="61"/>
                    <a:pt x="32" y="61"/>
                    <a:pt x="32" y="61"/>
                  </a:cubicBezTo>
                  <a:cubicBezTo>
                    <a:pt x="32" y="61"/>
                    <a:pt x="30" y="93"/>
                    <a:pt x="32" y="98"/>
                  </a:cubicBezTo>
                  <a:cubicBezTo>
                    <a:pt x="35" y="103"/>
                    <a:pt x="16" y="88"/>
                    <a:pt x="19" y="73"/>
                  </a:cubicBezTo>
                  <a:cubicBezTo>
                    <a:pt x="19" y="73"/>
                    <a:pt x="0" y="90"/>
                    <a:pt x="16" y="109"/>
                  </a:cubicBezTo>
                  <a:cubicBezTo>
                    <a:pt x="24" y="116"/>
                    <a:pt x="32" y="121"/>
                    <a:pt x="32" y="121"/>
                  </a:cubicBezTo>
                  <a:cubicBezTo>
                    <a:pt x="32" y="121"/>
                    <a:pt x="47" y="120"/>
                    <a:pt x="58" y="118"/>
                  </a:cubicBezTo>
                  <a:cubicBezTo>
                    <a:pt x="49" y="111"/>
                    <a:pt x="40" y="101"/>
                    <a:pt x="42" y="95"/>
                  </a:cubicBezTo>
                  <a:cubicBezTo>
                    <a:pt x="44" y="82"/>
                    <a:pt x="41" y="73"/>
                    <a:pt x="41" y="73"/>
                  </a:cubicBezTo>
                  <a:cubicBezTo>
                    <a:pt x="41" y="73"/>
                    <a:pt x="74" y="59"/>
                    <a:pt x="75" y="53"/>
                  </a:cubicBezTo>
                  <a:cubicBezTo>
                    <a:pt x="76" y="48"/>
                    <a:pt x="87" y="29"/>
                    <a:pt x="87" y="29"/>
                  </a:cubicBezTo>
                  <a:cubicBezTo>
                    <a:pt x="108" y="17"/>
                    <a:pt x="108" y="17"/>
                    <a:pt x="108" y="17"/>
                  </a:cubicBezTo>
                  <a:cubicBezTo>
                    <a:pt x="96" y="7"/>
                    <a:pt x="83" y="1"/>
                    <a:pt x="79" y="0"/>
                  </a:cubicBez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02" name="Freeform 615@|5FFC:7582443|FBC:16777215|LFC:0|LBC:16777215"/>
            <p:cNvSpPr/>
            <p:nvPr/>
          </p:nvSpPr>
          <p:spPr bwMode="auto">
            <a:xfrm>
              <a:off x="988065" y="173725"/>
              <a:ext cx="260588" cy="271442"/>
            </a:xfrm>
            <a:custGeom>
              <a:avLst/>
              <a:gdLst>
                <a:gd name="T0" fmla="*/ 256865 w 70"/>
                <a:gd name="T1" fmla="*/ 245413 h 73"/>
                <a:gd name="T2" fmla="*/ 260588 w 70"/>
                <a:gd name="T3" fmla="*/ 145017 h 73"/>
                <a:gd name="T4" fmla="*/ 253143 w 70"/>
                <a:gd name="T5" fmla="*/ 137580 h 73"/>
                <a:gd name="T6" fmla="*/ 204748 w 70"/>
                <a:gd name="T7" fmla="*/ 137580 h 73"/>
                <a:gd name="T8" fmla="*/ 208470 w 70"/>
                <a:gd name="T9" fmla="*/ 122707 h 73"/>
                <a:gd name="T10" fmla="*/ 167521 w 70"/>
                <a:gd name="T11" fmla="*/ 200793 h 73"/>
                <a:gd name="T12" fmla="*/ 126571 w 70"/>
                <a:gd name="T13" fmla="*/ 197074 h 73"/>
                <a:gd name="T14" fmla="*/ 74454 w 70"/>
                <a:gd name="T15" fmla="*/ 182201 h 73"/>
                <a:gd name="T16" fmla="*/ 40950 w 70"/>
                <a:gd name="T17" fmla="*/ 100396 h 73"/>
                <a:gd name="T18" fmla="*/ 0 w 70"/>
                <a:gd name="T19" fmla="*/ 0 h 73"/>
                <a:gd name="T20" fmla="*/ 33504 w 70"/>
                <a:gd name="T21" fmla="*/ 182201 h 73"/>
                <a:gd name="T22" fmla="*/ 85622 w 70"/>
                <a:gd name="T23" fmla="*/ 245413 h 73"/>
                <a:gd name="T24" fmla="*/ 212193 w 70"/>
                <a:gd name="T25" fmla="*/ 271442 h 73"/>
                <a:gd name="T26" fmla="*/ 256865 w 70"/>
                <a:gd name="T27" fmla="*/ 245413 h 7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70" h="73">
                  <a:moveTo>
                    <a:pt x="69" y="66"/>
                  </a:moveTo>
                  <a:cubicBezTo>
                    <a:pt x="65" y="57"/>
                    <a:pt x="67" y="47"/>
                    <a:pt x="70" y="39"/>
                  </a:cubicBezTo>
                  <a:cubicBezTo>
                    <a:pt x="69" y="38"/>
                    <a:pt x="69" y="37"/>
                    <a:pt x="68" y="37"/>
                  </a:cubicBezTo>
                  <a:cubicBezTo>
                    <a:pt x="64" y="37"/>
                    <a:pt x="55" y="37"/>
                    <a:pt x="55" y="37"/>
                  </a:cubicBezTo>
                  <a:cubicBezTo>
                    <a:pt x="55" y="37"/>
                    <a:pt x="56" y="35"/>
                    <a:pt x="56" y="33"/>
                  </a:cubicBezTo>
                  <a:cubicBezTo>
                    <a:pt x="50" y="42"/>
                    <a:pt x="45" y="54"/>
                    <a:pt x="45" y="54"/>
                  </a:cubicBezTo>
                  <a:cubicBezTo>
                    <a:pt x="34" y="53"/>
                    <a:pt x="34" y="53"/>
                    <a:pt x="34" y="53"/>
                  </a:cubicBezTo>
                  <a:cubicBezTo>
                    <a:pt x="34" y="53"/>
                    <a:pt x="23" y="49"/>
                    <a:pt x="20" y="49"/>
                  </a:cubicBezTo>
                  <a:cubicBezTo>
                    <a:pt x="16" y="49"/>
                    <a:pt x="10" y="30"/>
                    <a:pt x="11" y="27"/>
                  </a:cubicBezTo>
                  <a:cubicBezTo>
                    <a:pt x="12" y="23"/>
                    <a:pt x="0" y="0"/>
                    <a:pt x="0" y="0"/>
                  </a:cubicBezTo>
                  <a:cubicBezTo>
                    <a:pt x="4" y="13"/>
                    <a:pt x="2" y="47"/>
                    <a:pt x="9" y="49"/>
                  </a:cubicBezTo>
                  <a:cubicBezTo>
                    <a:pt x="15" y="50"/>
                    <a:pt x="23" y="66"/>
                    <a:pt x="23" y="66"/>
                  </a:cubicBezTo>
                  <a:cubicBezTo>
                    <a:pt x="23" y="66"/>
                    <a:pt x="44" y="73"/>
                    <a:pt x="57" y="73"/>
                  </a:cubicBezTo>
                  <a:cubicBezTo>
                    <a:pt x="69" y="73"/>
                    <a:pt x="69" y="66"/>
                    <a:pt x="69" y="66"/>
                  </a:cubicBez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03" name="Freeform 616@|5FFC:7582443|FBC:16777215|LFC:0|LBC:16777215"/>
            <p:cNvSpPr/>
            <p:nvPr/>
          </p:nvSpPr>
          <p:spPr bwMode="auto">
            <a:xfrm>
              <a:off x="1454948" y="130294"/>
              <a:ext cx="868626" cy="1074921"/>
            </a:xfrm>
            <a:custGeom>
              <a:avLst/>
              <a:gdLst>
                <a:gd name="T0" fmla="*/ 868626 w 230"/>
                <a:gd name="T1" fmla="*/ 626094 h 285"/>
                <a:gd name="T2" fmla="*/ 713784 w 230"/>
                <a:gd name="T3" fmla="*/ 580835 h 285"/>
                <a:gd name="T4" fmla="*/ 713784 w 230"/>
                <a:gd name="T5" fmla="*/ 531803 h 285"/>
                <a:gd name="T6" fmla="*/ 555165 w 230"/>
                <a:gd name="T7" fmla="*/ 580835 h 285"/>
                <a:gd name="T8" fmla="*/ 453196 w 230"/>
                <a:gd name="T9" fmla="*/ 486543 h 285"/>
                <a:gd name="T10" fmla="*/ 422983 w 230"/>
                <a:gd name="T11" fmla="*/ 328134 h 285"/>
                <a:gd name="T12" fmla="*/ 351227 w 230"/>
                <a:gd name="T13" fmla="*/ 286646 h 285"/>
                <a:gd name="T14" fmla="*/ 370110 w 230"/>
                <a:gd name="T15" fmla="*/ 177268 h 285"/>
                <a:gd name="T16" fmla="*/ 305907 w 230"/>
                <a:gd name="T17" fmla="*/ 0 h 285"/>
                <a:gd name="T18" fmla="*/ 49096 w 230"/>
                <a:gd name="T19" fmla="*/ 433740 h 285"/>
                <a:gd name="T20" fmla="*/ 90639 w 230"/>
                <a:gd name="T21" fmla="*/ 765645 h 285"/>
                <a:gd name="T22" fmla="*/ 185055 w 230"/>
                <a:gd name="T23" fmla="*/ 731701 h 285"/>
                <a:gd name="T24" fmla="*/ 422983 w 230"/>
                <a:gd name="T25" fmla="*/ 814677 h 285"/>
                <a:gd name="T26" fmla="*/ 657134 w 230"/>
                <a:gd name="T27" fmla="*/ 1074921 h 285"/>
                <a:gd name="T28" fmla="*/ 555165 w 230"/>
                <a:gd name="T29" fmla="*/ 810905 h 285"/>
                <a:gd name="T30" fmla="*/ 660911 w 230"/>
                <a:gd name="T31" fmla="*/ 810905 h 285"/>
                <a:gd name="T32" fmla="*/ 811976 w 230"/>
                <a:gd name="T33" fmla="*/ 746787 h 285"/>
                <a:gd name="T34" fmla="*/ 868626 w 230"/>
                <a:gd name="T35" fmla="*/ 648724 h 285"/>
                <a:gd name="T36" fmla="*/ 868626 w 230"/>
                <a:gd name="T37" fmla="*/ 626094 h 28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30" h="285">
                  <a:moveTo>
                    <a:pt x="230" y="166"/>
                  </a:moveTo>
                  <a:cubicBezTo>
                    <a:pt x="213" y="155"/>
                    <a:pt x="189" y="154"/>
                    <a:pt x="189" y="154"/>
                  </a:cubicBezTo>
                  <a:cubicBezTo>
                    <a:pt x="176" y="147"/>
                    <a:pt x="189" y="141"/>
                    <a:pt x="189" y="141"/>
                  </a:cubicBezTo>
                  <a:cubicBezTo>
                    <a:pt x="176" y="137"/>
                    <a:pt x="147" y="154"/>
                    <a:pt x="147" y="154"/>
                  </a:cubicBezTo>
                  <a:cubicBezTo>
                    <a:pt x="147" y="154"/>
                    <a:pt x="137" y="145"/>
                    <a:pt x="120" y="129"/>
                  </a:cubicBezTo>
                  <a:cubicBezTo>
                    <a:pt x="103" y="113"/>
                    <a:pt x="115" y="94"/>
                    <a:pt x="112" y="87"/>
                  </a:cubicBezTo>
                  <a:cubicBezTo>
                    <a:pt x="108" y="80"/>
                    <a:pt x="93" y="76"/>
                    <a:pt x="93" y="76"/>
                  </a:cubicBezTo>
                  <a:cubicBezTo>
                    <a:pt x="88" y="72"/>
                    <a:pt x="98" y="47"/>
                    <a:pt x="98" y="47"/>
                  </a:cubicBezTo>
                  <a:cubicBezTo>
                    <a:pt x="87" y="38"/>
                    <a:pt x="83" y="16"/>
                    <a:pt x="81" y="0"/>
                  </a:cubicBezTo>
                  <a:cubicBezTo>
                    <a:pt x="44" y="22"/>
                    <a:pt x="29" y="66"/>
                    <a:pt x="13" y="115"/>
                  </a:cubicBezTo>
                  <a:cubicBezTo>
                    <a:pt x="0" y="155"/>
                    <a:pt x="13" y="186"/>
                    <a:pt x="24" y="203"/>
                  </a:cubicBezTo>
                  <a:cubicBezTo>
                    <a:pt x="37" y="200"/>
                    <a:pt x="49" y="194"/>
                    <a:pt x="49" y="194"/>
                  </a:cubicBezTo>
                  <a:cubicBezTo>
                    <a:pt x="82" y="201"/>
                    <a:pt x="112" y="216"/>
                    <a:pt x="112" y="216"/>
                  </a:cubicBezTo>
                  <a:cubicBezTo>
                    <a:pt x="131" y="250"/>
                    <a:pt x="174" y="285"/>
                    <a:pt x="174" y="285"/>
                  </a:cubicBezTo>
                  <a:cubicBezTo>
                    <a:pt x="152" y="262"/>
                    <a:pt x="147" y="215"/>
                    <a:pt x="147" y="215"/>
                  </a:cubicBezTo>
                  <a:cubicBezTo>
                    <a:pt x="147" y="215"/>
                    <a:pt x="155" y="217"/>
                    <a:pt x="175" y="215"/>
                  </a:cubicBezTo>
                  <a:cubicBezTo>
                    <a:pt x="184" y="213"/>
                    <a:pt x="201" y="206"/>
                    <a:pt x="215" y="198"/>
                  </a:cubicBezTo>
                  <a:cubicBezTo>
                    <a:pt x="221" y="192"/>
                    <a:pt x="230" y="181"/>
                    <a:pt x="230" y="172"/>
                  </a:cubicBezTo>
                  <a:cubicBezTo>
                    <a:pt x="230" y="171"/>
                    <a:pt x="230" y="168"/>
                    <a:pt x="230" y="166"/>
                  </a:cubicBez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04" name="Freeform 617@|5FFC:0|FBC:16777215|LFC:0|LBC:16777215"/>
            <p:cNvSpPr/>
            <p:nvPr/>
          </p:nvSpPr>
          <p:spPr bwMode="auto">
            <a:xfrm>
              <a:off x="1389801" y="0"/>
              <a:ext cx="803479" cy="1161783"/>
            </a:xfrm>
            <a:custGeom>
              <a:avLst/>
              <a:gdLst>
                <a:gd name="T0" fmla="*/ 294232 w 213"/>
                <a:gd name="T1" fmla="*/ 1161783 h 310"/>
                <a:gd name="T2" fmla="*/ 294232 w 213"/>
                <a:gd name="T3" fmla="*/ 1000632 h 310"/>
                <a:gd name="T4" fmla="*/ 275371 w 213"/>
                <a:gd name="T5" fmla="*/ 831987 h 310"/>
                <a:gd name="T6" fmla="*/ 181066 w 213"/>
                <a:gd name="T7" fmla="*/ 831987 h 310"/>
                <a:gd name="T8" fmla="*/ 132027 w 213"/>
                <a:gd name="T9" fmla="*/ 663341 h 310"/>
                <a:gd name="T10" fmla="*/ 211243 w 213"/>
                <a:gd name="T11" fmla="*/ 633359 h 310"/>
                <a:gd name="T12" fmla="*/ 275371 w 213"/>
                <a:gd name="T13" fmla="*/ 685827 h 310"/>
                <a:gd name="T14" fmla="*/ 316865 w 213"/>
                <a:gd name="T15" fmla="*/ 663341 h 310"/>
                <a:gd name="T16" fmla="*/ 298004 w 213"/>
                <a:gd name="T17" fmla="*/ 562153 h 310"/>
                <a:gd name="T18" fmla="*/ 335726 w 213"/>
                <a:gd name="T19" fmla="*/ 386012 h 310"/>
                <a:gd name="T20" fmla="*/ 286687 w 213"/>
                <a:gd name="T21" fmla="*/ 333544 h 310"/>
                <a:gd name="T22" fmla="*/ 335726 w 213"/>
                <a:gd name="T23" fmla="*/ 221114 h 310"/>
                <a:gd name="T24" fmla="*/ 520564 w 213"/>
                <a:gd name="T25" fmla="*/ 168646 h 310"/>
                <a:gd name="T26" fmla="*/ 720491 w 213"/>
                <a:gd name="T27" fmla="*/ 161151 h 310"/>
                <a:gd name="T28" fmla="*/ 803479 w 213"/>
                <a:gd name="T29" fmla="*/ 258590 h 310"/>
                <a:gd name="T30" fmla="*/ 728035 w 213"/>
                <a:gd name="T31" fmla="*/ 112431 h 310"/>
                <a:gd name="T32" fmla="*/ 622413 w 213"/>
                <a:gd name="T33" fmla="*/ 86197 h 310"/>
                <a:gd name="T34" fmla="*/ 520564 w 213"/>
                <a:gd name="T35" fmla="*/ 26234 h 310"/>
                <a:gd name="T36" fmla="*/ 463981 w 213"/>
                <a:gd name="T37" fmla="*/ 59963 h 310"/>
                <a:gd name="T38" fmla="*/ 463981 w 213"/>
                <a:gd name="T39" fmla="*/ 0 h 310"/>
                <a:gd name="T40" fmla="*/ 365904 w 213"/>
                <a:gd name="T41" fmla="*/ 86197 h 310"/>
                <a:gd name="T42" fmla="*/ 173521 w 213"/>
                <a:gd name="T43" fmla="*/ 269833 h 310"/>
                <a:gd name="T44" fmla="*/ 71672 w 213"/>
                <a:gd name="T45" fmla="*/ 505938 h 310"/>
                <a:gd name="T46" fmla="*/ 41494 w 213"/>
                <a:gd name="T47" fmla="*/ 772024 h 310"/>
                <a:gd name="T48" fmla="*/ 207471 w 213"/>
                <a:gd name="T49" fmla="*/ 1030614 h 310"/>
                <a:gd name="T50" fmla="*/ 294232 w 213"/>
                <a:gd name="T51" fmla="*/ 1161783 h 31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3" h="310">
                  <a:moveTo>
                    <a:pt x="78" y="310"/>
                  </a:moveTo>
                  <a:cubicBezTo>
                    <a:pt x="78" y="310"/>
                    <a:pt x="80" y="278"/>
                    <a:pt x="78" y="267"/>
                  </a:cubicBezTo>
                  <a:cubicBezTo>
                    <a:pt x="76" y="255"/>
                    <a:pt x="73" y="222"/>
                    <a:pt x="73" y="222"/>
                  </a:cubicBezTo>
                  <a:cubicBezTo>
                    <a:pt x="73" y="222"/>
                    <a:pt x="59" y="230"/>
                    <a:pt x="48" y="222"/>
                  </a:cubicBezTo>
                  <a:cubicBezTo>
                    <a:pt x="38" y="214"/>
                    <a:pt x="31" y="188"/>
                    <a:pt x="35" y="177"/>
                  </a:cubicBezTo>
                  <a:cubicBezTo>
                    <a:pt x="38" y="167"/>
                    <a:pt x="47" y="161"/>
                    <a:pt x="56" y="169"/>
                  </a:cubicBezTo>
                  <a:cubicBezTo>
                    <a:pt x="66" y="177"/>
                    <a:pt x="73" y="183"/>
                    <a:pt x="73" y="183"/>
                  </a:cubicBezTo>
                  <a:cubicBezTo>
                    <a:pt x="84" y="177"/>
                    <a:pt x="84" y="177"/>
                    <a:pt x="84" y="177"/>
                  </a:cubicBezTo>
                  <a:cubicBezTo>
                    <a:pt x="84" y="177"/>
                    <a:pt x="80" y="157"/>
                    <a:pt x="79" y="150"/>
                  </a:cubicBezTo>
                  <a:cubicBezTo>
                    <a:pt x="78" y="143"/>
                    <a:pt x="84" y="113"/>
                    <a:pt x="89" y="103"/>
                  </a:cubicBezTo>
                  <a:cubicBezTo>
                    <a:pt x="93" y="94"/>
                    <a:pt x="76" y="89"/>
                    <a:pt x="76" y="89"/>
                  </a:cubicBezTo>
                  <a:cubicBezTo>
                    <a:pt x="76" y="89"/>
                    <a:pt x="73" y="76"/>
                    <a:pt x="89" y="59"/>
                  </a:cubicBezTo>
                  <a:cubicBezTo>
                    <a:pt x="106" y="42"/>
                    <a:pt x="123" y="49"/>
                    <a:pt x="138" y="45"/>
                  </a:cubicBezTo>
                  <a:cubicBezTo>
                    <a:pt x="153" y="42"/>
                    <a:pt x="198" y="48"/>
                    <a:pt x="191" y="43"/>
                  </a:cubicBezTo>
                  <a:cubicBezTo>
                    <a:pt x="185" y="37"/>
                    <a:pt x="213" y="69"/>
                    <a:pt x="213" y="69"/>
                  </a:cubicBezTo>
                  <a:cubicBezTo>
                    <a:pt x="193" y="30"/>
                    <a:pt x="193" y="30"/>
                    <a:pt x="193" y="30"/>
                  </a:cubicBezTo>
                  <a:cubicBezTo>
                    <a:pt x="193" y="30"/>
                    <a:pt x="169" y="27"/>
                    <a:pt x="165" y="23"/>
                  </a:cubicBezTo>
                  <a:cubicBezTo>
                    <a:pt x="161" y="18"/>
                    <a:pt x="153" y="5"/>
                    <a:pt x="138" y="7"/>
                  </a:cubicBezTo>
                  <a:cubicBezTo>
                    <a:pt x="123" y="8"/>
                    <a:pt x="123" y="16"/>
                    <a:pt x="123" y="16"/>
                  </a:cubicBezTo>
                  <a:cubicBezTo>
                    <a:pt x="123" y="0"/>
                    <a:pt x="123" y="0"/>
                    <a:pt x="123" y="0"/>
                  </a:cubicBezTo>
                  <a:cubicBezTo>
                    <a:pt x="123" y="0"/>
                    <a:pt x="108" y="17"/>
                    <a:pt x="97" y="23"/>
                  </a:cubicBezTo>
                  <a:cubicBezTo>
                    <a:pt x="85" y="28"/>
                    <a:pt x="46" y="72"/>
                    <a:pt x="46" y="72"/>
                  </a:cubicBezTo>
                  <a:cubicBezTo>
                    <a:pt x="46" y="72"/>
                    <a:pt x="16" y="121"/>
                    <a:pt x="19" y="135"/>
                  </a:cubicBezTo>
                  <a:cubicBezTo>
                    <a:pt x="21" y="149"/>
                    <a:pt x="0" y="182"/>
                    <a:pt x="11" y="206"/>
                  </a:cubicBezTo>
                  <a:cubicBezTo>
                    <a:pt x="21" y="230"/>
                    <a:pt x="51" y="264"/>
                    <a:pt x="55" y="275"/>
                  </a:cubicBezTo>
                  <a:cubicBezTo>
                    <a:pt x="60" y="285"/>
                    <a:pt x="62" y="308"/>
                    <a:pt x="78" y="31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05" name="Freeform 618@|5FFC:16578549|FBC:16777215|LFC:0|LBC:16777215"/>
            <p:cNvSpPr/>
            <p:nvPr/>
          </p:nvSpPr>
          <p:spPr bwMode="auto">
            <a:xfrm>
              <a:off x="1878406" y="1085782"/>
              <a:ext cx="825194" cy="1074921"/>
            </a:xfrm>
            <a:custGeom>
              <a:avLst/>
              <a:gdLst>
                <a:gd name="T0" fmla="*/ 0 w 219"/>
                <a:gd name="T1" fmla="*/ 116106 h 287"/>
                <a:gd name="T2" fmla="*/ 203472 w 219"/>
                <a:gd name="T3" fmla="*/ 134833 h 287"/>
                <a:gd name="T4" fmla="*/ 433321 w 219"/>
                <a:gd name="T5" fmla="*/ 134833 h 287"/>
                <a:gd name="T6" fmla="*/ 414481 w 219"/>
                <a:gd name="T7" fmla="*/ 0 h 287"/>
                <a:gd name="T8" fmla="*/ 504913 w 219"/>
                <a:gd name="T9" fmla="*/ 116106 h 287"/>
                <a:gd name="T10" fmla="*/ 580273 w 219"/>
                <a:gd name="T11" fmla="*/ 284648 h 287"/>
                <a:gd name="T12" fmla="*/ 813890 w 219"/>
                <a:gd name="T13" fmla="*/ 498134 h 287"/>
                <a:gd name="T14" fmla="*/ 531289 w 219"/>
                <a:gd name="T15" fmla="*/ 1074921 h 287"/>
                <a:gd name="T16" fmla="*/ 0 w 219"/>
                <a:gd name="T17" fmla="*/ 116106 h 2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9" h="287">
                  <a:moveTo>
                    <a:pt x="0" y="31"/>
                  </a:moveTo>
                  <a:cubicBezTo>
                    <a:pt x="0" y="31"/>
                    <a:pt x="41" y="29"/>
                    <a:pt x="54" y="36"/>
                  </a:cubicBezTo>
                  <a:cubicBezTo>
                    <a:pt x="66" y="43"/>
                    <a:pt x="115" y="36"/>
                    <a:pt x="115" y="36"/>
                  </a:cubicBezTo>
                  <a:cubicBezTo>
                    <a:pt x="115" y="36"/>
                    <a:pt x="102" y="18"/>
                    <a:pt x="110" y="0"/>
                  </a:cubicBezTo>
                  <a:cubicBezTo>
                    <a:pt x="134" y="31"/>
                    <a:pt x="134" y="31"/>
                    <a:pt x="134" y="31"/>
                  </a:cubicBezTo>
                  <a:cubicBezTo>
                    <a:pt x="154" y="76"/>
                    <a:pt x="154" y="76"/>
                    <a:pt x="154" y="76"/>
                  </a:cubicBezTo>
                  <a:cubicBezTo>
                    <a:pt x="154" y="76"/>
                    <a:pt x="214" y="109"/>
                    <a:pt x="216" y="133"/>
                  </a:cubicBezTo>
                  <a:cubicBezTo>
                    <a:pt x="219" y="157"/>
                    <a:pt x="141" y="287"/>
                    <a:pt x="141" y="287"/>
                  </a:cubicBezTo>
                  <a:cubicBezTo>
                    <a:pt x="141" y="287"/>
                    <a:pt x="7" y="65"/>
                    <a:pt x="0" y="31"/>
                  </a:cubicBezTo>
                  <a:close/>
                </a:path>
              </a:pathLst>
            </a:custGeom>
            <a:solidFill>
              <a:srgbClr val="F5F7F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06" name="Freeform 619@|5FFC:2303014|FBC:16777215|LFC:0|LBC:16777215"/>
            <p:cNvSpPr/>
            <p:nvPr/>
          </p:nvSpPr>
          <p:spPr bwMode="auto">
            <a:xfrm>
              <a:off x="2030416" y="1226930"/>
              <a:ext cx="510314" cy="781763"/>
            </a:xfrm>
            <a:custGeom>
              <a:avLst/>
              <a:gdLst>
                <a:gd name="T0" fmla="*/ 343989 w 135"/>
                <a:gd name="T1" fmla="*/ 781763 h 206"/>
                <a:gd name="T2" fmla="*/ 510314 w 135"/>
                <a:gd name="T3" fmla="*/ 436421 h 206"/>
                <a:gd name="T4" fmla="*/ 343989 w 135"/>
                <a:gd name="T5" fmla="*/ 197338 h 206"/>
                <a:gd name="T6" fmla="*/ 283508 w 135"/>
                <a:gd name="T7" fmla="*/ 15180 h 206"/>
                <a:gd name="T8" fmla="*/ 0 w 135"/>
                <a:gd name="T9" fmla="*/ 60719 h 206"/>
                <a:gd name="T10" fmla="*/ 230586 w 135"/>
                <a:gd name="T11" fmla="*/ 220108 h 206"/>
                <a:gd name="T12" fmla="*/ 257047 w 135"/>
                <a:gd name="T13" fmla="*/ 629964 h 206"/>
                <a:gd name="T14" fmla="*/ 343989 w 135"/>
                <a:gd name="T15" fmla="*/ 781763 h 2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35" h="206">
                  <a:moveTo>
                    <a:pt x="91" y="206"/>
                  </a:moveTo>
                  <a:cubicBezTo>
                    <a:pt x="135" y="115"/>
                    <a:pt x="135" y="115"/>
                    <a:pt x="135" y="115"/>
                  </a:cubicBezTo>
                  <a:cubicBezTo>
                    <a:pt x="91" y="52"/>
                    <a:pt x="91" y="52"/>
                    <a:pt x="91" y="52"/>
                  </a:cubicBezTo>
                  <a:cubicBezTo>
                    <a:pt x="91" y="52"/>
                    <a:pt x="88" y="9"/>
                    <a:pt x="75" y="4"/>
                  </a:cubicBezTo>
                  <a:cubicBezTo>
                    <a:pt x="75" y="4"/>
                    <a:pt x="9" y="0"/>
                    <a:pt x="0" y="16"/>
                  </a:cubicBezTo>
                  <a:cubicBezTo>
                    <a:pt x="0" y="16"/>
                    <a:pt x="56" y="49"/>
                    <a:pt x="61" y="58"/>
                  </a:cubicBezTo>
                  <a:cubicBezTo>
                    <a:pt x="68" y="166"/>
                    <a:pt x="68" y="166"/>
                    <a:pt x="68" y="166"/>
                  </a:cubicBezTo>
                  <a:lnTo>
                    <a:pt x="91" y="206"/>
                  </a:ln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07" name="Freeform 620@|5FFC:0|FBC:16777215|LFC:0|LBC:16777215"/>
            <p:cNvSpPr/>
            <p:nvPr/>
          </p:nvSpPr>
          <p:spPr bwMode="auto">
            <a:xfrm>
              <a:off x="1096643" y="7372457"/>
              <a:ext cx="988058" cy="412597"/>
            </a:xfrm>
            <a:custGeom>
              <a:avLst/>
              <a:gdLst>
                <a:gd name="T0" fmla="*/ 18928 w 261"/>
                <a:gd name="T1" fmla="*/ 47891 h 112"/>
                <a:gd name="T2" fmla="*/ 18928 w 261"/>
                <a:gd name="T3" fmla="*/ 298396 h 112"/>
                <a:gd name="T4" fmla="*/ 344495 w 261"/>
                <a:gd name="T5" fmla="*/ 335235 h 112"/>
                <a:gd name="T6" fmla="*/ 370995 w 261"/>
                <a:gd name="T7" fmla="*/ 276293 h 112"/>
                <a:gd name="T8" fmla="*/ 798775 w 261"/>
                <a:gd name="T9" fmla="*/ 408913 h 112"/>
                <a:gd name="T10" fmla="*/ 988058 w 261"/>
                <a:gd name="T11" fmla="*/ 132620 h 112"/>
                <a:gd name="T12" fmla="*/ 582992 w 261"/>
                <a:gd name="T13" fmla="*/ 0 h 112"/>
                <a:gd name="T14" fmla="*/ 18928 w 261"/>
                <a:gd name="T15" fmla="*/ 47891 h 1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61" h="112">
                  <a:moveTo>
                    <a:pt x="5" y="13"/>
                  </a:moveTo>
                  <a:cubicBezTo>
                    <a:pt x="5" y="13"/>
                    <a:pt x="0" y="57"/>
                    <a:pt x="5" y="81"/>
                  </a:cubicBezTo>
                  <a:cubicBezTo>
                    <a:pt x="91" y="91"/>
                    <a:pt x="91" y="91"/>
                    <a:pt x="91" y="91"/>
                  </a:cubicBezTo>
                  <a:cubicBezTo>
                    <a:pt x="98" y="75"/>
                    <a:pt x="98" y="75"/>
                    <a:pt x="98" y="75"/>
                  </a:cubicBezTo>
                  <a:cubicBezTo>
                    <a:pt x="98" y="75"/>
                    <a:pt x="177" y="110"/>
                    <a:pt x="211" y="111"/>
                  </a:cubicBezTo>
                  <a:cubicBezTo>
                    <a:pt x="246" y="112"/>
                    <a:pt x="261" y="36"/>
                    <a:pt x="261" y="36"/>
                  </a:cubicBezTo>
                  <a:cubicBezTo>
                    <a:pt x="154" y="0"/>
                    <a:pt x="154" y="0"/>
                    <a:pt x="154" y="0"/>
                  </a:cubicBezTo>
                  <a:lnTo>
                    <a:pt x="5" y="13"/>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08" name="Freeform 621@|5FFC:0|FBC:16777215|LFC:0|LBC:16777215"/>
            <p:cNvSpPr/>
            <p:nvPr/>
          </p:nvSpPr>
          <p:spPr bwMode="auto">
            <a:xfrm>
              <a:off x="1715536" y="7546182"/>
              <a:ext cx="1020635" cy="575468"/>
            </a:xfrm>
            <a:custGeom>
              <a:avLst/>
              <a:gdLst>
                <a:gd name="T0" fmla="*/ 7477 w 273"/>
                <a:gd name="T1" fmla="*/ 26329 h 153"/>
                <a:gd name="T2" fmla="*/ 7477 w 273"/>
                <a:gd name="T3" fmla="*/ 383645 h 153"/>
                <a:gd name="T4" fmla="*/ 205622 w 273"/>
                <a:gd name="T5" fmla="*/ 455109 h 153"/>
                <a:gd name="T6" fmla="*/ 231793 w 273"/>
                <a:gd name="T7" fmla="*/ 417496 h 153"/>
                <a:gd name="T8" fmla="*/ 545834 w 273"/>
                <a:gd name="T9" fmla="*/ 567946 h 153"/>
                <a:gd name="T10" fmla="*/ 1020635 w 273"/>
                <a:gd name="T11" fmla="*/ 496482 h 153"/>
                <a:gd name="T12" fmla="*/ 983249 w 273"/>
                <a:gd name="T13" fmla="*/ 398690 h 153"/>
                <a:gd name="T14" fmla="*/ 852398 w 273"/>
                <a:gd name="T15" fmla="*/ 376123 h 153"/>
                <a:gd name="T16" fmla="*/ 579481 w 273"/>
                <a:gd name="T17" fmla="*/ 101553 h 153"/>
                <a:gd name="T18" fmla="*/ 7477 w 273"/>
                <a:gd name="T19" fmla="*/ 26329 h 15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3" h="153">
                  <a:moveTo>
                    <a:pt x="2" y="7"/>
                  </a:moveTo>
                  <a:cubicBezTo>
                    <a:pt x="2" y="7"/>
                    <a:pt x="0" y="93"/>
                    <a:pt x="2" y="102"/>
                  </a:cubicBezTo>
                  <a:cubicBezTo>
                    <a:pt x="5" y="111"/>
                    <a:pt x="45" y="122"/>
                    <a:pt x="55" y="121"/>
                  </a:cubicBezTo>
                  <a:cubicBezTo>
                    <a:pt x="62" y="111"/>
                    <a:pt x="62" y="111"/>
                    <a:pt x="62" y="111"/>
                  </a:cubicBezTo>
                  <a:cubicBezTo>
                    <a:pt x="62" y="111"/>
                    <a:pt x="82" y="149"/>
                    <a:pt x="146" y="151"/>
                  </a:cubicBezTo>
                  <a:cubicBezTo>
                    <a:pt x="210" y="153"/>
                    <a:pt x="273" y="132"/>
                    <a:pt x="273" y="132"/>
                  </a:cubicBezTo>
                  <a:cubicBezTo>
                    <a:pt x="273" y="132"/>
                    <a:pt x="266" y="107"/>
                    <a:pt x="263" y="106"/>
                  </a:cubicBezTo>
                  <a:cubicBezTo>
                    <a:pt x="259" y="105"/>
                    <a:pt x="228" y="100"/>
                    <a:pt x="228" y="100"/>
                  </a:cubicBezTo>
                  <a:cubicBezTo>
                    <a:pt x="228" y="100"/>
                    <a:pt x="168" y="55"/>
                    <a:pt x="155" y="27"/>
                  </a:cubicBezTo>
                  <a:cubicBezTo>
                    <a:pt x="142" y="0"/>
                    <a:pt x="2" y="7"/>
                    <a:pt x="2" y="7"/>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09" name="Freeform 622@|5FFC:2303014|FBC:16777215|LFC:0|LBC:16777215"/>
            <p:cNvSpPr/>
            <p:nvPr/>
          </p:nvSpPr>
          <p:spPr bwMode="auto">
            <a:xfrm>
              <a:off x="1107498" y="3355063"/>
              <a:ext cx="1628673" cy="4158549"/>
            </a:xfrm>
            <a:custGeom>
              <a:avLst/>
              <a:gdLst>
                <a:gd name="T0" fmla="*/ 37614 w 433"/>
                <a:gd name="T1" fmla="*/ 4120949 h 1106"/>
                <a:gd name="T2" fmla="*/ 37614 w 433"/>
                <a:gd name="T3" fmla="*/ 3978069 h 1106"/>
                <a:gd name="T4" fmla="*/ 94034 w 433"/>
                <a:gd name="T5" fmla="*/ 3511831 h 1106"/>
                <a:gd name="T6" fmla="*/ 368614 w 433"/>
                <a:gd name="T7" fmla="*/ 2312394 h 1106"/>
                <a:gd name="T8" fmla="*/ 605580 w 433"/>
                <a:gd name="T9" fmla="*/ 1436316 h 1106"/>
                <a:gd name="T10" fmla="*/ 778603 w 433"/>
                <a:gd name="T11" fmla="*/ 387279 h 1106"/>
                <a:gd name="T12" fmla="*/ 902729 w 433"/>
                <a:gd name="T13" fmla="*/ 0 h 1106"/>
                <a:gd name="T14" fmla="*/ 1628673 w 433"/>
                <a:gd name="T15" fmla="*/ 33840 h 1106"/>
                <a:gd name="T16" fmla="*/ 1583537 w 433"/>
                <a:gd name="T17" fmla="*/ 902398 h 1106"/>
                <a:gd name="T18" fmla="*/ 1316479 w 433"/>
                <a:gd name="T19" fmla="*/ 2015355 h 1106"/>
                <a:gd name="T20" fmla="*/ 530353 w 433"/>
                <a:gd name="T21" fmla="*/ 3861510 h 1106"/>
                <a:gd name="T22" fmla="*/ 650717 w 433"/>
                <a:gd name="T23" fmla="*/ 3932950 h 1106"/>
                <a:gd name="T24" fmla="*/ 695853 w 433"/>
                <a:gd name="T25" fmla="*/ 4057029 h 1106"/>
                <a:gd name="T26" fmla="*/ 331001 w 433"/>
                <a:gd name="T27" fmla="*/ 4154789 h 1106"/>
                <a:gd name="T28" fmla="*/ 37614 w 433"/>
                <a:gd name="T29" fmla="*/ 4120949 h 110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3" h="1106">
                  <a:moveTo>
                    <a:pt x="10" y="1096"/>
                  </a:moveTo>
                  <a:cubicBezTo>
                    <a:pt x="10" y="1096"/>
                    <a:pt x="0" y="1086"/>
                    <a:pt x="10" y="1058"/>
                  </a:cubicBezTo>
                  <a:cubicBezTo>
                    <a:pt x="20" y="1030"/>
                    <a:pt x="25" y="934"/>
                    <a:pt x="25" y="934"/>
                  </a:cubicBezTo>
                  <a:cubicBezTo>
                    <a:pt x="25" y="934"/>
                    <a:pt x="60" y="663"/>
                    <a:pt x="98" y="615"/>
                  </a:cubicBezTo>
                  <a:cubicBezTo>
                    <a:pt x="98" y="615"/>
                    <a:pt x="160" y="402"/>
                    <a:pt x="161" y="382"/>
                  </a:cubicBezTo>
                  <a:cubicBezTo>
                    <a:pt x="163" y="361"/>
                    <a:pt x="207" y="103"/>
                    <a:pt x="207" y="103"/>
                  </a:cubicBezTo>
                  <a:cubicBezTo>
                    <a:pt x="240" y="0"/>
                    <a:pt x="240" y="0"/>
                    <a:pt x="240" y="0"/>
                  </a:cubicBezTo>
                  <a:cubicBezTo>
                    <a:pt x="433" y="9"/>
                    <a:pt x="433" y="9"/>
                    <a:pt x="433" y="9"/>
                  </a:cubicBezTo>
                  <a:cubicBezTo>
                    <a:pt x="433" y="9"/>
                    <a:pt x="428" y="220"/>
                    <a:pt x="421" y="240"/>
                  </a:cubicBezTo>
                  <a:cubicBezTo>
                    <a:pt x="414" y="261"/>
                    <a:pt x="362" y="492"/>
                    <a:pt x="350" y="536"/>
                  </a:cubicBezTo>
                  <a:cubicBezTo>
                    <a:pt x="338" y="581"/>
                    <a:pt x="143" y="1018"/>
                    <a:pt x="141" y="1027"/>
                  </a:cubicBezTo>
                  <a:cubicBezTo>
                    <a:pt x="140" y="1036"/>
                    <a:pt x="173" y="1046"/>
                    <a:pt x="173" y="1046"/>
                  </a:cubicBezTo>
                  <a:cubicBezTo>
                    <a:pt x="185" y="1079"/>
                    <a:pt x="185" y="1079"/>
                    <a:pt x="185" y="1079"/>
                  </a:cubicBezTo>
                  <a:cubicBezTo>
                    <a:pt x="185" y="1079"/>
                    <a:pt x="131" y="1106"/>
                    <a:pt x="88" y="1105"/>
                  </a:cubicBezTo>
                  <a:cubicBezTo>
                    <a:pt x="45" y="1104"/>
                    <a:pt x="10" y="1096"/>
                    <a:pt x="10" y="1096"/>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10" name="Freeform 623@|5FFC:0|FBC:16777215|LFC:0|LBC:16777215"/>
            <p:cNvSpPr/>
            <p:nvPr/>
          </p:nvSpPr>
          <p:spPr bwMode="auto">
            <a:xfrm>
              <a:off x="1346370" y="3355063"/>
              <a:ext cx="1389801" cy="4158549"/>
            </a:xfrm>
            <a:custGeom>
              <a:avLst/>
              <a:gdLst>
                <a:gd name="T0" fmla="*/ 538595 w 369"/>
                <a:gd name="T1" fmla="*/ 387279 h 1106"/>
                <a:gd name="T2" fmla="*/ 527296 w 369"/>
                <a:gd name="T3" fmla="*/ 454959 h 1106"/>
                <a:gd name="T4" fmla="*/ 1182649 w 369"/>
                <a:gd name="T5" fmla="*/ 492559 h 1106"/>
                <a:gd name="T6" fmla="*/ 1261743 w 369"/>
                <a:gd name="T7" fmla="*/ 921198 h 1106"/>
                <a:gd name="T8" fmla="*/ 1178883 w 369"/>
                <a:gd name="T9" fmla="*/ 985117 h 1106"/>
                <a:gd name="T10" fmla="*/ 1178883 w 369"/>
                <a:gd name="T11" fmla="*/ 1293437 h 1106"/>
                <a:gd name="T12" fmla="*/ 945366 w 369"/>
                <a:gd name="T13" fmla="*/ 1293437 h 1106"/>
                <a:gd name="T14" fmla="*/ 433136 w 369"/>
                <a:gd name="T15" fmla="*/ 1646876 h 1106"/>
                <a:gd name="T16" fmla="*/ 222218 w 369"/>
                <a:gd name="T17" fmla="*/ 1989035 h 1106"/>
                <a:gd name="T18" fmla="*/ 188320 w 369"/>
                <a:gd name="T19" fmla="*/ 2101834 h 1106"/>
                <a:gd name="T20" fmla="*/ 391705 w 369"/>
                <a:gd name="T21" fmla="*/ 1951435 h 1106"/>
                <a:gd name="T22" fmla="*/ 365341 w 369"/>
                <a:gd name="T23" fmla="*/ 2105594 h 1106"/>
                <a:gd name="T24" fmla="*/ 79094 w 369"/>
                <a:gd name="T25" fmla="*/ 2504153 h 1106"/>
                <a:gd name="T26" fmla="*/ 406771 w 369"/>
                <a:gd name="T27" fmla="*/ 2259754 h 1106"/>
                <a:gd name="T28" fmla="*/ 248582 w 369"/>
                <a:gd name="T29" fmla="*/ 2443994 h 1106"/>
                <a:gd name="T30" fmla="*/ 0 w 369"/>
                <a:gd name="T31" fmla="*/ 2665833 h 1106"/>
                <a:gd name="T32" fmla="*/ 0 w 369"/>
                <a:gd name="T33" fmla="*/ 2665833 h 1106"/>
                <a:gd name="T34" fmla="*/ 192086 w 369"/>
                <a:gd name="T35" fmla="*/ 2553033 h 1106"/>
                <a:gd name="T36" fmla="*/ 290013 w 369"/>
                <a:gd name="T37" fmla="*/ 2880152 h 1106"/>
                <a:gd name="T38" fmla="*/ 365341 w 369"/>
                <a:gd name="T39" fmla="*/ 3289991 h 1106"/>
                <a:gd name="T40" fmla="*/ 248582 w 369"/>
                <a:gd name="T41" fmla="*/ 3673510 h 1106"/>
                <a:gd name="T42" fmla="*/ 22598 w 369"/>
                <a:gd name="T43" fmla="*/ 3861510 h 1106"/>
                <a:gd name="T44" fmla="*/ 248582 w 369"/>
                <a:gd name="T45" fmla="*/ 3823910 h 1106"/>
                <a:gd name="T46" fmla="*/ 112992 w 369"/>
                <a:gd name="T47" fmla="*/ 3929190 h 1106"/>
                <a:gd name="T48" fmla="*/ 22598 w 369"/>
                <a:gd name="T49" fmla="*/ 4151029 h 1106"/>
                <a:gd name="T50" fmla="*/ 90394 w 369"/>
                <a:gd name="T51" fmla="*/ 4154789 h 1106"/>
                <a:gd name="T52" fmla="*/ 455734 w 369"/>
                <a:gd name="T53" fmla="*/ 4057029 h 1106"/>
                <a:gd name="T54" fmla="*/ 410537 w 369"/>
                <a:gd name="T55" fmla="*/ 3932950 h 1106"/>
                <a:gd name="T56" fmla="*/ 290013 w 369"/>
                <a:gd name="T57" fmla="*/ 3861510 h 1106"/>
                <a:gd name="T58" fmla="*/ 1077190 w 369"/>
                <a:gd name="T59" fmla="*/ 2015355 h 1106"/>
                <a:gd name="T60" fmla="*/ 1344604 w 369"/>
                <a:gd name="T61" fmla="*/ 902398 h 1106"/>
                <a:gd name="T62" fmla="*/ 1389801 w 369"/>
                <a:gd name="T63" fmla="*/ 33840 h 1106"/>
                <a:gd name="T64" fmla="*/ 662886 w 369"/>
                <a:gd name="T65" fmla="*/ 0 h 1106"/>
                <a:gd name="T66" fmla="*/ 538595 w 369"/>
                <a:gd name="T67" fmla="*/ 387279 h 110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69" h="1106">
                  <a:moveTo>
                    <a:pt x="143" y="103"/>
                  </a:moveTo>
                  <a:cubicBezTo>
                    <a:pt x="143" y="103"/>
                    <a:pt x="142" y="110"/>
                    <a:pt x="140" y="121"/>
                  </a:cubicBezTo>
                  <a:cubicBezTo>
                    <a:pt x="193" y="129"/>
                    <a:pt x="308" y="130"/>
                    <a:pt x="314" y="131"/>
                  </a:cubicBezTo>
                  <a:cubicBezTo>
                    <a:pt x="322" y="133"/>
                    <a:pt x="341" y="227"/>
                    <a:pt x="335" y="245"/>
                  </a:cubicBezTo>
                  <a:cubicBezTo>
                    <a:pt x="329" y="262"/>
                    <a:pt x="313" y="262"/>
                    <a:pt x="313" y="262"/>
                  </a:cubicBezTo>
                  <a:cubicBezTo>
                    <a:pt x="313" y="262"/>
                    <a:pt x="324" y="333"/>
                    <a:pt x="313" y="344"/>
                  </a:cubicBezTo>
                  <a:cubicBezTo>
                    <a:pt x="301" y="354"/>
                    <a:pt x="251" y="344"/>
                    <a:pt x="251" y="344"/>
                  </a:cubicBezTo>
                  <a:cubicBezTo>
                    <a:pt x="251" y="344"/>
                    <a:pt x="127" y="408"/>
                    <a:pt x="115" y="438"/>
                  </a:cubicBezTo>
                  <a:cubicBezTo>
                    <a:pt x="108" y="454"/>
                    <a:pt x="81" y="496"/>
                    <a:pt x="59" y="529"/>
                  </a:cubicBezTo>
                  <a:cubicBezTo>
                    <a:pt x="56" y="540"/>
                    <a:pt x="53" y="550"/>
                    <a:pt x="50" y="559"/>
                  </a:cubicBezTo>
                  <a:cubicBezTo>
                    <a:pt x="104" y="519"/>
                    <a:pt x="104" y="519"/>
                    <a:pt x="104" y="519"/>
                  </a:cubicBezTo>
                  <a:cubicBezTo>
                    <a:pt x="104" y="519"/>
                    <a:pt x="133" y="529"/>
                    <a:pt x="97" y="560"/>
                  </a:cubicBezTo>
                  <a:cubicBezTo>
                    <a:pt x="62" y="591"/>
                    <a:pt x="21" y="666"/>
                    <a:pt x="21" y="666"/>
                  </a:cubicBezTo>
                  <a:cubicBezTo>
                    <a:pt x="33" y="657"/>
                    <a:pt x="93" y="603"/>
                    <a:pt x="108" y="601"/>
                  </a:cubicBezTo>
                  <a:cubicBezTo>
                    <a:pt x="123" y="600"/>
                    <a:pt x="87" y="631"/>
                    <a:pt x="66" y="650"/>
                  </a:cubicBezTo>
                  <a:cubicBezTo>
                    <a:pt x="44" y="669"/>
                    <a:pt x="0" y="709"/>
                    <a:pt x="0" y="709"/>
                  </a:cubicBezTo>
                  <a:cubicBezTo>
                    <a:pt x="0" y="709"/>
                    <a:pt x="0" y="709"/>
                    <a:pt x="0" y="709"/>
                  </a:cubicBezTo>
                  <a:cubicBezTo>
                    <a:pt x="0" y="709"/>
                    <a:pt x="31" y="687"/>
                    <a:pt x="51" y="679"/>
                  </a:cubicBezTo>
                  <a:cubicBezTo>
                    <a:pt x="70" y="672"/>
                    <a:pt x="77" y="766"/>
                    <a:pt x="77" y="766"/>
                  </a:cubicBezTo>
                  <a:cubicBezTo>
                    <a:pt x="77" y="766"/>
                    <a:pt x="96" y="868"/>
                    <a:pt x="97" y="875"/>
                  </a:cubicBezTo>
                  <a:cubicBezTo>
                    <a:pt x="99" y="883"/>
                    <a:pt x="84" y="971"/>
                    <a:pt x="66" y="977"/>
                  </a:cubicBezTo>
                  <a:cubicBezTo>
                    <a:pt x="47" y="983"/>
                    <a:pt x="6" y="1027"/>
                    <a:pt x="6" y="1027"/>
                  </a:cubicBezTo>
                  <a:cubicBezTo>
                    <a:pt x="21" y="1012"/>
                    <a:pt x="66" y="1017"/>
                    <a:pt x="66" y="1017"/>
                  </a:cubicBezTo>
                  <a:cubicBezTo>
                    <a:pt x="30" y="1045"/>
                    <a:pt x="30" y="1045"/>
                    <a:pt x="30" y="1045"/>
                  </a:cubicBezTo>
                  <a:cubicBezTo>
                    <a:pt x="22" y="1050"/>
                    <a:pt x="13" y="1075"/>
                    <a:pt x="6" y="1104"/>
                  </a:cubicBezTo>
                  <a:cubicBezTo>
                    <a:pt x="12" y="1104"/>
                    <a:pt x="18" y="1105"/>
                    <a:pt x="24" y="1105"/>
                  </a:cubicBezTo>
                  <a:cubicBezTo>
                    <a:pt x="67" y="1106"/>
                    <a:pt x="121" y="1079"/>
                    <a:pt x="121" y="1079"/>
                  </a:cubicBezTo>
                  <a:cubicBezTo>
                    <a:pt x="109" y="1046"/>
                    <a:pt x="109" y="1046"/>
                    <a:pt x="109" y="1046"/>
                  </a:cubicBezTo>
                  <a:cubicBezTo>
                    <a:pt x="109" y="1046"/>
                    <a:pt x="76" y="1036"/>
                    <a:pt x="77" y="1027"/>
                  </a:cubicBezTo>
                  <a:cubicBezTo>
                    <a:pt x="79" y="1018"/>
                    <a:pt x="274" y="581"/>
                    <a:pt x="286" y="536"/>
                  </a:cubicBezTo>
                  <a:cubicBezTo>
                    <a:pt x="298" y="492"/>
                    <a:pt x="350" y="261"/>
                    <a:pt x="357" y="240"/>
                  </a:cubicBezTo>
                  <a:cubicBezTo>
                    <a:pt x="364" y="220"/>
                    <a:pt x="369" y="9"/>
                    <a:pt x="369" y="9"/>
                  </a:cubicBezTo>
                  <a:cubicBezTo>
                    <a:pt x="176" y="0"/>
                    <a:pt x="176" y="0"/>
                    <a:pt x="176" y="0"/>
                  </a:cubicBezTo>
                  <a:lnTo>
                    <a:pt x="143" y="103"/>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11" name="Freeform 624@|5FFC:0|FBC:16777215|LFC:0|LBC:16777215"/>
            <p:cNvSpPr/>
            <p:nvPr/>
          </p:nvSpPr>
          <p:spPr bwMode="auto">
            <a:xfrm>
              <a:off x="1281223" y="3420210"/>
              <a:ext cx="1335515" cy="4408275"/>
            </a:xfrm>
            <a:custGeom>
              <a:avLst/>
              <a:gdLst>
                <a:gd name="T0" fmla="*/ 1131215 w 353"/>
                <a:gd name="T1" fmla="*/ 4247088 h 1176"/>
                <a:gd name="T2" fmla="*/ 1214448 w 353"/>
                <a:gd name="T3" fmla="*/ 2740178 h 1176"/>
                <a:gd name="T4" fmla="*/ 1214448 w 353"/>
                <a:gd name="T5" fmla="*/ 2144161 h 1176"/>
                <a:gd name="T6" fmla="*/ 1218232 w 353"/>
                <a:gd name="T7" fmla="*/ 1855524 h 1176"/>
                <a:gd name="T8" fmla="*/ 1040415 w 353"/>
                <a:gd name="T9" fmla="*/ 1109566 h 1176"/>
                <a:gd name="T10" fmla="*/ 1153915 w 353"/>
                <a:gd name="T11" fmla="*/ 929636 h 1176"/>
                <a:gd name="T12" fmla="*/ 1153915 w 353"/>
                <a:gd name="T13" fmla="*/ 0 h 1176"/>
                <a:gd name="T14" fmla="*/ 64317 w 353"/>
                <a:gd name="T15" fmla="*/ 209918 h 1176"/>
                <a:gd name="T16" fmla="*/ 64317 w 353"/>
                <a:gd name="T17" fmla="*/ 775946 h 1176"/>
                <a:gd name="T18" fmla="*/ 556149 w 353"/>
                <a:gd name="T19" fmla="*/ 1930495 h 1176"/>
                <a:gd name="T20" fmla="*/ 616683 w 353"/>
                <a:gd name="T21" fmla="*/ 2327839 h 1176"/>
                <a:gd name="T22" fmla="*/ 510749 w 353"/>
                <a:gd name="T23" fmla="*/ 2474032 h 1176"/>
                <a:gd name="T24" fmla="*/ 431299 w 353"/>
                <a:gd name="T25" fmla="*/ 3767276 h 1176"/>
                <a:gd name="T26" fmla="*/ 431299 w 353"/>
                <a:gd name="T27" fmla="*/ 4209603 h 1176"/>
                <a:gd name="T28" fmla="*/ 1131215 w 353"/>
                <a:gd name="T29" fmla="*/ 4247088 h 117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53" h="1176">
                  <a:moveTo>
                    <a:pt x="299" y="1133"/>
                  </a:moveTo>
                  <a:cubicBezTo>
                    <a:pt x="302" y="1130"/>
                    <a:pt x="288" y="846"/>
                    <a:pt x="321" y="731"/>
                  </a:cubicBezTo>
                  <a:cubicBezTo>
                    <a:pt x="353" y="616"/>
                    <a:pt x="321" y="572"/>
                    <a:pt x="321" y="572"/>
                  </a:cubicBezTo>
                  <a:cubicBezTo>
                    <a:pt x="321" y="572"/>
                    <a:pt x="331" y="515"/>
                    <a:pt x="322" y="495"/>
                  </a:cubicBezTo>
                  <a:cubicBezTo>
                    <a:pt x="314" y="476"/>
                    <a:pt x="275" y="296"/>
                    <a:pt x="275" y="296"/>
                  </a:cubicBezTo>
                  <a:cubicBezTo>
                    <a:pt x="275" y="296"/>
                    <a:pt x="310" y="261"/>
                    <a:pt x="305" y="248"/>
                  </a:cubicBezTo>
                  <a:cubicBezTo>
                    <a:pt x="300" y="235"/>
                    <a:pt x="305" y="0"/>
                    <a:pt x="305" y="0"/>
                  </a:cubicBezTo>
                  <a:cubicBezTo>
                    <a:pt x="17" y="56"/>
                    <a:pt x="17" y="56"/>
                    <a:pt x="17" y="56"/>
                  </a:cubicBezTo>
                  <a:cubicBezTo>
                    <a:pt x="17" y="56"/>
                    <a:pt x="0" y="158"/>
                    <a:pt x="17" y="207"/>
                  </a:cubicBezTo>
                  <a:cubicBezTo>
                    <a:pt x="35" y="255"/>
                    <a:pt x="110" y="473"/>
                    <a:pt x="147" y="515"/>
                  </a:cubicBezTo>
                  <a:cubicBezTo>
                    <a:pt x="147" y="515"/>
                    <a:pt x="152" y="607"/>
                    <a:pt x="163" y="621"/>
                  </a:cubicBezTo>
                  <a:cubicBezTo>
                    <a:pt x="163" y="621"/>
                    <a:pt x="137" y="647"/>
                    <a:pt x="135" y="660"/>
                  </a:cubicBezTo>
                  <a:cubicBezTo>
                    <a:pt x="134" y="674"/>
                    <a:pt x="111" y="996"/>
                    <a:pt x="114" y="1005"/>
                  </a:cubicBezTo>
                  <a:cubicBezTo>
                    <a:pt x="118" y="1014"/>
                    <a:pt x="104" y="1111"/>
                    <a:pt x="114" y="1123"/>
                  </a:cubicBezTo>
                  <a:cubicBezTo>
                    <a:pt x="114" y="1123"/>
                    <a:pt x="262" y="1176"/>
                    <a:pt x="299" y="1133"/>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12" name="Freeform 625@|5FFC:2303014|FBC:16777215|LFC:0|LBC:16777215"/>
            <p:cNvSpPr/>
            <p:nvPr/>
          </p:nvSpPr>
          <p:spPr bwMode="auto">
            <a:xfrm>
              <a:off x="1400662" y="3821953"/>
              <a:ext cx="1074921" cy="3941386"/>
            </a:xfrm>
            <a:custGeom>
              <a:avLst/>
              <a:gdLst>
                <a:gd name="T0" fmla="*/ 1029502 w 284"/>
                <a:gd name="T1" fmla="*/ 2231824 h 1049"/>
                <a:gd name="T2" fmla="*/ 919739 w 284"/>
                <a:gd name="T3" fmla="*/ 3111027 h 1049"/>
                <a:gd name="T4" fmla="*/ 1003007 w 284"/>
                <a:gd name="T5" fmla="*/ 2013902 h 1049"/>
                <a:gd name="T6" fmla="*/ 613159 w 284"/>
                <a:gd name="T7" fmla="*/ 2795416 h 1049"/>
                <a:gd name="T8" fmla="*/ 984083 w 284"/>
                <a:gd name="T9" fmla="*/ 1754649 h 1049"/>
                <a:gd name="T10" fmla="*/ 1029502 w 284"/>
                <a:gd name="T11" fmla="*/ 1472853 h 1049"/>
                <a:gd name="T12" fmla="*/ 772126 w 284"/>
                <a:gd name="T13" fmla="*/ 740184 h 1049"/>
                <a:gd name="T14" fmla="*/ 874320 w 284"/>
                <a:gd name="T15" fmla="*/ 548563 h 1049"/>
                <a:gd name="T16" fmla="*/ 647224 w 284"/>
                <a:gd name="T17" fmla="*/ 360699 h 1049"/>
                <a:gd name="T18" fmla="*/ 227096 w 284"/>
                <a:gd name="T19" fmla="*/ 217922 h 1049"/>
                <a:gd name="T20" fmla="*/ 613159 w 284"/>
                <a:gd name="T21" fmla="*/ 236709 h 1049"/>
                <a:gd name="T22" fmla="*/ 1029502 w 284"/>
                <a:gd name="T23" fmla="*/ 22544 h 1049"/>
                <a:gd name="T24" fmla="*/ 1029502 w 284"/>
                <a:gd name="T25" fmla="*/ 22544 h 1049"/>
                <a:gd name="T26" fmla="*/ 469332 w 284"/>
                <a:gd name="T27" fmla="*/ 37573 h 1049"/>
                <a:gd name="T28" fmla="*/ 26495 w 284"/>
                <a:gd name="T29" fmla="*/ 82660 h 1049"/>
                <a:gd name="T30" fmla="*/ 382278 w 284"/>
                <a:gd name="T31" fmla="*/ 1014465 h 1049"/>
                <a:gd name="T32" fmla="*/ 685073 w 284"/>
                <a:gd name="T33" fmla="*/ 1401465 h 1049"/>
                <a:gd name="T34" fmla="*/ 401203 w 284"/>
                <a:gd name="T35" fmla="*/ 1277475 h 1049"/>
                <a:gd name="T36" fmla="*/ 382278 w 284"/>
                <a:gd name="T37" fmla="*/ 1307533 h 1049"/>
                <a:gd name="T38" fmla="*/ 613159 w 284"/>
                <a:gd name="T39" fmla="*/ 1611873 h 1049"/>
                <a:gd name="T40" fmla="*/ 613159 w 284"/>
                <a:gd name="T41" fmla="*/ 1780950 h 1049"/>
                <a:gd name="T42" fmla="*/ 507181 w 284"/>
                <a:gd name="T43" fmla="*/ 1694533 h 1049"/>
                <a:gd name="T44" fmla="*/ 567740 w 284"/>
                <a:gd name="T45" fmla="*/ 1893669 h 1049"/>
                <a:gd name="T46" fmla="*/ 889459 w 284"/>
                <a:gd name="T47" fmla="*/ 1732106 h 1049"/>
                <a:gd name="T48" fmla="*/ 741847 w 284"/>
                <a:gd name="T49" fmla="*/ 1919970 h 1049"/>
                <a:gd name="T50" fmla="*/ 488256 w 284"/>
                <a:gd name="T51" fmla="*/ 2096562 h 1049"/>
                <a:gd name="T52" fmla="*/ 450407 w 284"/>
                <a:gd name="T53" fmla="*/ 2645125 h 1049"/>
                <a:gd name="T54" fmla="*/ 401203 w 284"/>
                <a:gd name="T55" fmla="*/ 3268833 h 1049"/>
                <a:gd name="T56" fmla="*/ 408773 w 284"/>
                <a:gd name="T57" fmla="*/ 3250047 h 1049"/>
                <a:gd name="T58" fmla="*/ 560170 w 284"/>
                <a:gd name="T59" fmla="*/ 3017095 h 1049"/>
                <a:gd name="T60" fmla="*/ 507181 w 284"/>
                <a:gd name="T61" fmla="*/ 3332707 h 1049"/>
                <a:gd name="T62" fmla="*/ 321719 w 284"/>
                <a:gd name="T63" fmla="*/ 3813639 h 1049"/>
                <a:gd name="T64" fmla="*/ 900814 w 284"/>
                <a:gd name="T65" fmla="*/ 3907570 h 1049"/>
                <a:gd name="T66" fmla="*/ 1014362 w 284"/>
                <a:gd name="T67" fmla="*/ 3366522 h 1049"/>
                <a:gd name="T68" fmla="*/ 1074921 w 284"/>
                <a:gd name="T69" fmla="*/ 2434717 h 1049"/>
                <a:gd name="T70" fmla="*/ 1029502 w 284"/>
                <a:gd name="T71" fmla="*/ 2231824 h 104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84" h="1049">
                  <a:moveTo>
                    <a:pt x="272" y="594"/>
                  </a:moveTo>
                  <a:cubicBezTo>
                    <a:pt x="261" y="599"/>
                    <a:pt x="243" y="828"/>
                    <a:pt x="243" y="828"/>
                  </a:cubicBezTo>
                  <a:cubicBezTo>
                    <a:pt x="228" y="770"/>
                    <a:pt x="265" y="536"/>
                    <a:pt x="265" y="536"/>
                  </a:cubicBezTo>
                  <a:cubicBezTo>
                    <a:pt x="229" y="708"/>
                    <a:pt x="162" y="744"/>
                    <a:pt x="162" y="744"/>
                  </a:cubicBezTo>
                  <a:cubicBezTo>
                    <a:pt x="202" y="722"/>
                    <a:pt x="260" y="467"/>
                    <a:pt x="260" y="467"/>
                  </a:cubicBezTo>
                  <a:cubicBezTo>
                    <a:pt x="271" y="464"/>
                    <a:pt x="272" y="392"/>
                    <a:pt x="272" y="392"/>
                  </a:cubicBezTo>
                  <a:cubicBezTo>
                    <a:pt x="272" y="392"/>
                    <a:pt x="212" y="212"/>
                    <a:pt x="204" y="197"/>
                  </a:cubicBezTo>
                  <a:cubicBezTo>
                    <a:pt x="197" y="183"/>
                    <a:pt x="235" y="161"/>
                    <a:pt x="231" y="146"/>
                  </a:cubicBezTo>
                  <a:cubicBezTo>
                    <a:pt x="227" y="131"/>
                    <a:pt x="194" y="97"/>
                    <a:pt x="171" y="96"/>
                  </a:cubicBezTo>
                  <a:cubicBezTo>
                    <a:pt x="151" y="95"/>
                    <a:pt x="83" y="67"/>
                    <a:pt x="60" y="58"/>
                  </a:cubicBezTo>
                  <a:cubicBezTo>
                    <a:pt x="86" y="66"/>
                    <a:pt x="138" y="65"/>
                    <a:pt x="162" y="63"/>
                  </a:cubicBezTo>
                  <a:cubicBezTo>
                    <a:pt x="189" y="62"/>
                    <a:pt x="272" y="6"/>
                    <a:pt x="272" y="6"/>
                  </a:cubicBezTo>
                  <a:cubicBezTo>
                    <a:pt x="272" y="6"/>
                    <a:pt x="272" y="6"/>
                    <a:pt x="272" y="6"/>
                  </a:cubicBezTo>
                  <a:cubicBezTo>
                    <a:pt x="248" y="14"/>
                    <a:pt x="152" y="0"/>
                    <a:pt x="124" y="10"/>
                  </a:cubicBezTo>
                  <a:cubicBezTo>
                    <a:pt x="96" y="20"/>
                    <a:pt x="7" y="22"/>
                    <a:pt x="7" y="22"/>
                  </a:cubicBezTo>
                  <a:cubicBezTo>
                    <a:pt x="0" y="49"/>
                    <a:pt x="87" y="233"/>
                    <a:pt x="101" y="270"/>
                  </a:cubicBezTo>
                  <a:cubicBezTo>
                    <a:pt x="116" y="306"/>
                    <a:pt x="181" y="373"/>
                    <a:pt x="181" y="373"/>
                  </a:cubicBezTo>
                  <a:cubicBezTo>
                    <a:pt x="167" y="364"/>
                    <a:pt x="106" y="340"/>
                    <a:pt x="106" y="340"/>
                  </a:cubicBezTo>
                  <a:cubicBezTo>
                    <a:pt x="106" y="340"/>
                    <a:pt x="93" y="329"/>
                    <a:pt x="101" y="348"/>
                  </a:cubicBezTo>
                  <a:cubicBezTo>
                    <a:pt x="109" y="366"/>
                    <a:pt x="148" y="411"/>
                    <a:pt x="162" y="429"/>
                  </a:cubicBezTo>
                  <a:cubicBezTo>
                    <a:pt x="176" y="446"/>
                    <a:pt x="162" y="474"/>
                    <a:pt x="162" y="474"/>
                  </a:cubicBezTo>
                  <a:cubicBezTo>
                    <a:pt x="161" y="463"/>
                    <a:pt x="134" y="451"/>
                    <a:pt x="134" y="451"/>
                  </a:cubicBezTo>
                  <a:cubicBezTo>
                    <a:pt x="134" y="480"/>
                    <a:pt x="150" y="504"/>
                    <a:pt x="150" y="504"/>
                  </a:cubicBezTo>
                  <a:cubicBezTo>
                    <a:pt x="162" y="520"/>
                    <a:pt x="235" y="461"/>
                    <a:pt x="235" y="461"/>
                  </a:cubicBezTo>
                  <a:cubicBezTo>
                    <a:pt x="228" y="488"/>
                    <a:pt x="196" y="511"/>
                    <a:pt x="196" y="511"/>
                  </a:cubicBezTo>
                  <a:cubicBezTo>
                    <a:pt x="175" y="545"/>
                    <a:pt x="129" y="558"/>
                    <a:pt x="129" y="558"/>
                  </a:cubicBezTo>
                  <a:cubicBezTo>
                    <a:pt x="129" y="558"/>
                    <a:pt x="125" y="657"/>
                    <a:pt x="119" y="704"/>
                  </a:cubicBezTo>
                  <a:cubicBezTo>
                    <a:pt x="113" y="751"/>
                    <a:pt x="101" y="891"/>
                    <a:pt x="106" y="870"/>
                  </a:cubicBezTo>
                  <a:cubicBezTo>
                    <a:pt x="107" y="869"/>
                    <a:pt x="107" y="867"/>
                    <a:pt x="108" y="865"/>
                  </a:cubicBezTo>
                  <a:cubicBezTo>
                    <a:pt x="117" y="843"/>
                    <a:pt x="148" y="803"/>
                    <a:pt x="148" y="803"/>
                  </a:cubicBezTo>
                  <a:cubicBezTo>
                    <a:pt x="97" y="907"/>
                    <a:pt x="134" y="887"/>
                    <a:pt x="134" y="887"/>
                  </a:cubicBezTo>
                  <a:cubicBezTo>
                    <a:pt x="120" y="907"/>
                    <a:pt x="100" y="966"/>
                    <a:pt x="85" y="1015"/>
                  </a:cubicBezTo>
                  <a:cubicBezTo>
                    <a:pt x="99" y="1020"/>
                    <a:pt x="186" y="1049"/>
                    <a:pt x="238" y="1040"/>
                  </a:cubicBezTo>
                  <a:cubicBezTo>
                    <a:pt x="268" y="896"/>
                    <a:pt x="268" y="896"/>
                    <a:pt x="268" y="896"/>
                  </a:cubicBezTo>
                  <a:cubicBezTo>
                    <a:pt x="268" y="815"/>
                    <a:pt x="271" y="715"/>
                    <a:pt x="284" y="648"/>
                  </a:cubicBezTo>
                  <a:cubicBezTo>
                    <a:pt x="281" y="616"/>
                    <a:pt x="277" y="591"/>
                    <a:pt x="272" y="594"/>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13" name="Freeform 626@|5FFC:0|FBC:16777215|LFC:0|LBC:16777215"/>
            <p:cNvSpPr/>
            <p:nvPr/>
          </p:nvSpPr>
          <p:spPr bwMode="auto">
            <a:xfrm>
              <a:off x="0" y="521175"/>
              <a:ext cx="4060825" cy="3409356"/>
            </a:xfrm>
            <a:custGeom>
              <a:avLst/>
              <a:gdLst>
                <a:gd name="T0" fmla="*/ 1248328 w 1080"/>
                <a:gd name="T1" fmla="*/ 3409356 h 906"/>
                <a:gd name="T2" fmla="*/ 2387615 w 1080"/>
                <a:gd name="T3" fmla="*/ 3142177 h 906"/>
                <a:gd name="T4" fmla="*/ 2519216 w 1080"/>
                <a:gd name="T5" fmla="*/ 2961549 h 906"/>
                <a:gd name="T6" fmla="*/ 2654576 w 1080"/>
                <a:gd name="T7" fmla="*/ 3115835 h 906"/>
                <a:gd name="T8" fmla="*/ 3139619 w 1080"/>
                <a:gd name="T9" fmla="*/ 3183571 h 906"/>
                <a:gd name="T10" fmla="*/ 2974178 w 1080"/>
                <a:gd name="T11" fmla="*/ 2329350 h 906"/>
                <a:gd name="T12" fmla="*/ 2842578 w 1080"/>
                <a:gd name="T13" fmla="*/ 1640706 h 906"/>
                <a:gd name="T14" fmla="*/ 2947858 w 1080"/>
                <a:gd name="T15" fmla="*/ 1369763 h 906"/>
                <a:gd name="T16" fmla="*/ 3380261 w 1080"/>
                <a:gd name="T17" fmla="*/ 1219240 h 906"/>
                <a:gd name="T18" fmla="*/ 3993145 w 1080"/>
                <a:gd name="T19" fmla="*/ 786485 h 906"/>
                <a:gd name="T20" fmla="*/ 3872824 w 1080"/>
                <a:gd name="T21" fmla="*/ 534358 h 906"/>
                <a:gd name="T22" fmla="*/ 3767543 w 1080"/>
                <a:gd name="T23" fmla="*/ 7526 h 906"/>
                <a:gd name="T24" fmla="*/ 3241140 w 1080"/>
                <a:gd name="T25" fmla="*/ 206970 h 906"/>
                <a:gd name="T26" fmla="*/ 3395301 w 1080"/>
                <a:gd name="T27" fmla="*/ 444044 h 906"/>
                <a:gd name="T28" fmla="*/ 3429141 w 1080"/>
                <a:gd name="T29" fmla="*/ 639725 h 906"/>
                <a:gd name="T30" fmla="*/ 3071939 w 1080"/>
                <a:gd name="T31" fmla="*/ 722513 h 906"/>
                <a:gd name="T32" fmla="*/ 3000498 w 1080"/>
                <a:gd name="T33" fmla="*/ 677355 h 906"/>
                <a:gd name="T34" fmla="*/ 2865138 w 1080"/>
                <a:gd name="T35" fmla="*/ 677355 h 906"/>
                <a:gd name="T36" fmla="*/ 2598176 w 1080"/>
                <a:gd name="T37" fmla="*/ 594568 h 906"/>
                <a:gd name="T38" fmla="*/ 2289854 w 1080"/>
                <a:gd name="T39" fmla="*/ 560700 h 906"/>
                <a:gd name="T40" fmla="*/ 2519216 w 1080"/>
                <a:gd name="T41" fmla="*/ 974639 h 906"/>
                <a:gd name="T42" fmla="*/ 2365055 w 1080"/>
                <a:gd name="T43" fmla="*/ 1381053 h 906"/>
                <a:gd name="T44" fmla="*/ 1947692 w 1080"/>
                <a:gd name="T45" fmla="*/ 617146 h 906"/>
                <a:gd name="T46" fmla="*/ 1582970 w 1080"/>
                <a:gd name="T47" fmla="*/ 609620 h 906"/>
                <a:gd name="T48" fmla="*/ 1116727 w 1080"/>
                <a:gd name="T49" fmla="*/ 587041 h 906"/>
                <a:gd name="T50" fmla="*/ 985126 w 1080"/>
                <a:gd name="T51" fmla="*/ 722513 h 906"/>
                <a:gd name="T52" fmla="*/ 673044 w 1080"/>
                <a:gd name="T53" fmla="*/ 722513 h 906"/>
                <a:gd name="T54" fmla="*/ 646724 w 1080"/>
                <a:gd name="T55" fmla="*/ 560700 h 906"/>
                <a:gd name="T56" fmla="*/ 654244 w 1080"/>
                <a:gd name="T57" fmla="*/ 541884 h 906"/>
                <a:gd name="T58" fmla="*/ 879845 w 1080"/>
                <a:gd name="T59" fmla="*/ 184391 h 906"/>
                <a:gd name="T60" fmla="*/ 492563 w 1080"/>
                <a:gd name="T61" fmla="*/ 7526 h 906"/>
                <a:gd name="T62" fmla="*/ 447443 w 1080"/>
                <a:gd name="T63" fmla="*/ 139234 h 906"/>
                <a:gd name="T64" fmla="*/ 229361 w 1080"/>
                <a:gd name="T65" fmla="*/ 470386 h 906"/>
                <a:gd name="T66" fmla="*/ 101521 w 1080"/>
                <a:gd name="T67" fmla="*/ 967113 h 906"/>
                <a:gd name="T68" fmla="*/ 1079127 w 1080"/>
                <a:gd name="T69" fmla="*/ 1448788 h 906"/>
                <a:gd name="T70" fmla="*/ 1421289 w 1080"/>
                <a:gd name="T71" fmla="*/ 2058408 h 906"/>
                <a:gd name="T72" fmla="*/ 1428809 w 1080"/>
                <a:gd name="T73" fmla="*/ 2592766 h 906"/>
                <a:gd name="T74" fmla="*/ 1248328 w 1080"/>
                <a:gd name="T75" fmla="*/ 3409356 h 9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80" h="906">
                  <a:moveTo>
                    <a:pt x="332" y="906"/>
                  </a:moveTo>
                  <a:cubicBezTo>
                    <a:pt x="332" y="906"/>
                    <a:pt x="371" y="869"/>
                    <a:pt x="635" y="835"/>
                  </a:cubicBezTo>
                  <a:cubicBezTo>
                    <a:pt x="635" y="835"/>
                    <a:pt x="666" y="803"/>
                    <a:pt x="670" y="787"/>
                  </a:cubicBezTo>
                  <a:cubicBezTo>
                    <a:pt x="670" y="787"/>
                    <a:pt x="695" y="824"/>
                    <a:pt x="706" y="828"/>
                  </a:cubicBezTo>
                  <a:cubicBezTo>
                    <a:pt x="716" y="832"/>
                    <a:pt x="832" y="828"/>
                    <a:pt x="835" y="846"/>
                  </a:cubicBezTo>
                  <a:cubicBezTo>
                    <a:pt x="835" y="846"/>
                    <a:pt x="796" y="654"/>
                    <a:pt x="791" y="619"/>
                  </a:cubicBezTo>
                  <a:cubicBezTo>
                    <a:pt x="787" y="583"/>
                    <a:pt x="756" y="436"/>
                    <a:pt x="756" y="436"/>
                  </a:cubicBezTo>
                  <a:cubicBezTo>
                    <a:pt x="784" y="364"/>
                    <a:pt x="784" y="364"/>
                    <a:pt x="784" y="364"/>
                  </a:cubicBezTo>
                  <a:cubicBezTo>
                    <a:pt x="784" y="364"/>
                    <a:pt x="887" y="332"/>
                    <a:pt x="899" y="324"/>
                  </a:cubicBezTo>
                  <a:cubicBezTo>
                    <a:pt x="910" y="317"/>
                    <a:pt x="1052" y="246"/>
                    <a:pt x="1062" y="209"/>
                  </a:cubicBezTo>
                  <a:cubicBezTo>
                    <a:pt x="1080" y="200"/>
                    <a:pt x="1031" y="155"/>
                    <a:pt x="1030" y="142"/>
                  </a:cubicBezTo>
                  <a:cubicBezTo>
                    <a:pt x="1028" y="128"/>
                    <a:pt x="1002" y="2"/>
                    <a:pt x="1002" y="2"/>
                  </a:cubicBezTo>
                  <a:cubicBezTo>
                    <a:pt x="1002" y="2"/>
                    <a:pt x="872" y="33"/>
                    <a:pt x="862" y="55"/>
                  </a:cubicBezTo>
                  <a:cubicBezTo>
                    <a:pt x="862" y="55"/>
                    <a:pt x="902" y="109"/>
                    <a:pt x="903" y="118"/>
                  </a:cubicBezTo>
                  <a:cubicBezTo>
                    <a:pt x="904" y="127"/>
                    <a:pt x="912" y="170"/>
                    <a:pt x="912" y="170"/>
                  </a:cubicBezTo>
                  <a:cubicBezTo>
                    <a:pt x="912" y="170"/>
                    <a:pt x="841" y="166"/>
                    <a:pt x="817" y="192"/>
                  </a:cubicBezTo>
                  <a:cubicBezTo>
                    <a:pt x="817" y="192"/>
                    <a:pt x="804" y="173"/>
                    <a:pt x="798" y="180"/>
                  </a:cubicBezTo>
                  <a:cubicBezTo>
                    <a:pt x="793" y="186"/>
                    <a:pt x="770" y="182"/>
                    <a:pt x="762" y="180"/>
                  </a:cubicBezTo>
                  <a:cubicBezTo>
                    <a:pt x="762" y="180"/>
                    <a:pt x="706" y="144"/>
                    <a:pt x="691" y="158"/>
                  </a:cubicBezTo>
                  <a:cubicBezTo>
                    <a:pt x="676" y="171"/>
                    <a:pt x="622" y="136"/>
                    <a:pt x="609" y="149"/>
                  </a:cubicBezTo>
                  <a:cubicBezTo>
                    <a:pt x="609" y="149"/>
                    <a:pt x="653" y="248"/>
                    <a:pt x="670" y="259"/>
                  </a:cubicBezTo>
                  <a:cubicBezTo>
                    <a:pt x="688" y="271"/>
                    <a:pt x="629" y="367"/>
                    <a:pt x="629" y="367"/>
                  </a:cubicBezTo>
                  <a:cubicBezTo>
                    <a:pt x="629" y="367"/>
                    <a:pt x="529" y="204"/>
                    <a:pt x="518" y="164"/>
                  </a:cubicBezTo>
                  <a:cubicBezTo>
                    <a:pt x="518" y="164"/>
                    <a:pt x="448" y="143"/>
                    <a:pt x="421" y="162"/>
                  </a:cubicBezTo>
                  <a:cubicBezTo>
                    <a:pt x="421" y="162"/>
                    <a:pt x="329" y="155"/>
                    <a:pt x="297" y="156"/>
                  </a:cubicBezTo>
                  <a:cubicBezTo>
                    <a:pt x="265" y="158"/>
                    <a:pt x="266" y="193"/>
                    <a:pt x="262" y="192"/>
                  </a:cubicBezTo>
                  <a:cubicBezTo>
                    <a:pt x="258" y="190"/>
                    <a:pt x="225" y="172"/>
                    <a:pt x="179" y="192"/>
                  </a:cubicBezTo>
                  <a:cubicBezTo>
                    <a:pt x="179" y="192"/>
                    <a:pt x="171" y="153"/>
                    <a:pt x="172" y="149"/>
                  </a:cubicBezTo>
                  <a:cubicBezTo>
                    <a:pt x="174" y="144"/>
                    <a:pt x="174" y="144"/>
                    <a:pt x="174" y="144"/>
                  </a:cubicBezTo>
                  <a:cubicBezTo>
                    <a:pt x="174" y="144"/>
                    <a:pt x="222" y="78"/>
                    <a:pt x="234" y="49"/>
                  </a:cubicBezTo>
                  <a:cubicBezTo>
                    <a:pt x="234" y="49"/>
                    <a:pt x="155" y="0"/>
                    <a:pt x="131" y="2"/>
                  </a:cubicBezTo>
                  <a:cubicBezTo>
                    <a:pt x="131" y="2"/>
                    <a:pt x="121" y="25"/>
                    <a:pt x="119" y="37"/>
                  </a:cubicBezTo>
                  <a:cubicBezTo>
                    <a:pt x="118" y="50"/>
                    <a:pt x="65" y="105"/>
                    <a:pt x="61" y="125"/>
                  </a:cubicBezTo>
                  <a:cubicBezTo>
                    <a:pt x="56" y="146"/>
                    <a:pt x="0" y="223"/>
                    <a:pt x="27" y="257"/>
                  </a:cubicBezTo>
                  <a:cubicBezTo>
                    <a:pt x="53" y="290"/>
                    <a:pt x="287" y="385"/>
                    <a:pt x="287" y="385"/>
                  </a:cubicBezTo>
                  <a:cubicBezTo>
                    <a:pt x="287" y="385"/>
                    <a:pt x="368" y="466"/>
                    <a:pt x="378" y="547"/>
                  </a:cubicBezTo>
                  <a:cubicBezTo>
                    <a:pt x="378" y="547"/>
                    <a:pt x="387" y="663"/>
                    <a:pt x="380" y="689"/>
                  </a:cubicBezTo>
                  <a:cubicBezTo>
                    <a:pt x="373" y="716"/>
                    <a:pt x="322" y="881"/>
                    <a:pt x="332" y="906"/>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14" name="Freeform 627@|5FFC:2303014|FBC:16777215|LFC:0|LBC:16777215"/>
            <p:cNvSpPr/>
            <p:nvPr/>
          </p:nvSpPr>
          <p:spPr bwMode="auto">
            <a:xfrm>
              <a:off x="1107498" y="1726390"/>
              <a:ext cx="10861" cy="43431"/>
            </a:xfrm>
            <a:custGeom>
              <a:avLst/>
              <a:gdLst>
                <a:gd name="T0" fmla="*/ 0 w 3"/>
                <a:gd name="T1" fmla="*/ 0 h 9"/>
                <a:gd name="T2" fmla="*/ 7241 w 3"/>
                <a:gd name="T3" fmla="*/ 43431 h 9"/>
                <a:gd name="T4" fmla="*/ 0 w 3"/>
                <a:gd name="T5" fmla="*/ 0 h 9"/>
                <a:gd name="T6" fmla="*/ 0 60000 65536"/>
                <a:gd name="T7" fmla="*/ 0 60000 65536"/>
                <a:gd name="T8" fmla="*/ 0 60000 65536"/>
              </a:gdLst>
              <a:ahLst/>
              <a:cxnLst>
                <a:cxn ang="T6">
                  <a:pos x="T0" y="T1"/>
                </a:cxn>
                <a:cxn ang="T7">
                  <a:pos x="T2" y="T3"/>
                </a:cxn>
                <a:cxn ang="T8">
                  <a:pos x="T4" y="T5"/>
                </a:cxn>
              </a:cxnLst>
              <a:rect l="0" t="0" r="r" b="b"/>
              <a:pathLst>
                <a:path w="3" h="9">
                  <a:moveTo>
                    <a:pt x="0" y="0"/>
                  </a:moveTo>
                  <a:cubicBezTo>
                    <a:pt x="2" y="9"/>
                    <a:pt x="2" y="9"/>
                    <a:pt x="2" y="9"/>
                  </a:cubicBezTo>
                  <a:cubicBezTo>
                    <a:pt x="3" y="7"/>
                    <a:pt x="2" y="4"/>
                    <a:pt x="0" y="0"/>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15" name="Freeform 628@|5FFC:2303014|FBC:16777215|LFC:0|LBC:16777215"/>
            <p:cNvSpPr/>
            <p:nvPr/>
          </p:nvSpPr>
          <p:spPr bwMode="auto">
            <a:xfrm>
              <a:off x="445174" y="901196"/>
              <a:ext cx="0" cy="32577"/>
            </a:xfrm>
            <a:custGeom>
              <a:avLst/>
              <a:gdLst>
                <a:gd name="T0" fmla="*/ 0 w 1"/>
                <a:gd name="T1" fmla="*/ 0 h 10"/>
                <a:gd name="T2" fmla="*/ 0 w 1"/>
                <a:gd name="T3" fmla="*/ 0 h 10"/>
                <a:gd name="T4" fmla="*/ 0 w 1"/>
                <a:gd name="T5" fmla="*/ 0 h 10"/>
                <a:gd name="T6" fmla="*/ 0 60000 65536"/>
                <a:gd name="T7" fmla="*/ 0 60000 65536"/>
                <a:gd name="T8" fmla="*/ 0 60000 65536"/>
              </a:gdLst>
              <a:ahLst/>
              <a:cxnLst>
                <a:cxn ang="T6">
                  <a:pos x="T0" y="T1"/>
                </a:cxn>
                <a:cxn ang="T7">
                  <a:pos x="T2" y="T3"/>
                </a:cxn>
                <a:cxn ang="T8">
                  <a:pos x="T4" y="T5"/>
                </a:cxn>
              </a:cxnLst>
              <a:rect l="0" t="0" r="r" b="b"/>
              <a:pathLst>
                <a:path w="1" h="10">
                  <a:moveTo>
                    <a:pt x="0" y="0"/>
                  </a:moveTo>
                  <a:cubicBezTo>
                    <a:pt x="0" y="0"/>
                    <a:pt x="0" y="0"/>
                    <a:pt x="0" y="0"/>
                  </a:cubicBezTo>
                  <a:cubicBezTo>
                    <a:pt x="0" y="0"/>
                    <a:pt x="1" y="10"/>
                    <a:pt x="0" y="0"/>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116" name="Freeform 629@|5FFC:2303014|FBC:16777215|LFC:0|LBC:16777215"/>
            <p:cNvSpPr/>
            <p:nvPr/>
          </p:nvSpPr>
          <p:spPr bwMode="auto">
            <a:xfrm>
              <a:off x="304019" y="532030"/>
              <a:ext cx="3702520" cy="3398501"/>
            </a:xfrm>
            <a:custGeom>
              <a:avLst/>
              <a:gdLst>
                <a:gd name="T0" fmla="*/ 3273570 w 984"/>
                <a:gd name="T1" fmla="*/ 52632 h 904"/>
                <a:gd name="T2" fmla="*/ 3149400 w 984"/>
                <a:gd name="T3" fmla="*/ 176692 h 904"/>
                <a:gd name="T4" fmla="*/ 3130586 w 984"/>
                <a:gd name="T5" fmla="*/ 270677 h 904"/>
                <a:gd name="T6" fmla="*/ 3149400 w 984"/>
                <a:gd name="T7" fmla="*/ 436091 h 904"/>
                <a:gd name="T8" fmla="*/ 3593401 w 984"/>
                <a:gd name="T9" fmla="*/ 744362 h 904"/>
                <a:gd name="T10" fmla="*/ 3600926 w 984"/>
                <a:gd name="T11" fmla="*/ 819550 h 904"/>
                <a:gd name="T12" fmla="*/ 2773127 w 984"/>
                <a:gd name="T13" fmla="*/ 714287 h 904"/>
                <a:gd name="T14" fmla="*/ 2566177 w 984"/>
                <a:gd name="T15" fmla="*/ 669174 h 904"/>
                <a:gd name="T16" fmla="*/ 1990481 w 984"/>
                <a:gd name="T17" fmla="*/ 552632 h 904"/>
                <a:gd name="T18" fmla="*/ 2276448 w 984"/>
                <a:gd name="T19" fmla="*/ 669174 h 904"/>
                <a:gd name="T20" fmla="*/ 2065735 w 984"/>
                <a:gd name="T21" fmla="*/ 1372182 h 904"/>
                <a:gd name="T22" fmla="*/ 1365869 w 984"/>
                <a:gd name="T23" fmla="*/ 575189 h 904"/>
                <a:gd name="T24" fmla="*/ 1670649 w 984"/>
                <a:gd name="T25" fmla="*/ 1150378 h 904"/>
                <a:gd name="T26" fmla="*/ 722443 w 984"/>
                <a:gd name="T27" fmla="*/ 631580 h 904"/>
                <a:gd name="T28" fmla="*/ 684816 w 984"/>
                <a:gd name="T29" fmla="*/ 714287 h 904"/>
                <a:gd name="T30" fmla="*/ 346171 w 984"/>
                <a:gd name="T31" fmla="*/ 552632 h 904"/>
                <a:gd name="T32" fmla="*/ 579459 w 984"/>
                <a:gd name="T33" fmla="*/ 176692 h 904"/>
                <a:gd name="T34" fmla="*/ 142983 w 984"/>
                <a:gd name="T35" fmla="*/ 342106 h 904"/>
                <a:gd name="T36" fmla="*/ 410137 w 984"/>
                <a:gd name="T37" fmla="*/ 293233 h 904"/>
                <a:gd name="T38" fmla="*/ 18814 w 984"/>
                <a:gd name="T39" fmla="*/ 819550 h 904"/>
                <a:gd name="T40" fmla="*/ 18814 w 984"/>
                <a:gd name="T41" fmla="*/ 879700 h 904"/>
                <a:gd name="T42" fmla="*/ 237052 w 984"/>
                <a:gd name="T43" fmla="*/ 1041355 h 904"/>
                <a:gd name="T44" fmla="*/ 650951 w 984"/>
                <a:gd name="T45" fmla="*/ 1015039 h 904"/>
                <a:gd name="T46" fmla="*/ 763833 w 984"/>
                <a:gd name="T47" fmla="*/ 973686 h 904"/>
                <a:gd name="T48" fmla="*/ 914342 w 984"/>
                <a:gd name="T49" fmla="*/ 755640 h 904"/>
                <a:gd name="T50" fmla="*/ 869189 w 984"/>
                <a:gd name="T51" fmla="*/ 669174 h 904"/>
                <a:gd name="T52" fmla="*/ 1734616 w 984"/>
                <a:gd name="T53" fmla="*/ 1345867 h 904"/>
                <a:gd name="T54" fmla="*/ 1712039 w 984"/>
                <a:gd name="T55" fmla="*/ 1890980 h 904"/>
                <a:gd name="T56" fmla="*/ 1189021 w 984"/>
                <a:gd name="T57" fmla="*/ 1996243 h 904"/>
                <a:gd name="T58" fmla="*/ 1734616 w 984"/>
                <a:gd name="T59" fmla="*/ 2225567 h 904"/>
                <a:gd name="T60" fmla="*/ 1008410 w 984"/>
                <a:gd name="T61" fmla="*/ 3011282 h 904"/>
                <a:gd name="T62" fmla="*/ 2088312 w 984"/>
                <a:gd name="T63" fmla="*/ 3131583 h 904"/>
                <a:gd name="T64" fmla="*/ 2355465 w 984"/>
                <a:gd name="T65" fmla="*/ 3105268 h 904"/>
                <a:gd name="T66" fmla="*/ 2675296 w 984"/>
                <a:gd name="T67" fmla="*/ 2319552 h 904"/>
                <a:gd name="T68" fmla="*/ 2464584 w 984"/>
                <a:gd name="T69" fmla="*/ 2195492 h 904"/>
                <a:gd name="T70" fmla="*/ 2521025 w 984"/>
                <a:gd name="T71" fmla="*/ 2146620 h 904"/>
                <a:gd name="T72" fmla="*/ 2543601 w 984"/>
                <a:gd name="T73" fmla="*/ 1631581 h 904"/>
                <a:gd name="T74" fmla="*/ 2671534 w 984"/>
                <a:gd name="T75" fmla="*/ 1353385 h 904"/>
                <a:gd name="T76" fmla="*/ 2686585 w 984"/>
                <a:gd name="T77" fmla="*/ 755640 h 904"/>
                <a:gd name="T78" fmla="*/ 2840856 w 984"/>
                <a:gd name="T79" fmla="*/ 1146618 h 904"/>
                <a:gd name="T80" fmla="*/ 3175739 w 984"/>
                <a:gd name="T81" fmla="*/ 751881 h 904"/>
                <a:gd name="T82" fmla="*/ 3213366 w 984"/>
                <a:gd name="T83" fmla="*/ 1139099 h 904"/>
                <a:gd name="T84" fmla="*/ 3702520 w 984"/>
                <a:gd name="T85" fmla="*/ 755640 h 904"/>
                <a:gd name="T86" fmla="*/ 3469231 w 984"/>
                <a:gd name="T87" fmla="*/ 0 h 90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984" h="904">
                  <a:moveTo>
                    <a:pt x="922" y="0"/>
                  </a:moveTo>
                  <a:cubicBezTo>
                    <a:pt x="922" y="0"/>
                    <a:pt x="898" y="5"/>
                    <a:pt x="870" y="14"/>
                  </a:cubicBezTo>
                  <a:cubicBezTo>
                    <a:pt x="892" y="29"/>
                    <a:pt x="926" y="66"/>
                    <a:pt x="926" y="66"/>
                  </a:cubicBezTo>
                  <a:cubicBezTo>
                    <a:pt x="926" y="66"/>
                    <a:pt x="832" y="29"/>
                    <a:pt x="837" y="47"/>
                  </a:cubicBezTo>
                  <a:cubicBezTo>
                    <a:pt x="920" y="107"/>
                    <a:pt x="920" y="107"/>
                    <a:pt x="920" y="107"/>
                  </a:cubicBezTo>
                  <a:cubicBezTo>
                    <a:pt x="905" y="96"/>
                    <a:pt x="858" y="65"/>
                    <a:pt x="832" y="72"/>
                  </a:cubicBezTo>
                  <a:cubicBezTo>
                    <a:pt x="832" y="72"/>
                    <a:pt x="887" y="119"/>
                    <a:pt x="917" y="123"/>
                  </a:cubicBezTo>
                  <a:cubicBezTo>
                    <a:pt x="917" y="123"/>
                    <a:pt x="829" y="109"/>
                    <a:pt x="837" y="116"/>
                  </a:cubicBezTo>
                  <a:cubicBezTo>
                    <a:pt x="864" y="168"/>
                    <a:pt x="864" y="168"/>
                    <a:pt x="864" y="168"/>
                  </a:cubicBezTo>
                  <a:cubicBezTo>
                    <a:pt x="864" y="168"/>
                    <a:pt x="930" y="192"/>
                    <a:pt x="955" y="198"/>
                  </a:cubicBezTo>
                  <a:cubicBezTo>
                    <a:pt x="863" y="182"/>
                    <a:pt x="863" y="182"/>
                    <a:pt x="863" y="182"/>
                  </a:cubicBezTo>
                  <a:cubicBezTo>
                    <a:pt x="957" y="218"/>
                    <a:pt x="957" y="218"/>
                    <a:pt x="957" y="218"/>
                  </a:cubicBezTo>
                  <a:cubicBezTo>
                    <a:pt x="957" y="218"/>
                    <a:pt x="870" y="207"/>
                    <a:pt x="827" y="168"/>
                  </a:cubicBezTo>
                  <a:cubicBezTo>
                    <a:pt x="810" y="167"/>
                    <a:pt x="757" y="168"/>
                    <a:pt x="737" y="190"/>
                  </a:cubicBezTo>
                  <a:cubicBezTo>
                    <a:pt x="737" y="190"/>
                    <a:pt x="724" y="171"/>
                    <a:pt x="718" y="178"/>
                  </a:cubicBezTo>
                  <a:cubicBezTo>
                    <a:pt x="713" y="184"/>
                    <a:pt x="690" y="180"/>
                    <a:pt x="682" y="178"/>
                  </a:cubicBezTo>
                  <a:cubicBezTo>
                    <a:pt x="682" y="178"/>
                    <a:pt x="626" y="142"/>
                    <a:pt x="611" y="156"/>
                  </a:cubicBezTo>
                  <a:cubicBezTo>
                    <a:pt x="596" y="169"/>
                    <a:pt x="542" y="134"/>
                    <a:pt x="529" y="147"/>
                  </a:cubicBezTo>
                  <a:cubicBezTo>
                    <a:pt x="529" y="147"/>
                    <a:pt x="529" y="148"/>
                    <a:pt x="530" y="150"/>
                  </a:cubicBezTo>
                  <a:cubicBezTo>
                    <a:pt x="553" y="155"/>
                    <a:pt x="591" y="165"/>
                    <a:pt x="605" y="178"/>
                  </a:cubicBezTo>
                  <a:cubicBezTo>
                    <a:pt x="623" y="193"/>
                    <a:pt x="636" y="248"/>
                    <a:pt x="588" y="290"/>
                  </a:cubicBezTo>
                  <a:cubicBezTo>
                    <a:pt x="576" y="322"/>
                    <a:pt x="549" y="365"/>
                    <a:pt x="549" y="365"/>
                  </a:cubicBezTo>
                  <a:cubicBezTo>
                    <a:pt x="549" y="365"/>
                    <a:pt x="449" y="202"/>
                    <a:pt x="438" y="162"/>
                  </a:cubicBezTo>
                  <a:cubicBezTo>
                    <a:pt x="438" y="162"/>
                    <a:pt x="395" y="149"/>
                    <a:pt x="363" y="153"/>
                  </a:cubicBezTo>
                  <a:cubicBezTo>
                    <a:pt x="400" y="219"/>
                    <a:pt x="479" y="348"/>
                    <a:pt x="540" y="350"/>
                  </a:cubicBezTo>
                  <a:cubicBezTo>
                    <a:pt x="540" y="350"/>
                    <a:pt x="502" y="359"/>
                    <a:pt x="444" y="306"/>
                  </a:cubicBezTo>
                  <a:cubicBezTo>
                    <a:pt x="387" y="253"/>
                    <a:pt x="316" y="255"/>
                    <a:pt x="316" y="255"/>
                  </a:cubicBezTo>
                  <a:cubicBezTo>
                    <a:pt x="316" y="255"/>
                    <a:pt x="266" y="133"/>
                    <a:pt x="192" y="168"/>
                  </a:cubicBezTo>
                  <a:cubicBezTo>
                    <a:pt x="192" y="168"/>
                    <a:pt x="192" y="168"/>
                    <a:pt x="192" y="168"/>
                  </a:cubicBezTo>
                  <a:cubicBezTo>
                    <a:pt x="185" y="178"/>
                    <a:pt x="184" y="190"/>
                    <a:pt x="182" y="190"/>
                  </a:cubicBezTo>
                  <a:cubicBezTo>
                    <a:pt x="178" y="188"/>
                    <a:pt x="145" y="170"/>
                    <a:pt x="99" y="190"/>
                  </a:cubicBezTo>
                  <a:cubicBezTo>
                    <a:pt x="99" y="190"/>
                    <a:pt x="91" y="151"/>
                    <a:pt x="92" y="147"/>
                  </a:cubicBezTo>
                  <a:cubicBezTo>
                    <a:pt x="94" y="142"/>
                    <a:pt x="94" y="142"/>
                    <a:pt x="94" y="142"/>
                  </a:cubicBezTo>
                  <a:cubicBezTo>
                    <a:pt x="94" y="142"/>
                    <a:pt x="142" y="76"/>
                    <a:pt x="154" y="47"/>
                  </a:cubicBezTo>
                  <a:cubicBezTo>
                    <a:pt x="154" y="47"/>
                    <a:pt x="131" y="33"/>
                    <a:pt x="106" y="20"/>
                  </a:cubicBezTo>
                  <a:cubicBezTo>
                    <a:pt x="78" y="42"/>
                    <a:pt x="37" y="78"/>
                    <a:pt x="38" y="91"/>
                  </a:cubicBezTo>
                  <a:cubicBezTo>
                    <a:pt x="38" y="93"/>
                    <a:pt x="38" y="95"/>
                    <a:pt x="38" y="97"/>
                  </a:cubicBezTo>
                  <a:cubicBezTo>
                    <a:pt x="109" y="78"/>
                    <a:pt x="109" y="78"/>
                    <a:pt x="109" y="78"/>
                  </a:cubicBezTo>
                  <a:cubicBezTo>
                    <a:pt x="109" y="78"/>
                    <a:pt x="28" y="113"/>
                    <a:pt x="14" y="135"/>
                  </a:cubicBezTo>
                  <a:cubicBezTo>
                    <a:pt x="1" y="157"/>
                    <a:pt x="5" y="218"/>
                    <a:pt x="5" y="218"/>
                  </a:cubicBezTo>
                  <a:cubicBezTo>
                    <a:pt x="51" y="207"/>
                    <a:pt x="51" y="207"/>
                    <a:pt x="51" y="207"/>
                  </a:cubicBezTo>
                  <a:cubicBezTo>
                    <a:pt x="31" y="213"/>
                    <a:pt x="0" y="223"/>
                    <a:pt x="5" y="234"/>
                  </a:cubicBezTo>
                  <a:cubicBezTo>
                    <a:pt x="11" y="250"/>
                    <a:pt x="37" y="234"/>
                    <a:pt x="37" y="234"/>
                  </a:cubicBezTo>
                  <a:cubicBezTo>
                    <a:pt x="37" y="234"/>
                    <a:pt x="44" y="266"/>
                    <a:pt x="63" y="277"/>
                  </a:cubicBezTo>
                  <a:cubicBezTo>
                    <a:pt x="82" y="287"/>
                    <a:pt x="191" y="328"/>
                    <a:pt x="191" y="328"/>
                  </a:cubicBezTo>
                  <a:cubicBezTo>
                    <a:pt x="191" y="328"/>
                    <a:pt x="184" y="286"/>
                    <a:pt x="173" y="270"/>
                  </a:cubicBezTo>
                  <a:cubicBezTo>
                    <a:pt x="185" y="281"/>
                    <a:pt x="208" y="304"/>
                    <a:pt x="215" y="319"/>
                  </a:cubicBezTo>
                  <a:cubicBezTo>
                    <a:pt x="203" y="259"/>
                    <a:pt x="203" y="259"/>
                    <a:pt x="203" y="259"/>
                  </a:cubicBezTo>
                  <a:cubicBezTo>
                    <a:pt x="203" y="259"/>
                    <a:pt x="228" y="282"/>
                    <a:pt x="232" y="309"/>
                  </a:cubicBezTo>
                  <a:cubicBezTo>
                    <a:pt x="237" y="335"/>
                    <a:pt x="263" y="216"/>
                    <a:pt x="243" y="201"/>
                  </a:cubicBezTo>
                  <a:cubicBezTo>
                    <a:pt x="222" y="187"/>
                    <a:pt x="197" y="190"/>
                    <a:pt x="197" y="190"/>
                  </a:cubicBezTo>
                  <a:cubicBezTo>
                    <a:pt x="197" y="190"/>
                    <a:pt x="213" y="170"/>
                    <a:pt x="231" y="178"/>
                  </a:cubicBezTo>
                  <a:cubicBezTo>
                    <a:pt x="249" y="185"/>
                    <a:pt x="270" y="247"/>
                    <a:pt x="272" y="268"/>
                  </a:cubicBezTo>
                  <a:cubicBezTo>
                    <a:pt x="273" y="288"/>
                    <a:pt x="461" y="358"/>
                    <a:pt x="461" y="358"/>
                  </a:cubicBezTo>
                  <a:cubicBezTo>
                    <a:pt x="461" y="358"/>
                    <a:pt x="280" y="299"/>
                    <a:pt x="272" y="325"/>
                  </a:cubicBezTo>
                  <a:cubicBezTo>
                    <a:pt x="272" y="325"/>
                    <a:pt x="486" y="362"/>
                    <a:pt x="455" y="503"/>
                  </a:cubicBezTo>
                  <a:cubicBezTo>
                    <a:pt x="455" y="503"/>
                    <a:pt x="460" y="365"/>
                    <a:pt x="265" y="375"/>
                  </a:cubicBezTo>
                  <a:cubicBezTo>
                    <a:pt x="265" y="375"/>
                    <a:pt x="323" y="421"/>
                    <a:pt x="316" y="531"/>
                  </a:cubicBezTo>
                  <a:cubicBezTo>
                    <a:pt x="309" y="642"/>
                    <a:pt x="316" y="621"/>
                    <a:pt x="316" y="621"/>
                  </a:cubicBezTo>
                  <a:cubicBezTo>
                    <a:pt x="461" y="592"/>
                    <a:pt x="461" y="592"/>
                    <a:pt x="461" y="592"/>
                  </a:cubicBezTo>
                  <a:cubicBezTo>
                    <a:pt x="316" y="633"/>
                    <a:pt x="316" y="633"/>
                    <a:pt x="316" y="633"/>
                  </a:cubicBezTo>
                  <a:cubicBezTo>
                    <a:pt x="316" y="633"/>
                    <a:pt x="306" y="724"/>
                    <a:pt x="268" y="801"/>
                  </a:cubicBezTo>
                  <a:cubicBezTo>
                    <a:pt x="257" y="847"/>
                    <a:pt x="247" y="892"/>
                    <a:pt x="252" y="904"/>
                  </a:cubicBezTo>
                  <a:cubicBezTo>
                    <a:pt x="252" y="904"/>
                    <a:pt x="291" y="867"/>
                    <a:pt x="555" y="833"/>
                  </a:cubicBezTo>
                  <a:cubicBezTo>
                    <a:pt x="555" y="833"/>
                    <a:pt x="586" y="801"/>
                    <a:pt x="590" y="785"/>
                  </a:cubicBezTo>
                  <a:cubicBezTo>
                    <a:pt x="590" y="785"/>
                    <a:pt x="615" y="822"/>
                    <a:pt x="626" y="826"/>
                  </a:cubicBezTo>
                  <a:cubicBezTo>
                    <a:pt x="636" y="830"/>
                    <a:pt x="752" y="826"/>
                    <a:pt x="755" y="844"/>
                  </a:cubicBezTo>
                  <a:cubicBezTo>
                    <a:pt x="755" y="844"/>
                    <a:pt x="716" y="652"/>
                    <a:pt x="711" y="617"/>
                  </a:cubicBezTo>
                  <a:cubicBezTo>
                    <a:pt x="710" y="612"/>
                    <a:pt x="709" y="605"/>
                    <a:pt x="708" y="597"/>
                  </a:cubicBezTo>
                  <a:cubicBezTo>
                    <a:pt x="683" y="595"/>
                    <a:pt x="659" y="592"/>
                    <a:pt x="655" y="584"/>
                  </a:cubicBezTo>
                  <a:cubicBezTo>
                    <a:pt x="655" y="528"/>
                    <a:pt x="655" y="528"/>
                    <a:pt x="655" y="528"/>
                  </a:cubicBezTo>
                  <a:cubicBezTo>
                    <a:pt x="655" y="528"/>
                    <a:pt x="656" y="562"/>
                    <a:pt x="670" y="571"/>
                  </a:cubicBezTo>
                  <a:cubicBezTo>
                    <a:pt x="676" y="575"/>
                    <a:pt x="690" y="577"/>
                    <a:pt x="704" y="577"/>
                  </a:cubicBezTo>
                  <a:cubicBezTo>
                    <a:pt x="694" y="521"/>
                    <a:pt x="676" y="434"/>
                    <a:pt x="676" y="434"/>
                  </a:cubicBezTo>
                  <a:cubicBezTo>
                    <a:pt x="704" y="362"/>
                    <a:pt x="704" y="362"/>
                    <a:pt x="704" y="362"/>
                  </a:cubicBezTo>
                  <a:cubicBezTo>
                    <a:pt x="704" y="362"/>
                    <a:pt x="706" y="361"/>
                    <a:pt x="710" y="360"/>
                  </a:cubicBezTo>
                  <a:cubicBezTo>
                    <a:pt x="711" y="342"/>
                    <a:pt x="715" y="319"/>
                    <a:pt x="725" y="291"/>
                  </a:cubicBezTo>
                  <a:cubicBezTo>
                    <a:pt x="725" y="291"/>
                    <a:pt x="705" y="212"/>
                    <a:pt x="714" y="201"/>
                  </a:cubicBezTo>
                  <a:cubicBezTo>
                    <a:pt x="714" y="201"/>
                    <a:pt x="720" y="255"/>
                    <a:pt x="737" y="263"/>
                  </a:cubicBezTo>
                  <a:cubicBezTo>
                    <a:pt x="755" y="305"/>
                    <a:pt x="755" y="305"/>
                    <a:pt x="755" y="305"/>
                  </a:cubicBezTo>
                  <a:cubicBezTo>
                    <a:pt x="817" y="291"/>
                    <a:pt x="817" y="291"/>
                    <a:pt x="817" y="291"/>
                  </a:cubicBezTo>
                  <a:cubicBezTo>
                    <a:pt x="817" y="291"/>
                    <a:pt x="852" y="216"/>
                    <a:pt x="844" y="200"/>
                  </a:cubicBezTo>
                  <a:cubicBezTo>
                    <a:pt x="835" y="184"/>
                    <a:pt x="852" y="203"/>
                    <a:pt x="852" y="203"/>
                  </a:cubicBezTo>
                  <a:cubicBezTo>
                    <a:pt x="852" y="203"/>
                    <a:pt x="856" y="257"/>
                    <a:pt x="854" y="303"/>
                  </a:cubicBezTo>
                  <a:cubicBezTo>
                    <a:pt x="901" y="277"/>
                    <a:pt x="975" y="234"/>
                    <a:pt x="982" y="207"/>
                  </a:cubicBezTo>
                  <a:cubicBezTo>
                    <a:pt x="983" y="205"/>
                    <a:pt x="983" y="203"/>
                    <a:pt x="984" y="201"/>
                  </a:cubicBezTo>
                  <a:cubicBezTo>
                    <a:pt x="974" y="187"/>
                    <a:pt x="951" y="150"/>
                    <a:pt x="950" y="140"/>
                  </a:cubicBezTo>
                  <a:cubicBezTo>
                    <a:pt x="948" y="126"/>
                    <a:pt x="922" y="0"/>
                    <a:pt x="922" y="0"/>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a:ea typeface="微软雅黑" panose="020B0503020204020204" pitchFamily="34" charset="-122"/>
                <a:sym typeface="Arial" panose="020B0604020202020204"/>
              </a:endParaRPr>
            </a:p>
          </p:txBody>
        </p:sp>
      </p:grpSp>
      <p:grpSp>
        <p:nvGrpSpPr>
          <p:cNvPr id="119" name="组合 118"/>
          <p:cNvGrpSpPr/>
          <p:nvPr/>
        </p:nvGrpSpPr>
        <p:grpSpPr>
          <a:xfrm>
            <a:off x="4850130" y="3560672"/>
            <a:ext cx="886646" cy="886646"/>
            <a:chOff x="304800" y="673100"/>
            <a:chExt cx="4000500" cy="4000500"/>
          </a:xfrm>
          <a:effectLst>
            <a:outerShdw blurRad="444500" dist="254000" dir="8100000" algn="tr" rotWithShape="0">
              <a:prstClr val="black">
                <a:alpha val="50000"/>
              </a:prstClr>
            </a:outerShdw>
          </a:effectLst>
        </p:grpSpPr>
        <p:sp>
          <p:nvSpPr>
            <p:cNvPr id="120" name="同心圆 1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sym typeface="Arial" panose="020B0604020202020204"/>
              </a:endParaRPr>
            </a:p>
          </p:txBody>
        </p:sp>
        <p:sp>
          <p:nvSpPr>
            <p:cNvPr id="121" name="椭圆 12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125" name="椭圆 124"/>
          <p:cNvSpPr/>
          <p:nvPr/>
        </p:nvSpPr>
        <p:spPr>
          <a:xfrm>
            <a:off x="3362685" y="3554005"/>
            <a:ext cx="899981" cy="899981"/>
          </a:xfrm>
          <a:prstGeom prst="ellipse">
            <a:avLst/>
          </a:prstGeom>
          <a:solidFill>
            <a:srgbClr val="00206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nvGrpSpPr>
          <p:cNvPr id="127" name="组合 126"/>
          <p:cNvGrpSpPr/>
          <p:nvPr/>
        </p:nvGrpSpPr>
        <p:grpSpPr>
          <a:xfrm>
            <a:off x="7811683" y="3560672"/>
            <a:ext cx="886646" cy="886646"/>
            <a:chOff x="304800" y="673100"/>
            <a:chExt cx="4000500" cy="4000500"/>
          </a:xfrm>
          <a:effectLst>
            <a:outerShdw blurRad="444500" dist="254000" dir="8100000" algn="tr" rotWithShape="0">
              <a:prstClr val="black">
                <a:alpha val="50000"/>
              </a:prstClr>
            </a:outerShdw>
          </a:effectLst>
        </p:grpSpPr>
        <p:sp>
          <p:nvSpPr>
            <p:cNvPr id="128" name="同心圆 1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sym typeface="Arial" panose="020B0604020202020204"/>
              </a:endParaRPr>
            </a:p>
          </p:txBody>
        </p:sp>
        <p:sp>
          <p:nvSpPr>
            <p:cNvPr id="129" name="椭圆 1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133" name="椭圆 132"/>
          <p:cNvSpPr/>
          <p:nvPr/>
        </p:nvSpPr>
        <p:spPr>
          <a:xfrm>
            <a:off x="6324239" y="3554005"/>
            <a:ext cx="899981" cy="899981"/>
          </a:xfrm>
          <a:prstGeom prst="ellipse">
            <a:avLst/>
          </a:prstGeom>
          <a:solidFill>
            <a:srgbClr val="00206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34" name="TextBox 123"/>
          <p:cNvSpPr txBox="1"/>
          <p:nvPr/>
        </p:nvSpPr>
        <p:spPr>
          <a:xfrm>
            <a:off x="6505133" y="2259202"/>
            <a:ext cx="659155" cy="369332"/>
          </a:xfrm>
          <a:prstGeom prst="rect">
            <a:avLst/>
          </a:prstGeom>
          <a:noFill/>
        </p:spPr>
        <p:txBody>
          <a:bodyPr wrap="none" rtlCol="0">
            <a:spAutoFit/>
          </a:bodyPr>
          <a:lstStyle/>
          <a:p>
            <a:r>
              <a:rPr lang="en-US" altLang="zh-CN" dirty="0">
                <a:latin typeface="Arial" panose="020B0604020202020204"/>
                <a:ea typeface="微软雅黑" panose="020B0503020204020204" pitchFamily="34" charset="-122"/>
                <a:sym typeface="Arial" panose="020B0604020202020204"/>
              </a:rPr>
              <a:t>25%</a:t>
            </a:r>
            <a:endParaRPr lang="zh-CN" altLang="en-US" dirty="0">
              <a:latin typeface="Arial" panose="020B0604020202020204"/>
              <a:ea typeface="微软雅黑" panose="020B0503020204020204" pitchFamily="34" charset="-122"/>
              <a:sym typeface="Arial" panose="020B0604020202020204"/>
            </a:endParaRPr>
          </a:p>
        </p:txBody>
      </p:sp>
      <p:sp>
        <p:nvSpPr>
          <p:cNvPr id="135" name="TextBox 124"/>
          <p:cNvSpPr txBox="1"/>
          <p:nvPr/>
        </p:nvSpPr>
        <p:spPr>
          <a:xfrm>
            <a:off x="3552805" y="2259202"/>
            <a:ext cx="659155" cy="369332"/>
          </a:xfrm>
          <a:prstGeom prst="rect">
            <a:avLst/>
          </a:prstGeom>
          <a:noFill/>
        </p:spPr>
        <p:txBody>
          <a:bodyPr wrap="none" rtlCol="0">
            <a:spAutoFit/>
          </a:bodyPr>
          <a:lstStyle/>
          <a:p>
            <a:r>
              <a:rPr lang="en-US" altLang="zh-CN" dirty="0">
                <a:latin typeface="Arial" panose="020B0604020202020204"/>
                <a:ea typeface="微软雅黑" panose="020B0503020204020204" pitchFamily="34" charset="-122"/>
                <a:sym typeface="Arial" panose="020B0604020202020204"/>
              </a:rPr>
              <a:t>25%</a:t>
            </a:r>
            <a:endParaRPr lang="zh-CN" altLang="en-US" dirty="0">
              <a:latin typeface="Arial" panose="020B0604020202020204"/>
              <a:ea typeface="微软雅黑" panose="020B0503020204020204" pitchFamily="34" charset="-122"/>
              <a:sym typeface="Arial" panose="020B0604020202020204"/>
            </a:endParaRPr>
          </a:p>
        </p:txBody>
      </p:sp>
      <p:sp>
        <p:nvSpPr>
          <p:cNvPr id="136" name="TextBox 127"/>
          <p:cNvSpPr txBox="1"/>
          <p:nvPr/>
        </p:nvSpPr>
        <p:spPr>
          <a:xfrm>
            <a:off x="4992965" y="2768850"/>
            <a:ext cx="659155" cy="369332"/>
          </a:xfrm>
          <a:prstGeom prst="rect">
            <a:avLst/>
          </a:prstGeom>
          <a:noFill/>
        </p:spPr>
        <p:txBody>
          <a:bodyPr wrap="none" rtlCol="0">
            <a:spAutoFit/>
          </a:bodyPr>
          <a:lstStyle/>
          <a:p>
            <a:r>
              <a:rPr lang="en-US" altLang="zh-CN" dirty="0">
                <a:solidFill>
                  <a:schemeClr val="bg1"/>
                </a:solidFill>
                <a:latin typeface="Arial" panose="020B0604020202020204"/>
                <a:ea typeface="微软雅黑" panose="020B0503020204020204" pitchFamily="34" charset="-122"/>
                <a:sym typeface="Arial" panose="020B0604020202020204"/>
              </a:rPr>
              <a:t>15%</a:t>
            </a:r>
            <a:endParaRPr lang="zh-CN" altLang="en-US" dirty="0">
              <a:solidFill>
                <a:schemeClr val="bg1"/>
              </a:solidFill>
              <a:latin typeface="Arial" panose="020B0604020202020204"/>
              <a:ea typeface="微软雅黑" panose="020B0503020204020204" pitchFamily="34" charset="-122"/>
              <a:sym typeface="Arial" panose="020B0604020202020204"/>
            </a:endParaRPr>
          </a:p>
        </p:txBody>
      </p:sp>
      <p:sp>
        <p:nvSpPr>
          <p:cNvPr id="137" name="TextBox 128"/>
          <p:cNvSpPr txBox="1"/>
          <p:nvPr/>
        </p:nvSpPr>
        <p:spPr>
          <a:xfrm>
            <a:off x="7945293" y="2259202"/>
            <a:ext cx="659155" cy="369332"/>
          </a:xfrm>
          <a:prstGeom prst="rect">
            <a:avLst/>
          </a:prstGeom>
          <a:noFill/>
        </p:spPr>
        <p:txBody>
          <a:bodyPr wrap="none" rtlCol="0">
            <a:spAutoFit/>
          </a:bodyPr>
          <a:lstStyle/>
          <a:p>
            <a:r>
              <a:rPr lang="en-US" altLang="zh-CN" dirty="0">
                <a:solidFill>
                  <a:schemeClr val="bg1"/>
                </a:solidFill>
                <a:latin typeface="Arial" panose="020B0604020202020204"/>
                <a:ea typeface="微软雅黑" panose="020B0503020204020204" pitchFamily="34" charset="-122"/>
                <a:sym typeface="Arial" panose="020B0604020202020204"/>
              </a:rPr>
              <a:t>25%</a:t>
            </a:r>
            <a:endParaRPr lang="zh-CN" altLang="en-US" dirty="0">
              <a:solidFill>
                <a:schemeClr val="bg1"/>
              </a:solidFill>
              <a:latin typeface="Arial" panose="020B0604020202020204"/>
              <a:ea typeface="微软雅黑" panose="020B0503020204020204" pitchFamily="34" charset="-122"/>
              <a:sym typeface="Arial" panose="020B0604020202020204"/>
            </a:endParaRPr>
          </a:p>
        </p:txBody>
      </p:sp>
      <p:grpSp>
        <p:nvGrpSpPr>
          <p:cNvPr id="138" name="组合 137"/>
          <p:cNvGrpSpPr/>
          <p:nvPr/>
        </p:nvGrpSpPr>
        <p:grpSpPr>
          <a:xfrm>
            <a:off x="445062" y="1789691"/>
            <a:ext cx="1916439" cy="350012"/>
            <a:chOff x="814328" y="3219334"/>
            <a:chExt cx="2797200" cy="432536"/>
          </a:xfrm>
        </p:grpSpPr>
        <p:grpSp>
          <p:nvGrpSpPr>
            <p:cNvPr id="139" name="组合 138"/>
            <p:cNvGrpSpPr/>
            <p:nvPr/>
          </p:nvGrpSpPr>
          <p:grpSpPr>
            <a:xfrm>
              <a:off x="814328" y="3219334"/>
              <a:ext cx="2797200" cy="432536"/>
              <a:chOff x="2173927" y="3285519"/>
              <a:chExt cx="3549387" cy="548848"/>
            </a:xfrm>
          </p:grpSpPr>
          <p:grpSp>
            <p:nvGrpSpPr>
              <p:cNvPr id="141" name="组合 140"/>
              <p:cNvGrpSpPr/>
              <p:nvPr/>
            </p:nvGrpSpPr>
            <p:grpSpPr>
              <a:xfrm>
                <a:off x="2173927" y="3285519"/>
                <a:ext cx="3549387" cy="548848"/>
                <a:chOff x="4304043" y="1286668"/>
                <a:chExt cx="7914744" cy="2757793"/>
              </a:xfrm>
              <a:effectLst>
                <a:outerShdw blurRad="381000" dist="254000" dir="8100000" algn="tr" rotWithShape="0">
                  <a:prstClr val="black">
                    <a:alpha val="40000"/>
                  </a:prstClr>
                </a:outerShdw>
              </a:effectLst>
            </p:grpSpPr>
            <p:sp>
              <p:nvSpPr>
                <p:cNvPr id="143" name="圆角矩形 142"/>
                <p:cNvSpPr/>
                <p:nvPr/>
              </p:nvSpPr>
              <p:spPr>
                <a:xfrm>
                  <a:off x="4304043" y="1286668"/>
                  <a:ext cx="79147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b="1">
                    <a:solidFill>
                      <a:srgbClr val="080808"/>
                    </a:solidFill>
                    <a:latin typeface="Arial" panose="020B0604020202020204"/>
                    <a:ea typeface="微软雅黑" panose="020B0503020204020204" pitchFamily="34" charset="-122"/>
                    <a:sym typeface="Arial" panose="020B0604020202020204"/>
                  </a:endParaRPr>
                </a:p>
              </p:txBody>
            </p:sp>
            <p:sp>
              <p:nvSpPr>
                <p:cNvPr id="144" name="圆角矩形 143"/>
                <p:cNvSpPr/>
                <p:nvPr/>
              </p:nvSpPr>
              <p:spPr>
                <a:xfrm>
                  <a:off x="4351924" y="1373342"/>
                  <a:ext cx="7812881"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b="1">
                    <a:solidFill>
                      <a:srgbClr val="080808"/>
                    </a:solidFill>
                    <a:latin typeface="Arial" panose="020B0604020202020204"/>
                    <a:ea typeface="微软雅黑" panose="020B0503020204020204" pitchFamily="34" charset="-122"/>
                    <a:sym typeface="Arial" panose="020B0604020202020204"/>
                  </a:endParaRPr>
                </a:p>
              </p:txBody>
            </p:sp>
          </p:grpSp>
          <p:sp>
            <p:nvSpPr>
              <p:cNvPr id="142" name="椭圆 141"/>
              <p:cNvSpPr/>
              <p:nvPr/>
            </p:nvSpPr>
            <p:spPr>
              <a:xfrm>
                <a:off x="2307128" y="3420211"/>
                <a:ext cx="279463" cy="279463"/>
              </a:xfrm>
              <a:prstGeom prst="ellipse">
                <a:avLst/>
              </a:prstGeom>
              <a:solidFill>
                <a:srgbClr val="00206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b="1">
                  <a:solidFill>
                    <a:srgbClr val="080808"/>
                  </a:solidFill>
                  <a:latin typeface="Arial" panose="020B0604020202020204"/>
                  <a:ea typeface="微软雅黑" panose="020B0503020204020204" pitchFamily="34" charset="-122"/>
                  <a:sym typeface="Arial" panose="020B0604020202020204"/>
                </a:endParaRPr>
              </a:p>
            </p:txBody>
          </p:sp>
        </p:grpSp>
        <p:sp>
          <p:nvSpPr>
            <p:cNvPr id="140" name="TextBox 24"/>
            <p:cNvSpPr txBox="1"/>
            <p:nvPr/>
          </p:nvSpPr>
          <p:spPr>
            <a:xfrm>
              <a:off x="1224125" y="3331792"/>
              <a:ext cx="2191136" cy="26624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a:r>
                <a:rPr lang="zh-CN" altLang="en-US" dirty="0">
                  <a:solidFill>
                    <a:srgbClr val="080808"/>
                  </a:solidFill>
                  <a:latin typeface="Arial" panose="020B0604020202020204"/>
                  <a:ea typeface="微软雅黑" panose="020B0503020204020204" pitchFamily="34" charset="-122"/>
                  <a:sym typeface="Arial" panose="020B0604020202020204"/>
                </a:rPr>
                <a:t>第一季度完成</a:t>
              </a:r>
              <a:endParaRPr lang="zh-CN" altLang="en-US" dirty="0">
                <a:solidFill>
                  <a:srgbClr val="080808"/>
                </a:solidFill>
                <a:latin typeface="Arial" panose="020B0604020202020204"/>
                <a:ea typeface="微软雅黑" panose="020B0503020204020204" pitchFamily="34" charset="-122"/>
                <a:sym typeface="Arial" panose="020B0604020202020204"/>
              </a:endParaRPr>
            </a:p>
          </p:txBody>
        </p:sp>
      </p:grpSp>
      <p:grpSp>
        <p:nvGrpSpPr>
          <p:cNvPr id="145" name="组合 144"/>
          <p:cNvGrpSpPr/>
          <p:nvPr/>
        </p:nvGrpSpPr>
        <p:grpSpPr>
          <a:xfrm>
            <a:off x="446945" y="2303774"/>
            <a:ext cx="2468871" cy="350012"/>
            <a:chOff x="814327" y="3219334"/>
            <a:chExt cx="3603522" cy="432536"/>
          </a:xfrm>
        </p:grpSpPr>
        <p:grpSp>
          <p:nvGrpSpPr>
            <p:cNvPr id="146" name="组合 145"/>
            <p:cNvGrpSpPr/>
            <p:nvPr/>
          </p:nvGrpSpPr>
          <p:grpSpPr>
            <a:xfrm>
              <a:off x="814327" y="3219334"/>
              <a:ext cx="3603522" cy="432536"/>
              <a:chOff x="2173926" y="3285519"/>
              <a:chExt cx="4572535" cy="548848"/>
            </a:xfrm>
          </p:grpSpPr>
          <p:grpSp>
            <p:nvGrpSpPr>
              <p:cNvPr id="148" name="组合 147"/>
              <p:cNvGrpSpPr/>
              <p:nvPr/>
            </p:nvGrpSpPr>
            <p:grpSpPr>
              <a:xfrm>
                <a:off x="2173926" y="3285519"/>
                <a:ext cx="4572535" cy="548848"/>
                <a:chOff x="4304040" y="1286668"/>
                <a:chExt cx="10196250" cy="2757793"/>
              </a:xfrm>
              <a:effectLst>
                <a:outerShdw blurRad="381000" dist="254000" dir="8100000" algn="tr" rotWithShape="0">
                  <a:prstClr val="black">
                    <a:alpha val="40000"/>
                  </a:prstClr>
                </a:outerShdw>
              </a:effectLst>
            </p:grpSpPr>
            <p:sp>
              <p:nvSpPr>
                <p:cNvPr id="150" name="圆角矩形 149"/>
                <p:cNvSpPr/>
                <p:nvPr/>
              </p:nvSpPr>
              <p:spPr>
                <a:xfrm>
                  <a:off x="4304040" y="1286668"/>
                  <a:ext cx="10196250"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b="1">
                    <a:solidFill>
                      <a:srgbClr val="080808"/>
                    </a:solidFill>
                    <a:latin typeface="Arial" panose="020B0604020202020204"/>
                    <a:ea typeface="微软雅黑" panose="020B0503020204020204" pitchFamily="34" charset="-122"/>
                    <a:sym typeface="Arial" panose="020B0604020202020204"/>
                  </a:endParaRPr>
                </a:p>
              </p:txBody>
            </p:sp>
            <p:sp>
              <p:nvSpPr>
                <p:cNvPr id="151" name="圆角矩形 150"/>
                <p:cNvSpPr/>
                <p:nvPr/>
              </p:nvSpPr>
              <p:spPr>
                <a:xfrm>
                  <a:off x="4351920" y="1373339"/>
                  <a:ext cx="10095546"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b="1">
                    <a:solidFill>
                      <a:srgbClr val="080808"/>
                    </a:solidFill>
                    <a:latin typeface="Arial" panose="020B0604020202020204"/>
                    <a:ea typeface="微软雅黑" panose="020B0503020204020204" pitchFamily="34" charset="-122"/>
                    <a:sym typeface="Arial" panose="020B0604020202020204"/>
                  </a:endParaRPr>
                </a:p>
              </p:txBody>
            </p:sp>
          </p:grpSp>
          <p:sp>
            <p:nvSpPr>
              <p:cNvPr id="149" name="椭圆 148"/>
              <p:cNvSpPr/>
              <p:nvPr/>
            </p:nvSpPr>
            <p:spPr>
              <a:xfrm>
                <a:off x="2307128" y="3420211"/>
                <a:ext cx="279463" cy="279463"/>
              </a:xfrm>
              <a:prstGeom prst="ellipse">
                <a:avLst/>
              </a:prstGeom>
              <a:solidFill>
                <a:srgbClr val="00206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b="1">
                  <a:solidFill>
                    <a:srgbClr val="080808"/>
                  </a:solidFill>
                  <a:latin typeface="Arial" panose="020B0604020202020204"/>
                  <a:ea typeface="微软雅黑" panose="020B0503020204020204" pitchFamily="34" charset="-122"/>
                  <a:sym typeface="Arial" panose="020B0604020202020204"/>
                </a:endParaRPr>
              </a:p>
            </p:txBody>
          </p:sp>
        </p:grpSp>
        <p:sp>
          <p:nvSpPr>
            <p:cNvPr id="147" name="TextBox 31"/>
            <p:cNvSpPr txBox="1"/>
            <p:nvPr/>
          </p:nvSpPr>
          <p:spPr>
            <a:xfrm>
              <a:off x="1224125" y="3331792"/>
              <a:ext cx="2989681" cy="26624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a:r>
                <a:rPr lang="zh-CN" altLang="en-US" dirty="0">
                  <a:solidFill>
                    <a:srgbClr val="080808"/>
                  </a:solidFill>
                  <a:latin typeface="Arial" panose="020B0604020202020204"/>
                  <a:ea typeface="微软雅黑" panose="020B0503020204020204" pitchFamily="34" charset="-122"/>
                  <a:sym typeface="Arial" panose="020B0604020202020204"/>
                </a:rPr>
                <a:t>第二季度完成</a:t>
              </a:r>
              <a:endParaRPr lang="zh-CN" altLang="en-US" dirty="0">
                <a:solidFill>
                  <a:srgbClr val="080808"/>
                </a:solidFill>
                <a:latin typeface="Arial" panose="020B0604020202020204"/>
                <a:ea typeface="微软雅黑" panose="020B0503020204020204" pitchFamily="34" charset="-122"/>
                <a:sym typeface="Arial" panose="020B0604020202020204"/>
              </a:endParaRPr>
            </a:p>
          </p:txBody>
        </p:sp>
      </p:grpSp>
      <p:grpSp>
        <p:nvGrpSpPr>
          <p:cNvPr id="152" name="组合 151"/>
          <p:cNvGrpSpPr/>
          <p:nvPr/>
        </p:nvGrpSpPr>
        <p:grpSpPr>
          <a:xfrm>
            <a:off x="458176" y="2797802"/>
            <a:ext cx="2033009" cy="350012"/>
            <a:chOff x="814328" y="3219334"/>
            <a:chExt cx="2967344" cy="432536"/>
          </a:xfrm>
        </p:grpSpPr>
        <p:grpSp>
          <p:nvGrpSpPr>
            <p:cNvPr id="153" name="组合 152"/>
            <p:cNvGrpSpPr/>
            <p:nvPr/>
          </p:nvGrpSpPr>
          <p:grpSpPr>
            <a:xfrm>
              <a:off x="814328" y="3219334"/>
              <a:ext cx="2967344" cy="432536"/>
              <a:chOff x="2173927" y="3285519"/>
              <a:chExt cx="3765284" cy="548848"/>
            </a:xfrm>
          </p:grpSpPr>
          <p:grpSp>
            <p:nvGrpSpPr>
              <p:cNvPr id="155" name="组合 154"/>
              <p:cNvGrpSpPr/>
              <p:nvPr/>
            </p:nvGrpSpPr>
            <p:grpSpPr>
              <a:xfrm>
                <a:off x="2173927" y="3285519"/>
                <a:ext cx="3765284" cy="548848"/>
                <a:chOff x="4304043" y="1286668"/>
                <a:chExt cx="8396171" cy="2757793"/>
              </a:xfrm>
              <a:effectLst>
                <a:outerShdw blurRad="381000" dist="254000" dir="8100000" algn="tr" rotWithShape="0">
                  <a:prstClr val="black">
                    <a:alpha val="40000"/>
                  </a:prstClr>
                </a:outerShdw>
              </a:effectLst>
            </p:grpSpPr>
            <p:sp>
              <p:nvSpPr>
                <p:cNvPr id="157" name="圆角矩形 156"/>
                <p:cNvSpPr/>
                <p:nvPr/>
              </p:nvSpPr>
              <p:spPr>
                <a:xfrm>
                  <a:off x="4304043" y="1286668"/>
                  <a:ext cx="8396171"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b="1">
                    <a:solidFill>
                      <a:srgbClr val="080808"/>
                    </a:solidFill>
                    <a:latin typeface="Arial" panose="020B0604020202020204"/>
                    <a:ea typeface="微软雅黑" panose="020B0503020204020204" pitchFamily="34" charset="-122"/>
                    <a:sym typeface="Arial" panose="020B0604020202020204"/>
                  </a:endParaRPr>
                </a:p>
              </p:txBody>
            </p:sp>
            <p:sp>
              <p:nvSpPr>
                <p:cNvPr id="158" name="圆角矩形 157"/>
                <p:cNvSpPr/>
                <p:nvPr/>
              </p:nvSpPr>
              <p:spPr>
                <a:xfrm>
                  <a:off x="4351923" y="1373339"/>
                  <a:ext cx="8295467"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b="1">
                    <a:solidFill>
                      <a:srgbClr val="080808"/>
                    </a:solidFill>
                    <a:latin typeface="Arial" panose="020B0604020202020204"/>
                    <a:ea typeface="微软雅黑" panose="020B0503020204020204" pitchFamily="34" charset="-122"/>
                    <a:sym typeface="Arial" panose="020B0604020202020204"/>
                  </a:endParaRPr>
                </a:p>
              </p:txBody>
            </p:sp>
          </p:grpSp>
          <p:sp>
            <p:nvSpPr>
              <p:cNvPr id="156" name="椭圆 155"/>
              <p:cNvSpPr/>
              <p:nvPr/>
            </p:nvSpPr>
            <p:spPr>
              <a:xfrm>
                <a:off x="2307128" y="3420211"/>
                <a:ext cx="279463" cy="279463"/>
              </a:xfrm>
              <a:prstGeom prst="ellipse">
                <a:avLst/>
              </a:prstGeom>
              <a:solidFill>
                <a:srgbClr val="00206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b="1">
                  <a:solidFill>
                    <a:srgbClr val="080808"/>
                  </a:solidFill>
                  <a:latin typeface="Arial" panose="020B0604020202020204"/>
                  <a:ea typeface="微软雅黑" panose="020B0503020204020204" pitchFamily="34" charset="-122"/>
                  <a:sym typeface="Arial" panose="020B0604020202020204"/>
                </a:endParaRPr>
              </a:p>
            </p:txBody>
          </p:sp>
        </p:grpSp>
        <p:sp>
          <p:nvSpPr>
            <p:cNvPr id="154" name="TextBox 38"/>
            <p:cNvSpPr txBox="1"/>
            <p:nvPr/>
          </p:nvSpPr>
          <p:spPr>
            <a:xfrm>
              <a:off x="1224125" y="3331792"/>
              <a:ext cx="2371197" cy="26624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a:r>
                <a:rPr lang="zh-CN" altLang="en-US" dirty="0">
                  <a:solidFill>
                    <a:srgbClr val="080808"/>
                  </a:solidFill>
                  <a:latin typeface="Arial" panose="020B0604020202020204"/>
                  <a:ea typeface="微软雅黑" panose="020B0503020204020204" pitchFamily="34" charset="-122"/>
                  <a:sym typeface="Arial" panose="020B0604020202020204"/>
                </a:rPr>
                <a:t>第三季度完成</a:t>
              </a:r>
              <a:endParaRPr lang="zh-CN" altLang="en-US" dirty="0">
                <a:solidFill>
                  <a:srgbClr val="080808"/>
                </a:solidFill>
                <a:latin typeface="Arial" panose="020B0604020202020204"/>
                <a:ea typeface="微软雅黑" panose="020B0503020204020204" pitchFamily="34" charset="-122"/>
                <a:sym typeface="Arial" panose="020B0604020202020204"/>
              </a:endParaRPr>
            </a:p>
          </p:txBody>
        </p:sp>
      </p:grpSp>
      <p:grpSp>
        <p:nvGrpSpPr>
          <p:cNvPr id="159" name="组合 158"/>
          <p:cNvGrpSpPr/>
          <p:nvPr/>
        </p:nvGrpSpPr>
        <p:grpSpPr>
          <a:xfrm>
            <a:off x="455706" y="3301858"/>
            <a:ext cx="1669792" cy="350012"/>
            <a:chOff x="814328" y="3219334"/>
            <a:chExt cx="2437200" cy="432536"/>
          </a:xfrm>
        </p:grpSpPr>
        <p:grpSp>
          <p:nvGrpSpPr>
            <p:cNvPr id="160" name="组合 159"/>
            <p:cNvGrpSpPr/>
            <p:nvPr/>
          </p:nvGrpSpPr>
          <p:grpSpPr>
            <a:xfrm>
              <a:off x="814328" y="3219334"/>
              <a:ext cx="2437200" cy="432536"/>
              <a:chOff x="2173927" y="3285519"/>
              <a:chExt cx="3092581" cy="548848"/>
            </a:xfrm>
          </p:grpSpPr>
          <p:grpSp>
            <p:nvGrpSpPr>
              <p:cNvPr id="162" name="组合 161"/>
              <p:cNvGrpSpPr/>
              <p:nvPr/>
            </p:nvGrpSpPr>
            <p:grpSpPr>
              <a:xfrm>
                <a:off x="2173927" y="3285519"/>
                <a:ext cx="3092581" cy="548848"/>
                <a:chOff x="4304043" y="1286668"/>
                <a:chExt cx="6896116" cy="2757793"/>
              </a:xfrm>
              <a:effectLst>
                <a:outerShdw blurRad="381000" dist="254000" dir="8100000" algn="tr" rotWithShape="0">
                  <a:prstClr val="black">
                    <a:alpha val="40000"/>
                  </a:prstClr>
                </a:outerShdw>
              </a:effectLst>
            </p:grpSpPr>
            <p:sp>
              <p:nvSpPr>
                <p:cNvPr id="164" name="圆角矩形 163"/>
                <p:cNvSpPr/>
                <p:nvPr/>
              </p:nvSpPr>
              <p:spPr>
                <a:xfrm>
                  <a:off x="4304043" y="1286668"/>
                  <a:ext cx="6896116"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b="1">
                    <a:solidFill>
                      <a:srgbClr val="080808"/>
                    </a:solidFill>
                    <a:latin typeface="Arial" panose="020B0604020202020204"/>
                    <a:ea typeface="微软雅黑" panose="020B0503020204020204" pitchFamily="34" charset="-122"/>
                    <a:sym typeface="Arial" panose="020B0604020202020204"/>
                  </a:endParaRPr>
                </a:p>
              </p:txBody>
            </p:sp>
            <p:sp>
              <p:nvSpPr>
                <p:cNvPr id="165" name="圆角矩形 164"/>
                <p:cNvSpPr/>
                <p:nvPr/>
              </p:nvSpPr>
              <p:spPr>
                <a:xfrm>
                  <a:off x="4351924" y="1373342"/>
                  <a:ext cx="679425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b="1">
                    <a:solidFill>
                      <a:srgbClr val="080808"/>
                    </a:solidFill>
                    <a:latin typeface="Arial" panose="020B0604020202020204"/>
                    <a:ea typeface="微软雅黑" panose="020B0503020204020204" pitchFamily="34" charset="-122"/>
                    <a:sym typeface="Arial" panose="020B0604020202020204"/>
                  </a:endParaRPr>
                </a:p>
              </p:txBody>
            </p:sp>
          </p:grpSp>
          <p:sp>
            <p:nvSpPr>
              <p:cNvPr id="163" name="椭圆 162"/>
              <p:cNvSpPr/>
              <p:nvPr/>
            </p:nvSpPr>
            <p:spPr>
              <a:xfrm>
                <a:off x="2307128" y="3420211"/>
                <a:ext cx="279463" cy="279463"/>
              </a:xfrm>
              <a:prstGeom prst="ellipse">
                <a:avLst/>
              </a:prstGeom>
              <a:solidFill>
                <a:srgbClr val="00206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b="1">
                  <a:solidFill>
                    <a:srgbClr val="080808"/>
                  </a:solidFill>
                  <a:latin typeface="Arial" panose="020B0604020202020204"/>
                  <a:ea typeface="微软雅黑" panose="020B0503020204020204" pitchFamily="34" charset="-122"/>
                  <a:sym typeface="Arial" panose="020B0604020202020204"/>
                </a:endParaRPr>
              </a:p>
            </p:txBody>
          </p:sp>
        </p:grpSp>
        <p:sp>
          <p:nvSpPr>
            <p:cNvPr id="161" name="TextBox 45"/>
            <p:cNvSpPr txBox="1"/>
            <p:nvPr/>
          </p:nvSpPr>
          <p:spPr>
            <a:xfrm>
              <a:off x="1224126" y="3331792"/>
              <a:ext cx="1911028" cy="26624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algn="l"/>
              <a:r>
                <a:rPr lang="zh-CN" altLang="en-US" dirty="0">
                  <a:solidFill>
                    <a:srgbClr val="080808"/>
                  </a:solidFill>
                  <a:latin typeface="Arial" panose="020B0604020202020204"/>
                  <a:ea typeface="微软雅黑" panose="020B0503020204020204" pitchFamily="34" charset="-122"/>
                  <a:sym typeface="Arial" panose="020B0604020202020204"/>
                </a:rPr>
                <a:t>第四季度完成</a:t>
              </a:r>
              <a:endParaRPr lang="zh-CN" altLang="en-US" dirty="0">
                <a:solidFill>
                  <a:srgbClr val="080808"/>
                </a:solidFill>
                <a:latin typeface="Arial" panose="020B0604020202020204"/>
                <a:ea typeface="微软雅黑" panose="020B0503020204020204" pitchFamily="3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600" advTm="9641">
        <p14:prism isInverted="1"/>
      </p:transition>
    </mc:Choice>
    <mc:Fallback>
      <p:transition spd="slow" advTm="9641">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750"/>
                                            <p:tgtEl>
                                              <p:spTgt spid="34"/>
                                            </p:tgtEl>
                                          </p:cBhvr>
                                        </p:animEffect>
                                      </p:childTnLst>
                                    </p:cTn>
                                  </p:par>
                                </p:childTnLst>
                              </p:cTn>
                            </p:par>
                            <p:par>
                              <p:cTn id="11" fill="hold">
                                <p:stCondLst>
                                  <p:cond delay="500"/>
                                </p:stCondLst>
                                <p:childTnLst>
                                  <p:par>
                                    <p:cTn id="12" presetID="12" presetClass="entr" presetSubtype="8" fill="hold" nodeType="afterEffect">
                                      <p:stCondLst>
                                        <p:cond delay="0"/>
                                      </p:stCondLst>
                                      <p:childTnLst>
                                        <p:set>
                                          <p:cBhvr>
                                            <p:cTn id="13" dur="1" fill="hold">
                                              <p:stCondLst>
                                                <p:cond delay="0"/>
                                              </p:stCondLst>
                                            </p:cTn>
                                            <p:tgtEl>
                                              <p:spTgt spid="138"/>
                                            </p:tgtEl>
                                            <p:attrNameLst>
                                              <p:attrName>style.visibility</p:attrName>
                                            </p:attrNameLst>
                                          </p:cBhvr>
                                          <p:to>
                                            <p:strVal val="visible"/>
                                          </p:to>
                                        </p:set>
                                        <p:anim calcmode="lin" valueType="num">
                                          <p:cBhvr additive="base">
                                            <p:cTn id="14" dur="350"/>
                                            <p:tgtEl>
                                              <p:spTgt spid="138"/>
                                            </p:tgtEl>
                                            <p:attrNameLst>
                                              <p:attrName>ppt_x</p:attrName>
                                            </p:attrNameLst>
                                          </p:cBhvr>
                                          <p:tavLst>
                                            <p:tav tm="0">
                                              <p:val>
                                                <p:strVal val="#ppt_x-#ppt_w*1.125000"/>
                                              </p:val>
                                            </p:tav>
                                            <p:tav tm="100000">
                                              <p:val>
                                                <p:strVal val="#ppt_x"/>
                                              </p:val>
                                            </p:tav>
                                          </p:tavLst>
                                        </p:anim>
                                        <p:animEffect transition="in" filter="wipe(right)">
                                          <p:cBhvr>
                                            <p:cTn id="15" dur="350"/>
                                            <p:tgtEl>
                                              <p:spTgt spid="138"/>
                                            </p:tgtEl>
                                          </p:cBhvr>
                                        </p:animEffect>
                                      </p:childTnLst>
                                    </p:cTn>
                                  </p:par>
                                  <p:par>
                                    <p:cTn id="16" presetID="12" presetClass="entr" presetSubtype="8" fill="hold" nodeType="withEffect">
                                      <p:stCondLst>
                                        <p:cond delay="100"/>
                                      </p:stCondLst>
                                      <p:childTnLst>
                                        <p:set>
                                          <p:cBhvr>
                                            <p:cTn id="17" dur="1" fill="hold">
                                              <p:stCondLst>
                                                <p:cond delay="0"/>
                                              </p:stCondLst>
                                            </p:cTn>
                                            <p:tgtEl>
                                              <p:spTgt spid="145"/>
                                            </p:tgtEl>
                                            <p:attrNameLst>
                                              <p:attrName>style.visibility</p:attrName>
                                            </p:attrNameLst>
                                          </p:cBhvr>
                                          <p:to>
                                            <p:strVal val="visible"/>
                                          </p:to>
                                        </p:set>
                                        <p:anim calcmode="lin" valueType="num">
                                          <p:cBhvr additive="base">
                                            <p:cTn id="18" dur="350"/>
                                            <p:tgtEl>
                                              <p:spTgt spid="145"/>
                                            </p:tgtEl>
                                            <p:attrNameLst>
                                              <p:attrName>ppt_x</p:attrName>
                                            </p:attrNameLst>
                                          </p:cBhvr>
                                          <p:tavLst>
                                            <p:tav tm="0">
                                              <p:val>
                                                <p:strVal val="#ppt_x-#ppt_w*1.125000"/>
                                              </p:val>
                                            </p:tav>
                                            <p:tav tm="100000">
                                              <p:val>
                                                <p:strVal val="#ppt_x"/>
                                              </p:val>
                                            </p:tav>
                                          </p:tavLst>
                                        </p:anim>
                                        <p:animEffect transition="in" filter="wipe(right)">
                                          <p:cBhvr>
                                            <p:cTn id="19" dur="350"/>
                                            <p:tgtEl>
                                              <p:spTgt spid="145"/>
                                            </p:tgtEl>
                                          </p:cBhvr>
                                        </p:animEffect>
                                      </p:childTnLst>
                                    </p:cTn>
                                  </p:par>
                                  <p:par>
                                    <p:cTn id="20" presetID="12" presetClass="entr" presetSubtype="8" fill="hold" nodeType="withEffect">
                                      <p:stCondLst>
                                        <p:cond delay="200"/>
                                      </p:stCondLst>
                                      <p:childTnLst>
                                        <p:set>
                                          <p:cBhvr>
                                            <p:cTn id="21" dur="1" fill="hold">
                                              <p:stCondLst>
                                                <p:cond delay="0"/>
                                              </p:stCondLst>
                                            </p:cTn>
                                            <p:tgtEl>
                                              <p:spTgt spid="152"/>
                                            </p:tgtEl>
                                            <p:attrNameLst>
                                              <p:attrName>style.visibility</p:attrName>
                                            </p:attrNameLst>
                                          </p:cBhvr>
                                          <p:to>
                                            <p:strVal val="visible"/>
                                          </p:to>
                                        </p:set>
                                        <p:anim calcmode="lin" valueType="num">
                                          <p:cBhvr additive="base">
                                            <p:cTn id="22" dur="350"/>
                                            <p:tgtEl>
                                              <p:spTgt spid="152"/>
                                            </p:tgtEl>
                                            <p:attrNameLst>
                                              <p:attrName>ppt_x</p:attrName>
                                            </p:attrNameLst>
                                          </p:cBhvr>
                                          <p:tavLst>
                                            <p:tav tm="0">
                                              <p:val>
                                                <p:strVal val="#ppt_x-#ppt_w*1.125000"/>
                                              </p:val>
                                            </p:tav>
                                            <p:tav tm="100000">
                                              <p:val>
                                                <p:strVal val="#ppt_x"/>
                                              </p:val>
                                            </p:tav>
                                          </p:tavLst>
                                        </p:anim>
                                        <p:animEffect transition="in" filter="wipe(right)">
                                          <p:cBhvr>
                                            <p:cTn id="23" dur="350"/>
                                            <p:tgtEl>
                                              <p:spTgt spid="152"/>
                                            </p:tgtEl>
                                          </p:cBhvr>
                                        </p:animEffect>
                                      </p:childTnLst>
                                    </p:cTn>
                                  </p:par>
                                  <p:par>
                                    <p:cTn id="24" presetID="12" presetClass="entr" presetSubtype="8" fill="hold" nodeType="withEffect">
                                      <p:stCondLst>
                                        <p:cond delay="300"/>
                                      </p:stCondLst>
                                      <p:childTnLst>
                                        <p:set>
                                          <p:cBhvr>
                                            <p:cTn id="25" dur="1" fill="hold">
                                              <p:stCondLst>
                                                <p:cond delay="0"/>
                                              </p:stCondLst>
                                            </p:cTn>
                                            <p:tgtEl>
                                              <p:spTgt spid="159"/>
                                            </p:tgtEl>
                                            <p:attrNameLst>
                                              <p:attrName>style.visibility</p:attrName>
                                            </p:attrNameLst>
                                          </p:cBhvr>
                                          <p:to>
                                            <p:strVal val="visible"/>
                                          </p:to>
                                        </p:set>
                                        <p:anim calcmode="lin" valueType="num">
                                          <p:cBhvr additive="base">
                                            <p:cTn id="26" dur="350"/>
                                            <p:tgtEl>
                                              <p:spTgt spid="159"/>
                                            </p:tgtEl>
                                            <p:attrNameLst>
                                              <p:attrName>ppt_x</p:attrName>
                                            </p:attrNameLst>
                                          </p:cBhvr>
                                          <p:tavLst>
                                            <p:tav tm="0">
                                              <p:val>
                                                <p:strVal val="#ppt_x-#ppt_w*1.125000"/>
                                              </p:val>
                                            </p:tav>
                                            <p:tav tm="100000">
                                              <p:val>
                                                <p:strVal val="#ppt_x"/>
                                              </p:val>
                                            </p:tav>
                                          </p:tavLst>
                                        </p:anim>
                                        <p:animEffect transition="in" filter="wipe(right)">
                                          <p:cBhvr>
                                            <p:cTn id="27" dur="350"/>
                                            <p:tgtEl>
                                              <p:spTgt spid="159"/>
                                            </p:tgtEl>
                                          </p:cBhvr>
                                        </p:animEffect>
                                      </p:childTnLst>
                                    </p:cTn>
                                  </p:par>
                                </p:childTnLst>
                              </p:cTn>
                            </p:par>
                            <p:par>
                              <p:cTn id="28" fill="hold">
                                <p:stCondLst>
                                  <p:cond delay="1000"/>
                                </p:stCondLst>
                                <p:childTnLst>
                                  <p:par>
                                    <p:cTn id="29" presetID="2" presetClass="entr" presetSubtype="4" fill="hold" grpId="0" nodeType="afterEffect" p14:presetBounceEnd="44000">
                                      <p:stCondLst>
                                        <p:cond delay="0"/>
                                      </p:stCondLst>
                                      <p:childTnLst>
                                        <p:set>
                                          <p:cBhvr>
                                            <p:cTn id="30" dur="1" fill="hold">
                                              <p:stCondLst>
                                                <p:cond delay="0"/>
                                              </p:stCondLst>
                                            </p:cTn>
                                            <p:tgtEl>
                                              <p:spTgt spid="125"/>
                                            </p:tgtEl>
                                            <p:attrNameLst>
                                              <p:attrName>style.visibility</p:attrName>
                                            </p:attrNameLst>
                                          </p:cBhvr>
                                          <p:to>
                                            <p:strVal val="visible"/>
                                          </p:to>
                                        </p:set>
                                        <p:anim calcmode="lin" valueType="num" p14:bounceEnd="44000">
                                          <p:cBhvr additive="base">
                                            <p:cTn id="31" dur="300" fill="hold"/>
                                            <p:tgtEl>
                                              <p:spTgt spid="125"/>
                                            </p:tgtEl>
                                            <p:attrNameLst>
                                              <p:attrName>ppt_x</p:attrName>
                                            </p:attrNameLst>
                                          </p:cBhvr>
                                          <p:tavLst>
                                            <p:tav tm="0">
                                              <p:val>
                                                <p:strVal val="#ppt_x"/>
                                              </p:val>
                                            </p:tav>
                                            <p:tav tm="100000">
                                              <p:val>
                                                <p:strVal val="#ppt_x"/>
                                              </p:val>
                                            </p:tav>
                                          </p:tavLst>
                                        </p:anim>
                                        <p:anim calcmode="lin" valueType="num" p14:bounceEnd="44000">
                                          <p:cBhvr additive="base">
                                            <p:cTn id="32" dur="300" fill="hold"/>
                                            <p:tgtEl>
                                              <p:spTgt spid="125"/>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14:presetBounceEnd="44000">
                                      <p:stCondLst>
                                        <p:cond delay="200"/>
                                      </p:stCondLst>
                                      <p:childTnLst>
                                        <p:set>
                                          <p:cBhvr>
                                            <p:cTn id="34" dur="1" fill="hold">
                                              <p:stCondLst>
                                                <p:cond delay="0"/>
                                              </p:stCondLst>
                                            </p:cTn>
                                            <p:tgtEl>
                                              <p:spTgt spid="119"/>
                                            </p:tgtEl>
                                            <p:attrNameLst>
                                              <p:attrName>style.visibility</p:attrName>
                                            </p:attrNameLst>
                                          </p:cBhvr>
                                          <p:to>
                                            <p:strVal val="visible"/>
                                          </p:to>
                                        </p:set>
                                        <p:anim calcmode="lin" valueType="num" p14:bounceEnd="44000">
                                          <p:cBhvr additive="base">
                                            <p:cTn id="35" dur="300" fill="hold"/>
                                            <p:tgtEl>
                                              <p:spTgt spid="119"/>
                                            </p:tgtEl>
                                            <p:attrNameLst>
                                              <p:attrName>ppt_x</p:attrName>
                                            </p:attrNameLst>
                                          </p:cBhvr>
                                          <p:tavLst>
                                            <p:tav tm="0">
                                              <p:val>
                                                <p:strVal val="#ppt_x"/>
                                              </p:val>
                                            </p:tav>
                                            <p:tav tm="100000">
                                              <p:val>
                                                <p:strVal val="#ppt_x"/>
                                              </p:val>
                                            </p:tav>
                                          </p:tavLst>
                                        </p:anim>
                                        <p:anim calcmode="lin" valueType="num" p14:bounceEnd="44000">
                                          <p:cBhvr additive="base">
                                            <p:cTn id="36" dur="300" fill="hold"/>
                                            <p:tgtEl>
                                              <p:spTgt spid="11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44000">
                                      <p:stCondLst>
                                        <p:cond delay="400"/>
                                      </p:stCondLst>
                                      <p:childTnLst>
                                        <p:set>
                                          <p:cBhvr>
                                            <p:cTn id="38" dur="1" fill="hold">
                                              <p:stCondLst>
                                                <p:cond delay="0"/>
                                              </p:stCondLst>
                                            </p:cTn>
                                            <p:tgtEl>
                                              <p:spTgt spid="133"/>
                                            </p:tgtEl>
                                            <p:attrNameLst>
                                              <p:attrName>style.visibility</p:attrName>
                                            </p:attrNameLst>
                                          </p:cBhvr>
                                          <p:to>
                                            <p:strVal val="visible"/>
                                          </p:to>
                                        </p:set>
                                        <p:anim calcmode="lin" valueType="num" p14:bounceEnd="44000">
                                          <p:cBhvr additive="base">
                                            <p:cTn id="39" dur="300" fill="hold"/>
                                            <p:tgtEl>
                                              <p:spTgt spid="133"/>
                                            </p:tgtEl>
                                            <p:attrNameLst>
                                              <p:attrName>ppt_x</p:attrName>
                                            </p:attrNameLst>
                                          </p:cBhvr>
                                          <p:tavLst>
                                            <p:tav tm="0">
                                              <p:val>
                                                <p:strVal val="#ppt_x"/>
                                              </p:val>
                                            </p:tav>
                                            <p:tav tm="100000">
                                              <p:val>
                                                <p:strVal val="#ppt_x"/>
                                              </p:val>
                                            </p:tav>
                                          </p:tavLst>
                                        </p:anim>
                                        <p:anim calcmode="lin" valueType="num" p14:bounceEnd="44000">
                                          <p:cBhvr additive="base">
                                            <p:cTn id="40" dur="300" fill="hold"/>
                                            <p:tgtEl>
                                              <p:spTgt spid="133"/>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14:presetBounceEnd="44000">
                                      <p:stCondLst>
                                        <p:cond delay="600"/>
                                      </p:stCondLst>
                                      <p:childTnLst>
                                        <p:set>
                                          <p:cBhvr>
                                            <p:cTn id="42" dur="1" fill="hold">
                                              <p:stCondLst>
                                                <p:cond delay="0"/>
                                              </p:stCondLst>
                                            </p:cTn>
                                            <p:tgtEl>
                                              <p:spTgt spid="127"/>
                                            </p:tgtEl>
                                            <p:attrNameLst>
                                              <p:attrName>style.visibility</p:attrName>
                                            </p:attrNameLst>
                                          </p:cBhvr>
                                          <p:to>
                                            <p:strVal val="visible"/>
                                          </p:to>
                                        </p:set>
                                        <p:anim calcmode="lin" valueType="num" p14:bounceEnd="44000">
                                          <p:cBhvr additive="base">
                                            <p:cTn id="43" dur="300" fill="hold"/>
                                            <p:tgtEl>
                                              <p:spTgt spid="127"/>
                                            </p:tgtEl>
                                            <p:attrNameLst>
                                              <p:attrName>ppt_x</p:attrName>
                                            </p:attrNameLst>
                                          </p:cBhvr>
                                          <p:tavLst>
                                            <p:tav tm="0">
                                              <p:val>
                                                <p:strVal val="#ppt_x"/>
                                              </p:val>
                                            </p:tav>
                                            <p:tav tm="100000">
                                              <p:val>
                                                <p:strVal val="#ppt_x"/>
                                              </p:val>
                                            </p:tav>
                                          </p:tavLst>
                                        </p:anim>
                                        <p:anim calcmode="lin" valueType="num" p14:bounceEnd="44000">
                                          <p:cBhvr additive="base">
                                            <p:cTn id="44" dur="300" fill="hold"/>
                                            <p:tgtEl>
                                              <p:spTgt spid="127"/>
                                            </p:tgtEl>
                                            <p:attrNameLst>
                                              <p:attrName>ppt_y</p:attrName>
                                            </p:attrNameLst>
                                          </p:cBhvr>
                                          <p:tavLst>
                                            <p:tav tm="0">
                                              <p:val>
                                                <p:strVal val="1+#ppt_h/2"/>
                                              </p:val>
                                            </p:tav>
                                            <p:tav tm="100000">
                                              <p:val>
                                                <p:strVal val="#ppt_y"/>
                                              </p:val>
                                            </p:tav>
                                          </p:tavLst>
                                        </p:anim>
                                      </p:childTnLst>
                                    </p:cTn>
                                  </p:par>
                                  <p:par>
                                    <p:cTn id="45" presetID="22" presetClass="entr" presetSubtype="4" fill="hold" nodeType="withEffect">
                                      <p:stCondLst>
                                        <p:cond delay="300"/>
                                      </p:stCondLst>
                                      <p:childTnLst>
                                        <p:set>
                                          <p:cBhvr>
                                            <p:cTn id="46" dur="1" fill="hold">
                                              <p:stCondLst>
                                                <p:cond delay="0"/>
                                              </p:stCondLst>
                                            </p:cTn>
                                            <p:tgtEl>
                                              <p:spTgt spid="122"/>
                                            </p:tgtEl>
                                            <p:attrNameLst>
                                              <p:attrName>style.visibility</p:attrName>
                                            </p:attrNameLst>
                                          </p:cBhvr>
                                          <p:to>
                                            <p:strVal val="visible"/>
                                          </p:to>
                                        </p:set>
                                        <p:animEffect transition="in" filter="wipe(down)">
                                          <p:cBhvr>
                                            <p:cTn id="47" dur="500"/>
                                            <p:tgtEl>
                                              <p:spTgt spid="122"/>
                                            </p:tgtEl>
                                          </p:cBhvr>
                                        </p:animEffect>
                                      </p:childTnLst>
                                    </p:cTn>
                                  </p:par>
                                </p:childTnLst>
                              </p:cTn>
                            </p:par>
                            <p:par>
                              <p:cTn id="48" fill="hold">
                                <p:stCondLst>
                                  <p:cond delay="1500"/>
                                </p:stCondLst>
                                <p:childTnLst>
                                  <p:par>
                                    <p:cTn id="49" presetID="22" presetClass="entr" presetSubtype="4"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down)">
                                          <p:cBhvr>
                                            <p:cTn id="51" dur="500"/>
                                            <p:tgtEl>
                                              <p:spTgt spid="11"/>
                                            </p:tgtEl>
                                          </p:cBhvr>
                                        </p:animEffect>
                                      </p:childTnLst>
                                    </p:cTn>
                                  </p:par>
                                  <p:par>
                                    <p:cTn id="52" presetID="22" presetClass="entr" presetSubtype="4" fill="hold" grpId="0" nodeType="withEffect">
                                      <p:stCondLst>
                                        <p:cond delay="500"/>
                                      </p:stCondLst>
                                      <p:childTnLst>
                                        <p:set>
                                          <p:cBhvr>
                                            <p:cTn id="53" dur="1" fill="hold">
                                              <p:stCondLst>
                                                <p:cond delay="0"/>
                                              </p:stCondLst>
                                            </p:cTn>
                                            <p:tgtEl>
                                              <p:spTgt spid="118"/>
                                            </p:tgtEl>
                                            <p:attrNameLst>
                                              <p:attrName>style.visibility</p:attrName>
                                            </p:attrNameLst>
                                          </p:cBhvr>
                                          <p:to>
                                            <p:strVal val="visible"/>
                                          </p:to>
                                        </p:set>
                                        <p:animEffect transition="in" filter="wipe(down)">
                                          <p:cBhvr>
                                            <p:cTn id="54" dur="500"/>
                                            <p:tgtEl>
                                              <p:spTgt spid="118"/>
                                            </p:tgtEl>
                                          </p:cBhvr>
                                        </p:animEffect>
                                      </p:childTnLst>
                                    </p:cTn>
                                  </p:par>
                                </p:childTnLst>
                              </p:cTn>
                            </p:par>
                            <p:par>
                              <p:cTn id="55" fill="hold">
                                <p:stCondLst>
                                  <p:cond delay="2000"/>
                                </p:stCondLst>
                                <p:childTnLst>
                                  <p:par>
                                    <p:cTn id="56" presetID="22" presetClass="entr" presetSubtype="4" fill="hold" nodeType="after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wipe(down)">
                                          <p:cBhvr>
                                            <p:cTn id="58" dur="500"/>
                                            <p:tgtEl>
                                              <p:spTgt spid="43"/>
                                            </p:tgtEl>
                                          </p:cBhvr>
                                        </p:animEffect>
                                      </p:childTnLst>
                                    </p:cTn>
                                  </p:par>
                                  <p:par>
                                    <p:cTn id="59" presetID="22" presetClass="entr" presetSubtype="4" fill="hold" nodeType="withEffect">
                                      <p:stCondLst>
                                        <p:cond delay="700"/>
                                      </p:stCondLst>
                                      <p:childTnLst>
                                        <p:set>
                                          <p:cBhvr>
                                            <p:cTn id="60" dur="1" fill="hold">
                                              <p:stCondLst>
                                                <p:cond delay="0"/>
                                              </p:stCondLst>
                                            </p:cTn>
                                            <p:tgtEl>
                                              <p:spTgt spid="130"/>
                                            </p:tgtEl>
                                            <p:attrNameLst>
                                              <p:attrName>style.visibility</p:attrName>
                                            </p:attrNameLst>
                                          </p:cBhvr>
                                          <p:to>
                                            <p:strVal val="visible"/>
                                          </p:to>
                                        </p:set>
                                        <p:animEffect transition="in" filter="wipe(down)">
                                          <p:cBhvr>
                                            <p:cTn id="61" dur="500"/>
                                            <p:tgtEl>
                                              <p:spTgt spid="130"/>
                                            </p:tgtEl>
                                          </p:cBhvr>
                                        </p:animEffect>
                                      </p:childTnLst>
                                    </p:cTn>
                                  </p:par>
                                </p:childTnLst>
                              </p:cTn>
                            </p:par>
                            <p:par>
                              <p:cTn id="62" fill="hold">
                                <p:stCondLst>
                                  <p:cond delay="2500"/>
                                </p:stCondLst>
                                <p:childTnLst>
                                  <p:par>
                                    <p:cTn id="63" presetID="22" presetClass="entr" presetSubtype="4" fill="hold" nodeType="afterEffect">
                                      <p:stCondLst>
                                        <p:cond delay="0"/>
                                      </p:stCondLst>
                                      <p:childTnLst>
                                        <p:set>
                                          <p:cBhvr>
                                            <p:cTn id="64" dur="1" fill="hold">
                                              <p:stCondLst>
                                                <p:cond delay="0"/>
                                              </p:stCondLst>
                                            </p:cTn>
                                            <p:tgtEl>
                                              <p:spTgt spid="71"/>
                                            </p:tgtEl>
                                            <p:attrNameLst>
                                              <p:attrName>style.visibility</p:attrName>
                                            </p:attrNameLst>
                                          </p:cBhvr>
                                          <p:to>
                                            <p:strVal val="visible"/>
                                          </p:to>
                                        </p:set>
                                        <p:animEffect transition="in" filter="wipe(down)">
                                          <p:cBhvr>
                                            <p:cTn id="65" dur="500"/>
                                            <p:tgtEl>
                                              <p:spTgt spid="71"/>
                                            </p:tgtEl>
                                          </p:cBhvr>
                                        </p:animEffect>
                                      </p:childTnLst>
                                    </p:cTn>
                                  </p:par>
                                  <p:par>
                                    <p:cTn id="66" presetID="22" presetClass="entr" presetSubtype="4" fill="hold" grpId="0" nodeType="withEffect">
                                      <p:stCondLst>
                                        <p:cond delay="900"/>
                                      </p:stCondLst>
                                      <p:childTnLst>
                                        <p:set>
                                          <p:cBhvr>
                                            <p:cTn id="67" dur="1" fill="hold">
                                              <p:stCondLst>
                                                <p:cond delay="0"/>
                                              </p:stCondLst>
                                            </p:cTn>
                                            <p:tgtEl>
                                              <p:spTgt spid="126"/>
                                            </p:tgtEl>
                                            <p:attrNameLst>
                                              <p:attrName>style.visibility</p:attrName>
                                            </p:attrNameLst>
                                          </p:cBhvr>
                                          <p:to>
                                            <p:strVal val="visible"/>
                                          </p:to>
                                        </p:set>
                                        <p:animEffect transition="in" filter="wipe(down)">
                                          <p:cBhvr>
                                            <p:cTn id="68" dur="500"/>
                                            <p:tgtEl>
                                              <p:spTgt spid="126"/>
                                            </p:tgtEl>
                                          </p:cBhvr>
                                        </p:animEffect>
                                      </p:childTnLst>
                                    </p:cTn>
                                  </p:par>
                                </p:childTnLst>
                              </p:cTn>
                            </p:par>
                            <p:par>
                              <p:cTn id="69" fill="hold">
                                <p:stCondLst>
                                  <p:cond delay="3000"/>
                                </p:stCondLst>
                                <p:childTnLst>
                                  <p:par>
                                    <p:cTn id="70" presetID="22" presetClass="entr" presetSubtype="4" fill="hold" nodeType="afterEffect">
                                      <p:stCondLst>
                                        <p:cond delay="0"/>
                                      </p:stCondLst>
                                      <p:childTnLst>
                                        <p:set>
                                          <p:cBhvr>
                                            <p:cTn id="71" dur="1" fill="hold">
                                              <p:stCondLst>
                                                <p:cond delay="0"/>
                                              </p:stCondLst>
                                            </p:cTn>
                                            <p:tgtEl>
                                              <p:spTgt spid="94"/>
                                            </p:tgtEl>
                                            <p:attrNameLst>
                                              <p:attrName>style.visibility</p:attrName>
                                            </p:attrNameLst>
                                          </p:cBhvr>
                                          <p:to>
                                            <p:strVal val="visible"/>
                                          </p:to>
                                        </p:set>
                                        <p:animEffect transition="in" filter="wipe(down)">
                                          <p:cBhvr>
                                            <p:cTn id="72" dur="500"/>
                                            <p:tgtEl>
                                              <p:spTgt spid="94"/>
                                            </p:tgtEl>
                                          </p:cBhvr>
                                        </p:animEffect>
                                      </p:childTnLst>
                                    </p:cTn>
                                  </p:par>
                                  <p:par>
                                    <p:cTn id="73" presetID="12" presetClass="entr" presetSubtype="1" fill="hold" grpId="0" nodeType="withEffect">
                                      <p:stCondLst>
                                        <p:cond delay="800"/>
                                      </p:stCondLst>
                                      <p:childTnLst>
                                        <p:set>
                                          <p:cBhvr>
                                            <p:cTn id="74" dur="1" fill="hold">
                                              <p:stCondLst>
                                                <p:cond delay="0"/>
                                              </p:stCondLst>
                                            </p:cTn>
                                            <p:tgtEl>
                                              <p:spTgt spid="135"/>
                                            </p:tgtEl>
                                            <p:attrNameLst>
                                              <p:attrName>style.visibility</p:attrName>
                                            </p:attrNameLst>
                                          </p:cBhvr>
                                          <p:to>
                                            <p:strVal val="visible"/>
                                          </p:to>
                                        </p:set>
                                        <p:anim calcmode="lin" valueType="num">
                                          <p:cBhvr additive="base">
                                            <p:cTn id="75" dur="500"/>
                                            <p:tgtEl>
                                              <p:spTgt spid="135"/>
                                            </p:tgtEl>
                                            <p:attrNameLst>
                                              <p:attrName>ppt_y</p:attrName>
                                            </p:attrNameLst>
                                          </p:cBhvr>
                                          <p:tavLst>
                                            <p:tav tm="0">
                                              <p:val>
                                                <p:strVal val="#ppt_y-#ppt_h*1.125000"/>
                                              </p:val>
                                            </p:tav>
                                            <p:tav tm="100000">
                                              <p:val>
                                                <p:strVal val="#ppt_y"/>
                                              </p:val>
                                            </p:tav>
                                          </p:tavLst>
                                        </p:anim>
                                        <p:animEffect transition="in" filter="wipe(down)">
                                          <p:cBhvr>
                                            <p:cTn id="76" dur="500"/>
                                            <p:tgtEl>
                                              <p:spTgt spid="135"/>
                                            </p:tgtEl>
                                          </p:cBhvr>
                                        </p:animEffect>
                                      </p:childTnLst>
                                    </p:cTn>
                                  </p:par>
                                  <p:par>
                                    <p:cTn id="77" presetID="12" presetClass="entr" presetSubtype="1" fill="hold" grpId="0" nodeType="withEffect">
                                      <p:stCondLst>
                                        <p:cond delay="1000"/>
                                      </p:stCondLst>
                                      <p:childTnLst>
                                        <p:set>
                                          <p:cBhvr>
                                            <p:cTn id="78" dur="1" fill="hold">
                                              <p:stCondLst>
                                                <p:cond delay="0"/>
                                              </p:stCondLst>
                                            </p:cTn>
                                            <p:tgtEl>
                                              <p:spTgt spid="136"/>
                                            </p:tgtEl>
                                            <p:attrNameLst>
                                              <p:attrName>style.visibility</p:attrName>
                                            </p:attrNameLst>
                                          </p:cBhvr>
                                          <p:to>
                                            <p:strVal val="visible"/>
                                          </p:to>
                                        </p:set>
                                        <p:anim calcmode="lin" valueType="num">
                                          <p:cBhvr additive="base">
                                            <p:cTn id="79" dur="500"/>
                                            <p:tgtEl>
                                              <p:spTgt spid="136"/>
                                            </p:tgtEl>
                                            <p:attrNameLst>
                                              <p:attrName>ppt_y</p:attrName>
                                            </p:attrNameLst>
                                          </p:cBhvr>
                                          <p:tavLst>
                                            <p:tav tm="0">
                                              <p:val>
                                                <p:strVal val="#ppt_y-#ppt_h*1.125000"/>
                                              </p:val>
                                            </p:tav>
                                            <p:tav tm="100000">
                                              <p:val>
                                                <p:strVal val="#ppt_y"/>
                                              </p:val>
                                            </p:tav>
                                          </p:tavLst>
                                        </p:anim>
                                        <p:animEffect transition="in" filter="wipe(down)">
                                          <p:cBhvr>
                                            <p:cTn id="80" dur="500"/>
                                            <p:tgtEl>
                                              <p:spTgt spid="136"/>
                                            </p:tgtEl>
                                          </p:cBhvr>
                                        </p:animEffect>
                                      </p:childTnLst>
                                    </p:cTn>
                                  </p:par>
                                  <p:par>
                                    <p:cTn id="81" presetID="12" presetClass="entr" presetSubtype="1" fill="hold" grpId="0" nodeType="withEffect">
                                      <p:stCondLst>
                                        <p:cond delay="1200"/>
                                      </p:stCondLst>
                                      <p:childTnLst>
                                        <p:set>
                                          <p:cBhvr>
                                            <p:cTn id="82" dur="1" fill="hold">
                                              <p:stCondLst>
                                                <p:cond delay="0"/>
                                              </p:stCondLst>
                                            </p:cTn>
                                            <p:tgtEl>
                                              <p:spTgt spid="134"/>
                                            </p:tgtEl>
                                            <p:attrNameLst>
                                              <p:attrName>style.visibility</p:attrName>
                                            </p:attrNameLst>
                                          </p:cBhvr>
                                          <p:to>
                                            <p:strVal val="visible"/>
                                          </p:to>
                                        </p:set>
                                        <p:anim calcmode="lin" valueType="num">
                                          <p:cBhvr additive="base">
                                            <p:cTn id="83" dur="500"/>
                                            <p:tgtEl>
                                              <p:spTgt spid="134"/>
                                            </p:tgtEl>
                                            <p:attrNameLst>
                                              <p:attrName>ppt_y</p:attrName>
                                            </p:attrNameLst>
                                          </p:cBhvr>
                                          <p:tavLst>
                                            <p:tav tm="0">
                                              <p:val>
                                                <p:strVal val="#ppt_y-#ppt_h*1.125000"/>
                                              </p:val>
                                            </p:tav>
                                            <p:tav tm="100000">
                                              <p:val>
                                                <p:strVal val="#ppt_y"/>
                                              </p:val>
                                            </p:tav>
                                          </p:tavLst>
                                        </p:anim>
                                        <p:animEffect transition="in" filter="wipe(down)">
                                          <p:cBhvr>
                                            <p:cTn id="84" dur="500"/>
                                            <p:tgtEl>
                                              <p:spTgt spid="134"/>
                                            </p:tgtEl>
                                          </p:cBhvr>
                                        </p:animEffect>
                                      </p:childTnLst>
                                    </p:cTn>
                                  </p:par>
                                  <p:par>
                                    <p:cTn id="85" presetID="12" presetClass="entr" presetSubtype="1" fill="hold" grpId="0" nodeType="withEffect">
                                      <p:stCondLst>
                                        <p:cond delay="1400"/>
                                      </p:stCondLst>
                                      <p:childTnLst>
                                        <p:set>
                                          <p:cBhvr>
                                            <p:cTn id="86" dur="1" fill="hold">
                                              <p:stCondLst>
                                                <p:cond delay="0"/>
                                              </p:stCondLst>
                                            </p:cTn>
                                            <p:tgtEl>
                                              <p:spTgt spid="137"/>
                                            </p:tgtEl>
                                            <p:attrNameLst>
                                              <p:attrName>style.visibility</p:attrName>
                                            </p:attrNameLst>
                                          </p:cBhvr>
                                          <p:to>
                                            <p:strVal val="visible"/>
                                          </p:to>
                                        </p:set>
                                        <p:anim calcmode="lin" valueType="num">
                                          <p:cBhvr additive="base">
                                            <p:cTn id="87" dur="500"/>
                                            <p:tgtEl>
                                              <p:spTgt spid="137"/>
                                            </p:tgtEl>
                                            <p:attrNameLst>
                                              <p:attrName>ppt_y</p:attrName>
                                            </p:attrNameLst>
                                          </p:cBhvr>
                                          <p:tavLst>
                                            <p:tav tm="0">
                                              <p:val>
                                                <p:strVal val="#ppt_y-#ppt_h*1.125000"/>
                                              </p:val>
                                            </p:tav>
                                            <p:tav tm="100000">
                                              <p:val>
                                                <p:strVal val="#ppt_y"/>
                                              </p:val>
                                            </p:tav>
                                          </p:tavLst>
                                        </p:anim>
                                        <p:animEffect transition="in" filter="wipe(down)">
                                          <p:cBhvr>
                                            <p:cTn id="88"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animBg="1"/>
          <p:bldP spid="118" grpId="0" animBg="1"/>
          <p:bldP spid="31" grpId="0"/>
          <p:bldP spid="34" grpId="0"/>
          <p:bldP spid="125" grpId="0" animBg="1"/>
          <p:bldP spid="133" grpId="0" animBg="1"/>
          <p:bldP spid="134" grpId="0"/>
          <p:bldP spid="135" grpId="0"/>
          <p:bldP spid="136" grpId="0"/>
          <p:bldP spid="13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750"/>
                                            <p:tgtEl>
                                              <p:spTgt spid="34"/>
                                            </p:tgtEl>
                                          </p:cBhvr>
                                        </p:animEffect>
                                      </p:childTnLst>
                                    </p:cTn>
                                  </p:par>
                                </p:childTnLst>
                              </p:cTn>
                            </p:par>
                            <p:par>
                              <p:cTn id="11" fill="hold">
                                <p:stCondLst>
                                  <p:cond delay="500"/>
                                </p:stCondLst>
                                <p:childTnLst>
                                  <p:par>
                                    <p:cTn id="12" presetID="12" presetClass="entr" presetSubtype="8" fill="hold" nodeType="afterEffect">
                                      <p:stCondLst>
                                        <p:cond delay="0"/>
                                      </p:stCondLst>
                                      <p:childTnLst>
                                        <p:set>
                                          <p:cBhvr>
                                            <p:cTn id="13" dur="1" fill="hold">
                                              <p:stCondLst>
                                                <p:cond delay="0"/>
                                              </p:stCondLst>
                                            </p:cTn>
                                            <p:tgtEl>
                                              <p:spTgt spid="138"/>
                                            </p:tgtEl>
                                            <p:attrNameLst>
                                              <p:attrName>style.visibility</p:attrName>
                                            </p:attrNameLst>
                                          </p:cBhvr>
                                          <p:to>
                                            <p:strVal val="visible"/>
                                          </p:to>
                                        </p:set>
                                        <p:anim calcmode="lin" valueType="num">
                                          <p:cBhvr additive="base">
                                            <p:cTn id="14" dur="350"/>
                                            <p:tgtEl>
                                              <p:spTgt spid="138"/>
                                            </p:tgtEl>
                                            <p:attrNameLst>
                                              <p:attrName>ppt_x</p:attrName>
                                            </p:attrNameLst>
                                          </p:cBhvr>
                                          <p:tavLst>
                                            <p:tav tm="0">
                                              <p:val>
                                                <p:strVal val="#ppt_x-#ppt_w*1.125000"/>
                                              </p:val>
                                            </p:tav>
                                            <p:tav tm="100000">
                                              <p:val>
                                                <p:strVal val="#ppt_x"/>
                                              </p:val>
                                            </p:tav>
                                          </p:tavLst>
                                        </p:anim>
                                        <p:animEffect transition="in" filter="wipe(right)">
                                          <p:cBhvr>
                                            <p:cTn id="15" dur="350"/>
                                            <p:tgtEl>
                                              <p:spTgt spid="138"/>
                                            </p:tgtEl>
                                          </p:cBhvr>
                                        </p:animEffect>
                                      </p:childTnLst>
                                    </p:cTn>
                                  </p:par>
                                  <p:par>
                                    <p:cTn id="16" presetID="12" presetClass="entr" presetSubtype="8" fill="hold" nodeType="withEffect">
                                      <p:stCondLst>
                                        <p:cond delay="100"/>
                                      </p:stCondLst>
                                      <p:childTnLst>
                                        <p:set>
                                          <p:cBhvr>
                                            <p:cTn id="17" dur="1" fill="hold">
                                              <p:stCondLst>
                                                <p:cond delay="0"/>
                                              </p:stCondLst>
                                            </p:cTn>
                                            <p:tgtEl>
                                              <p:spTgt spid="145"/>
                                            </p:tgtEl>
                                            <p:attrNameLst>
                                              <p:attrName>style.visibility</p:attrName>
                                            </p:attrNameLst>
                                          </p:cBhvr>
                                          <p:to>
                                            <p:strVal val="visible"/>
                                          </p:to>
                                        </p:set>
                                        <p:anim calcmode="lin" valueType="num">
                                          <p:cBhvr additive="base">
                                            <p:cTn id="18" dur="350"/>
                                            <p:tgtEl>
                                              <p:spTgt spid="145"/>
                                            </p:tgtEl>
                                            <p:attrNameLst>
                                              <p:attrName>ppt_x</p:attrName>
                                            </p:attrNameLst>
                                          </p:cBhvr>
                                          <p:tavLst>
                                            <p:tav tm="0">
                                              <p:val>
                                                <p:strVal val="#ppt_x-#ppt_w*1.125000"/>
                                              </p:val>
                                            </p:tav>
                                            <p:tav tm="100000">
                                              <p:val>
                                                <p:strVal val="#ppt_x"/>
                                              </p:val>
                                            </p:tav>
                                          </p:tavLst>
                                        </p:anim>
                                        <p:animEffect transition="in" filter="wipe(right)">
                                          <p:cBhvr>
                                            <p:cTn id="19" dur="350"/>
                                            <p:tgtEl>
                                              <p:spTgt spid="145"/>
                                            </p:tgtEl>
                                          </p:cBhvr>
                                        </p:animEffect>
                                      </p:childTnLst>
                                    </p:cTn>
                                  </p:par>
                                  <p:par>
                                    <p:cTn id="20" presetID="12" presetClass="entr" presetSubtype="8" fill="hold" nodeType="withEffect">
                                      <p:stCondLst>
                                        <p:cond delay="200"/>
                                      </p:stCondLst>
                                      <p:childTnLst>
                                        <p:set>
                                          <p:cBhvr>
                                            <p:cTn id="21" dur="1" fill="hold">
                                              <p:stCondLst>
                                                <p:cond delay="0"/>
                                              </p:stCondLst>
                                            </p:cTn>
                                            <p:tgtEl>
                                              <p:spTgt spid="152"/>
                                            </p:tgtEl>
                                            <p:attrNameLst>
                                              <p:attrName>style.visibility</p:attrName>
                                            </p:attrNameLst>
                                          </p:cBhvr>
                                          <p:to>
                                            <p:strVal val="visible"/>
                                          </p:to>
                                        </p:set>
                                        <p:anim calcmode="lin" valueType="num">
                                          <p:cBhvr additive="base">
                                            <p:cTn id="22" dur="350"/>
                                            <p:tgtEl>
                                              <p:spTgt spid="152"/>
                                            </p:tgtEl>
                                            <p:attrNameLst>
                                              <p:attrName>ppt_x</p:attrName>
                                            </p:attrNameLst>
                                          </p:cBhvr>
                                          <p:tavLst>
                                            <p:tav tm="0">
                                              <p:val>
                                                <p:strVal val="#ppt_x-#ppt_w*1.125000"/>
                                              </p:val>
                                            </p:tav>
                                            <p:tav tm="100000">
                                              <p:val>
                                                <p:strVal val="#ppt_x"/>
                                              </p:val>
                                            </p:tav>
                                          </p:tavLst>
                                        </p:anim>
                                        <p:animEffect transition="in" filter="wipe(right)">
                                          <p:cBhvr>
                                            <p:cTn id="23" dur="350"/>
                                            <p:tgtEl>
                                              <p:spTgt spid="152"/>
                                            </p:tgtEl>
                                          </p:cBhvr>
                                        </p:animEffect>
                                      </p:childTnLst>
                                    </p:cTn>
                                  </p:par>
                                  <p:par>
                                    <p:cTn id="24" presetID="12" presetClass="entr" presetSubtype="8" fill="hold" nodeType="withEffect">
                                      <p:stCondLst>
                                        <p:cond delay="300"/>
                                      </p:stCondLst>
                                      <p:childTnLst>
                                        <p:set>
                                          <p:cBhvr>
                                            <p:cTn id="25" dur="1" fill="hold">
                                              <p:stCondLst>
                                                <p:cond delay="0"/>
                                              </p:stCondLst>
                                            </p:cTn>
                                            <p:tgtEl>
                                              <p:spTgt spid="159"/>
                                            </p:tgtEl>
                                            <p:attrNameLst>
                                              <p:attrName>style.visibility</p:attrName>
                                            </p:attrNameLst>
                                          </p:cBhvr>
                                          <p:to>
                                            <p:strVal val="visible"/>
                                          </p:to>
                                        </p:set>
                                        <p:anim calcmode="lin" valueType="num">
                                          <p:cBhvr additive="base">
                                            <p:cTn id="26" dur="350"/>
                                            <p:tgtEl>
                                              <p:spTgt spid="159"/>
                                            </p:tgtEl>
                                            <p:attrNameLst>
                                              <p:attrName>ppt_x</p:attrName>
                                            </p:attrNameLst>
                                          </p:cBhvr>
                                          <p:tavLst>
                                            <p:tav tm="0">
                                              <p:val>
                                                <p:strVal val="#ppt_x-#ppt_w*1.125000"/>
                                              </p:val>
                                            </p:tav>
                                            <p:tav tm="100000">
                                              <p:val>
                                                <p:strVal val="#ppt_x"/>
                                              </p:val>
                                            </p:tav>
                                          </p:tavLst>
                                        </p:anim>
                                        <p:animEffect transition="in" filter="wipe(right)">
                                          <p:cBhvr>
                                            <p:cTn id="27" dur="350"/>
                                            <p:tgtEl>
                                              <p:spTgt spid="159"/>
                                            </p:tgtEl>
                                          </p:cBhvr>
                                        </p:animEffect>
                                      </p:childTnLst>
                                    </p:cTn>
                                  </p:par>
                                </p:childTnLst>
                              </p:cTn>
                            </p:par>
                            <p:par>
                              <p:cTn id="28" fill="hold">
                                <p:stCondLst>
                                  <p:cond delay="1000"/>
                                </p:stCondLst>
                                <p:childTnLst>
                                  <p:par>
                                    <p:cTn id="29" presetID="2" presetClass="entr" presetSubtype="4" fill="hold" grpId="0" nodeType="afterEffect">
                                      <p:stCondLst>
                                        <p:cond delay="0"/>
                                      </p:stCondLst>
                                      <p:childTnLst>
                                        <p:set>
                                          <p:cBhvr>
                                            <p:cTn id="30" dur="1" fill="hold">
                                              <p:stCondLst>
                                                <p:cond delay="0"/>
                                              </p:stCondLst>
                                            </p:cTn>
                                            <p:tgtEl>
                                              <p:spTgt spid="125"/>
                                            </p:tgtEl>
                                            <p:attrNameLst>
                                              <p:attrName>style.visibility</p:attrName>
                                            </p:attrNameLst>
                                          </p:cBhvr>
                                          <p:to>
                                            <p:strVal val="visible"/>
                                          </p:to>
                                        </p:set>
                                        <p:anim calcmode="lin" valueType="num">
                                          <p:cBhvr additive="base">
                                            <p:cTn id="31" dur="300" fill="hold"/>
                                            <p:tgtEl>
                                              <p:spTgt spid="125"/>
                                            </p:tgtEl>
                                            <p:attrNameLst>
                                              <p:attrName>ppt_x</p:attrName>
                                            </p:attrNameLst>
                                          </p:cBhvr>
                                          <p:tavLst>
                                            <p:tav tm="0">
                                              <p:val>
                                                <p:strVal val="#ppt_x"/>
                                              </p:val>
                                            </p:tav>
                                            <p:tav tm="100000">
                                              <p:val>
                                                <p:strVal val="#ppt_x"/>
                                              </p:val>
                                            </p:tav>
                                          </p:tavLst>
                                        </p:anim>
                                        <p:anim calcmode="lin" valueType="num">
                                          <p:cBhvr additive="base">
                                            <p:cTn id="32" dur="300" fill="hold"/>
                                            <p:tgtEl>
                                              <p:spTgt spid="125"/>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200"/>
                                      </p:stCondLst>
                                      <p:childTnLst>
                                        <p:set>
                                          <p:cBhvr>
                                            <p:cTn id="34" dur="1" fill="hold">
                                              <p:stCondLst>
                                                <p:cond delay="0"/>
                                              </p:stCondLst>
                                            </p:cTn>
                                            <p:tgtEl>
                                              <p:spTgt spid="119"/>
                                            </p:tgtEl>
                                            <p:attrNameLst>
                                              <p:attrName>style.visibility</p:attrName>
                                            </p:attrNameLst>
                                          </p:cBhvr>
                                          <p:to>
                                            <p:strVal val="visible"/>
                                          </p:to>
                                        </p:set>
                                        <p:anim calcmode="lin" valueType="num">
                                          <p:cBhvr additive="base">
                                            <p:cTn id="35" dur="300" fill="hold"/>
                                            <p:tgtEl>
                                              <p:spTgt spid="119"/>
                                            </p:tgtEl>
                                            <p:attrNameLst>
                                              <p:attrName>ppt_x</p:attrName>
                                            </p:attrNameLst>
                                          </p:cBhvr>
                                          <p:tavLst>
                                            <p:tav tm="0">
                                              <p:val>
                                                <p:strVal val="#ppt_x"/>
                                              </p:val>
                                            </p:tav>
                                            <p:tav tm="100000">
                                              <p:val>
                                                <p:strVal val="#ppt_x"/>
                                              </p:val>
                                            </p:tav>
                                          </p:tavLst>
                                        </p:anim>
                                        <p:anim calcmode="lin" valueType="num">
                                          <p:cBhvr additive="base">
                                            <p:cTn id="36" dur="300" fill="hold"/>
                                            <p:tgtEl>
                                              <p:spTgt spid="11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133"/>
                                            </p:tgtEl>
                                            <p:attrNameLst>
                                              <p:attrName>style.visibility</p:attrName>
                                            </p:attrNameLst>
                                          </p:cBhvr>
                                          <p:to>
                                            <p:strVal val="visible"/>
                                          </p:to>
                                        </p:set>
                                        <p:anim calcmode="lin" valueType="num">
                                          <p:cBhvr additive="base">
                                            <p:cTn id="39" dur="300" fill="hold"/>
                                            <p:tgtEl>
                                              <p:spTgt spid="133"/>
                                            </p:tgtEl>
                                            <p:attrNameLst>
                                              <p:attrName>ppt_x</p:attrName>
                                            </p:attrNameLst>
                                          </p:cBhvr>
                                          <p:tavLst>
                                            <p:tav tm="0">
                                              <p:val>
                                                <p:strVal val="#ppt_x"/>
                                              </p:val>
                                            </p:tav>
                                            <p:tav tm="100000">
                                              <p:val>
                                                <p:strVal val="#ppt_x"/>
                                              </p:val>
                                            </p:tav>
                                          </p:tavLst>
                                        </p:anim>
                                        <p:anim calcmode="lin" valueType="num">
                                          <p:cBhvr additive="base">
                                            <p:cTn id="40" dur="300" fill="hold"/>
                                            <p:tgtEl>
                                              <p:spTgt spid="133"/>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600"/>
                                      </p:stCondLst>
                                      <p:childTnLst>
                                        <p:set>
                                          <p:cBhvr>
                                            <p:cTn id="42" dur="1" fill="hold">
                                              <p:stCondLst>
                                                <p:cond delay="0"/>
                                              </p:stCondLst>
                                            </p:cTn>
                                            <p:tgtEl>
                                              <p:spTgt spid="127"/>
                                            </p:tgtEl>
                                            <p:attrNameLst>
                                              <p:attrName>style.visibility</p:attrName>
                                            </p:attrNameLst>
                                          </p:cBhvr>
                                          <p:to>
                                            <p:strVal val="visible"/>
                                          </p:to>
                                        </p:set>
                                        <p:anim calcmode="lin" valueType="num">
                                          <p:cBhvr additive="base">
                                            <p:cTn id="43" dur="300" fill="hold"/>
                                            <p:tgtEl>
                                              <p:spTgt spid="127"/>
                                            </p:tgtEl>
                                            <p:attrNameLst>
                                              <p:attrName>ppt_x</p:attrName>
                                            </p:attrNameLst>
                                          </p:cBhvr>
                                          <p:tavLst>
                                            <p:tav tm="0">
                                              <p:val>
                                                <p:strVal val="#ppt_x"/>
                                              </p:val>
                                            </p:tav>
                                            <p:tav tm="100000">
                                              <p:val>
                                                <p:strVal val="#ppt_x"/>
                                              </p:val>
                                            </p:tav>
                                          </p:tavLst>
                                        </p:anim>
                                        <p:anim calcmode="lin" valueType="num">
                                          <p:cBhvr additive="base">
                                            <p:cTn id="44" dur="300" fill="hold"/>
                                            <p:tgtEl>
                                              <p:spTgt spid="127"/>
                                            </p:tgtEl>
                                            <p:attrNameLst>
                                              <p:attrName>ppt_y</p:attrName>
                                            </p:attrNameLst>
                                          </p:cBhvr>
                                          <p:tavLst>
                                            <p:tav tm="0">
                                              <p:val>
                                                <p:strVal val="1+#ppt_h/2"/>
                                              </p:val>
                                            </p:tav>
                                            <p:tav tm="100000">
                                              <p:val>
                                                <p:strVal val="#ppt_y"/>
                                              </p:val>
                                            </p:tav>
                                          </p:tavLst>
                                        </p:anim>
                                      </p:childTnLst>
                                    </p:cTn>
                                  </p:par>
                                  <p:par>
                                    <p:cTn id="45" presetID="22" presetClass="entr" presetSubtype="4" fill="hold" nodeType="withEffect">
                                      <p:stCondLst>
                                        <p:cond delay="300"/>
                                      </p:stCondLst>
                                      <p:childTnLst>
                                        <p:set>
                                          <p:cBhvr>
                                            <p:cTn id="46" dur="1" fill="hold">
                                              <p:stCondLst>
                                                <p:cond delay="0"/>
                                              </p:stCondLst>
                                            </p:cTn>
                                            <p:tgtEl>
                                              <p:spTgt spid="122"/>
                                            </p:tgtEl>
                                            <p:attrNameLst>
                                              <p:attrName>style.visibility</p:attrName>
                                            </p:attrNameLst>
                                          </p:cBhvr>
                                          <p:to>
                                            <p:strVal val="visible"/>
                                          </p:to>
                                        </p:set>
                                        <p:animEffect transition="in" filter="wipe(down)">
                                          <p:cBhvr>
                                            <p:cTn id="47" dur="500"/>
                                            <p:tgtEl>
                                              <p:spTgt spid="122"/>
                                            </p:tgtEl>
                                          </p:cBhvr>
                                        </p:animEffect>
                                      </p:childTnLst>
                                    </p:cTn>
                                  </p:par>
                                </p:childTnLst>
                              </p:cTn>
                            </p:par>
                            <p:par>
                              <p:cTn id="48" fill="hold">
                                <p:stCondLst>
                                  <p:cond delay="1500"/>
                                </p:stCondLst>
                                <p:childTnLst>
                                  <p:par>
                                    <p:cTn id="49" presetID="22" presetClass="entr" presetSubtype="4"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down)">
                                          <p:cBhvr>
                                            <p:cTn id="51" dur="500"/>
                                            <p:tgtEl>
                                              <p:spTgt spid="11"/>
                                            </p:tgtEl>
                                          </p:cBhvr>
                                        </p:animEffect>
                                      </p:childTnLst>
                                    </p:cTn>
                                  </p:par>
                                  <p:par>
                                    <p:cTn id="52" presetID="22" presetClass="entr" presetSubtype="4" fill="hold" grpId="0" nodeType="withEffect">
                                      <p:stCondLst>
                                        <p:cond delay="500"/>
                                      </p:stCondLst>
                                      <p:childTnLst>
                                        <p:set>
                                          <p:cBhvr>
                                            <p:cTn id="53" dur="1" fill="hold">
                                              <p:stCondLst>
                                                <p:cond delay="0"/>
                                              </p:stCondLst>
                                            </p:cTn>
                                            <p:tgtEl>
                                              <p:spTgt spid="118"/>
                                            </p:tgtEl>
                                            <p:attrNameLst>
                                              <p:attrName>style.visibility</p:attrName>
                                            </p:attrNameLst>
                                          </p:cBhvr>
                                          <p:to>
                                            <p:strVal val="visible"/>
                                          </p:to>
                                        </p:set>
                                        <p:animEffect transition="in" filter="wipe(down)">
                                          <p:cBhvr>
                                            <p:cTn id="54" dur="500"/>
                                            <p:tgtEl>
                                              <p:spTgt spid="118"/>
                                            </p:tgtEl>
                                          </p:cBhvr>
                                        </p:animEffect>
                                      </p:childTnLst>
                                    </p:cTn>
                                  </p:par>
                                </p:childTnLst>
                              </p:cTn>
                            </p:par>
                            <p:par>
                              <p:cTn id="55" fill="hold">
                                <p:stCondLst>
                                  <p:cond delay="2000"/>
                                </p:stCondLst>
                                <p:childTnLst>
                                  <p:par>
                                    <p:cTn id="56" presetID="22" presetClass="entr" presetSubtype="4" fill="hold" nodeType="after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wipe(down)">
                                          <p:cBhvr>
                                            <p:cTn id="58" dur="500"/>
                                            <p:tgtEl>
                                              <p:spTgt spid="43"/>
                                            </p:tgtEl>
                                          </p:cBhvr>
                                        </p:animEffect>
                                      </p:childTnLst>
                                    </p:cTn>
                                  </p:par>
                                  <p:par>
                                    <p:cTn id="59" presetID="22" presetClass="entr" presetSubtype="4" fill="hold" nodeType="withEffect">
                                      <p:stCondLst>
                                        <p:cond delay="700"/>
                                      </p:stCondLst>
                                      <p:childTnLst>
                                        <p:set>
                                          <p:cBhvr>
                                            <p:cTn id="60" dur="1" fill="hold">
                                              <p:stCondLst>
                                                <p:cond delay="0"/>
                                              </p:stCondLst>
                                            </p:cTn>
                                            <p:tgtEl>
                                              <p:spTgt spid="130"/>
                                            </p:tgtEl>
                                            <p:attrNameLst>
                                              <p:attrName>style.visibility</p:attrName>
                                            </p:attrNameLst>
                                          </p:cBhvr>
                                          <p:to>
                                            <p:strVal val="visible"/>
                                          </p:to>
                                        </p:set>
                                        <p:animEffect transition="in" filter="wipe(down)">
                                          <p:cBhvr>
                                            <p:cTn id="61" dur="500"/>
                                            <p:tgtEl>
                                              <p:spTgt spid="130"/>
                                            </p:tgtEl>
                                          </p:cBhvr>
                                        </p:animEffect>
                                      </p:childTnLst>
                                    </p:cTn>
                                  </p:par>
                                </p:childTnLst>
                              </p:cTn>
                            </p:par>
                            <p:par>
                              <p:cTn id="62" fill="hold">
                                <p:stCondLst>
                                  <p:cond delay="2500"/>
                                </p:stCondLst>
                                <p:childTnLst>
                                  <p:par>
                                    <p:cTn id="63" presetID="22" presetClass="entr" presetSubtype="4" fill="hold" nodeType="afterEffect">
                                      <p:stCondLst>
                                        <p:cond delay="0"/>
                                      </p:stCondLst>
                                      <p:childTnLst>
                                        <p:set>
                                          <p:cBhvr>
                                            <p:cTn id="64" dur="1" fill="hold">
                                              <p:stCondLst>
                                                <p:cond delay="0"/>
                                              </p:stCondLst>
                                            </p:cTn>
                                            <p:tgtEl>
                                              <p:spTgt spid="71"/>
                                            </p:tgtEl>
                                            <p:attrNameLst>
                                              <p:attrName>style.visibility</p:attrName>
                                            </p:attrNameLst>
                                          </p:cBhvr>
                                          <p:to>
                                            <p:strVal val="visible"/>
                                          </p:to>
                                        </p:set>
                                        <p:animEffect transition="in" filter="wipe(down)">
                                          <p:cBhvr>
                                            <p:cTn id="65" dur="500"/>
                                            <p:tgtEl>
                                              <p:spTgt spid="71"/>
                                            </p:tgtEl>
                                          </p:cBhvr>
                                        </p:animEffect>
                                      </p:childTnLst>
                                    </p:cTn>
                                  </p:par>
                                  <p:par>
                                    <p:cTn id="66" presetID="22" presetClass="entr" presetSubtype="4" fill="hold" grpId="0" nodeType="withEffect">
                                      <p:stCondLst>
                                        <p:cond delay="900"/>
                                      </p:stCondLst>
                                      <p:childTnLst>
                                        <p:set>
                                          <p:cBhvr>
                                            <p:cTn id="67" dur="1" fill="hold">
                                              <p:stCondLst>
                                                <p:cond delay="0"/>
                                              </p:stCondLst>
                                            </p:cTn>
                                            <p:tgtEl>
                                              <p:spTgt spid="126"/>
                                            </p:tgtEl>
                                            <p:attrNameLst>
                                              <p:attrName>style.visibility</p:attrName>
                                            </p:attrNameLst>
                                          </p:cBhvr>
                                          <p:to>
                                            <p:strVal val="visible"/>
                                          </p:to>
                                        </p:set>
                                        <p:animEffect transition="in" filter="wipe(down)">
                                          <p:cBhvr>
                                            <p:cTn id="68" dur="500"/>
                                            <p:tgtEl>
                                              <p:spTgt spid="126"/>
                                            </p:tgtEl>
                                          </p:cBhvr>
                                        </p:animEffect>
                                      </p:childTnLst>
                                    </p:cTn>
                                  </p:par>
                                </p:childTnLst>
                              </p:cTn>
                            </p:par>
                            <p:par>
                              <p:cTn id="69" fill="hold">
                                <p:stCondLst>
                                  <p:cond delay="3000"/>
                                </p:stCondLst>
                                <p:childTnLst>
                                  <p:par>
                                    <p:cTn id="70" presetID="22" presetClass="entr" presetSubtype="4" fill="hold" nodeType="afterEffect">
                                      <p:stCondLst>
                                        <p:cond delay="0"/>
                                      </p:stCondLst>
                                      <p:childTnLst>
                                        <p:set>
                                          <p:cBhvr>
                                            <p:cTn id="71" dur="1" fill="hold">
                                              <p:stCondLst>
                                                <p:cond delay="0"/>
                                              </p:stCondLst>
                                            </p:cTn>
                                            <p:tgtEl>
                                              <p:spTgt spid="94"/>
                                            </p:tgtEl>
                                            <p:attrNameLst>
                                              <p:attrName>style.visibility</p:attrName>
                                            </p:attrNameLst>
                                          </p:cBhvr>
                                          <p:to>
                                            <p:strVal val="visible"/>
                                          </p:to>
                                        </p:set>
                                        <p:animEffect transition="in" filter="wipe(down)">
                                          <p:cBhvr>
                                            <p:cTn id="72" dur="500"/>
                                            <p:tgtEl>
                                              <p:spTgt spid="94"/>
                                            </p:tgtEl>
                                          </p:cBhvr>
                                        </p:animEffect>
                                      </p:childTnLst>
                                    </p:cTn>
                                  </p:par>
                                  <p:par>
                                    <p:cTn id="73" presetID="12" presetClass="entr" presetSubtype="1" fill="hold" grpId="0" nodeType="withEffect">
                                      <p:stCondLst>
                                        <p:cond delay="800"/>
                                      </p:stCondLst>
                                      <p:childTnLst>
                                        <p:set>
                                          <p:cBhvr>
                                            <p:cTn id="74" dur="1" fill="hold">
                                              <p:stCondLst>
                                                <p:cond delay="0"/>
                                              </p:stCondLst>
                                            </p:cTn>
                                            <p:tgtEl>
                                              <p:spTgt spid="135"/>
                                            </p:tgtEl>
                                            <p:attrNameLst>
                                              <p:attrName>style.visibility</p:attrName>
                                            </p:attrNameLst>
                                          </p:cBhvr>
                                          <p:to>
                                            <p:strVal val="visible"/>
                                          </p:to>
                                        </p:set>
                                        <p:anim calcmode="lin" valueType="num">
                                          <p:cBhvr additive="base">
                                            <p:cTn id="75" dur="500"/>
                                            <p:tgtEl>
                                              <p:spTgt spid="135"/>
                                            </p:tgtEl>
                                            <p:attrNameLst>
                                              <p:attrName>ppt_y</p:attrName>
                                            </p:attrNameLst>
                                          </p:cBhvr>
                                          <p:tavLst>
                                            <p:tav tm="0">
                                              <p:val>
                                                <p:strVal val="#ppt_y-#ppt_h*1.125000"/>
                                              </p:val>
                                            </p:tav>
                                            <p:tav tm="100000">
                                              <p:val>
                                                <p:strVal val="#ppt_y"/>
                                              </p:val>
                                            </p:tav>
                                          </p:tavLst>
                                        </p:anim>
                                        <p:animEffect transition="in" filter="wipe(down)">
                                          <p:cBhvr>
                                            <p:cTn id="76" dur="500"/>
                                            <p:tgtEl>
                                              <p:spTgt spid="135"/>
                                            </p:tgtEl>
                                          </p:cBhvr>
                                        </p:animEffect>
                                      </p:childTnLst>
                                    </p:cTn>
                                  </p:par>
                                  <p:par>
                                    <p:cTn id="77" presetID="12" presetClass="entr" presetSubtype="1" fill="hold" grpId="0" nodeType="withEffect">
                                      <p:stCondLst>
                                        <p:cond delay="1000"/>
                                      </p:stCondLst>
                                      <p:childTnLst>
                                        <p:set>
                                          <p:cBhvr>
                                            <p:cTn id="78" dur="1" fill="hold">
                                              <p:stCondLst>
                                                <p:cond delay="0"/>
                                              </p:stCondLst>
                                            </p:cTn>
                                            <p:tgtEl>
                                              <p:spTgt spid="136"/>
                                            </p:tgtEl>
                                            <p:attrNameLst>
                                              <p:attrName>style.visibility</p:attrName>
                                            </p:attrNameLst>
                                          </p:cBhvr>
                                          <p:to>
                                            <p:strVal val="visible"/>
                                          </p:to>
                                        </p:set>
                                        <p:anim calcmode="lin" valueType="num">
                                          <p:cBhvr additive="base">
                                            <p:cTn id="79" dur="500"/>
                                            <p:tgtEl>
                                              <p:spTgt spid="136"/>
                                            </p:tgtEl>
                                            <p:attrNameLst>
                                              <p:attrName>ppt_y</p:attrName>
                                            </p:attrNameLst>
                                          </p:cBhvr>
                                          <p:tavLst>
                                            <p:tav tm="0">
                                              <p:val>
                                                <p:strVal val="#ppt_y-#ppt_h*1.125000"/>
                                              </p:val>
                                            </p:tav>
                                            <p:tav tm="100000">
                                              <p:val>
                                                <p:strVal val="#ppt_y"/>
                                              </p:val>
                                            </p:tav>
                                          </p:tavLst>
                                        </p:anim>
                                        <p:animEffect transition="in" filter="wipe(down)">
                                          <p:cBhvr>
                                            <p:cTn id="80" dur="500"/>
                                            <p:tgtEl>
                                              <p:spTgt spid="136"/>
                                            </p:tgtEl>
                                          </p:cBhvr>
                                        </p:animEffect>
                                      </p:childTnLst>
                                    </p:cTn>
                                  </p:par>
                                  <p:par>
                                    <p:cTn id="81" presetID="12" presetClass="entr" presetSubtype="1" fill="hold" grpId="0" nodeType="withEffect">
                                      <p:stCondLst>
                                        <p:cond delay="1200"/>
                                      </p:stCondLst>
                                      <p:childTnLst>
                                        <p:set>
                                          <p:cBhvr>
                                            <p:cTn id="82" dur="1" fill="hold">
                                              <p:stCondLst>
                                                <p:cond delay="0"/>
                                              </p:stCondLst>
                                            </p:cTn>
                                            <p:tgtEl>
                                              <p:spTgt spid="134"/>
                                            </p:tgtEl>
                                            <p:attrNameLst>
                                              <p:attrName>style.visibility</p:attrName>
                                            </p:attrNameLst>
                                          </p:cBhvr>
                                          <p:to>
                                            <p:strVal val="visible"/>
                                          </p:to>
                                        </p:set>
                                        <p:anim calcmode="lin" valueType="num">
                                          <p:cBhvr additive="base">
                                            <p:cTn id="83" dur="500"/>
                                            <p:tgtEl>
                                              <p:spTgt spid="134"/>
                                            </p:tgtEl>
                                            <p:attrNameLst>
                                              <p:attrName>ppt_y</p:attrName>
                                            </p:attrNameLst>
                                          </p:cBhvr>
                                          <p:tavLst>
                                            <p:tav tm="0">
                                              <p:val>
                                                <p:strVal val="#ppt_y-#ppt_h*1.125000"/>
                                              </p:val>
                                            </p:tav>
                                            <p:tav tm="100000">
                                              <p:val>
                                                <p:strVal val="#ppt_y"/>
                                              </p:val>
                                            </p:tav>
                                          </p:tavLst>
                                        </p:anim>
                                        <p:animEffect transition="in" filter="wipe(down)">
                                          <p:cBhvr>
                                            <p:cTn id="84" dur="500"/>
                                            <p:tgtEl>
                                              <p:spTgt spid="134"/>
                                            </p:tgtEl>
                                          </p:cBhvr>
                                        </p:animEffect>
                                      </p:childTnLst>
                                    </p:cTn>
                                  </p:par>
                                  <p:par>
                                    <p:cTn id="85" presetID="12" presetClass="entr" presetSubtype="1" fill="hold" grpId="0" nodeType="withEffect">
                                      <p:stCondLst>
                                        <p:cond delay="1400"/>
                                      </p:stCondLst>
                                      <p:childTnLst>
                                        <p:set>
                                          <p:cBhvr>
                                            <p:cTn id="86" dur="1" fill="hold">
                                              <p:stCondLst>
                                                <p:cond delay="0"/>
                                              </p:stCondLst>
                                            </p:cTn>
                                            <p:tgtEl>
                                              <p:spTgt spid="137"/>
                                            </p:tgtEl>
                                            <p:attrNameLst>
                                              <p:attrName>style.visibility</p:attrName>
                                            </p:attrNameLst>
                                          </p:cBhvr>
                                          <p:to>
                                            <p:strVal val="visible"/>
                                          </p:to>
                                        </p:set>
                                        <p:anim calcmode="lin" valueType="num">
                                          <p:cBhvr additive="base">
                                            <p:cTn id="87" dur="500"/>
                                            <p:tgtEl>
                                              <p:spTgt spid="137"/>
                                            </p:tgtEl>
                                            <p:attrNameLst>
                                              <p:attrName>ppt_y</p:attrName>
                                            </p:attrNameLst>
                                          </p:cBhvr>
                                          <p:tavLst>
                                            <p:tav tm="0">
                                              <p:val>
                                                <p:strVal val="#ppt_y-#ppt_h*1.125000"/>
                                              </p:val>
                                            </p:tav>
                                            <p:tav tm="100000">
                                              <p:val>
                                                <p:strVal val="#ppt_y"/>
                                              </p:val>
                                            </p:tav>
                                          </p:tavLst>
                                        </p:anim>
                                        <p:animEffect transition="in" filter="wipe(down)">
                                          <p:cBhvr>
                                            <p:cTn id="88"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animBg="1"/>
          <p:bldP spid="118" grpId="0" animBg="1"/>
          <p:bldP spid="31" grpId="0"/>
          <p:bldP spid="34" grpId="0"/>
          <p:bldP spid="125" grpId="0" animBg="1"/>
          <p:bldP spid="133" grpId="0" animBg="1"/>
          <p:bldP spid="134" grpId="0"/>
          <p:bldP spid="135" grpId="0"/>
          <p:bldP spid="136" grpId="0"/>
          <p:bldP spid="137"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67936" y="2374804"/>
            <a:ext cx="963909" cy="923289"/>
            <a:chOff x="1664154" y="1934950"/>
            <a:chExt cx="963741" cy="897257"/>
          </a:xfrm>
        </p:grpSpPr>
        <p:grpSp>
          <p:nvGrpSpPr>
            <p:cNvPr id="3" name="组合 2"/>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sym typeface="Arial" panose="020B0604020202020204"/>
                </a:endParaRPr>
              </a:p>
            </p:txBody>
          </p:sp>
          <p:sp>
            <p:nvSpPr>
              <p:cNvPr id="6" name="椭圆 5"/>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4" name="TextBox 44"/>
            <p:cNvSpPr txBox="1"/>
            <p:nvPr/>
          </p:nvSpPr>
          <p:spPr>
            <a:xfrm>
              <a:off x="1807549" y="2188595"/>
              <a:ext cx="820346" cy="403783"/>
            </a:xfrm>
            <a:prstGeom prst="rect">
              <a:avLst/>
            </a:prstGeom>
            <a:noFill/>
          </p:spPr>
          <p:txBody>
            <a:bodyPr wrap="square" rtlCol="0">
              <a:spAutoFit/>
            </a:bodyPr>
            <a:lstStyle/>
            <a:p>
              <a:r>
                <a:rPr lang="en-US" altLang="zh-CN" sz="2100" b="1" dirty="0">
                  <a:solidFill>
                    <a:schemeClr val="tx1">
                      <a:lumMod val="65000"/>
                      <a:lumOff val="35000"/>
                    </a:schemeClr>
                  </a:solidFill>
                  <a:latin typeface="Arial" panose="020B0604020202020204"/>
                  <a:ea typeface="微软雅黑" panose="020B0503020204020204" pitchFamily="34" charset="-122"/>
                  <a:sym typeface="Arial" panose="020B0604020202020204"/>
                </a:rPr>
                <a:t>45%</a:t>
              </a:r>
              <a:endParaRPr lang="zh-CN" altLang="en-US" sz="210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grpSp>
        <p:nvGrpSpPr>
          <p:cNvPr id="7" name="组合 6"/>
          <p:cNvGrpSpPr/>
          <p:nvPr/>
        </p:nvGrpSpPr>
        <p:grpSpPr>
          <a:xfrm>
            <a:off x="3321508" y="2384887"/>
            <a:ext cx="897415" cy="923289"/>
            <a:chOff x="3293884" y="1912625"/>
            <a:chExt cx="897259" cy="897258"/>
          </a:xfrm>
        </p:grpSpPr>
        <p:grpSp>
          <p:nvGrpSpPr>
            <p:cNvPr id="8" name="组合 7"/>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sym typeface="Arial" panose="020B0604020202020204"/>
                </a:endParaRPr>
              </a:p>
            </p:txBody>
          </p:sp>
          <p:sp>
            <p:nvSpPr>
              <p:cNvPr id="11" name="椭圆 10"/>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9" name="TextBox 49"/>
            <p:cNvSpPr txBox="1"/>
            <p:nvPr/>
          </p:nvSpPr>
          <p:spPr>
            <a:xfrm>
              <a:off x="3404406" y="2201081"/>
              <a:ext cx="753231" cy="388829"/>
            </a:xfrm>
            <a:prstGeom prst="rect">
              <a:avLst/>
            </a:prstGeom>
            <a:noFill/>
          </p:spPr>
          <p:txBody>
            <a:bodyPr wrap="square" rtlCol="0">
              <a:spAutoFit/>
            </a:bodyPr>
            <a:lstStyle/>
            <a:p>
              <a:r>
                <a:rPr lang="en-US" altLang="zh-CN" sz="2000" b="1" dirty="0">
                  <a:solidFill>
                    <a:schemeClr val="tx1">
                      <a:lumMod val="65000"/>
                      <a:lumOff val="35000"/>
                    </a:schemeClr>
                  </a:solidFill>
                  <a:latin typeface="Arial" panose="020B0604020202020204"/>
                  <a:ea typeface="微软雅黑" panose="020B0503020204020204" pitchFamily="34" charset="-122"/>
                  <a:sym typeface="Arial" panose="020B0604020202020204"/>
                </a:rPr>
                <a:t>68%</a:t>
              </a:r>
              <a:endParaRPr lang="zh-CN" altLang="en-US" sz="200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grpSp>
        <p:nvGrpSpPr>
          <p:cNvPr id="12" name="组合 11"/>
          <p:cNvGrpSpPr/>
          <p:nvPr/>
        </p:nvGrpSpPr>
        <p:grpSpPr>
          <a:xfrm>
            <a:off x="5127290" y="2379373"/>
            <a:ext cx="942085" cy="923289"/>
            <a:chOff x="4849324" y="1995712"/>
            <a:chExt cx="941921" cy="897257"/>
          </a:xfrm>
        </p:grpSpPr>
        <p:grpSp>
          <p:nvGrpSpPr>
            <p:cNvPr id="13" name="组合 12"/>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sym typeface="Arial" panose="020B0604020202020204"/>
                </a:endParaRPr>
              </a:p>
            </p:txBody>
          </p:sp>
          <p:sp>
            <p:nvSpPr>
              <p:cNvPr id="16" name="椭圆 15"/>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14" name="TextBox 54"/>
            <p:cNvSpPr txBox="1"/>
            <p:nvPr/>
          </p:nvSpPr>
          <p:spPr>
            <a:xfrm>
              <a:off x="4963049" y="2222298"/>
              <a:ext cx="828196" cy="403783"/>
            </a:xfrm>
            <a:prstGeom prst="rect">
              <a:avLst/>
            </a:prstGeom>
            <a:noFill/>
          </p:spPr>
          <p:txBody>
            <a:bodyPr wrap="square" rtlCol="0">
              <a:spAutoFit/>
            </a:bodyPr>
            <a:lstStyle/>
            <a:p>
              <a:r>
                <a:rPr lang="en-US" altLang="zh-CN" sz="2100" b="1" dirty="0">
                  <a:solidFill>
                    <a:schemeClr val="tx1">
                      <a:lumMod val="65000"/>
                      <a:lumOff val="35000"/>
                    </a:schemeClr>
                  </a:solidFill>
                  <a:latin typeface="Arial" panose="020B0604020202020204"/>
                  <a:ea typeface="微软雅黑" panose="020B0503020204020204" pitchFamily="34" charset="-122"/>
                  <a:sym typeface="Arial" panose="020B0604020202020204"/>
                </a:rPr>
                <a:t>79%</a:t>
              </a:r>
              <a:endParaRPr lang="zh-CN" altLang="en-US" sz="210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grpSp>
        <p:nvGrpSpPr>
          <p:cNvPr id="17" name="组合 16"/>
          <p:cNvGrpSpPr/>
          <p:nvPr/>
        </p:nvGrpSpPr>
        <p:grpSpPr>
          <a:xfrm>
            <a:off x="6976586" y="2373354"/>
            <a:ext cx="951205" cy="923289"/>
            <a:chOff x="6380261" y="2029113"/>
            <a:chExt cx="951040" cy="897257"/>
          </a:xfrm>
        </p:grpSpPr>
        <p:grpSp>
          <p:nvGrpSpPr>
            <p:cNvPr id="18" name="组合 17"/>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sym typeface="Arial" panose="020B0604020202020204"/>
                </a:endParaRPr>
              </a:p>
            </p:txBody>
          </p:sp>
          <p:sp>
            <p:nvSpPr>
              <p:cNvPr id="21" name="椭圆 20"/>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19" name="TextBox 59"/>
            <p:cNvSpPr txBox="1"/>
            <p:nvPr/>
          </p:nvSpPr>
          <p:spPr>
            <a:xfrm>
              <a:off x="6501314" y="2303662"/>
              <a:ext cx="829987" cy="403783"/>
            </a:xfrm>
            <a:prstGeom prst="rect">
              <a:avLst/>
            </a:prstGeom>
            <a:noFill/>
          </p:spPr>
          <p:txBody>
            <a:bodyPr wrap="square" rtlCol="0">
              <a:spAutoFit/>
            </a:bodyPr>
            <a:lstStyle/>
            <a:p>
              <a:r>
                <a:rPr lang="en-US" altLang="zh-CN" sz="2100" b="1" dirty="0">
                  <a:solidFill>
                    <a:schemeClr val="tx1">
                      <a:lumMod val="65000"/>
                      <a:lumOff val="35000"/>
                    </a:schemeClr>
                  </a:solidFill>
                  <a:latin typeface="Arial" panose="020B0604020202020204"/>
                  <a:ea typeface="微软雅黑" panose="020B0503020204020204" pitchFamily="34" charset="-122"/>
                  <a:sym typeface="Arial" panose="020B0604020202020204"/>
                </a:rPr>
                <a:t>92%</a:t>
              </a:r>
              <a:endParaRPr lang="zh-CN" altLang="en-US" sz="2100"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sp>
        <p:nvSpPr>
          <p:cNvPr id="22" name="Freeform 8"/>
          <p:cNvSpPr/>
          <p:nvPr/>
        </p:nvSpPr>
        <p:spPr bwMode="auto">
          <a:xfrm rot="18900000">
            <a:off x="1411691" y="2717158"/>
            <a:ext cx="1215555" cy="660729"/>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rgbClr val="002060"/>
          </a:solidFill>
          <a:ln w="3175" cap="flat">
            <a:noFill/>
            <a:prstDash val="solid"/>
            <a:miter lim="800000"/>
          </a:ln>
        </p:spPr>
        <p:txBody>
          <a:bodyPr vert="horz" wrap="square" lIns="92354" tIns="46177" rIns="92354" bIns="46177"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sp>
        <p:nvSpPr>
          <p:cNvPr id="23" name="Freeform 7"/>
          <p:cNvSpPr/>
          <p:nvPr/>
        </p:nvSpPr>
        <p:spPr bwMode="auto">
          <a:xfrm rot="19087048">
            <a:off x="3320073" y="2614149"/>
            <a:ext cx="1187878" cy="80277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rgbClr val="002060"/>
          </a:solidFill>
          <a:ln w="3175" cap="flat">
            <a:noFill/>
            <a:prstDash val="solid"/>
            <a:miter lim="800000"/>
          </a:ln>
        </p:spPr>
        <p:txBody>
          <a:bodyPr vert="horz" wrap="square" lIns="92354" tIns="46177" rIns="92354" bIns="46177"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sp>
        <p:nvSpPr>
          <p:cNvPr id="24" name="Freeform 6"/>
          <p:cNvSpPr/>
          <p:nvPr/>
        </p:nvSpPr>
        <p:spPr bwMode="auto">
          <a:xfrm rot="19290703">
            <a:off x="5060464" y="2472822"/>
            <a:ext cx="1214489" cy="945740"/>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rgbClr val="002060"/>
          </a:solidFill>
          <a:ln w="3175" cap="flat">
            <a:noFill/>
            <a:prstDash val="solid"/>
            <a:miter lim="800000"/>
          </a:ln>
        </p:spPr>
        <p:txBody>
          <a:bodyPr vert="horz" wrap="square" lIns="92354" tIns="46177" rIns="92354" bIns="46177"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sp>
        <p:nvSpPr>
          <p:cNvPr id="25" name="Freeform 5"/>
          <p:cNvSpPr/>
          <p:nvPr/>
        </p:nvSpPr>
        <p:spPr bwMode="auto">
          <a:xfrm rot="19810786">
            <a:off x="6859697" y="2276674"/>
            <a:ext cx="1169909" cy="1141444"/>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rgbClr val="002060"/>
          </a:solidFill>
          <a:ln w="3175" cap="flat">
            <a:noFill/>
            <a:prstDash val="solid"/>
            <a:miter lim="800000"/>
          </a:ln>
        </p:spPr>
        <p:txBody>
          <a:bodyPr vert="horz" wrap="square" lIns="92354" tIns="46177" rIns="92354" bIns="46177"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grpSp>
        <p:nvGrpSpPr>
          <p:cNvPr id="26" name="组合 25"/>
          <p:cNvGrpSpPr/>
          <p:nvPr/>
        </p:nvGrpSpPr>
        <p:grpSpPr>
          <a:xfrm>
            <a:off x="1390002" y="1629309"/>
            <a:ext cx="960832" cy="261610"/>
            <a:chOff x="3477359" y="8005745"/>
            <a:chExt cx="2534423" cy="676230"/>
          </a:xfrm>
          <a:effectLst>
            <a:outerShdw blurRad="203200" dist="114300" dir="5400000" sx="102000" sy="102000" algn="t" rotWithShape="0">
              <a:prstClr val="black">
                <a:alpha val="29000"/>
              </a:prstClr>
            </a:outerShdw>
          </a:effectLst>
        </p:grpSpPr>
        <p:sp>
          <p:nvSpPr>
            <p:cNvPr id="27" name="流程图: 可选过程 26"/>
            <p:cNvSpPr/>
            <p:nvPr/>
          </p:nvSpPr>
          <p:spPr>
            <a:xfrm>
              <a:off x="3477359" y="8032286"/>
              <a:ext cx="2534423" cy="584775"/>
            </a:xfrm>
            <a:prstGeom prst="flowChartAlternateProcess">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28" name="TextBox 72"/>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Arial" panose="020B0604020202020204"/>
                  <a:ea typeface="微软雅黑" panose="020B0503020204020204" pitchFamily="34" charset="-122"/>
                  <a:sym typeface="Arial" panose="020B0604020202020204"/>
                </a:rPr>
                <a:t>第一季度</a:t>
              </a:r>
              <a:endParaRPr lang="zh-CN" altLang="en-US" sz="110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29" name="组合 28"/>
          <p:cNvGrpSpPr/>
          <p:nvPr/>
        </p:nvGrpSpPr>
        <p:grpSpPr>
          <a:xfrm>
            <a:off x="3205785" y="1629309"/>
            <a:ext cx="960832" cy="261610"/>
            <a:chOff x="3477359" y="8005745"/>
            <a:chExt cx="2534423" cy="676230"/>
          </a:xfrm>
          <a:effectLst>
            <a:outerShdw blurRad="203200" dist="114300" dir="5400000" sx="102000" sy="102000" algn="t" rotWithShape="0">
              <a:prstClr val="black">
                <a:alpha val="29000"/>
              </a:prstClr>
            </a:outerShdw>
          </a:effectLst>
        </p:grpSpPr>
        <p:sp>
          <p:nvSpPr>
            <p:cNvPr id="30" name="流程图: 可选过程 29"/>
            <p:cNvSpPr/>
            <p:nvPr/>
          </p:nvSpPr>
          <p:spPr>
            <a:xfrm>
              <a:off x="3477359" y="8032286"/>
              <a:ext cx="2534423" cy="584775"/>
            </a:xfrm>
            <a:prstGeom prst="flowChartAlternateProcess">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31" name="TextBox 75"/>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Arial" panose="020B0604020202020204"/>
                  <a:ea typeface="微软雅黑" panose="020B0503020204020204" pitchFamily="34" charset="-122"/>
                  <a:sym typeface="Arial" panose="020B0604020202020204"/>
                </a:rPr>
                <a:t>第二季度</a:t>
              </a:r>
              <a:endParaRPr lang="zh-CN" altLang="en-US" sz="110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32" name="组合 31"/>
          <p:cNvGrpSpPr/>
          <p:nvPr/>
        </p:nvGrpSpPr>
        <p:grpSpPr>
          <a:xfrm>
            <a:off x="4996217" y="1629309"/>
            <a:ext cx="960832" cy="261610"/>
            <a:chOff x="3477359" y="8005745"/>
            <a:chExt cx="2534423" cy="676230"/>
          </a:xfrm>
          <a:effectLst>
            <a:outerShdw blurRad="203200" dist="114300" dir="5400000" sx="102000" sy="102000" algn="t" rotWithShape="0">
              <a:prstClr val="black">
                <a:alpha val="29000"/>
              </a:prstClr>
            </a:outerShdw>
          </a:effectLst>
        </p:grpSpPr>
        <p:sp>
          <p:nvSpPr>
            <p:cNvPr id="33" name="流程图: 可选过程 32"/>
            <p:cNvSpPr/>
            <p:nvPr/>
          </p:nvSpPr>
          <p:spPr>
            <a:xfrm>
              <a:off x="3477359" y="8032286"/>
              <a:ext cx="2534423" cy="584775"/>
            </a:xfrm>
            <a:prstGeom prst="flowChartAlternateProcess">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34" name="TextBox 78"/>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Arial" panose="020B0604020202020204"/>
                  <a:ea typeface="微软雅黑" panose="020B0503020204020204" pitchFamily="34" charset="-122"/>
                  <a:sym typeface="Arial" panose="020B0604020202020204"/>
                </a:rPr>
                <a:t>第三季度</a:t>
              </a:r>
              <a:endParaRPr lang="zh-CN" altLang="en-US" sz="110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35" name="组合 34"/>
          <p:cNvGrpSpPr/>
          <p:nvPr/>
        </p:nvGrpSpPr>
        <p:grpSpPr>
          <a:xfrm>
            <a:off x="6891785" y="1629309"/>
            <a:ext cx="960832" cy="261610"/>
            <a:chOff x="3477359" y="8005745"/>
            <a:chExt cx="2534423" cy="676230"/>
          </a:xfrm>
          <a:effectLst>
            <a:outerShdw blurRad="203200" dist="114300" dir="5400000" sx="102000" sy="102000" algn="t" rotWithShape="0">
              <a:prstClr val="black">
                <a:alpha val="29000"/>
              </a:prstClr>
            </a:outerShdw>
          </a:effectLst>
        </p:grpSpPr>
        <p:sp>
          <p:nvSpPr>
            <p:cNvPr id="36" name="流程图: 可选过程 35"/>
            <p:cNvSpPr/>
            <p:nvPr/>
          </p:nvSpPr>
          <p:spPr>
            <a:xfrm>
              <a:off x="3477359" y="8032286"/>
              <a:ext cx="2534423" cy="584775"/>
            </a:xfrm>
            <a:prstGeom prst="flowChartAlternateProcess">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37" name="TextBox 81"/>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Arial" panose="020B0604020202020204"/>
                  <a:ea typeface="微软雅黑" panose="020B0503020204020204" pitchFamily="34" charset="-122"/>
                  <a:sym typeface="Arial" panose="020B0604020202020204"/>
                </a:rPr>
                <a:t>第四季度</a:t>
              </a:r>
              <a:endParaRPr lang="zh-CN" altLang="en-US" sz="1100" dirty="0">
                <a:solidFill>
                  <a:schemeClr val="bg1"/>
                </a:solidFill>
                <a:latin typeface="Arial" panose="020B0604020202020204"/>
                <a:ea typeface="微软雅黑" panose="020B0503020204020204" pitchFamily="34" charset="-122"/>
                <a:sym typeface="Arial" panose="020B0604020202020204"/>
              </a:endParaRPr>
            </a:p>
          </p:txBody>
        </p:sp>
      </p:grpSp>
      <p:sp>
        <p:nvSpPr>
          <p:cNvPr id="42" name="矩形 3"/>
          <p:cNvSpPr>
            <a:spLocks noChangeArrowheads="1"/>
          </p:cNvSpPr>
          <p:nvPr/>
        </p:nvSpPr>
        <p:spPr bwMode="auto">
          <a:xfrm>
            <a:off x="1043608" y="371449"/>
            <a:ext cx="1588878"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月</a:t>
            </a:r>
            <a:r>
              <a:rPr lang="en-US" altLang="zh-CN" sz="2000" b="1" dirty="0">
                <a:solidFill>
                  <a:srgbClr val="002060"/>
                </a:solidFill>
                <a:latin typeface="Arial" panose="020B0604020202020204"/>
                <a:ea typeface="微软雅黑" panose="020B0503020204020204" pitchFamily="34" charset="-122"/>
                <a:sym typeface="Arial" panose="020B0604020202020204"/>
              </a:rPr>
              <a:t>/</a:t>
            </a:r>
            <a:r>
              <a:rPr lang="zh-CN" altLang="en-US" sz="2000" b="1" dirty="0">
                <a:solidFill>
                  <a:srgbClr val="002060"/>
                </a:solidFill>
                <a:latin typeface="Arial" panose="020B0604020202020204"/>
                <a:ea typeface="微软雅黑" panose="020B0503020204020204" pitchFamily="34" charset="-122"/>
                <a:sym typeface="Arial" panose="020B0604020202020204"/>
              </a:rPr>
              <a:t>季度完成</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44" name="TextBox 43"/>
          <p:cNvSpPr txBox="1"/>
          <p:nvPr/>
        </p:nvSpPr>
        <p:spPr>
          <a:xfrm>
            <a:off x="6444208" y="412671"/>
            <a:ext cx="1646605"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spc="-300" dirty="0">
                <a:solidFill>
                  <a:srgbClr val="002060"/>
                </a:solidFill>
                <a:latin typeface="Arial" panose="020B0604020202020204"/>
                <a:ea typeface="微软雅黑" panose="020B0503020204020204" pitchFamily="34" charset="-122"/>
                <a:sym typeface="Arial" panose="020B0604020202020204"/>
              </a:rPr>
              <a:t>工作完成情况</a:t>
            </a:r>
            <a:endParaRPr lang="zh-CN" altLang="en-US" sz="2200" spc="-300" dirty="0">
              <a:solidFill>
                <a:srgbClr val="002060"/>
              </a:solidFill>
              <a:latin typeface="Arial" panose="020B0604020202020204"/>
              <a:ea typeface="微软雅黑" panose="020B0503020204020204" pitchFamily="34" charset="-122"/>
              <a:sym typeface="Arial" panose="020B0604020202020204"/>
            </a:endParaRPr>
          </a:p>
        </p:txBody>
      </p:sp>
      <p:sp>
        <p:nvSpPr>
          <p:cNvPr id="46" name="矩形 45"/>
          <p:cNvSpPr/>
          <p:nvPr/>
        </p:nvSpPr>
        <p:spPr bwMode="auto">
          <a:xfrm>
            <a:off x="1031699" y="3605418"/>
            <a:ext cx="1569892" cy="982555"/>
          </a:xfrm>
          <a:prstGeom prst="rect">
            <a:avLst/>
          </a:prstGeom>
          <a:solidFill>
            <a:srgbClr val="002060"/>
          </a:solidFill>
          <a:ln w="34925">
            <a:solidFill>
              <a:schemeClr val="bg1"/>
            </a:solidFill>
          </a:ln>
          <a:effectLst>
            <a:outerShdw blurRad="50800" dist="38100" dir="2700000" algn="tl" rotWithShape="0">
              <a:prstClr val="black">
                <a:alpha val="40000"/>
              </a:prstClr>
            </a:outerShdw>
          </a:effec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lvl="0">
              <a:lnSpc>
                <a:spcPct val="130000"/>
              </a:lnSpc>
              <a:defRPr/>
            </a:pPr>
            <a:r>
              <a:rPr lang="zh-CN" altLang="en-US" sz="1200" b="1" kern="0" dirty="0">
                <a:solidFill>
                  <a:schemeClr val="bg1"/>
                </a:solidFill>
                <a:latin typeface="Arial" panose="020B0604020202020204"/>
                <a:ea typeface="微软雅黑" panose="020B0503020204020204" pitchFamily="34" charset="-122"/>
                <a:sym typeface="Arial" panose="020B0604020202020204"/>
              </a:rPr>
              <a:t>此处添加您所需要的文字，所有图标都可以自由替换你你需要的</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sp>
        <p:nvSpPr>
          <p:cNvPr id="47" name="矩形 46"/>
          <p:cNvSpPr/>
          <p:nvPr/>
        </p:nvSpPr>
        <p:spPr bwMode="auto">
          <a:xfrm>
            <a:off x="2915816" y="3605419"/>
            <a:ext cx="1569892" cy="982555"/>
          </a:xfrm>
          <a:prstGeom prst="rect">
            <a:avLst/>
          </a:prstGeom>
          <a:solidFill>
            <a:srgbClr val="002060"/>
          </a:solidFill>
          <a:ln w="34925">
            <a:solidFill>
              <a:schemeClr val="bg1"/>
            </a:solidFill>
          </a:ln>
          <a:effectLst>
            <a:outerShdw blurRad="50800" dist="38100" dir="2700000" algn="tl" rotWithShape="0">
              <a:prstClr val="black">
                <a:alpha val="40000"/>
              </a:prstClr>
            </a:outerShdw>
          </a:effec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lvl="0">
              <a:lnSpc>
                <a:spcPct val="130000"/>
              </a:lnSpc>
              <a:defRPr/>
            </a:pPr>
            <a:r>
              <a:rPr lang="zh-CN" altLang="en-US" sz="1200" b="1" kern="0" dirty="0">
                <a:solidFill>
                  <a:schemeClr val="bg1"/>
                </a:solidFill>
                <a:latin typeface="Arial" panose="020B0604020202020204"/>
                <a:ea typeface="微软雅黑" panose="020B0503020204020204" pitchFamily="34" charset="-122"/>
                <a:sym typeface="Arial" panose="020B0604020202020204"/>
              </a:rPr>
              <a:t>此处添加您所需要的文字，所有图标都可以自由替换你你需要的</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sp>
        <p:nvSpPr>
          <p:cNvPr id="48" name="矩形 47"/>
          <p:cNvSpPr/>
          <p:nvPr/>
        </p:nvSpPr>
        <p:spPr bwMode="auto">
          <a:xfrm>
            <a:off x="4791053" y="3605419"/>
            <a:ext cx="1569892" cy="982555"/>
          </a:xfrm>
          <a:prstGeom prst="rect">
            <a:avLst/>
          </a:prstGeom>
          <a:solidFill>
            <a:srgbClr val="002060"/>
          </a:solidFill>
          <a:ln w="34925">
            <a:solidFill>
              <a:schemeClr val="bg1"/>
            </a:solidFill>
          </a:ln>
          <a:effectLst>
            <a:outerShdw blurRad="50800" dist="38100" dir="2700000" algn="tl" rotWithShape="0">
              <a:prstClr val="black">
                <a:alpha val="40000"/>
              </a:prstClr>
            </a:outerShdw>
          </a:effec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lvl="0">
              <a:lnSpc>
                <a:spcPct val="130000"/>
              </a:lnSpc>
              <a:defRPr/>
            </a:pPr>
            <a:r>
              <a:rPr lang="zh-CN" altLang="en-US" sz="1200" b="1" kern="0" dirty="0">
                <a:solidFill>
                  <a:schemeClr val="bg1"/>
                </a:solidFill>
                <a:latin typeface="Arial" panose="020B0604020202020204"/>
                <a:ea typeface="微软雅黑" panose="020B0503020204020204" pitchFamily="34" charset="-122"/>
                <a:sym typeface="Arial" panose="020B0604020202020204"/>
              </a:rPr>
              <a:t>此处添加您所需要的文字，所有图标都可以自由替换你你需要的</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sp>
        <p:nvSpPr>
          <p:cNvPr id="49" name="矩形 48"/>
          <p:cNvSpPr/>
          <p:nvPr/>
        </p:nvSpPr>
        <p:spPr bwMode="auto">
          <a:xfrm>
            <a:off x="6660232" y="3605419"/>
            <a:ext cx="1569892" cy="982555"/>
          </a:xfrm>
          <a:prstGeom prst="rect">
            <a:avLst/>
          </a:prstGeom>
          <a:solidFill>
            <a:srgbClr val="002060"/>
          </a:solidFill>
          <a:ln w="34925">
            <a:solidFill>
              <a:schemeClr val="bg1"/>
            </a:solidFill>
          </a:ln>
          <a:effectLst>
            <a:outerShdw blurRad="50800" dist="38100" dir="2700000" algn="tl" rotWithShape="0">
              <a:prstClr val="black">
                <a:alpha val="40000"/>
              </a:prstClr>
            </a:outerShdw>
          </a:effec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lvl="0">
              <a:lnSpc>
                <a:spcPct val="130000"/>
              </a:lnSpc>
              <a:defRPr/>
            </a:pPr>
            <a:r>
              <a:rPr lang="zh-CN" altLang="en-US" sz="1200" b="1" kern="0" dirty="0">
                <a:solidFill>
                  <a:schemeClr val="bg1"/>
                </a:solidFill>
                <a:latin typeface="Arial" panose="020B0604020202020204"/>
                <a:ea typeface="微软雅黑" panose="020B0503020204020204" pitchFamily="34" charset="-122"/>
                <a:sym typeface="Arial" panose="020B0604020202020204"/>
              </a:rPr>
              <a:t>此处添加您所需要的文字，所有图标都可以自由替换你你需要的</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600" advTm="12558">
        <p14:gallery dir="l"/>
      </p:transition>
    </mc:Choice>
    <mc:Fallback>
      <p:transition spd="slow" advTm="1255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750"/>
                                        <p:tgtEl>
                                          <p:spTgt spid="44"/>
                                        </p:tgtEl>
                                      </p:cBhvr>
                                    </p:animEffect>
                                  </p:childTnLst>
                                </p:cTn>
                              </p:par>
                            </p:childTnLst>
                          </p:cTn>
                        </p:par>
                        <p:par>
                          <p:cTn id="11" fill="hold">
                            <p:stCondLst>
                              <p:cond delay="500"/>
                            </p:stCondLst>
                            <p:childTnLst>
                              <p:par>
                                <p:cTn id="12" presetID="47" presetClass="entr" presetSubtype="0" fill="hold"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500"/>
                                        <p:tgtEl>
                                          <p:spTgt spid="26"/>
                                        </p:tgtEl>
                                      </p:cBhvr>
                                    </p:animEffect>
                                    <p:anim calcmode="lin" valueType="num">
                                      <p:cBhvr>
                                        <p:cTn id="15" dur="500" fill="hold"/>
                                        <p:tgtEl>
                                          <p:spTgt spid="26"/>
                                        </p:tgtEl>
                                        <p:attrNameLst>
                                          <p:attrName>ppt_x</p:attrName>
                                        </p:attrNameLst>
                                      </p:cBhvr>
                                      <p:tavLst>
                                        <p:tav tm="0">
                                          <p:val>
                                            <p:strVal val="#ppt_x"/>
                                          </p:val>
                                        </p:tav>
                                        <p:tav tm="100000">
                                          <p:val>
                                            <p:strVal val="#ppt_x"/>
                                          </p:val>
                                        </p:tav>
                                      </p:tavLst>
                                    </p:anim>
                                    <p:anim calcmode="lin" valueType="num">
                                      <p:cBhvr>
                                        <p:cTn id="16" dur="500" fill="hold"/>
                                        <p:tgtEl>
                                          <p:spTgt spid="26"/>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3" presetClass="entr" presetSubtype="272"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strVal val="2/3*#ppt_w"/>
                                          </p:val>
                                        </p:tav>
                                        <p:tav tm="100000">
                                          <p:val>
                                            <p:strVal val="#ppt_w"/>
                                          </p:val>
                                        </p:tav>
                                      </p:tavLst>
                                    </p:anim>
                                    <p:anim calcmode="lin" valueType="num">
                                      <p:cBhvr>
                                        <p:cTn id="21" dur="500" fill="hold"/>
                                        <p:tgtEl>
                                          <p:spTgt spid="2"/>
                                        </p:tgtEl>
                                        <p:attrNameLst>
                                          <p:attrName>ppt_h</p:attrName>
                                        </p:attrNameLst>
                                      </p:cBhvr>
                                      <p:tavLst>
                                        <p:tav tm="0">
                                          <p:val>
                                            <p:strVal val="2/3*#ppt_h"/>
                                          </p:val>
                                        </p:tav>
                                        <p:tav tm="100000">
                                          <p:val>
                                            <p:strVal val="#ppt_h"/>
                                          </p:val>
                                        </p:tav>
                                      </p:tavLst>
                                    </p:anim>
                                  </p:childTnLst>
                                </p:cTn>
                              </p:par>
                              <p:par>
                                <p:cTn id="22" presetID="21" presetClass="entr" presetSubtype="1"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heel(1)">
                                      <p:cBhvr>
                                        <p:cTn id="24" dur="1000"/>
                                        <p:tgtEl>
                                          <p:spTgt spid="22"/>
                                        </p:tgtEl>
                                      </p:cBhvr>
                                    </p:animEffect>
                                  </p:childTnLst>
                                </p:cTn>
                              </p:par>
                            </p:childTnLst>
                          </p:cTn>
                        </p:par>
                        <p:par>
                          <p:cTn id="25" fill="hold">
                            <p:stCondLst>
                              <p:cond delay="1500"/>
                            </p:stCondLst>
                            <p:childTnLst>
                              <p:par>
                                <p:cTn id="26" presetID="42" presetClass="entr" presetSubtype="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1000"/>
                                        <p:tgtEl>
                                          <p:spTgt spid="46"/>
                                        </p:tgtEl>
                                      </p:cBhvr>
                                    </p:animEffect>
                                    <p:anim calcmode="lin" valueType="num">
                                      <p:cBhvr>
                                        <p:cTn id="29" dur="1000" fill="hold"/>
                                        <p:tgtEl>
                                          <p:spTgt spid="46"/>
                                        </p:tgtEl>
                                        <p:attrNameLst>
                                          <p:attrName>ppt_x</p:attrName>
                                        </p:attrNameLst>
                                      </p:cBhvr>
                                      <p:tavLst>
                                        <p:tav tm="0">
                                          <p:val>
                                            <p:strVal val="#ppt_x"/>
                                          </p:val>
                                        </p:tav>
                                        <p:tav tm="100000">
                                          <p:val>
                                            <p:strVal val="#ppt_x"/>
                                          </p:val>
                                        </p:tav>
                                      </p:tavLst>
                                    </p:anim>
                                    <p:anim calcmode="lin" valueType="num">
                                      <p:cBhvr>
                                        <p:cTn id="30" dur="1000" fill="hold"/>
                                        <p:tgtEl>
                                          <p:spTgt spid="46"/>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47" presetClass="entr" presetSubtype="0" fill="hold"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anim calcmode="lin" valueType="num">
                                      <p:cBhvr>
                                        <p:cTn id="35" dur="500" fill="hold"/>
                                        <p:tgtEl>
                                          <p:spTgt spid="29"/>
                                        </p:tgtEl>
                                        <p:attrNameLst>
                                          <p:attrName>ppt_x</p:attrName>
                                        </p:attrNameLst>
                                      </p:cBhvr>
                                      <p:tavLst>
                                        <p:tav tm="0">
                                          <p:val>
                                            <p:strVal val="#ppt_x"/>
                                          </p:val>
                                        </p:tav>
                                        <p:tav tm="100000">
                                          <p:val>
                                            <p:strVal val="#ppt_x"/>
                                          </p:val>
                                        </p:tav>
                                      </p:tavLst>
                                    </p:anim>
                                    <p:anim calcmode="lin" valueType="num">
                                      <p:cBhvr>
                                        <p:cTn id="36" dur="500" fill="hold"/>
                                        <p:tgtEl>
                                          <p:spTgt spid="29"/>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3" presetClass="entr" presetSubtype="272"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strVal val="2/3*#ppt_w"/>
                                          </p:val>
                                        </p:tav>
                                        <p:tav tm="100000">
                                          <p:val>
                                            <p:strVal val="#ppt_w"/>
                                          </p:val>
                                        </p:tav>
                                      </p:tavLst>
                                    </p:anim>
                                    <p:anim calcmode="lin" valueType="num">
                                      <p:cBhvr>
                                        <p:cTn id="41" dur="500" fill="hold"/>
                                        <p:tgtEl>
                                          <p:spTgt spid="7"/>
                                        </p:tgtEl>
                                        <p:attrNameLst>
                                          <p:attrName>ppt_h</p:attrName>
                                        </p:attrNameLst>
                                      </p:cBhvr>
                                      <p:tavLst>
                                        <p:tav tm="0">
                                          <p:val>
                                            <p:strVal val="2/3*#ppt_h"/>
                                          </p:val>
                                        </p:tav>
                                        <p:tav tm="100000">
                                          <p:val>
                                            <p:strVal val="#ppt_h"/>
                                          </p:val>
                                        </p:tav>
                                      </p:tavLst>
                                    </p:anim>
                                  </p:childTnLst>
                                </p:cTn>
                              </p:par>
                              <p:par>
                                <p:cTn id="42" presetID="21" presetClass="entr" presetSubtype="1" fill="hold" grpId="0" nodeType="with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heel(1)">
                                      <p:cBhvr>
                                        <p:cTn id="44" dur="1000"/>
                                        <p:tgtEl>
                                          <p:spTgt spid="23"/>
                                        </p:tgtEl>
                                      </p:cBhvr>
                                    </p:animEffect>
                                  </p:childTnLst>
                                </p:cTn>
                              </p:par>
                            </p:childTnLst>
                          </p:cTn>
                        </p:par>
                        <p:par>
                          <p:cTn id="45" fill="hold">
                            <p:stCondLst>
                              <p:cond delay="3500"/>
                            </p:stCondLst>
                            <p:childTnLst>
                              <p:par>
                                <p:cTn id="46" presetID="42" presetClass="entr" presetSubtype="0" fill="hold" grpId="0" nodeType="afterEffect">
                                  <p:stCondLst>
                                    <p:cond delay="0"/>
                                  </p:stCondLst>
                                  <p:childTnLst>
                                    <p:set>
                                      <p:cBhvr>
                                        <p:cTn id="47" dur="1" fill="hold">
                                          <p:stCondLst>
                                            <p:cond delay="0"/>
                                          </p:stCondLst>
                                        </p:cTn>
                                        <p:tgtEl>
                                          <p:spTgt spid="47"/>
                                        </p:tgtEl>
                                        <p:attrNameLst>
                                          <p:attrName>style.visibility</p:attrName>
                                        </p:attrNameLst>
                                      </p:cBhvr>
                                      <p:to>
                                        <p:strVal val="visible"/>
                                      </p:to>
                                    </p:set>
                                    <p:animEffect transition="in" filter="fade">
                                      <p:cBhvr>
                                        <p:cTn id="48" dur="1000"/>
                                        <p:tgtEl>
                                          <p:spTgt spid="47"/>
                                        </p:tgtEl>
                                      </p:cBhvr>
                                    </p:animEffect>
                                    <p:anim calcmode="lin" valueType="num">
                                      <p:cBhvr>
                                        <p:cTn id="49" dur="1000" fill="hold"/>
                                        <p:tgtEl>
                                          <p:spTgt spid="47"/>
                                        </p:tgtEl>
                                        <p:attrNameLst>
                                          <p:attrName>ppt_x</p:attrName>
                                        </p:attrNameLst>
                                      </p:cBhvr>
                                      <p:tavLst>
                                        <p:tav tm="0">
                                          <p:val>
                                            <p:strVal val="#ppt_x"/>
                                          </p:val>
                                        </p:tav>
                                        <p:tav tm="100000">
                                          <p:val>
                                            <p:strVal val="#ppt_x"/>
                                          </p:val>
                                        </p:tav>
                                      </p:tavLst>
                                    </p:anim>
                                    <p:anim calcmode="lin" valueType="num">
                                      <p:cBhvr>
                                        <p:cTn id="50" dur="1000" fill="hold"/>
                                        <p:tgtEl>
                                          <p:spTgt spid="47"/>
                                        </p:tgtEl>
                                        <p:attrNameLst>
                                          <p:attrName>ppt_y</p:attrName>
                                        </p:attrNameLst>
                                      </p:cBhvr>
                                      <p:tavLst>
                                        <p:tav tm="0">
                                          <p:val>
                                            <p:strVal val="#ppt_y+.1"/>
                                          </p:val>
                                        </p:tav>
                                        <p:tav tm="100000">
                                          <p:val>
                                            <p:strVal val="#ppt_y"/>
                                          </p:val>
                                        </p:tav>
                                      </p:tavLst>
                                    </p:anim>
                                  </p:childTnLst>
                                </p:cTn>
                              </p:par>
                            </p:childTnLst>
                          </p:cTn>
                        </p:par>
                        <p:par>
                          <p:cTn id="51" fill="hold">
                            <p:stCondLst>
                              <p:cond delay="4500"/>
                            </p:stCondLst>
                            <p:childTnLst>
                              <p:par>
                                <p:cTn id="52" presetID="47" presetClass="entr" presetSubtype="0"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anim calcmode="lin" valueType="num">
                                      <p:cBhvr>
                                        <p:cTn id="55" dur="500" fill="hold"/>
                                        <p:tgtEl>
                                          <p:spTgt spid="32"/>
                                        </p:tgtEl>
                                        <p:attrNameLst>
                                          <p:attrName>ppt_x</p:attrName>
                                        </p:attrNameLst>
                                      </p:cBhvr>
                                      <p:tavLst>
                                        <p:tav tm="0">
                                          <p:val>
                                            <p:strVal val="#ppt_x"/>
                                          </p:val>
                                        </p:tav>
                                        <p:tav tm="100000">
                                          <p:val>
                                            <p:strVal val="#ppt_x"/>
                                          </p:val>
                                        </p:tav>
                                      </p:tavLst>
                                    </p:anim>
                                    <p:anim calcmode="lin" valueType="num">
                                      <p:cBhvr>
                                        <p:cTn id="56" dur="500" fill="hold"/>
                                        <p:tgtEl>
                                          <p:spTgt spid="32"/>
                                        </p:tgtEl>
                                        <p:attrNameLst>
                                          <p:attrName>ppt_y</p:attrName>
                                        </p:attrNameLst>
                                      </p:cBhvr>
                                      <p:tavLst>
                                        <p:tav tm="0">
                                          <p:val>
                                            <p:strVal val="#ppt_y-.1"/>
                                          </p:val>
                                        </p:tav>
                                        <p:tav tm="100000">
                                          <p:val>
                                            <p:strVal val="#ppt_y"/>
                                          </p:val>
                                        </p:tav>
                                      </p:tavLst>
                                    </p:anim>
                                  </p:childTnLst>
                                </p:cTn>
                              </p:par>
                            </p:childTnLst>
                          </p:cTn>
                        </p:par>
                        <p:par>
                          <p:cTn id="57" fill="hold">
                            <p:stCondLst>
                              <p:cond delay="5000"/>
                            </p:stCondLst>
                            <p:childTnLst>
                              <p:par>
                                <p:cTn id="58" presetID="23" presetClass="entr" presetSubtype="272" fill="hold" nodeType="after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p:cTn id="60" dur="500" fill="hold"/>
                                        <p:tgtEl>
                                          <p:spTgt spid="12"/>
                                        </p:tgtEl>
                                        <p:attrNameLst>
                                          <p:attrName>ppt_w</p:attrName>
                                        </p:attrNameLst>
                                      </p:cBhvr>
                                      <p:tavLst>
                                        <p:tav tm="0">
                                          <p:val>
                                            <p:strVal val="2/3*#ppt_w"/>
                                          </p:val>
                                        </p:tav>
                                        <p:tav tm="100000">
                                          <p:val>
                                            <p:strVal val="#ppt_w"/>
                                          </p:val>
                                        </p:tav>
                                      </p:tavLst>
                                    </p:anim>
                                    <p:anim calcmode="lin" valueType="num">
                                      <p:cBhvr>
                                        <p:cTn id="61" dur="500" fill="hold"/>
                                        <p:tgtEl>
                                          <p:spTgt spid="12"/>
                                        </p:tgtEl>
                                        <p:attrNameLst>
                                          <p:attrName>ppt_h</p:attrName>
                                        </p:attrNameLst>
                                      </p:cBhvr>
                                      <p:tavLst>
                                        <p:tav tm="0">
                                          <p:val>
                                            <p:strVal val="2/3*#ppt_h"/>
                                          </p:val>
                                        </p:tav>
                                        <p:tav tm="100000">
                                          <p:val>
                                            <p:strVal val="#ppt_h"/>
                                          </p:val>
                                        </p:tav>
                                      </p:tavLst>
                                    </p:anim>
                                  </p:childTnLst>
                                </p:cTn>
                              </p:par>
                              <p:par>
                                <p:cTn id="62" presetID="21" presetClass="entr" presetSubtype="1"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wheel(1)">
                                      <p:cBhvr>
                                        <p:cTn id="64" dur="1000"/>
                                        <p:tgtEl>
                                          <p:spTgt spid="24"/>
                                        </p:tgtEl>
                                      </p:cBhvr>
                                    </p:animEffect>
                                  </p:childTnLst>
                                </p:cTn>
                              </p:par>
                            </p:childTnLst>
                          </p:cTn>
                        </p:par>
                        <p:par>
                          <p:cTn id="65" fill="hold">
                            <p:stCondLst>
                              <p:cond delay="5500"/>
                            </p:stCondLst>
                            <p:childTnLst>
                              <p:par>
                                <p:cTn id="66" presetID="42" presetClass="entr" presetSubtype="0" fill="hold" grpId="0" nodeType="after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fade">
                                      <p:cBhvr>
                                        <p:cTn id="68" dur="1000"/>
                                        <p:tgtEl>
                                          <p:spTgt spid="48"/>
                                        </p:tgtEl>
                                      </p:cBhvr>
                                    </p:animEffect>
                                    <p:anim calcmode="lin" valueType="num">
                                      <p:cBhvr>
                                        <p:cTn id="69" dur="1000" fill="hold"/>
                                        <p:tgtEl>
                                          <p:spTgt spid="48"/>
                                        </p:tgtEl>
                                        <p:attrNameLst>
                                          <p:attrName>ppt_x</p:attrName>
                                        </p:attrNameLst>
                                      </p:cBhvr>
                                      <p:tavLst>
                                        <p:tav tm="0">
                                          <p:val>
                                            <p:strVal val="#ppt_x"/>
                                          </p:val>
                                        </p:tav>
                                        <p:tav tm="100000">
                                          <p:val>
                                            <p:strVal val="#ppt_x"/>
                                          </p:val>
                                        </p:tav>
                                      </p:tavLst>
                                    </p:anim>
                                    <p:anim calcmode="lin" valueType="num">
                                      <p:cBhvr>
                                        <p:cTn id="70" dur="1000" fill="hold"/>
                                        <p:tgtEl>
                                          <p:spTgt spid="48"/>
                                        </p:tgtEl>
                                        <p:attrNameLst>
                                          <p:attrName>ppt_y</p:attrName>
                                        </p:attrNameLst>
                                      </p:cBhvr>
                                      <p:tavLst>
                                        <p:tav tm="0">
                                          <p:val>
                                            <p:strVal val="#ppt_y+.1"/>
                                          </p:val>
                                        </p:tav>
                                        <p:tav tm="100000">
                                          <p:val>
                                            <p:strVal val="#ppt_y"/>
                                          </p:val>
                                        </p:tav>
                                      </p:tavLst>
                                    </p:anim>
                                  </p:childTnLst>
                                </p:cTn>
                              </p:par>
                            </p:childTnLst>
                          </p:cTn>
                        </p:par>
                        <p:par>
                          <p:cTn id="71" fill="hold">
                            <p:stCondLst>
                              <p:cond delay="6500"/>
                            </p:stCondLst>
                            <p:childTnLst>
                              <p:par>
                                <p:cTn id="72" presetID="47" presetClass="entr" presetSubtype="0" fill="hold" nodeType="afterEffect">
                                  <p:stCondLst>
                                    <p:cond delay="0"/>
                                  </p:stCondLst>
                                  <p:childTnLst>
                                    <p:set>
                                      <p:cBhvr>
                                        <p:cTn id="73" dur="1" fill="hold">
                                          <p:stCondLst>
                                            <p:cond delay="0"/>
                                          </p:stCondLst>
                                        </p:cTn>
                                        <p:tgtEl>
                                          <p:spTgt spid="35"/>
                                        </p:tgtEl>
                                        <p:attrNameLst>
                                          <p:attrName>style.visibility</p:attrName>
                                        </p:attrNameLst>
                                      </p:cBhvr>
                                      <p:to>
                                        <p:strVal val="visible"/>
                                      </p:to>
                                    </p:set>
                                    <p:animEffect transition="in" filter="fade">
                                      <p:cBhvr>
                                        <p:cTn id="74" dur="500"/>
                                        <p:tgtEl>
                                          <p:spTgt spid="35"/>
                                        </p:tgtEl>
                                      </p:cBhvr>
                                    </p:animEffect>
                                    <p:anim calcmode="lin" valueType="num">
                                      <p:cBhvr>
                                        <p:cTn id="75" dur="500" fill="hold"/>
                                        <p:tgtEl>
                                          <p:spTgt spid="35"/>
                                        </p:tgtEl>
                                        <p:attrNameLst>
                                          <p:attrName>ppt_x</p:attrName>
                                        </p:attrNameLst>
                                      </p:cBhvr>
                                      <p:tavLst>
                                        <p:tav tm="0">
                                          <p:val>
                                            <p:strVal val="#ppt_x"/>
                                          </p:val>
                                        </p:tav>
                                        <p:tav tm="100000">
                                          <p:val>
                                            <p:strVal val="#ppt_x"/>
                                          </p:val>
                                        </p:tav>
                                      </p:tavLst>
                                    </p:anim>
                                    <p:anim calcmode="lin" valueType="num">
                                      <p:cBhvr>
                                        <p:cTn id="76" dur="500" fill="hold"/>
                                        <p:tgtEl>
                                          <p:spTgt spid="35"/>
                                        </p:tgtEl>
                                        <p:attrNameLst>
                                          <p:attrName>ppt_y</p:attrName>
                                        </p:attrNameLst>
                                      </p:cBhvr>
                                      <p:tavLst>
                                        <p:tav tm="0">
                                          <p:val>
                                            <p:strVal val="#ppt_y-.1"/>
                                          </p:val>
                                        </p:tav>
                                        <p:tav tm="100000">
                                          <p:val>
                                            <p:strVal val="#ppt_y"/>
                                          </p:val>
                                        </p:tav>
                                      </p:tavLst>
                                    </p:anim>
                                  </p:childTnLst>
                                </p:cTn>
                              </p:par>
                            </p:childTnLst>
                          </p:cTn>
                        </p:par>
                        <p:par>
                          <p:cTn id="77" fill="hold">
                            <p:stCondLst>
                              <p:cond delay="7000"/>
                            </p:stCondLst>
                            <p:childTnLst>
                              <p:par>
                                <p:cTn id="78" presetID="23" presetClass="entr" presetSubtype="272" fill="hold" nodeType="after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strVal val="2/3*#ppt_w"/>
                                          </p:val>
                                        </p:tav>
                                        <p:tav tm="100000">
                                          <p:val>
                                            <p:strVal val="#ppt_w"/>
                                          </p:val>
                                        </p:tav>
                                      </p:tavLst>
                                    </p:anim>
                                    <p:anim calcmode="lin" valueType="num">
                                      <p:cBhvr>
                                        <p:cTn id="81" dur="500" fill="hold"/>
                                        <p:tgtEl>
                                          <p:spTgt spid="17"/>
                                        </p:tgtEl>
                                        <p:attrNameLst>
                                          <p:attrName>ppt_h</p:attrName>
                                        </p:attrNameLst>
                                      </p:cBhvr>
                                      <p:tavLst>
                                        <p:tav tm="0">
                                          <p:val>
                                            <p:strVal val="2/3*#ppt_h"/>
                                          </p:val>
                                        </p:tav>
                                        <p:tav tm="100000">
                                          <p:val>
                                            <p:strVal val="#ppt_h"/>
                                          </p:val>
                                        </p:tav>
                                      </p:tavLst>
                                    </p:anim>
                                  </p:childTnLst>
                                </p:cTn>
                              </p:par>
                              <p:par>
                                <p:cTn id="82" presetID="21" presetClass="entr" presetSubtype="1"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heel(1)">
                                      <p:cBhvr>
                                        <p:cTn id="84" dur="1000"/>
                                        <p:tgtEl>
                                          <p:spTgt spid="25"/>
                                        </p:tgtEl>
                                      </p:cBhvr>
                                    </p:animEffect>
                                  </p:childTnLst>
                                </p:cTn>
                              </p:par>
                            </p:childTnLst>
                          </p:cTn>
                        </p:par>
                        <p:par>
                          <p:cTn id="85" fill="hold">
                            <p:stCondLst>
                              <p:cond delay="7500"/>
                            </p:stCondLst>
                            <p:childTnLst>
                              <p:par>
                                <p:cTn id="86" presetID="42" presetClass="entr" presetSubtype="0" fill="hold" grpId="0" nodeType="afterEffect">
                                  <p:stCondLst>
                                    <p:cond delay="0"/>
                                  </p:stCondLst>
                                  <p:childTnLst>
                                    <p:set>
                                      <p:cBhvr>
                                        <p:cTn id="87" dur="1" fill="hold">
                                          <p:stCondLst>
                                            <p:cond delay="0"/>
                                          </p:stCondLst>
                                        </p:cTn>
                                        <p:tgtEl>
                                          <p:spTgt spid="49"/>
                                        </p:tgtEl>
                                        <p:attrNameLst>
                                          <p:attrName>style.visibility</p:attrName>
                                        </p:attrNameLst>
                                      </p:cBhvr>
                                      <p:to>
                                        <p:strVal val="visible"/>
                                      </p:to>
                                    </p:set>
                                    <p:animEffect transition="in" filter="fade">
                                      <p:cBhvr>
                                        <p:cTn id="88" dur="1000"/>
                                        <p:tgtEl>
                                          <p:spTgt spid="49"/>
                                        </p:tgtEl>
                                      </p:cBhvr>
                                    </p:animEffect>
                                    <p:anim calcmode="lin" valueType="num">
                                      <p:cBhvr>
                                        <p:cTn id="89" dur="1000" fill="hold"/>
                                        <p:tgtEl>
                                          <p:spTgt spid="49"/>
                                        </p:tgtEl>
                                        <p:attrNameLst>
                                          <p:attrName>ppt_x</p:attrName>
                                        </p:attrNameLst>
                                      </p:cBhvr>
                                      <p:tavLst>
                                        <p:tav tm="0">
                                          <p:val>
                                            <p:strVal val="#ppt_x"/>
                                          </p:val>
                                        </p:tav>
                                        <p:tav tm="100000">
                                          <p:val>
                                            <p:strVal val="#ppt_x"/>
                                          </p:val>
                                        </p:tav>
                                      </p:tavLst>
                                    </p:anim>
                                    <p:anim calcmode="lin" valueType="num">
                                      <p:cBhvr>
                                        <p:cTn id="90"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42" grpId="0"/>
      <p:bldP spid="44" grpId="0"/>
      <p:bldP spid="46" grpId="0" animBg="1"/>
      <p:bldP spid="47" grpId="0" animBg="1"/>
      <p:bldP spid="48" grpId="0" animBg="1"/>
      <p:bldP spid="4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
          <p:cNvSpPr>
            <a:spLocks noChangeArrowheads="1"/>
          </p:cNvSpPr>
          <p:nvPr/>
        </p:nvSpPr>
        <p:spPr bwMode="auto">
          <a:xfrm>
            <a:off x="1043608" y="371449"/>
            <a:ext cx="121057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核心工作</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34" name="TextBox 33"/>
          <p:cNvSpPr txBox="1"/>
          <p:nvPr/>
        </p:nvSpPr>
        <p:spPr>
          <a:xfrm>
            <a:off x="6444208" y="412671"/>
            <a:ext cx="1646605"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spc="-300" dirty="0">
                <a:solidFill>
                  <a:srgbClr val="002060"/>
                </a:solidFill>
                <a:latin typeface="Arial" panose="020B0604020202020204"/>
                <a:ea typeface="微软雅黑" panose="020B0503020204020204" pitchFamily="34" charset="-122"/>
                <a:sym typeface="Arial" panose="020B0604020202020204"/>
              </a:rPr>
              <a:t>工作完成情况</a:t>
            </a:r>
            <a:endParaRPr lang="zh-CN" altLang="en-US" sz="2200" spc="-300" dirty="0">
              <a:solidFill>
                <a:srgbClr val="002060"/>
              </a:solidFill>
              <a:latin typeface="Arial" panose="020B0604020202020204"/>
              <a:ea typeface="微软雅黑" panose="020B0503020204020204" pitchFamily="34" charset="-122"/>
              <a:sym typeface="Arial" panose="020B0604020202020204"/>
            </a:endParaRPr>
          </a:p>
        </p:txBody>
      </p:sp>
      <p:sp>
        <p:nvSpPr>
          <p:cNvPr id="48" name="TextBox 47"/>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cxnSp>
        <p:nvCxnSpPr>
          <p:cNvPr id="7" name="Straight Arrow Connector 25"/>
          <p:cNvCxnSpPr/>
          <p:nvPr/>
        </p:nvCxnSpPr>
        <p:spPr bwMode="auto">
          <a:xfrm>
            <a:off x="4912672" y="1344088"/>
            <a:ext cx="1766888"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bwMode="auto">
          <a:xfrm>
            <a:off x="5461335" y="3319194"/>
            <a:ext cx="1127107" cy="607317"/>
            <a:chOff x="7906533" y="4840050"/>
            <a:chExt cx="1125966" cy="606826"/>
          </a:xfrm>
        </p:grpSpPr>
        <p:cxnSp>
          <p:nvCxnSpPr>
            <p:cNvPr id="9" name="Straight Arrow Connector 42"/>
            <p:cNvCxnSpPr/>
            <p:nvPr/>
          </p:nvCxnSpPr>
          <p:spPr>
            <a:xfrm>
              <a:off x="8636025" y="5446875"/>
              <a:ext cx="396474"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45"/>
            <p:cNvCxnSpPr/>
            <p:nvPr/>
          </p:nvCxnSpPr>
          <p:spPr>
            <a:xfrm flipH="1" flipV="1">
              <a:off x="7906533" y="4840050"/>
              <a:ext cx="729493" cy="60682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bwMode="auto">
          <a:xfrm>
            <a:off x="5548468" y="2179850"/>
            <a:ext cx="1129509" cy="558411"/>
            <a:chOff x="7902901" y="3124000"/>
            <a:chExt cx="1129418" cy="558855"/>
          </a:xfrm>
        </p:grpSpPr>
        <p:cxnSp>
          <p:nvCxnSpPr>
            <p:cNvPr id="12" name="Straight Arrow Connector 38"/>
            <p:cNvCxnSpPr/>
            <p:nvPr/>
          </p:nvCxnSpPr>
          <p:spPr>
            <a:xfrm>
              <a:off x="8460865" y="3124000"/>
              <a:ext cx="571454" cy="558855"/>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41"/>
            <p:cNvCxnSpPr/>
            <p:nvPr/>
          </p:nvCxnSpPr>
          <p:spPr>
            <a:xfrm flipH="1" flipV="1">
              <a:off x="7902901" y="3124000"/>
              <a:ext cx="557964" cy="2"/>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bwMode="auto">
          <a:xfrm>
            <a:off x="2448036" y="1389859"/>
            <a:ext cx="1300163" cy="271463"/>
            <a:chOff x="3181205" y="2010025"/>
            <a:chExt cx="1299921" cy="271166"/>
          </a:xfrm>
        </p:grpSpPr>
        <p:cxnSp>
          <p:nvCxnSpPr>
            <p:cNvPr id="15" name="Straight Arrow Connector 70"/>
            <p:cNvCxnSpPr/>
            <p:nvPr/>
          </p:nvCxnSpPr>
          <p:spPr>
            <a:xfrm flipH="1">
              <a:off x="3181205" y="2010025"/>
              <a:ext cx="780905"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72"/>
            <p:cNvCxnSpPr/>
            <p:nvPr/>
          </p:nvCxnSpPr>
          <p:spPr>
            <a:xfrm>
              <a:off x="3962110" y="2010025"/>
              <a:ext cx="519016" cy="27116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bwMode="auto">
          <a:xfrm>
            <a:off x="2528500" y="3219820"/>
            <a:ext cx="960141" cy="833683"/>
            <a:chOff x="3243437" y="4210024"/>
            <a:chExt cx="960324" cy="834506"/>
          </a:xfrm>
        </p:grpSpPr>
        <p:cxnSp>
          <p:nvCxnSpPr>
            <p:cNvPr id="18" name="Straight Arrow Connector 57"/>
            <p:cNvCxnSpPr/>
            <p:nvPr/>
          </p:nvCxnSpPr>
          <p:spPr>
            <a:xfrm flipH="1">
              <a:off x="3243437" y="5044530"/>
              <a:ext cx="564561"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60"/>
            <p:cNvCxnSpPr/>
            <p:nvPr/>
          </p:nvCxnSpPr>
          <p:spPr>
            <a:xfrm flipH="1">
              <a:off x="3816345" y="4210024"/>
              <a:ext cx="387416" cy="83450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bwMode="auto">
          <a:xfrm>
            <a:off x="2564739" y="2721895"/>
            <a:ext cx="1871862" cy="325928"/>
            <a:chOff x="3279710" y="3713495"/>
            <a:chExt cx="1872464" cy="325928"/>
          </a:xfrm>
        </p:grpSpPr>
        <p:cxnSp>
          <p:nvCxnSpPr>
            <p:cNvPr id="21" name="Straight Arrow Connector 62"/>
            <p:cNvCxnSpPr/>
            <p:nvPr/>
          </p:nvCxnSpPr>
          <p:spPr>
            <a:xfrm flipH="1">
              <a:off x="3279710" y="3713495"/>
              <a:ext cx="1412285" cy="4452"/>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64"/>
            <p:cNvCxnSpPr/>
            <p:nvPr/>
          </p:nvCxnSpPr>
          <p:spPr>
            <a:xfrm flipH="1" flipV="1">
              <a:off x="4690107" y="3717947"/>
              <a:ext cx="462067" cy="32147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sp>
        <p:nvSpPr>
          <p:cNvPr id="23" name="TextBox 59"/>
          <p:cNvSpPr txBox="1">
            <a:spLocks noChangeArrowheads="1"/>
          </p:cNvSpPr>
          <p:nvPr/>
        </p:nvSpPr>
        <p:spPr bwMode="auto">
          <a:xfrm flipH="1">
            <a:off x="497936" y="1233519"/>
            <a:ext cx="1786358" cy="323157"/>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defTabSz="913765" fontAlgn="auto">
              <a:spcBef>
                <a:spcPts val="0"/>
              </a:spcBef>
              <a:spcAft>
                <a:spcPts val="0"/>
              </a:spcAft>
              <a:defRPr/>
            </a:pPr>
            <a:r>
              <a:rPr lang="zh-CN" altLang="en-US" sz="1500" b="1" dirty="0">
                <a:solidFill>
                  <a:srgbClr val="002060"/>
                </a:solidFill>
                <a:latin typeface="Arial" panose="020B0604020202020204"/>
                <a:ea typeface="微软雅黑" panose="020B0503020204020204" pitchFamily="34" charset="-122"/>
                <a:sym typeface="Arial" panose="020B0604020202020204"/>
              </a:rPr>
              <a:t>核心工作一</a:t>
            </a:r>
            <a:endParaRPr lang="en-US" altLang="ko-KR" sz="1500" b="1" dirty="0">
              <a:solidFill>
                <a:srgbClr val="002060"/>
              </a:solidFill>
              <a:latin typeface="Arial" panose="020B0604020202020204"/>
              <a:ea typeface="微软雅黑" panose="020B0503020204020204" pitchFamily="34" charset="-122"/>
              <a:sym typeface="Arial" panose="020B0604020202020204"/>
            </a:endParaRPr>
          </a:p>
        </p:txBody>
      </p:sp>
      <p:sp>
        <p:nvSpPr>
          <p:cNvPr id="24" name="矩形 17"/>
          <p:cNvSpPr>
            <a:spLocks noChangeArrowheads="1"/>
          </p:cNvSpPr>
          <p:nvPr/>
        </p:nvSpPr>
        <p:spPr bwMode="auto">
          <a:xfrm>
            <a:off x="467544" y="1583067"/>
            <a:ext cx="1822450" cy="904855"/>
          </a:xfrm>
          <a:prstGeom prst="rect">
            <a:avLst/>
          </a:prstGeom>
          <a:noFill/>
          <a:ln>
            <a:noFill/>
          </a:ln>
        </p:spPr>
        <p:txBody>
          <a:bodyPr lIns="91431" tIns="45716" rIns="91431" bIns="45716">
            <a:spAutoFit/>
          </a:bodyPr>
          <a:lstStyle/>
          <a:p>
            <a:pPr algn="r" defTabSz="913765" fontAlgn="auto">
              <a:lnSpc>
                <a:spcPct val="110000"/>
              </a:lnSpc>
              <a:spcBef>
                <a:spcPts val="0"/>
              </a:spcBef>
              <a:spcAft>
                <a:spcPts val="0"/>
              </a:spcAft>
              <a:defRPr/>
            </a:pPr>
            <a:r>
              <a:rPr lang="zh-CN" altLang="en-US" sz="1200" dirty="0">
                <a:solidFill>
                  <a:prstClr val="black"/>
                </a:solidFill>
                <a:latin typeface="Arial" panose="020B0604020202020204"/>
                <a:ea typeface="微软雅黑" panose="020B0503020204020204" pitchFamily="34" charset="-122"/>
                <a:sym typeface="Arial" panose="020B0604020202020204"/>
              </a:rPr>
              <a:t>在此录入上述图表的综合描述说明，在此录入上述图表的综合描述说明。</a:t>
            </a:r>
            <a:endParaRPr lang="zh-CN" altLang="en-US" sz="1200" dirty="0">
              <a:solidFill>
                <a:prstClr val="black"/>
              </a:solidFill>
              <a:latin typeface="Arial" panose="020B0604020202020204"/>
              <a:ea typeface="微软雅黑" panose="020B0503020204020204" pitchFamily="34" charset="-122"/>
              <a:sym typeface="Arial" panose="020B0604020202020204"/>
            </a:endParaRPr>
          </a:p>
        </p:txBody>
      </p:sp>
      <p:sp>
        <p:nvSpPr>
          <p:cNvPr id="25" name="TextBox 59"/>
          <p:cNvSpPr txBox="1">
            <a:spLocks noChangeArrowheads="1"/>
          </p:cNvSpPr>
          <p:nvPr/>
        </p:nvSpPr>
        <p:spPr bwMode="auto">
          <a:xfrm flipH="1">
            <a:off x="497936" y="2558000"/>
            <a:ext cx="1822450" cy="323157"/>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defTabSz="913765" fontAlgn="auto">
              <a:spcBef>
                <a:spcPts val="0"/>
              </a:spcBef>
              <a:spcAft>
                <a:spcPts val="0"/>
              </a:spcAft>
              <a:defRPr/>
            </a:pPr>
            <a:r>
              <a:rPr lang="zh-CN" altLang="en-US" sz="1500" b="1" dirty="0">
                <a:solidFill>
                  <a:srgbClr val="002060"/>
                </a:solidFill>
                <a:latin typeface="Arial" panose="020B0604020202020204"/>
                <a:ea typeface="微软雅黑" panose="020B0503020204020204" pitchFamily="34" charset="-122"/>
                <a:sym typeface="Arial" panose="020B0604020202020204"/>
              </a:rPr>
              <a:t>核心工作二</a:t>
            </a:r>
            <a:endParaRPr lang="en-US" altLang="ko-KR" sz="1500" b="1" dirty="0">
              <a:solidFill>
                <a:srgbClr val="002060"/>
              </a:solidFill>
              <a:latin typeface="Arial" panose="020B0604020202020204"/>
              <a:ea typeface="微软雅黑" panose="020B0503020204020204" pitchFamily="34" charset="-122"/>
              <a:sym typeface="Arial" panose="020B0604020202020204"/>
            </a:endParaRPr>
          </a:p>
        </p:txBody>
      </p:sp>
      <p:sp>
        <p:nvSpPr>
          <p:cNvPr id="26" name="矩形 17"/>
          <p:cNvSpPr>
            <a:spLocks noChangeArrowheads="1"/>
          </p:cNvSpPr>
          <p:nvPr/>
        </p:nvSpPr>
        <p:spPr bwMode="auto">
          <a:xfrm>
            <a:off x="474419" y="2868479"/>
            <a:ext cx="1822450" cy="904855"/>
          </a:xfrm>
          <a:prstGeom prst="rect">
            <a:avLst/>
          </a:prstGeom>
          <a:noFill/>
          <a:ln>
            <a:noFill/>
          </a:ln>
        </p:spPr>
        <p:txBody>
          <a:bodyPr lIns="91431" tIns="45716" rIns="91431" bIns="45716">
            <a:spAutoFit/>
          </a:bodyPr>
          <a:lstStyle/>
          <a:p>
            <a:pPr algn="r" defTabSz="913765" fontAlgn="auto">
              <a:lnSpc>
                <a:spcPct val="110000"/>
              </a:lnSpc>
              <a:spcBef>
                <a:spcPts val="0"/>
              </a:spcBef>
              <a:spcAft>
                <a:spcPts val="0"/>
              </a:spcAft>
              <a:defRPr/>
            </a:pPr>
            <a:r>
              <a:rPr lang="zh-CN" altLang="en-US" sz="1200" dirty="0">
                <a:solidFill>
                  <a:prstClr val="black"/>
                </a:solidFill>
                <a:latin typeface="Arial" panose="020B0604020202020204"/>
                <a:ea typeface="微软雅黑" panose="020B0503020204020204" pitchFamily="34" charset="-122"/>
                <a:sym typeface="Arial" panose="020B0604020202020204"/>
              </a:rPr>
              <a:t>在此录入上述图表的综合描述说明，在此录入上述图表的综合描述说明。</a:t>
            </a:r>
            <a:endParaRPr lang="zh-CN" altLang="en-US" sz="1200" dirty="0">
              <a:solidFill>
                <a:prstClr val="black"/>
              </a:solidFill>
              <a:latin typeface="Arial" panose="020B0604020202020204"/>
              <a:ea typeface="微软雅黑" panose="020B0503020204020204" pitchFamily="34" charset="-122"/>
              <a:sym typeface="Arial" panose="020B0604020202020204"/>
            </a:endParaRPr>
          </a:p>
        </p:txBody>
      </p:sp>
      <p:sp>
        <p:nvSpPr>
          <p:cNvPr id="27" name="TextBox 59"/>
          <p:cNvSpPr txBox="1">
            <a:spLocks noChangeArrowheads="1"/>
          </p:cNvSpPr>
          <p:nvPr/>
        </p:nvSpPr>
        <p:spPr bwMode="auto">
          <a:xfrm flipH="1">
            <a:off x="497936" y="3914072"/>
            <a:ext cx="1792058" cy="323157"/>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defTabSz="913765" fontAlgn="auto">
              <a:spcBef>
                <a:spcPts val="0"/>
              </a:spcBef>
              <a:spcAft>
                <a:spcPts val="0"/>
              </a:spcAft>
              <a:defRPr/>
            </a:pPr>
            <a:r>
              <a:rPr lang="zh-CN" altLang="en-US" sz="1500" b="1" dirty="0">
                <a:solidFill>
                  <a:srgbClr val="002060"/>
                </a:solidFill>
                <a:latin typeface="Arial" panose="020B0604020202020204"/>
                <a:ea typeface="微软雅黑" panose="020B0503020204020204" pitchFamily="34" charset="-122"/>
                <a:sym typeface="Arial" panose="020B0604020202020204"/>
              </a:rPr>
              <a:t>核心工作三</a:t>
            </a:r>
            <a:endParaRPr lang="en-US" altLang="ko-KR" sz="1500" b="1" dirty="0">
              <a:solidFill>
                <a:srgbClr val="002060"/>
              </a:solidFill>
              <a:latin typeface="Arial" panose="020B0604020202020204"/>
              <a:ea typeface="微软雅黑" panose="020B0503020204020204" pitchFamily="34" charset="-122"/>
              <a:sym typeface="Arial" panose="020B0604020202020204"/>
            </a:endParaRPr>
          </a:p>
        </p:txBody>
      </p:sp>
      <p:sp>
        <p:nvSpPr>
          <p:cNvPr id="28" name="矩形 17"/>
          <p:cNvSpPr>
            <a:spLocks noChangeArrowheads="1"/>
          </p:cNvSpPr>
          <p:nvPr/>
        </p:nvSpPr>
        <p:spPr bwMode="auto">
          <a:xfrm>
            <a:off x="497936" y="4240967"/>
            <a:ext cx="1822450" cy="701722"/>
          </a:xfrm>
          <a:prstGeom prst="rect">
            <a:avLst/>
          </a:prstGeom>
          <a:noFill/>
          <a:ln>
            <a:noFill/>
          </a:ln>
        </p:spPr>
        <p:txBody>
          <a:bodyPr lIns="91431" tIns="45716" rIns="91431" bIns="45716">
            <a:spAutoFit/>
          </a:bodyPr>
          <a:lstStyle/>
          <a:p>
            <a:pPr algn="r" defTabSz="913765" fontAlgn="auto">
              <a:lnSpc>
                <a:spcPct val="110000"/>
              </a:lnSpc>
              <a:spcBef>
                <a:spcPts val="0"/>
              </a:spcBef>
              <a:spcAft>
                <a:spcPts val="0"/>
              </a:spcAft>
              <a:defRPr/>
            </a:pPr>
            <a:r>
              <a:rPr lang="zh-CN" altLang="en-US" sz="1200" dirty="0">
                <a:solidFill>
                  <a:prstClr val="black"/>
                </a:solidFill>
                <a:latin typeface="Arial" panose="020B0604020202020204"/>
                <a:ea typeface="微软雅黑" panose="020B0503020204020204" pitchFamily="34" charset="-122"/>
                <a:sym typeface="Arial" panose="020B0604020202020204"/>
              </a:rPr>
              <a:t>在此录入上述图表的描述说明，在此录入图表的描述说明。</a:t>
            </a:r>
            <a:endParaRPr lang="zh-CN" altLang="en-US" sz="1200" dirty="0">
              <a:solidFill>
                <a:prstClr val="black"/>
              </a:solidFill>
              <a:latin typeface="Arial" panose="020B0604020202020204"/>
              <a:ea typeface="微软雅黑" panose="020B0503020204020204" pitchFamily="34" charset="-122"/>
              <a:sym typeface="Arial" panose="020B0604020202020204"/>
            </a:endParaRPr>
          </a:p>
        </p:txBody>
      </p:sp>
      <p:sp>
        <p:nvSpPr>
          <p:cNvPr id="29" name="TextBox 59"/>
          <p:cNvSpPr txBox="1">
            <a:spLocks noChangeArrowheads="1"/>
          </p:cNvSpPr>
          <p:nvPr/>
        </p:nvSpPr>
        <p:spPr bwMode="auto">
          <a:xfrm flipH="1">
            <a:off x="6913327" y="1151935"/>
            <a:ext cx="1599745" cy="323157"/>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913765" fontAlgn="auto">
              <a:spcBef>
                <a:spcPts val="0"/>
              </a:spcBef>
              <a:spcAft>
                <a:spcPts val="0"/>
              </a:spcAft>
              <a:defRPr/>
            </a:pPr>
            <a:r>
              <a:rPr lang="zh-CN" altLang="en-US" sz="1500" b="1" dirty="0">
                <a:solidFill>
                  <a:srgbClr val="002060"/>
                </a:solidFill>
                <a:latin typeface="Arial" panose="020B0604020202020204"/>
                <a:ea typeface="微软雅黑" panose="020B0503020204020204" pitchFamily="34" charset="-122"/>
                <a:sym typeface="Arial" panose="020B0604020202020204"/>
              </a:rPr>
              <a:t>核心工作一</a:t>
            </a:r>
            <a:endParaRPr lang="en-US" altLang="ko-KR" sz="1500" b="1" dirty="0">
              <a:solidFill>
                <a:srgbClr val="002060"/>
              </a:solidFill>
              <a:latin typeface="Arial" panose="020B0604020202020204"/>
              <a:ea typeface="微软雅黑" panose="020B0503020204020204" pitchFamily="34" charset="-122"/>
              <a:sym typeface="Arial" panose="020B0604020202020204"/>
            </a:endParaRPr>
          </a:p>
        </p:txBody>
      </p:sp>
      <p:sp>
        <p:nvSpPr>
          <p:cNvPr id="30" name="矩形 17"/>
          <p:cNvSpPr>
            <a:spLocks noChangeArrowheads="1"/>
          </p:cNvSpPr>
          <p:nvPr/>
        </p:nvSpPr>
        <p:spPr bwMode="auto">
          <a:xfrm>
            <a:off x="6913328" y="1501237"/>
            <a:ext cx="1822450" cy="904855"/>
          </a:xfrm>
          <a:prstGeom prst="rect">
            <a:avLst/>
          </a:prstGeom>
          <a:noFill/>
          <a:ln>
            <a:noFill/>
          </a:ln>
        </p:spPr>
        <p:txBody>
          <a:bodyPr lIns="91431" tIns="45716" rIns="91431" bIns="45716">
            <a:spAutoFit/>
          </a:bodyPr>
          <a:lstStyle/>
          <a:p>
            <a:pPr defTabSz="913765" fontAlgn="auto">
              <a:lnSpc>
                <a:spcPct val="110000"/>
              </a:lnSpc>
              <a:spcBef>
                <a:spcPts val="0"/>
              </a:spcBef>
              <a:spcAft>
                <a:spcPts val="0"/>
              </a:spcAft>
              <a:defRPr/>
            </a:pPr>
            <a:r>
              <a:rPr lang="zh-CN" altLang="en-US" sz="1200" dirty="0">
                <a:solidFill>
                  <a:prstClr val="black"/>
                </a:solidFill>
                <a:latin typeface="Arial" panose="020B0604020202020204"/>
                <a:ea typeface="微软雅黑" panose="020B0503020204020204" pitchFamily="34" charset="-122"/>
                <a:sym typeface="Arial" panose="020B0604020202020204"/>
              </a:rPr>
              <a:t>在此录入上述图表的综合描述说明，在此录入上述图表的综合描述说明。</a:t>
            </a:r>
            <a:endParaRPr lang="zh-CN" altLang="en-US" sz="1200" dirty="0">
              <a:solidFill>
                <a:prstClr val="black"/>
              </a:solidFill>
              <a:latin typeface="Arial" panose="020B0604020202020204"/>
              <a:ea typeface="微软雅黑" panose="020B0503020204020204" pitchFamily="34" charset="-122"/>
              <a:sym typeface="Arial" panose="020B0604020202020204"/>
            </a:endParaRPr>
          </a:p>
        </p:txBody>
      </p:sp>
      <p:sp>
        <p:nvSpPr>
          <p:cNvPr id="35" name="TextBox 59"/>
          <p:cNvSpPr txBox="1">
            <a:spLocks noChangeArrowheads="1"/>
          </p:cNvSpPr>
          <p:nvPr/>
        </p:nvSpPr>
        <p:spPr bwMode="auto">
          <a:xfrm flipH="1">
            <a:off x="6913326" y="2571403"/>
            <a:ext cx="1599747" cy="323157"/>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913765" fontAlgn="auto">
              <a:spcBef>
                <a:spcPts val="0"/>
              </a:spcBef>
              <a:spcAft>
                <a:spcPts val="0"/>
              </a:spcAft>
              <a:defRPr/>
            </a:pPr>
            <a:r>
              <a:rPr lang="zh-CN" altLang="en-US" sz="1500" b="1" dirty="0">
                <a:solidFill>
                  <a:srgbClr val="002060"/>
                </a:solidFill>
                <a:latin typeface="Arial" panose="020B0604020202020204"/>
                <a:ea typeface="微软雅黑" panose="020B0503020204020204" pitchFamily="34" charset="-122"/>
                <a:sym typeface="Arial" panose="020B0604020202020204"/>
              </a:rPr>
              <a:t>核心工作二</a:t>
            </a:r>
            <a:endParaRPr lang="en-US" altLang="ko-KR" sz="1500" b="1" dirty="0">
              <a:solidFill>
                <a:srgbClr val="002060"/>
              </a:solidFill>
              <a:latin typeface="Arial" panose="020B0604020202020204"/>
              <a:ea typeface="微软雅黑" panose="020B0503020204020204" pitchFamily="34" charset="-122"/>
              <a:sym typeface="Arial" panose="020B0604020202020204"/>
            </a:endParaRPr>
          </a:p>
        </p:txBody>
      </p:sp>
      <p:sp>
        <p:nvSpPr>
          <p:cNvPr id="36" name="矩形 17"/>
          <p:cNvSpPr>
            <a:spLocks noChangeArrowheads="1"/>
          </p:cNvSpPr>
          <p:nvPr/>
        </p:nvSpPr>
        <p:spPr bwMode="auto">
          <a:xfrm>
            <a:off x="6913328" y="2893317"/>
            <a:ext cx="1822450" cy="904855"/>
          </a:xfrm>
          <a:prstGeom prst="rect">
            <a:avLst/>
          </a:prstGeom>
          <a:noFill/>
          <a:ln>
            <a:noFill/>
          </a:ln>
        </p:spPr>
        <p:txBody>
          <a:bodyPr lIns="91431" tIns="45716" rIns="91431" bIns="45716">
            <a:spAutoFit/>
          </a:bodyPr>
          <a:lstStyle/>
          <a:p>
            <a:pPr defTabSz="913765" fontAlgn="auto">
              <a:lnSpc>
                <a:spcPct val="110000"/>
              </a:lnSpc>
              <a:spcBef>
                <a:spcPts val="0"/>
              </a:spcBef>
              <a:spcAft>
                <a:spcPts val="0"/>
              </a:spcAft>
              <a:defRPr/>
            </a:pPr>
            <a:r>
              <a:rPr lang="zh-CN" altLang="en-US" sz="1200" dirty="0">
                <a:solidFill>
                  <a:prstClr val="black"/>
                </a:solidFill>
                <a:latin typeface="Arial" panose="020B0604020202020204"/>
                <a:ea typeface="微软雅黑" panose="020B0503020204020204" pitchFamily="34" charset="-122"/>
                <a:sym typeface="Arial" panose="020B0604020202020204"/>
              </a:rPr>
              <a:t>在此录入上述图表的综合描述说明，在此录入上述图表的综合描述说明。</a:t>
            </a:r>
            <a:endParaRPr lang="zh-CN" altLang="en-US" sz="1200" dirty="0">
              <a:solidFill>
                <a:prstClr val="black"/>
              </a:solidFill>
              <a:latin typeface="Arial" panose="020B0604020202020204"/>
              <a:ea typeface="微软雅黑" panose="020B0503020204020204" pitchFamily="34" charset="-122"/>
              <a:sym typeface="Arial" panose="020B0604020202020204"/>
            </a:endParaRPr>
          </a:p>
        </p:txBody>
      </p:sp>
      <p:sp>
        <p:nvSpPr>
          <p:cNvPr id="37" name="TextBox 59"/>
          <p:cNvSpPr txBox="1">
            <a:spLocks noChangeArrowheads="1"/>
          </p:cNvSpPr>
          <p:nvPr/>
        </p:nvSpPr>
        <p:spPr bwMode="auto">
          <a:xfrm flipH="1">
            <a:off x="6913327" y="3768210"/>
            <a:ext cx="1599745" cy="323157"/>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913765" fontAlgn="auto">
              <a:spcBef>
                <a:spcPts val="0"/>
              </a:spcBef>
              <a:spcAft>
                <a:spcPts val="0"/>
              </a:spcAft>
              <a:defRPr/>
            </a:pPr>
            <a:r>
              <a:rPr lang="zh-CN" altLang="en-US" sz="1500" b="1" dirty="0">
                <a:solidFill>
                  <a:srgbClr val="002060"/>
                </a:solidFill>
                <a:latin typeface="Arial" panose="020B0604020202020204"/>
                <a:ea typeface="微软雅黑" panose="020B0503020204020204" pitchFamily="34" charset="-122"/>
                <a:sym typeface="Arial" panose="020B0604020202020204"/>
              </a:rPr>
              <a:t>核心工作三</a:t>
            </a:r>
            <a:endParaRPr lang="en-US" altLang="ko-KR" sz="1500" b="1" dirty="0">
              <a:solidFill>
                <a:srgbClr val="002060"/>
              </a:solidFill>
              <a:latin typeface="Arial" panose="020B0604020202020204"/>
              <a:ea typeface="微软雅黑" panose="020B0503020204020204" pitchFamily="34" charset="-122"/>
              <a:sym typeface="Arial" panose="020B0604020202020204"/>
            </a:endParaRPr>
          </a:p>
        </p:txBody>
      </p:sp>
      <p:sp>
        <p:nvSpPr>
          <p:cNvPr id="38" name="矩形 17"/>
          <p:cNvSpPr>
            <a:spLocks noChangeArrowheads="1"/>
          </p:cNvSpPr>
          <p:nvPr/>
        </p:nvSpPr>
        <p:spPr bwMode="auto">
          <a:xfrm>
            <a:off x="6913328" y="4106258"/>
            <a:ext cx="1822450" cy="498590"/>
          </a:xfrm>
          <a:prstGeom prst="rect">
            <a:avLst/>
          </a:prstGeom>
          <a:noFill/>
          <a:ln>
            <a:noFill/>
          </a:ln>
        </p:spPr>
        <p:txBody>
          <a:bodyPr lIns="91431" tIns="45716" rIns="91431" bIns="45716">
            <a:spAutoFit/>
          </a:bodyPr>
          <a:lstStyle/>
          <a:p>
            <a:pPr defTabSz="913765" fontAlgn="auto">
              <a:lnSpc>
                <a:spcPct val="110000"/>
              </a:lnSpc>
              <a:spcBef>
                <a:spcPts val="0"/>
              </a:spcBef>
              <a:spcAft>
                <a:spcPts val="0"/>
              </a:spcAft>
              <a:defRPr/>
            </a:pPr>
            <a:r>
              <a:rPr lang="zh-CN" altLang="en-US" sz="1200" dirty="0">
                <a:solidFill>
                  <a:prstClr val="black"/>
                </a:solidFill>
                <a:latin typeface="Arial" panose="020B0604020202020204"/>
                <a:ea typeface="微软雅黑" panose="020B0503020204020204" pitchFamily="34" charset="-122"/>
                <a:sym typeface="Arial" panose="020B0604020202020204"/>
              </a:rPr>
              <a:t>在此录入上述图表的综合描述说明，在此录入。</a:t>
            </a:r>
            <a:endParaRPr lang="zh-CN" altLang="en-US" sz="1200" dirty="0">
              <a:solidFill>
                <a:prstClr val="black"/>
              </a:solidFill>
              <a:latin typeface="Arial" panose="020B0604020202020204"/>
              <a:ea typeface="微软雅黑" panose="020B0503020204020204" pitchFamily="34" charset="-122"/>
              <a:sym typeface="Arial" panose="020B0604020202020204"/>
            </a:endParaRPr>
          </a:p>
        </p:txBody>
      </p:sp>
      <p:grpSp>
        <p:nvGrpSpPr>
          <p:cNvPr id="40" name="组合 39"/>
          <p:cNvGrpSpPr/>
          <p:nvPr/>
        </p:nvGrpSpPr>
        <p:grpSpPr>
          <a:xfrm>
            <a:off x="4048578" y="2659800"/>
            <a:ext cx="776045" cy="776045"/>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a:ea typeface="微软雅黑" panose="020B0503020204020204" pitchFamily="34" charset="-122"/>
                <a:sym typeface="Arial" panose="020B0604020202020204"/>
              </a:endParaRPr>
            </a:p>
          </p:txBody>
        </p:sp>
        <p:sp>
          <p:nvSpPr>
            <p:cNvPr id="42" name="椭圆 41"/>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grpSp>
      <p:grpSp>
        <p:nvGrpSpPr>
          <p:cNvPr id="43" name="组合 42"/>
          <p:cNvGrpSpPr/>
          <p:nvPr/>
        </p:nvGrpSpPr>
        <p:grpSpPr>
          <a:xfrm>
            <a:off x="5009057" y="1707654"/>
            <a:ext cx="904550" cy="904550"/>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a:ea typeface="微软雅黑" panose="020B0503020204020204" pitchFamily="34" charset="-122"/>
                <a:sym typeface="Arial" panose="020B0604020202020204"/>
              </a:endParaRPr>
            </a:p>
          </p:txBody>
        </p:sp>
        <p:sp>
          <p:nvSpPr>
            <p:cNvPr id="45" name="椭圆 44"/>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grpSp>
      <p:grpSp>
        <p:nvGrpSpPr>
          <p:cNvPr id="46" name="组合 45"/>
          <p:cNvGrpSpPr/>
          <p:nvPr/>
        </p:nvGrpSpPr>
        <p:grpSpPr>
          <a:xfrm>
            <a:off x="3622770" y="1450531"/>
            <a:ext cx="1121219" cy="1121219"/>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a:ea typeface="微软雅黑" panose="020B0503020204020204" pitchFamily="34" charset="-122"/>
                <a:sym typeface="Arial" panose="020B0604020202020204"/>
              </a:endParaRPr>
            </a:p>
          </p:txBody>
        </p:sp>
        <p:sp>
          <p:nvSpPr>
            <p:cNvPr id="49" name="椭圆 48"/>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grpSp>
      <p:grpSp>
        <p:nvGrpSpPr>
          <p:cNvPr id="50" name="组合 49"/>
          <p:cNvGrpSpPr/>
          <p:nvPr/>
        </p:nvGrpSpPr>
        <p:grpSpPr>
          <a:xfrm>
            <a:off x="4732484" y="1021290"/>
            <a:ext cx="654934" cy="654934"/>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a:ea typeface="微软雅黑" panose="020B0503020204020204" pitchFamily="34" charset="-122"/>
                <a:sym typeface="Arial" panose="020B0604020202020204"/>
              </a:endParaRPr>
            </a:p>
          </p:txBody>
        </p:sp>
        <p:sp>
          <p:nvSpPr>
            <p:cNvPr id="52" name="椭圆 51"/>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grpSp>
      <p:grpSp>
        <p:nvGrpSpPr>
          <p:cNvPr id="53" name="组合 52"/>
          <p:cNvGrpSpPr/>
          <p:nvPr/>
        </p:nvGrpSpPr>
        <p:grpSpPr>
          <a:xfrm>
            <a:off x="5022393" y="2900981"/>
            <a:ext cx="836431" cy="836431"/>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a:ea typeface="微软雅黑" panose="020B0503020204020204" pitchFamily="34" charset="-122"/>
                <a:sym typeface="Arial" panose="020B0604020202020204"/>
              </a:endParaRPr>
            </a:p>
          </p:txBody>
        </p:sp>
        <p:sp>
          <p:nvSpPr>
            <p:cNvPr id="55" name="椭圆 54"/>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grpSp>
      <p:grpSp>
        <p:nvGrpSpPr>
          <p:cNvPr id="56" name="组合 55"/>
          <p:cNvGrpSpPr/>
          <p:nvPr/>
        </p:nvGrpSpPr>
        <p:grpSpPr>
          <a:xfrm>
            <a:off x="3075116" y="2771234"/>
            <a:ext cx="817141" cy="817141"/>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a:ea typeface="微软雅黑" panose="020B0503020204020204" pitchFamily="34" charset="-122"/>
                <a:sym typeface="Arial" panose="020B0604020202020204"/>
              </a:endParaRPr>
            </a:p>
          </p:txBody>
        </p:sp>
        <p:sp>
          <p:nvSpPr>
            <p:cNvPr id="58" name="椭圆 57"/>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grpSp>
      <p:sp>
        <p:nvSpPr>
          <p:cNvPr id="59" name="椭圆 58"/>
          <p:cNvSpPr/>
          <p:nvPr/>
        </p:nvSpPr>
        <p:spPr>
          <a:xfrm>
            <a:off x="3527201" y="2211710"/>
            <a:ext cx="449369" cy="449369"/>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60" name="椭圆 59"/>
          <p:cNvSpPr/>
          <p:nvPr/>
        </p:nvSpPr>
        <p:spPr>
          <a:xfrm>
            <a:off x="3310827" y="1756709"/>
            <a:ext cx="137599" cy="137599"/>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61" name="椭圆 60"/>
          <p:cNvSpPr/>
          <p:nvPr/>
        </p:nvSpPr>
        <p:spPr>
          <a:xfrm>
            <a:off x="5737761" y="2677796"/>
            <a:ext cx="307718" cy="307718"/>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62" name="椭圆 61"/>
          <p:cNvSpPr/>
          <p:nvPr/>
        </p:nvSpPr>
        <p:spPr>
          <a:xfrm>
            <a:off x="4768423" y="2086525"/>
            <a:ext cx="269201" cy="269201"/>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63" name="椭圆 62"/>
          <p:cNvSpPr/>
          <p:nvPr/>
        </p:nvSpPr>
        <p:spPr>
          <a:xfrm>
            <a:off x="3629344" y="3651869"/>
            <a:ext cx="345339" cy="345339"/>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64" name="椭圆 63"/>
          <p:cNvSpPr/>
          <p:nvPr/>
        </p:nvSpPr>
        <p:spPr>
          <a:xfrm>
            <a:off x="4696650" y="3097627"/>
            <a:ext cx="211067" cy="211067"/>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65" name="椭圆 64"/>
          <p:cNvSpPr/>
          <p:nvPr/>
        </p:nvSpPr>
        <p:spPr>
          <a:xfrm>
            <a:off x="5560746" y="1602968"/>
            <a:ext cx="245925" cy="245925"/>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66" name="椭圆 65"/>
          <p:cNvSpPr/>
          <p:nvPr/>
        </p:nvSpPr>
        <p:spPr>
          <a:xfrm>
            <a:off x="2375825" y="1271362"/>
            <a:ext cx="258866" cy="258866"/>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67" name="椭圆 66"/>
          <p:cNvSpPr/>
          <p:nvPr/>
        </p:nvSpPr>
        <p:spPr>
          <a:xfrm>
            <a:off x="2368844" y="2587889"/>
            <a:ext cx="258866" cy="258866"/>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68" name="椭圆 67"/>
          <p:cNvSpPr/>
          <p:nvPr/>
        </p:nvSpPr>
        <p:spPr>
          <a:xfrm>
            <a:off x="2367876" y="3924073"/>
            <a:ext cx="258866" cy="258866"/>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69" name="椭圆 68"/>
          <p:cNvSpPr/>
          <p:nvPr/>
        </p:nvSpPr>
        <p:spPr>
          <a:xfrm>
            <a:off x="6551558" y="1232764"/>
            <a:ext cx="258866" cy="258866"/>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70" name="椭圆 69"/>
          <p:cNvSpPr/>
          <p:nvPr/>
        </p:nvSpPr>
        <p:spPr>
          <a:xfrm>
            <a:off x="6561198" y="2592462"/>
            <a:ext cx="258866" cy="258866"/>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71" name="椭圆 70"/>
          <p:cNvSpPr/>
          <p:nvPr/>
        </p:nvSpPr>
        <p:spPr>
          <a:xfrm>
            <a:off x="6551558" y="3794637"/>
            <a:ext cx="258866" cy="258866"/>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72" name="椭圆 71"/>
          <p:cNvSpPr/>
          <p:nvPr/>
        </p:nvSpPr>
        <p:spPr>
          <a:xfrm>
            <a:off x="5009057" y="2473329"/>
            <a:ext cx="98421" cy="98421"/>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74" name="Freeform 25"/>
          <p:cNvSpPr>
            <a:spLocks noEditPoints="1" noChangeArrowheads="1"/>
          </p:cNvSpPr>
          <p:nvPr/>
        </p:nvSpPr>
        <p:spPr bwMode="auto">
          <a:xfrm>
            <a:off x="4018860" y="3411016"/>
            <a:ext cx="1137357" cy="1645108"/>
          </a:xfrm>
          <a:custGeom>
            <a:avLst/>
            <a:gdLst>
              <a:gd name="T0" fmla="*/ 21 w 78"/>
              <a:gd name="T1" fmla="*/ 36 h 112"/>
              <a:gd name="T2" fmla="*/ 21 w 78"/>
              <a:gd name="T3" fmla="*/ 11 h 112"/>
              <a:gd name="T4" fmla="*/ 58 w 78"/>
              <a:gd name="T5" fmla="*/ 11 h 112"/>
              <a:gd name="T6" fmla="*/ 57 w 78"/>
              <a:gd name="T7" fmla="*/ 36 h 112"/>
              <a:gd name="T8" fmla="*/ 53 w 78"/>
              <a:gd name="T9" fmla="*/ 47 h 112"/>
              <a:gd name="T10" fmla="*/ 39 w 78"/>
              <a:gd name="T11" fmla="*/ 53 h 112"/>
              <a:gd name="T12" fmla="*/ 39 w 78"/>
              <a:gd name="T13" fmla="*/ 53 h 112"/>
              <a:gd name="T14" fmla="*/ 26 w 78"/>
              <a:gd name="T15" fmla="*/ 47 h 112"/>
              <a:gd name="T16" fmla="*/ 21 w 78"/>
              <a:gd name="T17" fmla="*/ 36 h 112"/>
              <a:gd name="T18" fmla="*/ 13 w 78"/>
              <a:gd name="T19" fmla="*/ 107 h 112"/>
              <a:gd name="T20" fmla="*/ 67 w 78"/>
              <a:gd name="T21" fmla="*/ 107 h 112"/>
              <a:gd name="T22" fmla="*/ 64 w 78"/>
              <a:gd name="T23" fmla="*/ 112 h 112"/>
              <a:gd name="T24" fmla="*/ 16 w 78"/>
              <a:gd name="T25" fmla="*/ 112 h 112"/>
              <a:gd name="T26" fmla="*/ 13 w 78"/>
              <a:gd name="T27" fmla="*/ 107 h 112"/>
              <a:gd name="T28" fmla="*/ 70 w 78"/>
              <a:gd name="T29" fmla="*/ 67 h 112"/>
              <a:gd name="T30" fmla="*/ 76 w 78"/>
              <a:gd name="T31" fmla="*/ 90 h 112"/>
              <a:gd name="T32" fmla="*/ 68 w 78"/>
              <a:gd name="T33" fmla="*/ 103 h 112"/>
              <a:gd name="T34" fmla="*/ 66 w 78"/>
              <a:gd name="T35" fmla="*/ 103 h 112"/>
              <a:gd name="T36" fmla="*/ 66 w 78"/>
              <a:gd name="T37" fmla="*/ 72 h 112"/>
              <a:gd name="T38" fmla="*/ 42 w 78"/>
              <a:gd name="T39" fmla="*/ 72 h 112"/>
              <a:gd name="T40" fmla="*/ 49 w 78"/>
              <a:gd name="T41" fmla="*/ 56 h 112"/>
              <a:gd name="T42" fmla="*/ 51 w 78"/>
              <a:gd name="T43" fmla="*/ 54 h 112"/>
              <a:gd name="T44" fmla="*/ 65 w 78"/>
              <a:gd name="T45" fmla="*/ 57 h 112"/>
              <a:gd name="T46" fmla="*/ 66 w 78"/>
              <a:gd name="T47" fmla="*/ 57 h 112"/>
              <a:gd name="T48" fmla="*/ 66 w 78"/>
              <a:gd name="T49" fmla="*/ 58 h 112"/>
              <a:gd name="T50" fmla="*/ 70 w 78"/>
              <a:gd name="T51" fmla="*/ 67 h 112"/>
              <a:gd name="T52" fmla="*/ 70 w 78"/>
              <a:gd name="T53" fmla="*/ 67 h 112"/>
              <a:gd name="T54" fmla="*/ 14 w 78"/>
              <a:gd name="T55" fmla="*/ 103 h 112"/>
              <a:gd name="T56" fmla="*/ 11 w 78"/>
              <a:gd name="T57" fmla="*/ 103 h 112"/>
              <a:gd name="T58" fmla="*/ 3 w 78"/>
              <a:gd name="T59" fmla="*/ 90 h 112"/>
              <a:gd name="T60" fmla="*/ 9 w 78"/>
              <a:gd name="T61" fmla="*/ 67 h 112"/>
              <a:gd name="T62" fmla="*/ 14 w 78"/>
              <a:gd name="T63" fmla="*/ 58 h 112"/>
              <a:gd name="T64" fmla="*/ 14 w 78"/>
              <a:gd name="T65" fmla="*/ 57 h 112"/>
              <a:gd name="T66" fmla="*/ 14 w 78"/>
              <a:gd name="T67" fmla="*/ 57 h 112"/>
              <a:gd name="T68" fmla="*/ 28 w 78"/>
              <a:gd name="T69" fmla="*/ 54 h 112"/>
              <a:gd name="T70" fmla="*/ 30 w 78"/>
              <a:gd name="T71" fmla="*/ 56 h 112"/>
              <a:gd name="T72" fmla="*/ 38 w 78"/>
              <a:gd name="T73" fmla="*/ 72 h 112"/>
              <a:gd name="T74" fmla="*/ 14 w 78"/>
              <a:gd name="T75" fmla="*/ 72 h 112"/>
              <a:gd name="T76" fmla="*/ 14 w 78"/>
              <a:gd name="T77" fmla="*/ 103 h 1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8"/>
              <a:gd name="T118" fmla="*/ 0 h 112"/>
              <a:gd name="T119" fmla="*/ 78 w 78"/>
              <a:gd name="T120" fmla="*/ 112 h 11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8" h="112">
                <a:moveTo>
                  <a:pt x="21" y="36"/>
                </a:moveTo>
                <a:cubicBezTo>
                  <a:pt x="20" y="27"/>
                  <a:pt x="20" y="19"/>
                  <a:pt x="21" y="11"/>
                </a:cubicBezTo>
                <a:cubicBezTo>
                  <a:pt x="37" y="0"/>
                  <a:pt x="45" y="13"/>
                  <a:pt x="58" y="11"/>
                </a:cubicBezTo>
                <a:cubicBezTo>
                  <a:pt x="59" y="19"/>
                  <a:pt x="59" y="29"/>
                  <a:pt x="57" y="36"/>
                </a:cubicBezTo>
                <a:cubicBezTo>
                  <a:pt x="57" y="40"/>
                  <a:pt x="55" y="44"/>
                  <a:pt x="53" y="47"/>
                </a:cubicBezTo>
                <a:cubicBezTo>
                  <a:pt x="49" y="51"/>
                  <a:pt x="44" y="53"/>
                  <a:pt x="39" y="53"/>
                </a:cubicBezTo>
                <a:cubicBezTo>
                  <a:pt x="39" y="53"/>
                  <a:pt x="39" y="53"/>
                  <a:pt x="39" y="53"/>
                </a:cubicBezTo>
                <a:cubicBezTo>
                  <a:pt x="34" y="53"/>
                  <a:pt x="29" y="51"/>
                  <a:pt x="26" y="47"/>
                </a:cubicBezTo>
                <a:cubicBezTo>
                  <a:pt x="24" y="44"/>
                  <a:pt x="22" y="40"/>
                  <a:pt x="21" y="36"/>
                </a:cubicBezTo>
                <a:close/>
                <a:moveTo>
                  <a:pt x="13" y="107"/>
                </a:moveTo>
                <a:cubicBezTo>
                  <a:pt x="67" y="107"/>
                  <a:pt x="67" y="107"/>
                  <a:pt x="67" y="107"/>
                </a:cubicBezTo>
                <a:cubicBezTo>
                  <a:pt x="64" y="112"/>
                  <a:pt x="64" y="112"/>
                  <a:pt x="64" y="112"/>
                </a:cubicBezTo>
                <a:cubicBezTo>
                  <a:pt x="16" y="112"/>
                  <a:pt x="16" y="112"/>
                  <a:pt x="16" y="112"/>
                </a:cubicBezTo>
                <a:cubicBezTo>
                  <a:pt x="13" y="107"/>
                  <a:pt x="13" y="107"/>
                  <a:pt x="13" y="107"/>
                </a:cubicBezTo>
                <a:close/>
                <a:moveTo>
                  <a:pt x="70" y="67"/>
                </a:moveTo>
                <a:cubicBezTo>
                  <a:pt x="76" y="90"/>
                  <a:pt x="76" y="90"/>
                  <a:pt x="76" y="90"/>
                </a:cubicBezTo>
                <a:cubicBezTo>
                  <a:pt x="78" y="98"/>
                  <a:pt x="77" y="103"/>
                  <a:pt x="68" y="103"/>
                </a:cubicBezTo>
                <a:cubicBezTo>
                  <a:pt x="66" y="103"/>
                  <a:pt x="66" y="103"/>
                  <a:pt x="66" y="103"/>
                </a:cubicBezTo>
                <a:cubicBezTo>
                  <a:pt x="66" y="72"/>
                  <a:pt x="66" y="72"/>
                  <a:pt x="66" y="72"/>
                </a:cubicBezTo>
                <a:cubicBezTo>
                  <a:pt x="42" y="72"/>
                  <a:pt x="42" y="72"/>
                  <a:pt x="42" y="72"/>
                </a:cubicBezTo>
                <a:cubicBezTo>
                  <a:pt x="49" y="56"/>
                  <a:pt x="49" y="56"/>
                  <a:pt x="49" y="56"/>
                </a:cubicBezTo>
                <a:cubicBezTo>
                  <a:pt x="51" y="54"/>
                  <a:pt x="51" y="54"/>
                  <a:pt x="51" y="54"/>
                </a:cubicBezTo>
                <a:cubicBezTo>
                  <a:pt x="65" y="57"/>
                  <a:pt x="65" y="57"/>
                  <a:pt x="65" y="57"/>
                </a:cubicBezTo>
                <a:cubicBezTo>
                  <a:pt x="66" y="57"/>
                  <a:pt x="66" y="57"/>
                  <a:pt x="66" y="57"/>
                </a:cubicBezTo>
                <a:cubicBezTo>
                  <a:pt x="66" y="58"/>
                  <a:pt x="66" y="58"/>
                  <a:pt x="66" y="58"/>
                </a:cubicBezTo>
                <a:cubicBezTo>
                  <a:pt x="68" y="61"/>
                  <a:pt x="69" y="64"/>
                  <a:pt x="70" y="67"/>
                </a:cubicBezTo>
                <a:cubicBezTo>
                  <a:pt x="70" y="67"/>
                  <a:pt x="70" y="67"/>
                  <a:pt x="70" y="67"/>
                </a:cubicBezTo>
                <a:close/>
                <a:moveTo>
                  <a:pt x="14" y="103"/>
                </a:moveTo>
                <a:cubicBezTo>
                  <a:pt x="11" y="103"/>
                  <a:pt x="11" y="103"/>
                  <a:pt x="11" y="103"/>
                </a:cubicBezTo>
                <a:cubicBezTo>
                  <a:pt x="1" y="103"/>
                  <a:pt x="0" y="98"/>
                  <a:pt x="3" y="90"/>
                </a:cubicBezTo>
                <a:cubicBezTo>
                  <a:pt x="9" y="67"/>
                  <a:pt x="9" y="67"/>
                  <a:pt x="9" y="67"/>
                </a:cubicBezTo>
                <a:cubicBezTo>
                  <a:pt x="9" y="63"/>
                  <a:pt x="11" y="60"/>
                  <a:pt x="14" y="58"/>
                </a:cubicBezTo>
                <a:cubicBezTo>
                  <a:pt x="14" y="57"/>
                  <a:pt x="14" y="57"/>
                  <a:pt x="14" y="57"/>
                </a:cubicBezTo>
                <a:cubicBezTo>
                  <a:pt x="14" y="57"/>
                  <a:pt x="14" y="57"/>
                  <a:pt x="14" y="57"/>
                </a:cubicBezTo>
                <a:cubicBezTo>
                  <a:pt x="28" y="54"/>
                  <a:pt x="28" y="54"/>
                  <a:pt x="28" y="54"/>
                </a:cubicBezTo>
                <a:cubicBezTo>
                  <a:pt x="30" y="56"/>
                  <a:pt x="30" y="56"/>
                  <a:pt x="30" y="56"/>
                </a:cubicBezTo>
                <a:cubicBezTo>
                  <a:pt x="38" y="72"/>
                  <a:pt x="38" y="72"/>
                  <a:pt x="38" y="72"/>
                </a:cubicBezTo>
                <a:cubicBezTo>
                  <a:pt x="14" y="72"/>
                  <a:pt x="14" y="72"/>
                  <a:pt x="14" y="72"/>
                </a:cubicBezTo>
                <a:lnTo>
                  <a:pt x="14" y="103"/>
                </a:lnTo>
                <a:close/>
              </a:path>
            </a:pathLst>
          </a:custGeom>
          <a:solidFill>
            <a:srgbClr val="002060"/>
          </a:solidFill>
          <a:ln>
            <a:noFill/>
          </a:ln>
        </p:spPr>
        <p:txBody>
          <a:bodyPr lIns="91434" tIns="45717" rIns="91434" bIns="45717"/>
          <a:lstStyle/>
          <a:p>
            <a:pPr defTabSz="685165" eaLnBrk="1" fontAlgn="auto" hangingPunct="1">
              <a:spcBef>
                <a:spcPts val="0"/>
              </a:spcBef>
              <a:spcAft>
                <a:spcPts val="0"/>
              </a:spcAft>
              <a:defRPr/>
            </a:pPr>
            <a:endParaRPr lang="zh-CN" altLang="zh-CN">
              <a:solidFill>
                <a:srgbClr val="000000"/>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2500" advTm="10254">
        <p:checker/>
      </p:transition>
    </mc:Choice>
    <mc:Fallback>
      <p:transition spd="slow" advTm="10254">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750"/>
                                        <p:tgtEl>
                                          <p:spTgt spid="3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74"/>
                                        </p:tgtEl>
                                        <p:attrNameLst>
                                          <p:attrName>style.visibility</p:attrName>
                                        </p:attrNameLst>
                                      </p:cBhvr>
                                      <p:to>
                                        <p:strVal val="visible"/>
                                      </p:to>
                                    </p:set>
                                    <p:animEffect transition="in" filter="fade">
                                      <p:cBhvr>
                                        <p:cTn id="14" dur="500"/>
                                        <p:tgtEl>
                                          <p:spTgt spid="74"/>
                                        </p:tgtEl>
                                      </p:cBhvr>
                                    </p:animEffect>
                                  </p:childTnLst>
                                </p:cTn>
                              </p:par>
                              <p:par>
                                <p:cTn id="15" presetID="53" presetClass="entr" presetSubtype="16" fill="hold" nodeType="withEffect">
                                  <p:stCondLst>
                                    <p:cond delay="700"/>
                                  </p:stCondLst>
                                  <p:childTnLst>
                                    <p:set>
                                      <p:cBhvr>
                                        <p:cTn id="16" dur="1" fill="hold">
                                          <p:stCondLst>
                                            <p:cond delay="0"/>
                                          </p:stCondLst>
                                        </p:cTn>
                                        <p:tgtEl>
                                          <p:spTgt spid="46"/>
                                        </p:tgtEl>
                                        <p:attrNameLst>
                                          <p:attrName>style.visibility</p:attrName>
                                        </p:attrNameLst>
                                      </p:cBhvr>
                                      <p:to>
                                        <p:strVal val="visible"/>
                                      </p:to>
                                    </p:set>
                                    <p:anim calcmode="lin" valueType="num">
                                      <p:cBhvr>
                                        <p:cTn id="17" dur="500" fill="hold"/>
                                        <p:tgtEl>
                                          <p:spTgt spid="46"/>
                                        </p:tgtEl>
                                        <p:attrNameLst>
                                          <p:attrName>ppt_w</p:attrName>
                                        </p:attrNameLst>
                                      </p:cBhvr>
                                      <p:tavLst>
                                        <p:tav tm="0">
                                          <p:val>
                                            <p:fltVal val="0"/>
                                          </p:val>
                                        </p:tav>
                                        <p:tav tm="100000">
                                          <p:val>
                                            <p:strVal val="#ppt_w"/>
                                          </p:val>
                                        </p:tav>
                                      </p:tavLst>
                                    </p:anim>
                                    <p:anim calcmode="lin" valueType="num">
                                      <p:cBhvr>
                                        <p:cTn id="18" dur="500" fill="hold"/>
                                        <p:tgtEl>
                                          <p:spTgt spid="46"/>
                                        </p:tgtEl>
                                        <p:attrNameLst>
                                          <p:attrName>ppt_h</p:attrName>
                                        </p:attrNameLst>
                                      </p:cBhvr>
                                      <p:tavLst>
                                        <p:tav tm="0">
                                          <p:val>
                                            <p:fltVal val="0"/>
                                          </p:val>
                                        </p:tav>
                                        <p:tav tm="100000">
                                          <p:val>
                                            <p:strVal val="#ppt_h"/>
                                          </p:val>
                                        </p:tav>
                                      </p:tavLst>
                                    </p:anim>
                                    <p:animEffect transition="in" filter="fade">
                                      <p:cBhvr>
                                        <p:cTn id="19" dur="500"/>
                                        <p:tgtEl>
                                          <p:spTgt spid="46"/>
                                        </p:tgtEl>
                                      </p:cBhvr>
                                    </p:animEffect>
                                  </p:childTnLst>
                                </p:cTn>
                              </p:par>
                              <p:par>
                                <p:cTn id="20" presetID="53" presetClass="entr" presetSubtype="16" fill="hold" nodeType="withEffect">
                                  <p:stCondLst>
                                    <p:cond delay="200"/>
                                  </p:stCondLst>
                                  <p:childTnLst>
                                    <p:set>
                                      <p:cBhvr>
                                        <p:cTn id="21" dur="1" fill="hold">
                                          <p:stCondLst>
                                            <p:cond delay="0"/>
                                          </p:stCondLst>
                                        </p:cTn>
                                        <p:tgtEl>
                                          <p:spTgt spid="56"/>
                                        </p:tgtEl>
                                        <p:attrNameLst>
                                          <p:attrName>style.visibility</p:attrName>
                                        </p:attrNameLst>
                                      </p:cBhvr>
                                      <p:to>
                                        <p:strVal val="visible"/>
                                      </p:to>
                                    </p:set>
                                    <p:anim calcmode="lin" valueType="num">
                                      <p:cBhvr>
                                        <p:cTn id="22" dur="500" fill="hold"/>
                                        <p:tgtEl>
                                          <p:spTgt spid="56"/>
                                        </p:tgtEl>
                                        <p:attrNameLst>
                                          <p:attrName>ppt_w</p:attrName>
                                        </p:attrNameLst>
                                      </p:cBhvr>
                                      <p:tavLst>
                                        <p:tav tm="0">
                                          <p:val>
                                            <p:fltVal val="0"/>
                                          </p:val>
                                        </p:tav>
                                        <p:tav tm="100000">
                                          <p:val>
                                            <p:strVal val="#ppt_w"/>
                                          </p:val>
                                        </p:tav>
                                      </p:tavLst>
                                    </p:anim>
                                    <p:anim calcmode="lin" valueType="num">
                                      <p:cBhvr>
                                        <p:cTn id="23" dur="500" fill="hold"/>
                                        <p:tgtEl>
                                          <p:spTgt spid="56"/>
                                        </p:tgtEl>
                                        <p:attrNameLst>
                                          <p:attrName>ppt_h</p:attrName>
                                        </p:attrNameLst>
                                      </p:cBhvr>
                                      <p:tavLst>
                                        <p:tav tm="0">
                                          <p:val>
                                            <p:fltVal val="0"/>
                                          </p:val>
                                        </p:tav>
                                        <p:tav tm="100000">
                                          <p:val>
                                            <p:strVal val="#ppt_h"/>
                                          </p:val>
                                        </p:tav>
                                      </p:tavLst>
                                    </p:anim>
                                    <p:animEffect transition="in" filter="fade">
                                      <p:cBhvr>
                                        <p:cTn id="24" dur="500"/>
                                        <p:tgtEl>
                                          <p:spTgt spid="56"/>
                                        </p:tgtEl>
                                      </p:cBhvr>
                                    </p:animEffect>
                                  </p:childTnLst>
                                </p:cTn>
                              </p:par>
                              <p:par>
                                <p:cTn id="25" presetID="53" presetClass="entr" presetSubtype="16" fill="hold" nodeType="withEffect">
                                  <p:stCondLst>
                                    <p:cond delay="500"/>
                                  </p:stCondLst>
                                  <p:childTnLst>
                                    <p:set>
                                      <p:cBhvr>
                                        <p:cTn id="26" dur="1" fill="hold">
                                          <p:stCondLst>
                                            <p:cond delay="0"/>
                                          </p:stCondLst>
                                        </p:cTn>
                                        <p:tgtEl>
                                          <p:spTgt spid="50"/>
                                        </p:tgtEl>
                                        <p:attrNameLst>
                                          <p:attrName>style.visibility</p:attrName>
                                        </p:attrNameLst>
                                      </p:cBhvr>
                                      <p:to>
                                        <p:strVal val="visible"/>
                                      </p:to>
                                    </p:set>
                                    <p:anim calcmode="lin" valueType="num">
                                      <p:cBhvr>
                                        <p:cTn id="27" dur="300" fill="hold"/>
                                        <p:tgtEl>
                                          <p:spTgt spid="50"/>
                                        </p:tgtEl>
                                        <p:attrNameLst>
                                          <p:attrName>ppt_w</p:attrName>
                                        </p:attrNameLst>
                                      </p:cBhvr>
                                      <p:tavLst>
                                        <p:tav tm="0">
                                          <p:val>
                                            <p:fltVal val="0"/>
                                          </p:val>
                                        </p:tav>
                                        <p:tav tm="100000">
                                          <p:val>
                                            <p:strVal val="#ppt_w"/>
                                          </p:val>
                                        </p:tav>
                                      </p:tavLst>
                                    </p:anim>
                                    <p:anim calcmode="lin" valueType="num">
                                      <p:cBhvr>
                                        <p:cTn id="28" dur="300" fill="hold"/>
                                        <p:tgtEl>
                                          <p:spTgt spid="50"/>
                                        </p:tgtEl>
                                        <p:attrNameLst>
                                          <p:attrName>ppt_h</p:attrName>
                                        </p:attrNameLst>
                                      </p:cBhvr>
                                      <p:tavLst>
                                        <p:tav tm="0">
                                          <p:val>
                                            <p:fltVal val="0"/>
                                          </p:val>
                                        </p:tav>
                                        <p:tav tm="100000">
                                          <p:val>
                                            <p:strVal val="#ppt_h"/>
                                          </p:val>
                                        </p:tav>
                                      </p:tavLst>
                                    </p:anim>
                                    <p:animEffect transition="in" filter="fade">
                                      <p:cBhvr>
                                        <p:cTn id="29" dur="300"/>
                                        <p:tgtEl>
                                          <p:spTgt spid="50"/>
                                        </p:tgtEl>
                                      </p:cBhvr>
                                    </p:animEffect>
                                  </p:childTnLst>
                                </p:cTn>
                              </p:par>
                              <p:par>
                                <p:cTn id="30" presetID="53" presetClass="entr" presetSubtype="16" fill="hold" nodeType="withEffect">
                                  <p:stCondLst>
                                    <p:cond delay="70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par>
                                <p:cTn id="35" presetID="53" presetClass="entr" presetSubtype="16" fill="hold" nodeType="withEffect">
                                  <p:stCondLst>
                                    <p:cond delay="600"/>
                                  </p:stCondLst>
                                  <p:childTnLst>
                                    <p:set>
                                      <p:cBhvr>
                                        <p:cTn id="36" dur="1" fill="hold">
                                          <p:stCondLst>
                                            <p:cond delay="0"/>
                                          </p:stCondLst>
                                        </p:cTn>
                                        <p:tgtEl>
                                          <p:spTgt spid="40"/>
                                        </p:tgtEl>
                                        <p:attrNameLst>
                                          <p:attrName>style.visibility</p:attrName>
                                        </p:attrNameLst>
                                      </p:cBhvr>
                                      <p:to>
                                        <p:strVal val="visible"/>
                                      </p:to>
                                    </p:set>
                                    <p:anim calcmode="lin" valueType="num">
                                      <p:cBhvr>
                                        <p:cTn id="37" dur="500" fill="hold"/>
                                        <p:tgtEl>
                                          <p:spTgt spid="40"/>
                                        </p:tgtEl>
                                        <p:attrNameLst>
                                          <p:attrName>ppt_w</p:attrName>
                                        </p:attrNameLst>
                                      </p:cBhvr>
                                      <p:tavLst>
                                        <p:tav tm="0">
                                          <p:val>
                                            <p:fltVal val="0"/>
                                          </p:val>
                                        </p:tav>
                                        <p:tav tm="100000">
                                          <p:val>
                                            <p:strVal val="#ppt_w"/>
                                          </p:val>
                                        </p:tav>
                                      </p:tavLst>
                                    </p:anim>
                                    <p:anim calcmode="lin" valueType="num">
                                      <p:cBhvr>
                                        <p:cTn id="38" dur="500" fill="hold"/>
                                        <p:tgtEl>
                                          <p:spTgt spid="40"/>
                                        </p:tgtEl>
                                        <p:attrNameLst>
                                          <p:attrName>ppt_h</p:attrName>
                                        </p:attrNameLst>
                                      </p:cBhvr>
                                      <p:tavLst>
                                        <p:tav tm="0">
                                          <p:val>
                                            <p:fltVal val="0"/>
                                          </p:val>
                                        </p:tav>
                                        <p:tav tm="100000">
                                          <p:val>
                                            <p:strVal val="#ppt_h"/>
                                          </p:val>
                                        </p:tav>
                                      </p:tavLst>
                                    </p:anim>
                                    <p:animEffect transition="in" filter="fade">
                                      <p:cBhvr>
                                        <p:cTn id="39" dur="500"/>
                                        <p:tgtEl>
                                          <p:spTgt spid="40"/>
                                        </p:tgtEl>
                                      </p:cBhvr>
                                    </p:animEffect>
                                  </p:childTnLst>
                                </p:cTn>
                              </p:par>
                              <p:par>
                                <p:cTn id="40" presetID="53" presetClass="entr" presetSubtype="16" fill="hold" nodeType="withEffect">
                                  <p:stCondLst>
                                    <p:cond delay="200"/>
                                  </p:stCondLst>
                                  <p:childTnLst>
                                    <p:set>
                                      <p:cBhvr>
                                        <p:cTn id="41" dur="1" fill="hold">
                                          <p:stCondLst>
                                            <p:cond delay="0"/>
                                          </p:stCondLst>
                                        </p:cTn>
                                        <p:tgtEl>
                                          <p:spTgt spid="53"/>
                                        </p:tgtEl>
                                        <p:attrNameLst>
                                          <p:attrName>style.visibility</p:attrName>
                                        </p:attrNameLst>
                                      </p:cBhvr>
                                      <p:to>
                                        <p:strVal val="visible"/>
                                      </p:to>
                                    </p:set>
                                    <p:anim calcmode="lin" valueType="num">
                                      <p:cBhvr>
                                        <p:cTn id="42" dur="800" fill="hold"/>
                                        <p:tgtEl>
                                          <p:spTgt spid="53"/>
                                        </p:tgtEl>
                                        <p:attrNameLst>
                                          <p:attrName>ppt_w</p:attrName>
                                        </p:attrNameLst>
                                      </p:cBhvr>
                                      <p:tavLst>
                                        <p:tav tm="0">
                                          <p:val>
                                            <p:fltVal val="0"/>
                                          </p:val>
                                        </p:tav>
                                        <p:tav tm="100000">
                                          <p:val>
                                            <p:strVal val="#ppt_w"/>
                                          </p:val>
                                        </p:tav>
                                      </p:tavLst>
                                    </p:anim>
                                    <p:anim calcmode="lin" valueType="num">
                                      <p:cBhvr>
                                        <p:cTn id="43" dur="800" fill="hold"/>
                                        <p:tgtEl>
                                          <p:spTgt spid="53"/>
                                        </p:tgtEl>
                                        <p:attrNameLst>
                                          <p:attrName>ppt_h</p:attrName>
                                        </p:attrNameLst>
                                      </p:cBhvr>
                                      <p:tavLst>
                                        <p:tav tm="0">
                                          <p:val>
                                            <p:fltVal val="0"/>
                                          </p:val>
                                        </p:tav>
                                        <p:tav tm="100000">
                                          <p:val>
                                            <p:strVal val="#ppt_h"/>
                                          </p:val>
                                        </p:tav>
                                      </p:tavLst>
                                    </p:anim>
                                    <p:animEffect transition="in" filter="fade">
                                      <p:cBhvr>
                                        <p:cTn id="44" dur="800"/>
                                        <p:tgtEl>
                                          <p:spTgt spid="53"/>
                                        </p:tgtEl>
                                      </p:cBhvr>
                                    </p:animEffect>
                                  </p:childTnLst>
                                </p:cTn>
                              </p:par>
                              <p:par>
                                <p:cTn id="45" presetID="53" presetClass="entr" presetSubtype="16" fill="hold" grpId="0" nodeType="withEffect">
                                  <p:stCondLst>
                                    <p:cond delay="800"/>
                                  </p:stCondLst>
                                  <p:childTnLst>
                                    <p:set>
                                      <p:cBhvr>
                                        <p:cTn id="46" dur="1" fill="hold">
                                          <p:stCondLst>
                                            <p:cond delay="0"/>
                                          </p:stCondLst>
                                        </p:cTn>
                                        <p:tgtEl>
                                          <p:spTgt spid="59"/>
                                        </p:tgtEl>
                                        <p:attrNameLst>
                                          <p:attrName>style.visibility</p:attrName>
                                        </p:attrNameLst>
                                      </p:cBhvr>
                                      <p:to>
                                        <p:strVal val="visible"/>
                                      </p:to>
                                    </p:set>
                                    <p:anim calcmode="lin" valueType="num">
                                      <p:cBhvr>
                                        <p:cTn id="47" dur="500" fill="hold"/>
                                        <p:tgtEl>
                                          <p:spTgt spid="59"/>
                                        </p:tgtEl>
                                        <p:attrNameLst>
                                          <p:attrName>ppt_w</p:attrName>
                                        </p:attrNameLst>
                                      </p:cBhvr>
                                      <p:tavLst>
                                        <p:tav tm="0">
                                          <p:val>
                                            <p:fltVal val="0"/>
                                          </p:val>
                                        </p:tav>
                                        <p:tav tm="100000">
                                          <p:val>
                                            <p:strVal val="#ppt_w"/>
                                          </p:val>
                                        </p:tav>
                                      </p:tavLst>
                                    </p:anim>
                                    <p:anim calcmode="lin" valueType="num">
                                      <p:cBhvr>
                                        <p:cTn id="48" dur="500" fill="hold"/>
                                        <p:tgtEl>
                                          <p:spTgt spid="59"/>
                                        </p:tgtEl>
                                        <p:attrNameLst>
                                          <p:attrName>ppt_h</p:attrName>
                                        </p:attrNameLst>
                                      </p:cBhvr>
                                      <p:tavLst>
                                        <p:tav tm="0">
                                          <p:val>
                                            <p:fltVal val="0"/>
                                          </p:val>
                                        </p:tav>
                                        <p:tav tm="100000">
                                          <p:val>
                                            <p:strVal val="#ppt_h"/>
                                          </p:val>
                                        </p:tav>
                                      </p:tavLst>
                                    </p:anim>
                                    <p:animEffect transition="in" filter="fade">
                                      <p:cBhvr>
                                        <p:cTn id="49" dur="500"/>
                                        <p:tgtEl>
                                          <p:spTgt spid="59"/>
                                        </p:tgtEl>
                                      </p:cBhvr>
                                    </p:animEffect>
                                  </p:childTnLst>
                                </p:cTn>
                              </p:par>
                              <p:par>
                                <p:cTn id="50" presetID="53" presetClass="entr" presetSubtype="16" fill="hold" grpId="0" nodeType="withEffect">
                                  <p:stCondLst>
                                    <p:cond delay="600"/>
                                  </p:stCondLst>
                                  <p:childTnLst>
                                    <p:set>
                                      <p:cBhvr>
                                        <p:cTn id="51" dur="1" fill="hold">
                                          <p:stCondLst>
                                            <p:cond delay="0"/>
                                          </p:stCondLst>
                                        </p:cTn>
                                        <p:tgtEl>
                                          <p:spTgt spid="60"/>
                                        </p:tgtEl>
                                        <p:attrNameLst>
                                          <p:attrName>style.visibility</p:attrName>
                                        </p:attrNameLst>
                                      </p:cBhvr>
                                      <p:to>
                                        <p:strVal val="visible"/>
                                      </p:to>
                                    </p:set>
                                    <p:anim calcmode="lin" valueType="num">
                                      <p:cBhvr>
                                        <p:cTn id="52" dur="300" fill="hold"/>
                                        <p:tgtEl>
                                          <p:spTgt spid="60"/>
                                        </p:tgtEl>
                                        <p:attrNameLst>
                                          <p:attrName>ppt_w</p:attrName>
                                        </p:attrNameLst>
                                      </p:cBhvr>
                                      <p:tavLst>
                                        <p:tav tm="0">
                                          <p:val>
                                            <p:fltVal val="0"/>
                                          </p:val>
                                        </p:tav>
                                        <p:tav tm="100000">
                                          <p:val>
                                            <p:strVal val="#ppt_w"/>
                                          </p:val>
                                        </p:tav>
                                      </p:tavLst>
                                    </p:anim>
                                    <p:anim calcmode="lin" valueType="num">
                                      <p:cBhvr>
                                        <p:cTn id="53" dur="300" fill="hold"/>
                                        <p:tgtEl>
                                          <p:spTgt spid="60"/>
                                        </p:tgtEl>
                                        <p:attrNameLst>
                                          <p:attrName>ppt_h</p:attrName>
                                        </p:attrNameLst>
                                      </p:cBhvr>
                                      <p:tavLst>
                                        <p:tav tm="0">
                                          <p:val>
                                            <p:fltVal val="0"/>
                                          </p:val>
                                        </p:tav>
                                        <p:tav tm="100000">
                                          <p:val>
                                            <p:strVal val="#ppt_h"/>
                                          </p:val>
                                        </p:tav>
                                      </p:tavLst>
                                    </p:anim>
                                    <p:animEffect transition="in" filter="fade">
                                      <p:cBhvr>
                                        <p:cTn id="54" dur="300"/>
                                        <p:tgtEl>
                                          <p:spTgt spid="60"/>
                                        </p:tgtEl>
                                      </p:cBhvr>
                                    </p:animEffect>
                                  </p:childTnLst>
                                </p:cTn>
                              </p:par>
                              <p:par>
                                <p:cTn id="55" presetID="53" presetClass="entr" presetSubtype="16" fill="hold" grpId="0" nodeType="withEffect">
                                  <p:stCondLst>
                                    <p:cond delay="400"/>
                                  </p:stCondLst>
                                  <p:childTnLst>
                                    <p:set>
                                      <p:cBhvr>
                                        <p:cTn id="56" dur="1" fill="hold">
                                          <p:stCondLst>
                                            <p:cond delay="0"/>
                                          </p:stCondLst>
                                        </p:cTn>
                                        <p:tgtEl>
                                          <p:spTgt spid="61"/>
                                        </p:tgtEl>
                                        <p:attrNameLst>
                                          <p:attrName>style.visibility</p:attrName>
                                        </p:attrNameLst>
                                      </p:cBhvr>
                                      <p:to>
                                        <p:strVal val="visible"/>
                                      </p:to>
                                    </p:set>
                                    <p:anim calcmode="lin" valueType="num">
                                      <p:cBhvr>
                                        <p:cTn id="57" dur="600" fill="hold"/>
                                        <p:tgtEl>
                                          <p:spTgt spid="61"/>
                                        </p:tgtEl>
                                        <p:attrNameLst>
                                          <p:attrName>ppt_w</p:attrName>
                                        </p:attrNameLst>
                                      </p:cBhvr>
                                      <p:tavLst>
                                        <p:tav tm="0">
                                          <p:val>
                                            <p:fltVal val="0"/>
                                          </p:val>
                                        </p:tav>
                                        <p:tav tm="100000">
                                          <p:val>
                                            <p:strVal val="#ppt_w"/>
                                          </p:val>
                                        </p:tav>
                                      </p:tavLst>
                                    </p:anim>
                                    <p:anim calcmode="lin" valueType="num">
                                      <p:cBhvr>
                                        <p:cTn id="58" dur="600" fill="hold"/>
                                        <p:tgtEl>
                                          <p:spTgt spid="61"/>
                                        </p:tgtEl>
                                        <p:attrNameLst>
                                          <p:attrName>ppt_h</p:attrName>
                                        </p:attrNameLst>
                                      </p:cBhvr>
                                      <p:tavLst>
                                        <p:tav tm="0">
                                          <p:val>
                                            <p:fltVal val="0"/>
                                          </p:val>
                                        </p:tav>
                                        <p:tav tm="100000">
                                          <p:val>
                                            <p:strVal val="#ppt_h"/>
                                          </p:val>
                                        </p:tav>
                                      </p:tavLst>
                                    </p:anim>
                                    <p:animEffect transition="in" filter="fade">
                                      <p:cBhvr>
                                        <p:cTn id="59" dur="600"/>
                                        <p:tgtEl>
                                          <p:spTgt spid="61"/>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62"/>
                                        </p:tgtEl>
                                        <p:attrNameLst>
                                          <p:attrName>style.visibility</p:attrName>
                                        </p:attrNameLst>
                                      </p:cBhvr>
                                      <p:to>
                                        <p:strVal val="visible"/>
                                      </p:to>
                                    </p:set>
                                    <p:anim calcmode="lin" valueType="num">
                                      <p:cBhvr>
                                        <p:cTn id="62" dur="500" fill="hold"/>
                                        <p:tgtEl>
                                          <p:spTgt spid="62"/>
                                        </p:tgtEl>
                                        <p:attrNameLst>
                                          <p:attrName>ppt_w</p:attrName>
                                        </p:attrNameLst>
                                      </p:cBhvr>
                                      <p:tavLst>
                                        <p:tav tm="0">
                                          <p:val>
                                            <p:fltVal val="0"/>
                                          </p:val>
                                        </p:tav>
                                        <p:tav tm="100000">
                                          <p:val>
                                            <p:strVal val="#ppt_w"/>
                                          </p:val>
                                        </p:tav>
                                      </p:tavLst>
                                    </p:anim>
                                    <p:anim calcmode="lin" valueType="num">
                                      <p:cBhvr>
                                        <p:cTn id="63" dur="500" fill="hold"/>
                                        <p:tgtEl>
                                          <p:spTgt spid="62"/>
                                        </p:tgtEl>
                                        <p:attrNameLst>
                                          <p:attrName>ppt_h</p:attrName>
                                        </p:attrNameLst>
                                      </p:cBhvr>
                                      <p:tavLst>
                                        <p:tav tm="0">
                                          <p:val>
                                            <p:fltVal val="0"/>
                                          </p:val>
                                        </p:tav>
                                        <p:tav tm="100000">
                                          <p:val>
                                            <p:strVal val="#ppt_h"/>
                                          </p:val>
                                        </p:tav>
                                      </p:tavLst>
                                    </p:anim>
                                    <p:animEffect transition="in" filter="fade">
                                      <p:cBhvr>
                                        <p:cTn id="64" dur="500"/>
                                        <p:tgtEl>
                                          <p:spTgt spid="62"/>
                                        </p:tgtEl>
                                      </p:cBhvr>
                                    </p:animEffect>
                                  </p:childTnLst>
                                </p:cTn>
                              </p:par>
                              <p:par>
                                <p:cTn id="65" presetID="53" presetClass="entr" presetSubtype="16" fill="hold" grpId="0" nodeType="withEffect">
                                  <p:stCondLst>
                                    <p:cond delay="900"/>
                                  </p:stCondLst>
                                  <p:childTnLst>
                                    <p:set>
                                      <p:cBhvr>
                                        <p:cTn id="66" dur="1" fill="hold">
                                          <p:stCondLst>
                                            <p:cond delay="0"/>
                                          </p:stCondLst>
                                        </p:cTn>
                                        <p:tgtEl>
                                          <p:spTgt spid="63"/>
                                        </p:tgtEl>
                                        <p:attrNameLst>
                                          <p:attrName>style.visibility</p:attrName>
                                        </p:attrNameLst>
                                      </p:cBhvr>
                                      <p:to>
                                        <p:strVal val="visible"/>
                                      </p:to>
                                    </p:set>
                                    <p:anim calcmode="lin" valueType="num">
                                      <p:cBhvr>
                                        <p:cTn id="67" dur="800" fill="hold"/>
                                        <p:tgtEl>
                                          <p:spTgt spid="63"/>
                                        </p:tgtEl>
                                        <p:attrNameLst>
                                          <p:attrName>ppt_w</p:attrName>
                                        </p:attrNameLst>
                                      </p:cBhvr>
                                      <p:tavLst>
                                        <p:tav tm="0">
                                          <p:val>
                                            <p:fltVal val="0"/>
                                          </p:val>
                                        </p:tav>
                                        <p:tav tm="100000">
                                          <p:val>
                                            <p:strVal val="#ppt_w"/>
                                          </p:val>
                                        </p:tav>
                                      </p:tavLst>
                                    </p:anim>
                                    <p:anim calcmode="lin" valueType="num">
                                      <p:cBhvr>
                                        <p:cTn id="68" dur="800" fill="hold"/>
                                        <p:tgtEl>
                                          <p:spTgt spid="63"/>
                                        </p:tgtEl>
                                        <p:attrNameLst>
                                          <p:attrName>ppt_h</p:attrName>
                                        </p:attrNameLst>
                                      </p:cBhvr>
                                      <p:tavLst>
                                        <p:tav tm="0">
                                          <p:val>
                                            <p:fltVal val="0"/>
                                          </p:val>
                                        </p:tav>
                                        <p:tav tm="100000">
                                          <p:val>
                                            <p:strVal val="#ppt_h"/>
                                          </p:val>
                                        </p:tav>
                                      </p:tavLst>
                                    </p:anim>
                                    <p:animEffect transition="in" filter="fade">
                                      <p:cBhvr>
                                        <p:cTn id="69" dur="800"/>
                                        <p:tgtEl>
                                          <p:spTgt spid="63"/>
                                        </p:tgtEl>
                                      </p:cBhvr>
                                    </p:animEffect>
                                  </p:childTnLst>
                                </p:cTn>
                              </p:par>
                              <p:par>
                                <p:cTn id="70" presetID="53" presetClass="entr" presetSubtype="16" fill="hold" grpId="0" nodeType="withEffect">
                                  <p:stCondLst>
                                    <p:cond delay="200"/>
                                  </p:stCondLst>
                                  <p:childTnLst>
                                    <p:set>
                                      <p:cBhvr>
                                        <p:cTn id="71" dur="1" fill="hold">
                                          <p:stCondLst>
                                            <p:cond delay="0"/>
                                          </p:stCondLst>
                                        </p:cTn>
                                        <p:tgtEl>
                                          <p:spTgt spid="64"/>
                                        </p:tgtEl>
                                        <p:attrNameLst>
                                          <p:attrName>style.visibility</p:attrName>
                                        </p:attrNameLst>
                                      </p:cBhvr>
                                      <p:to>
                                        <p:strVal val="visible"/>
                                      </p:to>
                                    </p:set>
                                    <p:anim calcmode="lin" valueType="num">
                                      <p:cBhvr>
                                        <p:cTn id="72" dur="500" fill="hold"/>
                                        <p:tgtEl>
                                          <p:spTgt spid="64"/>
                                        </p:tgtEl>
                                        <p:attrNameLst>
                                          <p:attrName>ppt_w</p:attrName>
                                        </p:attrNameLst>
                                      </p:cBhvr>
                                      <p:tavLst>
                                        <p:tav tm="0">
                                          <p:val>
                                            <p:fltVal val="0"/>
                                          </p:val>
                                        </p:tav>
                                        <p:tav tm="100000">
                                          <p:val>
                                            <p:strVal val="#ppt_w"/>
                                          </p:val>
                                        </p:tav>
                                      </p:tavLst>
                                    </p:anim>
                                    <p:anim calcmode="lin" valueType="num">
                                      <p:cBhvr>
                                        <p:cTn id="73" dur="500" fill="hold"/>
                                        <p:tgtEl>
                                          <p:spTgt spid="64"/>
                                        </p:tgtEl>
                                        <p:attrNameLst>
                                          <p:attrName>ppt_h</p:attrName>
                                        </p:attrNameLst>
                                      </p:cBhvr>
                                      <p:tavLst>
                                        <p:tav tm="0">
                                          <p:val>
                                            <p:fltVal val="0"/>
                                          </p:val>
                                        </p:tav>
                                        <p:tav tm="100000">
                                          <p:val>
                                            <p:strVal val="#ppt_h"/>
                                          </p:val>
                                        </p:tav>
                                      </p:tavLst>
                                    </p:anim>
                                    <p:animEffect transition="in" filter="fade">
                                      <p:cBhvr>
                                        <p:cTn id="74" dur="500"/>
                                        <p:tgtEl>
                                          <p:spTgt spid="64"/>
                                        </p:tgtEl>
                                      </p:cBhvr>
                                    </p:animEffect>
                                  </p:childTnLst>
                                </p:cTn>
                              </p:par>
                              <p:par>
                                <p:cTn id="75" presetID="53" presetClass="entr" presetSubtype="16" fill="hold" grpId="0" nodeType="withEffect">
                                  <p:stCondLst>
                                    <p:cond delay="600"/>
                                  </p:stCondLst>
                                  <p:childTnLst>
                                    <p:set>
                                      <p:cBhvr>
                                        <p:cTn id="76" dur="1" fill="hold">
                                          <p:stCondLst>
                                            <p:cond delay="0"/>
                                          </p:stCondLst>
                                        </p:cTn>
                                        <p:tgtEl>
                                          <p:spTgt spid="65"/>
                                        </p:tgtEl>
                                        <p:attrNameLst>
                                          <p:attrName>style.visibility</p:attrName>
                                        </p:attrNameLst>
                                      </p:cBhvr>
                                      <p:to>
                                        <p:strVal val="visible"/>
                                      </p:to>
                                    </p:set>
                                    <p:anim calcmode="lin" valueType="num">
                                      <p:cBhvr>
                                        <p:cTn id="77" dur="500" fill="hold"/>
                                        <p:tgtEl>
                                          <p:spTgt spid="65"/>
                                        </p:tgtEl>
                                        <p:attrNameLst>
                                          <p:attrName>ppt_w</p:attrName>
                                        </p:attrNameLst>
                                      </p:cBhvr>
                                      <p:tavLst>
                                        <p:tav tm="0">
                                          <p:val>
                                            <p:fltVal val="0"/>
                                          </p:val>
                                        </p:tav>
                                        <p:tav tm="100000">
                                          <p:val>
                                            <p:strVal val="#ppt_w"/>
                                          </p:val>
                                        </p:tav>
                                      </p:tavLst>
                                    </p:anim>
                                    <p:anim calcmode="lin" valueType="num">
                                      <p:cBhvr>
                                        <p:cTn id="78" dur="500" fill="hold"/>
                                        <p:tgtEl>
                                          <p:spTgt spid="65"/>
                                        </p:tgtEl>
                                        <p:attrNameLst>
                                          <p:attrName>ppt_h</p:attrName>
                                        </p:attrNameLst>
                                      </p:cBhvr>
                                      <p:tavLst>
                                        <p:tav tm="0">
                                          <p:val>
                                            <p:fltVal val="0"/>
                                          </p:val>
                                        </p:tav>
                                        <p:tav tm="100000">
                                          <p:val>
                                            <p:strVal val="#ppt_h"/>
                                          </p:val>
                                        </p:tav>
                                      </p:tavLst>
                                    </p:anim>
                                    <p:animEffect transition="in" filter="fade">
                                      <p:cBhvr>
                                        <p:cTn id="79" dur="500"/>
                                        <p:tgtEl>
                                          <p:spTgt spid="65"/>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66"/>
                                        </p:tgtEl>
                                        <p:attrNameLst>
                                          <p:attrName>style.visibility</p:attrName>
                                        </p:attrNameLst>
                                      </p:cBhvr>
                                      <p:to>
                                        <p:strVal val="visible"/>
                                      </p:to>
                                    </p:set>
                                    <p:anim calcmode="lin" valueType="num">
                                      <p:cBhvr>
                                        <p:cTn id="82" dur="300" fill="hold"/>
                                        <p:tgtEl>
                                          <p:spTgt spid="66"/>
                                        </p:tgtEl>
                                        <p:attrNameLst>
                                          <p:attrName>ppt_w</p:attrName>
                                        </p:attrNameLst>
                                      </p:cBhvr>
                                      <p:tavLst>
                                        <p:tav tm="0">
                                          <p:val>
                                            <p:fltVal val="0"/>
                                          </p:val>
                                        </p:tav>
                                        <p:tav tm="100000">
                                          <p:val>
                                            <p:strVal val="#ppt_w"/>
                                          </p:val>
                                        </p:tav>
                                      </p:tavLst>
                                    </p:anim>
                                    <p:anim calcmode="lin" valueType="num">
                                      <p:cBhvr>
                                        <p:cTn id="83" dur="300" fill="hold"/>
                                        <p:tgtEl>
                                          <p:spTgt spid="66"/>
                                        </p:tgtEl>
                                        <p:attrNameLst>
                                          <p:attrName>ppt_h</p:attrName>
                                        </p:attrNameLst>
                                      </p:cBhvr>
                                      <p:tavLst>
                                        <p:tav tm="0">
                                          <p:val>
                                            <p:fltVal val="0"/>
                                          </p:val>
                                        </p:tav>
                                        <p:tav tm="100000">
                                          <p:val>
                                            <p:strVal val="#ppt_h"/>
                                          </p:val>
                                        </p:tav>
                                      </p:tavLst>
                                    </p:anim>
                                    <p:animEffect transition="in" filter="fade">
                                      <p:cBhvr>
                                        <p:cTn id="84" dur="300"/>
                                        <p:tgtEl>
                                          <p:spTgt spid="66"/>
                                        </p:tgtEl>
                                      </p:cBhvr>
                                    </p:animEffect>
                                  </p:childTnLst>
                                </p:cTn>
                              </p:par>
                              <p:par>
                                <p:cTn id="85" presetID="53" presetClass="entr" presetSubtype="16" fill="hold" grpId="0" nodeType="withEffect">
                                  <p:stCondLst>
                                    <p:cond delay="900"/>
                                  </p:stCondLst>
                                  <p:childTnLst>
                                    <p:set>
                                      <p:cBhvr>
                                        <p:cTn id="86" dur="1" fill="hold">
                                          <p:stCondLst>
                                            <p:cond delay="0"/>
                                          </p:stCondLst>
                                        </p:cTn>
                                        <p:tgtEl>
                                          <p:spTgt spid="67"/>
                                        </p:tgtEl>
                                        <p:attrNameLst>
                                          <p:attrName>style.visibility</p:attrName>
                                        </p:attrNameLst>
                                      </p:cBhvr>
                                      <p:to>
                                        <p:strVal val="visible"/>
                                      </p:to>
                                    </p:set>
                                    <p:anim calcmode="lin" valueType="num">
                                      <p:cBhvr>
                                        <p:cTn id="87" dur="500" fill="hold"/>
                                        <p:tgtEl>
                                          <p:spTgt spid="67"/>
                                        </p:tgtEl>
                                        <p:attrNameLst>
                                          <p:attrName>ppt_w</p:attrName>
                                        </p:attrNameLst>
                                      </p:cBhvr>
                                      <p:tavLst>
                                        <p:tav tm="0">
                                          <p:val>
                                            <p:fltVal val="0"/>
                                          </p:val>
                                        </p:tav>
                                        <p:tav tm="100000">
                                          <p:val>
                                            <p:strVal val="#ppt_w"/>
                                          </p:val>
                                        </p:tav>
                                      </p:tavLst>
                                    </p:anim>
                                    <p:anim calcmode="lin" valueType="num">
                                      <p:cBhvr>
                                        <p:cTn id="88" dur="500" fill="hold"/>
                                        <p:tgtEl>
                                          <p:spTgt spid="67"/>
                                        </p:tgtEl>
                                        <p:attrNameLst>
                                          <p:attrName>ppt_h</p:attrName>
                                        </p:attrNameLst>
                                      </p:cBhvr>
                                      <p:tavLst>
                                        <p:tav tm="0">
                                          <p:val>
                                            <p:fltVal val="0"/>
                                          </p:val>
                                        </p:tav>
                                        <p:tav tm="100000">
                                          <p:val>
                                            <p:strVal val="#ppt_h"/>
                                          </p:val>
                                        </p:tav>
                                      </p:tavLst>
                                    </p:anim>
                                    <p:animEffect transition="in" filter="fade">
                                      <p:cBhvr>
                                        <p:cTn id="89" dur="500"/>
                                        <p:tgtEl>
                                          <p:spTgt spid="67"/>
                                        </p:tgtEl>
                                      </p:cBhvr>
                                    </p:animEffect>
                                  </p:childTnLst>
                                </p:cTn>
                              </p:par>
                              <p:par>
                                <p:cTn id="90" presetID="53" presetClass="entr" presetSubtype="16" fill="hold" grpId="0" nodeType="withEffect">
                                  <p:stCondLst>
                                    <p:cond delay="200"/>
                                  </p:stCondLst>
                                  <p:childTnLst>
                                    <p:set>
                                      <p:cBhvr>
                                        <p:cTn id="91" dur="1" fill="hold">
                                          <p:stCondLst>
                                            <p:cond delay="0"/>
                                          </p:stCondLst>
                                        </p:cTn>
                                        <p:tgtEl>
                                          <p:spTgt spid="68"/>
                                        </p:tgtEl>
                                        <p:attrNameLst>
                                          <p:attrName>style.visibility</p:attrName>
                                        </p:attrNameLst>
                                      </p:cBhvr>
                                      <p:to>
                                        <p:strVal val="visible"/>
                                      </p:to>
                                    </p:set>
                                    <p:anim calcmode="lin" valueType="num">
                                      <p:cBhvr>
                                        <p:cTn id="92" dur="500" fill="hold"/>
                                        <p:tgtEl>
                                          <p:spTgt spid="68"/>
                                        </p:tgtEl>
                                        <p:attrNameLst>
                                          <p:attrName>ppt_w</p:attrName>
                                        </p:attrNameLst>
                                      </p:cBhvr>
                                      <p:tavLst>
                                        <p:tav tm="0">
                                          <p:val>
                                            <p:fltVal val="0"/>
                                          </p:val>
                                        </p:tav>
                                        <p:tav tm="100000">
                                          <p:val>
                                            <p:strVal val="#ppt_w"/>
                                          </p:val>
                                        </p:tav>
                                      </p:tavLst>
                                    </p:anim>
                                    <p:anim calcmode="lin" valueType="num">
                                      <p:cBhvr>
                                        <p:cTn id="93" dur="500" fill="hold"/>
                                        <p:tgtEl>
                                          <p:spTgt spid="68"/>
                                        </p:tgtEl>
                                        <p:attrNameLst>
                                          <p:attrName>ppt_h</p:attrName>
                                        </p:attrNameLst>
                                      </p:cBhvr>
                                      <p:tavLst>
                                        <p:tav tm="0">
                                          <p:val>
                                            <p:fltVal val="0"/>
                                          </p:val>
                                        </p:tav>
                                        <p:tav tm="100000">
                                          <p:val>
                                            <p:strVal val="#ppt_h"/>
                                          </p:val>
                                        </p:tav>
                                      </p:tavLst>
                                    </p:anim>
                                    <p:animEffect transition="in" filter="fade">
                                      <p:cBhvr>
                                        <p:cTn id="94" dur="500"/>
                                        <p:tgtEl>
                                          <p:spTgt spid="68"/>
                                        </p:tgtEl>
                                      </p:cBhvr>
                                    </p:animEffect>
                                  </p:childTnLst>
                                </p:cTn>
                              </p:par>
                              <p:par>
                                <p:cTn id="95" presetID="53" presetClass="entr" presetSubtype="16" fill="hold" grpId="0" nodeType="withEffect">
                                  <p:stCondLst>
                                    <p:cond delay="600"/>
                                  </p:stCondLst>
                                  <p:childTnLst>
                                    <p:set>
                                      <p:cBhvr>
                                        <p:cTn id="96" dur="1" fill="hold">
                                          <p:stCondLst>
                                            <p:cond delay="0"/>
                                          </p:stCondLst>
                                        </p:cTn>
                                        <p:tgtEl>
                                          <p:spTgt spid="69"/>
                                        </p:tgtEl>
                                        <p:attrNameLst>
                                          <p:attrName>style.visibility</p:attrName>
                                        </p:attrNameLst>
                                      </p:cBhvr>
                                      <p:to>
                                        <p:strVal val="visible"/>
                                      </p:to>
                                    </p:set>
                                    <p:anim calcmode="lin" valueType="num">
                                      <p:cBhvr>
                                        <p:cTn id="97" dur="800" fill="hold"/>
                                        <p:tgtEl>
                                          <p:spTgt spid="69"/>
                                        </p:tgtEl>
                                        <p:attrNameLst>
                                          <p:attrName>ppt_w</p:attrName>
                                        </p:attrNameLst>
                                      </p:cBhvr>
                                      <p:tavLst>
                                        <p:tav tm="0">
                                          <p:val>
                                            <p:fltVal val="0"/>
                                          </p:val>
                                        </p:tav>
                                        <p:tav tm="100000">
                                          <p:val>
                                            <p:strVal val="#ppt_w"/>
                                          </p:val>
                                        </p:tav>
                                      </p:tavLst>
                                    </p:anim>
                                    <p:anim calcmode="lin" valueType="num">
                                      <p:cBhvr>
                                        <p:cTn id="98" dur="800" fill="hold"/>
                                        <p:tgtEl>
                                          <p:spTgt spid="69"/>
                                        </p:tgtEl>
                                        <p:attrNameLst>
                                          <p:attrName>ppt_h</p:attrName>
                                        </p:attrNameLst>
                                      </p:cBhvr>
                                      <p:tavLst>
                                        <p:tav tm="0">
                                          <p:val>
                                            <p:fltVal val="0"/>
                                          </p:val>
                                        </p:tav>
                                        <p:tav tm="100000">
                                          <p:val>
                                            <p:strVal val="#ppt_h"/>
                                          </p:val>
                                        </p:tav>
                                      </p:tavLst>
                                    </p:anim>
                                    <p:animEffect transition="in" filter="fade">
                                      <p:cBhvr>
                                        <p:cTn id="99" dur="800"/>
                                        <p:tgtEl>
                                          <p:spTgt spid="69"/>
                                        </p:tgtEl>
                                      </p:cBhvr>
                                    </p:animEffect>
                                  </p:childTnLst>
                                </p:cTn>
                              </p:par>
                              <p:par>
                                <p:cTn id="100" presetID="53" presetClass="entr" presetSubtype="16" fill="hold" grpId="0" nodeType="withEffect">
                                  <p:stCondLst>
                                    <p:cond delay="400"/>
                                  </p:stCondLst>
                                  <p:childTnLst>
                                    <p:set>
                                      <p:cBhvr>
                                        <p:cTn id="101" dur="1" fill="hold">
                                          <p:stCondLst>
                                            <p:cond delay="0"/>
                                          </p:stCondLst>
                                        </p:cTn>
                                        <p:tgtEl>
                                          <p:spTgt spid="70"/>
                                        </p:tgtEl>
                                        <p:attrNameLst>
                                          <p:attrName>style.visibility</p:attrName>
                                        </p:attrNameLst>
                                      </p:cBhvr>
                                      <p:to>
                                        <p:strVal val="visible"/>
                                      </p:to>
                                    </p:set>
                                    <p:anim calcmode="lin" valueType="num">
                                      <p:cBhvr>
                                        <p:cTn id="102" dur="500" fill="hold"/>
                                        <p:tgtEl>
                                          <p:spTgt spid="70"/>
                                        </p:tgtEl>
                                        <p:attrNameLst>
                                          <p:attrName>ppt_w</p:attrName>
                                        </p:attrNameLst>
                                      </p:cBhvr>
                                      <p:tavLst>
                                        <p:tav tm="0">
                                          <p:val>
                                            <p:fltVal val="0"/>
                                          </p:val>
                                        </p:tav>
                                        <p:tav tm="100000">
                                          <p:val>
                                            <p:strVal val="#ppt_w"/>
                                          </p:val>
                                        </p:tav>
                                      </p:tavLst>
                                    </p:anim>
                                    <p:anim calcmode="lin" valueType="num">
                                      <p:cBhvr>
                                        <p:cTn id="103" dur="500" fill="hold"/>
                                        <p:tgtEl>
                                          <p:spTgt spid="70"/>
                                        </p:tgtEl>
                                        <p:attrNameLst>
                                          <p:attrName>ppt_h</p:attrName>
                                        </p:attrNameLst>
                                      </p:cBhvr>
                                      <p:tavLst>
                                        <p:tav tm="0">
                                          <p:val>
                                            <p:fltVal val="0"/>
                                          </p:val>
                                        </p:tav>
                                        <p:tav tm="100000">
                                          <p:val>
                                            <p:strVal val="#ppt_h"/>
                                          </p:val>
                                        </p:tav>
                                      </p:tavLst>
                                    </p:anim>
                                    <p:animEffect transition="in" filter="fade">
                                      <p:cBhvr>
                                        <p:cTn id="104" dur="500"/>
                                        <p:tgtEl>
                                          <p:spTgt spid="70"/>
                                        </p:tgtEl>
                                      </p:cBhvr>
                                    </p:animEffect>
                                  </p:childTnLst>
                                </p:cTn>
                              </p:par>
                              <p:par>
                                <p:cTn id="105" presetID="53" presetClass="entr" presetSubtype="16" fill="hold" grpId="0" nodeType="withEffect">
                                  <p:stCondLst>
                                    <p:cond delay="700"/>
                                  </p:stCondLst>
                                  <p:childTnLst>
                                    <p:set>
                                      <p:cBhvr>
                                        <p:cTn id="106" dur="1" fill="hold">
                                          <p:stCondLst>
                                            <p:cond delay="0"/>
                                          </p:stCondLst>
                                        </p:cTn>
                                        <p:tgtEl>
                                          <p:spTgt spid="71"/>
                                        </p:tgtEl>
                                        <p:attrNameLst>
                                          <p:attrName>style.visibility</p:attrName>
                                        </p:attrNameLst>
                                      </p:cBhvr>
                                      <p:to>
                                        <p:strVal val="visible"/>
                                      </p:to>
                                    </p:set>
                                    <p:anim calcmode="lin" valueType="num">
                                      <p:cBhvr>
                                        <p:cTn id="107" dur="500" fill="hold"/>
                                        <p:tgtEl>
                                          <p:spTgt spid="71"/>
                                        </p:tgtEl>
                                        <p:attrNameLst>
                                          <p:attrName>ppt_w</p:attrName>
                                        </p:attrNameLst>
                                      </p:cBhvr>
                                      <p:tavLst>
                                        <p:tav tm="0">
                                          <p:val>
                                            <p:fltVal val="0"/>
                                          </p:val>
                                        </p:tav>
                                        <p:tav tm="100000">
                                          <p:val>
                                            <p:strVal val="#ppt_w"/>
                                          </p:val>
                                        </p:tav>
                                      </p:tavLst>
                                    </p:anim>
                                    <p:anim calcmode="lin" valueType="num">
                                      <p:cBhvr>
                                        <p:cTn id="108" dur="500" fill="hold"/>
                                        <p:tgtEl>
                                          <p:spTgt spid="71"/>
                                        </p:tgtEl>
                                        <p:attrNameLst>
                                          <p:attrName>ppt_h</p:attrName>
                                        </p:attrNameLst>
                                      </p:cBhvr>
                                      <p:tavLst>
                                        <p:tav tm="0">
                                          <p:val>
                                            <p:fltVal val="0"/>
                                          </p:val>
                                        </p:tav>
                                        <p:tav tm="100000">
                                          <p:val>
                                            <p:strVal val="#ppt_h"/>
                                          </p:val>
                                        </p:tav>
                                      </p:tavLst>
                                    </p:anim>
                                    <p:animEffect transition="in" filter="fade">
                                      <p:cBhvr>
                                        <p:cTn id="109" dur="500"/>
                                        <p:tgtEl>
                                          <p:spTgt spid="71"/>
                                        </p:tgtEl>
                                      </p:cBhvr>
                                    </p:animEffect>
                                  </p:childTnLst>
                                </p:cTn>
                              </p:par>
                              <p:par>
                                <p:cTn id="110" presetID="53" presetClass="entr" presetSubtype="16" fill="hold" grpId="0" nodeType="withEffect">
                                  <p:stCondLst>
                                    <p:cond delay="200"/>
                                  </p:stCondLst>
                                  <p:childTnLst>
                                    <p:set>
                                      <p:cBhvr>
                                        <p:cTn id="111" dur="1" fill="hold">
                                          <p:stCondLst>
                                            <p:cond delay="0"/>
                                          </p:stCondLst>
                                        </p:cTn>
                                        <p:tgtEl>
                                          <p:spTgt spid="72"/>
                                        </p:tgtEl>
                                        <p:attrNameLst>
                                          <p:attrName>style.visibility</p:attrName>
                                        </p:attrNameLst>
                                      </p:cBhvr>
                                      <p:to>
                                        <p:strVal val="visible"/>
                                      </p:to>
                                    </p:set>
                                    <p:anim calcmode="lin" valueType="num">
                                      <p:cBhvr>
                                        <p:cTn id="112" dur="500" fill="hold"/>
                                        <p:tgtEl>
                                          <p:spTgt spid="72"/>
                                        </p:tgtEl>
                                        <p:attrNameLst>
                                          <p:attrName>ppt_w</p:attrName>
                                        </p:attrNameLst>
                                      </p:cBhvr>
                                      <p:tavLst>
                                        <p:tav tm="0">
                                          <p:val>
                                            <p:fltVal val="0"/>
                                          </p:val>
                                        </p:tav>
                                        <p:tav tm="100000">
                                          <p:val>
                                            <p:strVal val="#ppt_w"/>
                                          </p:val>
                                        </p:tav>
                                      </p:tavLst>
                                    </p:anim>
                                    <p:anim calcmode="lin" valueType="num">
                                      <p:cBhvr>
                                        <p:cTn id="113" dur="500" fill="hold"/>
                                        <p:tgtEl>
                                          <p:spTgt spid="72"/>
                                        </p:tgtEl>
                                        <p:attrNameLst>
                                          <p:attrName>ppt_h</p:attrName>
                                        </p:attrNameLst>
                                      </p:cBhvr>
                                      <p:tavLst>
                                        <p:tav tm="0">
                                          <p:val>
                                            <p:fltVal val="0"/>
                                          </p:val>
                                        </p:tav>
                                        <p:tav tm="100000">
                                          <p:val>
                                            <p:strVal val="#ppt_h"/>
                                          </p:val>
                                        </p:tav>
                                      </p:tavLst>
                                    </p:anim>
                                    <p:animEffect transition="in" filter="fade">
                                      <p:cBhvr>
                                        <p:cTn id="114" dur="500"/>
                                        <p:tgtEl>
                                          <p:spTgt spid="72"/>
                                        </p:tgtEl>
                                      </p:cBhvr>
                                    </p:animEffect>
                                  </p:childTnLst>
                                </p:cTn>
                              </p:par>
                            </p:childTnLst>
                          </p:cTn>
                        </p:par>
                        <p:par>
                          <p:cTn id="115" fill="hold">
                            <p:stCondLst>
                              <p:cond delay="1000"/>
                            </p:stCondLst>
                            <p:childTnLst>
                              <p:par>
                                <p:cTn id="116" presetID="22" presetClass="entr" presetSubtype="2" fill="hold" nodeType="afterEffect">
                                  <p:stCondLst>
                                    <p:cond delay="0"/>
                                  </p:stCondLst>
                                  <p:childTnLst>
                                    <p:set>
                                      <p:cBhvr>
                                        <p:cTn id="117" dur="1" fill="hold">
                                          <p:stCondLst>
                                            <p:cond delay="0"/>
                                          </p:stCondLst>
                                        </p:cTn>
                                        <p:tgtEl>
                                          <p:spTgt spid="14"/>
                                        </p:tgtEl>
                                        <p:attrNameLst>
                                          <p:attrName>style.visibility</p:attrName>
                                        </p:attrNameLst>
                                      </p:cBhvr>
                                      <p:to>
                                        <p:strVal val="visible"/>
                                      </p:to>
                                    </p:set>
                                    <p:animEffect transition="in" filter="wipe(right)">
                                      <p:cBhvr>
                                        <p:cTn id="118" dur="500"/>
                                        <p:tgtEl>
                                          <p:spTgt spid="14"/>
                                        </p:tgtEl>
                                      </p:cBhvr>
                                    </p:animEffect>
                                  </p:childTnLst>
                                </p:cTn>
                              </p:par>
                            </p:childTnLst>
                          </p:cTn>
                        </p:par>
                        <p:par>
                          <p:cTn id="119" fill="hold">
                            <p:stCondLst>
                              <p:cond delay="1500"/>
                            </p:stCondLst>
                            <p:childTnLst>
                              <p:par>
                                <p:cTn id="120" presetID="22" presetClass="entr" presetSubtype="2" fill="hold" grpId="0" nodeType="afterEffect">
                                  <p:stCondLst>
                                    <p:cond delay="0"/>
                                  </p:stCondLst>
                                  <p:childTnLst>
                                    <p:set>
                                      <p:cBhvr>
                                        <p:cTn id="121" dur="1" fill="hold">
                                          <p:stCondLst>
                                            <p:cond delay="0"/>
                                          </p:stCondLst>
                                        </p:cTn>
                                        <p:tgtEl>
                                          <p:spTgt spid="23"/>
                                        </p:tgtEl>
                                        <p:attrNameLst>
                                          <p:attrName>style.visibility</p:attrName>
                                        </p:attrNameLst>
                                      </p:cBhvr>
                                      <p:to>
                                        <p:strVal val="visible"/>
                                      </p:to>
                                    </p:set>
                                    <p:animEffect transition="in" filter="wipe(right)">
                                      <p:cBhvr>
                                        <p:cTn id="122" dur="500"/>
                                        <p:tgtEl>
                                          <p:spTgt spid="23"/>
                                        </p:tgtEl>
                                      </p:cBhvr>
                                    </p:animEffect>
                                  </p:childTnLst>
                                </p:cTn>
                              </p:par>
                              <p:par>
                                <p:cTn id="123" presetID="22" presetClass="entr" presetSubtype="2" fill="hold" grpId="0" nodeType="withEffect">
                                  <p:stCondLst>
                                    <p:cond delay="0"/>
                                  </p:stCondLst>
                                  <p:childTnLst>
                                    <p:set>
                                      <p:cBhvr>
                                        <p:cTn id="124" dur="1" fill="hold">
                                          <p:stCondLst>
                                            <p:cond delay="0"/>
                                          </p:stCondLst>
                                        </p:cTn>
                                        <p:tgtEl>
                                          <p:spTgt spid="24"/>
                                        </p:tgtEl>
                                        <p:attrNameLst>
                                          <p:attrName>style.visibility</p:attrName>
                                        </p:attrNameLst>
                                      </p:cBhvr>
                                      <p:to>
                                        <p:strVal val="visible"/>
                                      </p:to>
                                    </p:set>
                                    <p:animEffect transition="in" filter="wipe(right)">
                                      <p:cBhvr>
                                        <p:cTn id="125" dur="500"/>
                                        <p:tgtEl>
                                          <p:spTgt spid="24"/>
                                        </p:tgtEl>
                                      </p:cBhvr>
                                    </p:animEffect>
                                  </p:childTnLst>
                                </p:cTn>
                              </p:par>
                            </p:childTnLst>
                          </p:cTn>
                        </p:par>
                        <p:par>
                          <p:cTn id="126" fill="hold">
                            <p:stCondLst>
                              <p:cond delay="2000"/>
                            </p:stCondLst>
                            <p:childTnLst>
                              <p:par>
                                <p:cTn id="127" presetID="22" presetClass="entr" presetSubtype="2" fill="hold" nodeType="afterEffect">
                                  <p:stCondLst>
                                    <p:cond delay="0"/>
                                  </p:stCondLst>
                                  <p:childTnLst>
                                    <p:set>
                                      <p:cBhvr>
                                        <p:cTn id="128" dur="1" fill="hold">
                                          <p:stCondLst>
                                            <p:cond delay="0"/>
                                          </p:stCondLst>
                                        </p:cTn>
                                        <p:tgtEl>
                                          <p:spTgt spid="20"/>
                                        </p:tgtEl>
                                        <p:attrNameLst>
                                          <p:attrName>style.visibility</p:attrName>
                                        </p:attrNameLst>
                                      </p:cBhvr>
                                      <p:to>
                                        <p:strVal val="visible"/>
                                      </p:to>
                                    </p:set>
                                    <p:animEffect transition="in" filter="wipe(right)">
                                      <p:cBhvr>
                                        <p:cTn id="129" dur="500"/>
                                        <p:tgtEl>
                                          <p:spTgt spid="20"/>
                                        </p:tgtEl>
                                      </p:cBhvr>
                                    </p:animEffect>
                                  </p:childTnLst>
                                </p:cTn>
                              </p:par>
                            </p:childTnLst>
                          </p:cTn>
                        </p:par>
                        <p:par>
                          <p:cTn id="130" fill="hold">
                            <p:stCondLst>
                              <p:cond delay="2500"/>
                            </p:stCondLst>
                            <p:childTnLst>
                              <p:par>
                                <p:cTn id="131" presetID="22" presetClass="entr" presetSubtype="2" fill="hold" grpId="0" nodeType="afterEffect">
                                  <p:stCondLst>
                                    <p:cond delay="0"/>
                                  </p:stCondLst>
                                  <p:childTnLst>
                                    <p:set>
                                      <p:cBhvr>
                                        <p:cTn id="132" dur="1" fill="hold">
                                          <p:stCondLst>
                                            <p:cond delay="0"/>
                                          </p:stCondLst>
                                        </p:cTn>
                                        <p:tgtEl>
                                          <p:spTgt spid="25"/>
                                        </p:tgtEl>
                                        <p:attrNameLst>
                                          <p:attrName>style.visibility</p:attrName>
                                        </p:attrNameLst>
                                      </p:cBhvr>
                                      <p:to>
                                        <p:strVal val="visible"/>
                                      </p:to>
                                    </p:set>
                                    <p:animEffect transition="in" filter="wipe(right)">
                                      <p:cBhvr>
                                        <p:cTn id="133" dur="500"/>
                                        <p:tgtEl>
                                          <p:spTgt spid="25"/>
                                        </p:tgtEl>
                                      </p:cBhvr>
                                    </p:animEffect>
                                  </p:childTnLst>
                                </p:cTn>
                              </p:par>
                              <p:par>
                                <p:cTn id="134" presetID="22" presetClass="entr" presetSubtype="2" fill="hold" grpId="0" nodeType="withEffect">
                                  <p:stCondLst>
                                    <p:cond delay="0"/>
                                  </p:stCondLst>
                                  <p:childTnLst>
                                    <p:set>
                                      <p:cBhvr>
                                        <p:cTn id="135" dur="1" fill="hold">
                                          <p:stCondLst>
                                            <p:cond delay="0"/>
                                          </p:stCondLst>
                                        </p:cTn>
                                        <p:tgtEl>
                                          <p:spTgt spid="26"/>
                                        </p:tgtEl>
                                        <p:attrNameLst>
                                          <p:attrName>style.visibility</p:attrName>
                                        </p:attrNameLst>
                                      </p:cBhvr>
                                      <p:to>
                                        <p:strVal val="visible"/>
                                      </p:to>
                                    </p:set>
                                    <p:animEffect transition="in" filter="wipe(right)">
                                      <p:cBhvr>
                                        <p:cTn id="136" dur="500"/>
                                        <p:tgtEl>
                                          <p:spTgt spid="26"/>
                                        </p:tgtEl>
                                      </p:cBhvr>
                                    </p:animEffect>
                                  </p:childTnLst>
                                </p:cTn>
                              </p:par>
                            </p:childTnLst>
                          </p:cTn>
                        </p:par>
                        <p:par>
                          <p:cTn id="137" fill="hold">
                            <p:stCondLst>
                              <p:cond delay="3000"/>
                            </p:stCondLst>
                            <p:childTnLst>
                              <p:par>
                                <p:cTn id="138" presetID="22" presetClass="entr" presetSubtype="2" fill="hold" nodeType="afterEffect">
                                  <p:stCondLst>
                                    <p:cond delay="0"/>
                                  </p:stCondLst>
                                  <p:childTnLst>
                                    <p:set>
                                      <p:cBhvr>
                                        <p:cTn id="139" dur="1" fill="hold">
                                          <p:stCondLst>
                                            <p:cond delay="0"/>
                                          </p:stCondLst>
                                        </p:cTn>
                                        <p:tgtEl>
                                          <p:spTgt spid="17"/>
                                        </p:tgtEl>
                                        <p:attrNameLst>
                                          <p:attrName>style.visibility</p:attrName>
                                        </p:attrNameLst>
                                      </p:cBhvr>
                                      <p:to>
                                        <p:strVal val="visible"/>
                                      </p:to>
                                    </p:set>
                                    <p:animEffect transition="in" filter="wipe(right)">
                                      <p:cBhvr>
                                        <p:cTn id="140" dur="500"/>
                                        <p:tgtEl>
                                          <p:spTgt spid="17"/>
                                        </p:tgtEl>
                                      </p:cBhvr>
                                    </p:animEffect>
                                  </p:childTnLst>
                                </p:cTn>
                              </p:par>
                            </p:childTnLst>
                          </p:cTn>
                        </p:par>
                        <p:par>
                          <p:cTn id="141" fill="hold">
                            <p:stCondLst>
                              <p:cond delay="3500"/>
                            </p:stCondLst>
                            <p:childTnLst>
                              <p:par>
                                <p:cTn id="142" presetID="22" presetClass="entr" presetSubtype="2" fill="hold" grpId="0" nodeType="afterEffect">
                                  <p:stCondLst>
                                    <p:cond delay="0"/>
                                  </p:stCondLst>
                                  <p:childTnLst>
                                    <p:set>
                                      <p:cBhvr>
                                        <p:cTn id="143" dur="1" fill="hold">
                                          <p:stCondLst>
                                            <p:cond delay="0"/>
                                          </p:stCondLst>
                                        </p:cTn>
                                        <p:tgtEl>
                                          <p:spTgt spid="27"/>
                                        </p:tgtEl>
                                        <p:attrNameLst>
                                          <p:attrName>style.visibility</p:attrName>
                                        </p:attrNameLst>
                                      </p:cBhvr>
                                      <p:to>
                                        <p:strVal val="visible"/>
                                      </p:to>
                                    </p:set>
                                    <p:animEffect transition="in" filter="wipe(right)">
                                      <p:cBhvr>
                                        <p:cTn id="144" dur="500"/>
                                        <p:tgtEl>
                                          <p:spTgt spid="27"/>
                                        </p:tgtEl>
                                      </p:cBhvr>
                                    </p:animEffect>
                                  </p:childTnLst>
                                </p:cTn>
                              </p:par>
                              <p:par>
                                <p:cTn id="145" presetID="22" presetClass="entr" presetSubtype="2" fill="hold" grpId="0" nodeType="withEffect">
                                  <p:stCondLst>
                                    <p:cond delay="0"/>
                                  </p:stCondLst>
                                  <p:childTnLst>
                                    <p:set>
                                      <p:cBhvr>
                                        <p:cTn id="146" dur="1" fill="hold">
                                          <p:stCondLst>
                                            <p:cond delay="0"/>
                                          </p:stCondLst>
                                        </p:cTn>
                                        <p:tgtEl>
                                          <p:spTgt spid="28"/>
                                        </p:tgtEl>
                                        <p:attrNameLst>
                                          <p:attrName>style.visibility</p:attrName>
                                        </p:attrNameLst>
                                      </p:cBhvr>
                                      <p:to>
                                        <p:strVal val="visible"/>
                                      </p:to>
                                    </p:set>
                                    <p:animEffect transition="in" filter="wipe(right)">
                                      <p:cBhvr>
                                        <p:cTn id="147" dur="500"/>
                                        <p:tgtEl>
                                          <p:spTgt spid="28"/>
                                        </p:tgtEl>
                                      </p:cBhvr>
                                    </p:animEffect>
                                  </p:childTnLst>
                                </p:cTn>
                              </p:par>
                            </p:childTnLst>
                          </p:cTn>
                        </p:par>
                        <p:par>
                          <p:cTn id="148" fill="hold">
                            <p:stCondLst>
                              <p:cond delay="4000"/>
                            </p:stCondLst>
                            <p:childTnLst>
                              <p:par>
                                <p:cTn id="149" presetID="22" presetClass="entr" presetSubtype="8" fill="hold" nodeType="afterEffect">
                                  <p:stCondLst>
                                    <p:cond delay="0"/>
                                  </p:stCondLst>
                                  <p:childTnLst>
                                    <p:set>
                                      <p:cBhvr>
                                        <p:cTn id="150" dur="1" fill="hold">
                                          <p:stCondLst>
                                            <p:cond delay="0"/>
                                          </p:stCondLst>
                                        </p:cTn>
                                        <p:tgtEl>
                                          <p:spTgt spid="7"/>
                                        </p:tgtEl>
                                        <p:attrNameLst>
                                          <p:attrName>style.visibility</p:attrName>
                                        </p:attrNameLst>
                                      </p:cBhvr>
                                      <p:to>
                                        <p:strVal val="visible"/>
                                      </p:to>
                                    </p:set>
                                    <p:animEffect transition="in" filter="wipe(left)">
                                      <p:cBhvr>
                                        <p:cTn id="151" dur="500"/>
                                        <p:tgtEl>
                                          <p:spTgt spid="7"/>
                                        </p:tgtEl>
                                      </p:cBhvr>
                                    </p:animEffect>
                                  </p:childTnLst>
                                </p:cTn>
                              </p:par>
                            </p:childTnLst>
                          </p:cTn>
                        </p:par>
                        <p:par>
                          <p:cTn id="152" fill="hold">
                            <p:stCondLst>
                              <p:cond delay="4500"/>
                            </p:stCondLst>
                            <p:childTnLst>
                              <p:par>
                                <p:cTn id="153" presetID="22" presetClass="entr" presetSubtype="8" fill="hold" grpId="0" nodeType="afterEffect">
                                  <p:stCondLst>
                                    <p:cond delay="0"/>
                                  </p:stCondLst>
                                  <p:childTnLst>
                                    <p:set>
                                      <p:cBhvr>
                                        <p:cTn id="154" dur="1" fill="hold">
                                          <p:stCondLst>
                                            <p:cond delay="0"/>
                                          </p:stCondLst>
                                        </p:cTn>
                                        <p:tgtEl>
                                          <p:spTgt spid="29"/>
                                        </p:tgtEl>
                                        <p:attrNameLst>
                                          <p:attrName>style.visibility</p:attrName>
                                        </p:attrNameLst>
                                      </p:cBhvr>
                                      <p:to>
                                        <p:strVal val="visible"/>
                                      </p:to>
                                    </p:set>
                                    <p:animEffect transition="in" filter="wipe(left)">
                                      <p:cBhvr>
                                        <p:cTn id="155" dur="500"/>
                                        <p:tgtEl>
                                          <p:spTgt spid="29"/>
                                        </p:tgtEl>
                                      </p:cBhvr>
                                    </p:animEffect>
                                  </p:childTnLst>
                                </p:cTn>
                              </p:par>
                              <p:par>
                                <p:cTn id="156" presetID="22" presetClass="entr" presetSubtype="8" fill="hold" grpId="0" nodeType="withEffect">
                                  <p:stCondLst>
                                    <p:cond delay="0"/>
                                  </p:stCondLst>
                                  <p:childTnLst>
                                    <p:set>
                                      <p:cBhvr>
                                        <p:cTn id="157" dur="1" fill="hold">
                                          <p:stCondLst>
                                            <p:cond delay="0"/>
                                          </p:stCondLst>
                                        </p:cTn>
                                        <p:tgtEl>
                                          <p:spTgt spid="30"/>
                                        </p:tgtEl>
                                        <p:attrNameLst>
                                          <p:attrName>style.visibility</p:attrName>
                                        </p:attrNameLst>
                                      </p:cBhvr>
                                      <p:to>
                                        <p:strVal val="visible"/>
                                      </p:to>
                                    </p:set>
                                    <p:animEffect transition="in" filter="wipe(left)">
                                      <p:cBhvr>
                                        <p:cTn id="158" dur="500"/>
                                        <p:tgtEl>
                                          <p:spTgt spid="30"/>
                                        </p:tgtEl>
                                      </p:cBhvr>
                                    </p:animEffect>
                                  </p:childTnLst>
                                </p:cTn>
                              </p:par>
                            </p:childTnLst>
                          </p:cTn>
                        </p:par>
                        <p:par>
                          <p:cTn id="159" fill="hold">
                            <p:stCondLst>
                              <p:cond delay="5000"/>
                            </p:stCondLst>
                            <p:childTnLst>
                              <p:par>
                                <p:cTn id="160" presetID="22" presetClass="entr" presetSubtype="8" fill="hold" nodeType="afterEffect">
                                  <p:stCondLst>
                                    <p:cond delay="0"/>
                                  </p:stCondLst>
                                  <p:childTnLst>
                                    <p:set>
                                      <p:cBhvr>
                                        <p:cTn id="161" dur="1" fill="hold">
                                          <p:stCondLst>
                                            <p:cond delay="0"/>
                                          </p:stCondLst>
                                        </p:cTn>
                                        <p:tgtEl>
                                          <p:spTgt spid="11"/>
                                        </p:tgtEl>
                                        <p:attrNameLst>
                                          <p:attrName>style.visibility</p:attrName>
                                        </p:attrNameLst>
                                      </p:cBhvr>
                                      <p:to>
                                        <p:strVal val="visible"/>
                                      </p:to>
                                    </p:set>
                                    <p:animEffect transition="in" filter="wipe(left)">
                                      <p:cBhvr>
                                        <p:cTn id="162" dur="500"/>
                                        <p:tgtEl>
                                          <p:spTgt spid="11"/>
                                        </p:tgtEl>
                                      </p:cBhvr>
                                    </p:animEffect>
                                  </p:childTnLst>
                                </p:cTn>
                              </p:par>
                              <p:par>
                                <p:cTn id="163" presetID="22" presetClass="entr" presetSubtype="8" fill="hold" grpId="0" nodeType="withEffect">
                                  <p:stCondLst>
                                    <p:cond delay="500"/>
                                  </p:stCondLst>
                                  <p:childTnLst>
                                    <p:set>
                                      <p:cBhvr>
                                        <p:cTn id="164" dur="1" fill="hold">
                                          <p:stCondLst>
                                            <p:cond delay="0"/>
                                          </p:stCondLst>
                                        </p:cTn>
                                        <p:tgtEl>
                                          <p:spTgt spid="35"/>
                                        </p:tgtEl>
                                        <p:attrNameLst>
                                          <p:attrName>style.visibility</p:attrName>
                                        </p:attrNameLst>
                                      </p:cBhvr>
                                      <p:to>
                                        <p:strVal val="visible"/>
                                      </p:to>
                                    </p:set>
                                    <p:animEffect transition="in" filter="wipe(left)">
                                      <p:cBhvr>
                                        <p:cTn id="165" dur="500"/>
                                        <p:tgtEl>
                                          <p:spTgt spid="35"/>
                                        </p:tgtEl>
                                      </p:cBhvr>
                                    </p:animEffect>
                                  </p:childTnLst>
                                </p:cTn>
                              </p:par>
                              <p:par>
                                <p:cTn id="166" presetID="22" presetClass="entr" presetSubtype="8" fill="hold" grpId="0" nodeType="withEffect">
                                  <p:stCondLst>
                                    <p:cond delay="500"/>
                                  </p:stCondLst>
                                  <p:childTnLst>
                                    <p:set>
                                      <p:cBhvr>
                                        <p:cTn id="167" dur="1" fill="hold">
                                          <p:stCondLst>
                                            <p:cond delay="0"/>
                                          </p:stCondLst>
                                        </p:cTn>
                                        <p:tgtEl>
                                          <p:spTgt spid="36"/>
                                        </p:tgtEl>
                                        <p:attrNameLst>
                                          <p:attrName>style.visibility</p:attrName>
                                        </p:attrNameLst>
                                      </p:cBhvr>
                                      <p:to>
                                        <p:strVal val="visible"/>
                                      </p:to>
                                    </p:set>
                                    <p:animEffect transition="in" filter="wipe(left)">
                                      <p:cBhvr>
                                        <p:cTn id="168" dur="500"/>
                                        <p:tgtEl>
                                          <p:spTgt spid="36"/>
                                        </p:tgtEl>
                                      </p:cBhvr>
                                    </p:animEffect>
                                  </p:childTnLst>
                                </p:cTn>
                              </p:par>
                            </p:childTnLst>
                          </p:cTn>
                        </p:par>
                        <p:par>
                          <p:cTn id="169" fill="hold">
                            <p:stCondLst>
                              <p:cond delay="5500"/>
                            </p:stCondLst>
                            <p:childTnLst>
                              <p:par>
                                <p:cTn id="170" presetID="22" presetClass="entr" presetSubtype="8" fill="hold" nodeType="afterEffect">
                                  <p:stCondLst>
                                    <p:cond delay="0"/>
                                  </p:stCondLst>
                                  <p:childTnLst>
                                    <p:set>
                                      <p:cBhvr>
                                        <p:cTn id="171" dur="1" fill="hold">
                                          <p:stCondLst>
                                            <p:cond delay="0"/>
                                          </p:stCondLst>
                                        </p:cTn>
                                        <p:tgtEl>
                                          <p:spTgt spid="8"/>
                                        </p:tgtEl>
                                        <p:attrNameLst>
                                          <p:attrName>style.visibility</p:attrName>
                                        </p:attrNameLst>
                                      </p:cBhvr>
                                      <p:to>
                                        <p:strVal val="visible"/>
                                      </p:to>
                                    </p:set>
                                    <p:animEffect transition="in" filter="wipe(left)">
                                      <p:cBhvr>
                                        <p:cTn id="172" dur="500"/>
                                        <p:tgtEl>
                                          <p:spTgt spid="8"/>
                                        </p:tgtEl>
                                      </p:cBhvr>
                                    </p:animEffect>
                                  </p:childTnLst>
                                </p:cTn>
                              </p:par>
                            </p:childTnLst>
                          </p:cTn>
                        </p:par>
                        <p:par>
                          <p:cTn id="173" fill="hold">
                            <p:stCondLst>
                              <p:cond delay="6000"/>
                            </p:stCondLst>
                            <p:childTnLst>
                              <p:par>
                                <p:cTn id="174" presetID="22" presetClass="entr" presetSubtype="8" fill="hold" grpId="0" nodeType="afterEffect">
                                  <p:stCondLst>
                                    <p:cond delay="0"/>
                                  </p:stCondLst>
                                  <p:childTnLst>
                                    <p:set>
                                      <p:cBhvr>
                                        <p:cTn id="175" dur="1" fill="hold">
                                          <p:stCondLst>
                                            <p:cond delay="0"/>
                                          </p:stCondLst>
                                        </p:cTn>
                                        <p:tgtEl>
                                          <p:spTgt spid="37"/>
                                        </p:tgtEl>
                                        <p:attrNameLst>
                                          <p:attrName>style.visibility</p:attrName>
                                        </p:attrNameLst>
                                      </p:cBhvr>
                                      <p:to>
                                        <p:strVal val="visible"/>
                                      </p:to>
                                    </p:set>
                                    <p:animEffect transition="in" filter="wipe(left)">
                                      <p:cBhvr>
                                        <p:cTn id="176" dur="500"/>
                                        <p:tgtEl>
                                          <p:spTgt spid="37"/>
                                        </p:tgtEl>
                                      </p:cBhvr>
                                    </p:animEffect>
                                  </p:childTnLst>
                                </p:cTn>
                              </p:par>
                              <p:par>
                                <p:cTn id="177" presetID="22" presetClass="entr" presetSubtype="8" fill="hold" grpId="0" nodeType="withEffect">
                                  <p:stCondLst>
                                    <p:cond delay="0"/>
                                  </p:stCondLst>
                                  <p:childTnLst>
                                    <p:set>
                                      <p:cBhvr>
                                        <p:cTn id="178" dur="1" fill="hold">
                                          <p:stCondLst>
                                            <p:cond delay="0"/>
                                          </p:stCondLst>
                                        </p:cTn>
                                        <p:tgtEl>
                                          <p:spTgt spid="38"/>
                                        </p:tgtEl>
                                        <p:attrNameLst>
                                          <p:attrName>style.visibility</p:attrName>
                                        </p:attrNameLst>
                                      </p:cBhvr>
                                      <p:to>
                                        <p:strVal val="visible"/>
                                      </p:to>
                                    </p:set>
                                    <p:animEffect transition="in" filter="wipe(left)">
                                      <p:cBhvr>
                                        <p:cTn id="17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4" grpId="0"/>
      <p:bldP spid="23" grpId="0"/>
      <p:bldP spid="24" grpId="0"/>
      <p:bldP spid="25" grpId="0"/>
      <p:bldP spid="26" grpId="0"/>
      <p:bldP spid="27" grpId="0"/>
      <p:bldP spid="28" grpId="0"/>
      <p:bldP spid="29" grpId="0"/>
      <p:bldP spid="30" grpId="0"/>
      <p:bldP spid="35" grpId="0"/>
      <p:bldP spid="36" grpId="0"/>
      <p:bldP spid="37" grpId="0"/>
      <p:bldP spid="38" grpId="0"/>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
          <p:cNvSpPr>
            <a:spLocks noChangeArrowheads="1"/>
          </p:cNvSpPr>
          <p:nvPr/>
        </p:nvSpPr>
        <p:spPr bwMode="auto">
          <a:xfrm>
            <a:off x="1043608" y="371449"/>
            <a:ext cx="121057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完成阶段</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34" name="TextBox 33"/>
          <p:cNvSpPr txBox="1"/>
          <p:nvPr/>
        </p:nvSpPr>
        <p:spPr>
          <a:xfrm>
            <a:off x="6444208" y="412671"/>
            <a:ext cx="1646605"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spc="-300" dirty="0">
                <a:solidFill>
                  <a:srgbClr val="002060"/>
                </a:solidFill>
                <a:latin typeface="Arial" panose="020B0604020202020204"/>
                <a:ea typeface="微软雅黑" panose="020B0503020204020204" pitchFamily="34" charset="-122"/>
                <a:sym typeface="Arial" panose="020B0604020202020204"/>
              </a:rPr>
              <a:t>工作完成情况</a:t>
            </a:r>
            <a:endParaRPr lang="zh-CN" altLang="en-US" sz="2200" spc="-300" dirty="0">
              <a:solidFill>
                <a:srgbClr val="002060"/>
              </a:solidFill>
              <a:latin typeface="Arial" panose="020B0604020202020204"/>
              <a:ea typeface="微软雅黑" panose="020B0503020204020204" pitchFamily="34" charset="-122"/>
              <a:sym typeface="Arial" panose="020B0604020202020204"/>
            </a:endParaRPr>
          </a:p>
        </p:txBody>
      </p:sp>
      <p:sp>
        <p:nvSpPr>
          <p:cNvPr id="48" name="TextBox 47"/>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sp>
        <p:nvSpPr>
          <p:cNvPr id="7" name="Freeform 7"/>
          <p:cNvSpPr/>
          <p:nvPr/>
        </p:nvSpPr>
        <p:spPr>
          <a:xfrm>
            <a:off x="0" y="1960317"/>
            <a:ext cx="6038850" cy="1225494"/>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1" fmla="*/ 0 w 6038850"/>
              <a:gd name="connsiteY0-2" fmla="*/ 299838 h 1304686"/>
              <a:gd name="connsiteX1-3" fmla="*/ 2705100 w 6038850"/>
              <a:gd name="connsiteY1-4" fmla="*/ 52188 h 1304686"/>
              <a:gd name="connsiteX2-5" fmla="*/ 5619750 w 6038850"/>
              <a:gd name="connsiteY2-6" fmla="*/ 1195188 h 1304686"/>
              <a:gd name="connsiteX3-7" fmla="*/ 6038850 w 6038850"/>
              <a:gd name="connsiteY3-8" fmla="*/ 1176138 h 1304686"/>
              <a:gd name="connsiteX0-9" fmla="*/ 0 w 6038850"/>
              <a:gd name="connsiteY0-10" fmla="*/ 287550 h 1218694"/>
              <a:gd name="connsiteX1-11" fmla="*/ 2705100 w 6038850"/>
              <a:gd name="connsiteY1-12" fmla="*/ 39900 h 1218694"/>
              <a:gd name="connsiteX2-13" fmla="*/ 4832350 w 6038850"/>
              <a:gd name="connsiteY2-14" fmla="*/ 1005100 h 1218694"/>
              <a:gd name="connsiteX3-15" fmla="*/ 6038850 w 6038850"/>
              <a:gd name="connsiteY3-16" fmla="*/ 1163850 h 1218694"/>
              <a:gd name="connsiteX0-17" fmla="*/ 0 w 6038850"/>
              <a:gd name="connsiteY0-18" fmla="*/ 287550 h 1225494"/>
              <a:gd name="connsiteX1-19" fmla="*/ 2705100 w 6038850"/>
              <a:gd name="connsiteY1-20" fmla="*/ 39900 h 1225494"/>
              <a:gd name="connsiteX2-21" fmla="*/ 4832350 w 6038850"/>
              <a:gd name="connsiteY2-22" fmla="*/ 1005100 h 1225494"/>
              <a:gd name="connsiteX3-23" fmla="*/ 6038850 w 6038850"/>
              <a:gd name="connsiteY3-24" fmla="*/ 1163850 h 1225494"/>
            </a:gdLst>
            <a:ahLst/>
            <a:cxnLst>
              <a:cxn ang="0">
                <a:pos x="connsiteX0-1" y="connsiteY0-2"/>
              </a:cxn>
              <a:cxn ang="0">
                <a:pos x="connsiteX1-3" y="connsiteY1-4"/>
              </a:cxn>
              <a:cxn ang="0">
                <a:pos x="connsiteX2-5" y="connsiteY2-6"/>
              </a:cxn>
              <a:cxn ang="0">
                <a:pos x="connsiteX3-7" y="connsiteY3-8"/>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Arial" panose="020B0604020202020204"/>
              <a:ea typeface="微软雅黑" panose="020B0503020204020204" pitchFamily="34" charset="-122"/>
              <a:sym typeface="Arial" panose="020B0604020202020204"/>
            </a:endParaRPr>
          </a:p>
        </p:txBody>
      </p:sp>
      <p:grpSp>
        <p:nvGrpSpPr>
          <p:cNvPr id="8" name="组合 7"/>
          <p:cNvGrpSpPr/>
          <p:nvPr/>
        </p:nvGrpSpPr>
        <p:grpSpPr>
          <a:xfrm>
            <a:off x="6054436" y="2379703"/>
            <a:ext cx="849821" cy="635481"/>
            <a:chOff x="6054436" y="2405136"/>
            <a:chExt cx="849821" cy="635481"/>
          </a:xfrm>
          <a:effectLst>
            <a:outerShdw blurRad="50800" dist="38100" dir="5400000" algn="t" rotWithShape="0">
              <a:prstClr val="black">
                <a:alpha val="40000"/>
              </a:prstClr>
            </a:outerShdw>
          </a:effectLst>
        </p:grpSpPr>
        <p:sp>
          <p:nvSpPr>
            <p:cNvPr id="9" name="Freeform 133"/>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dirty="0">
                <a:latin typeface="Arial" panose="020B0604020202020204"/>
                <a:ea typeface="微软雅黑" panose="020B0503020204020204" pitchFamily="34" charset="-122"/>
                <a:sym typeface="Arial" panose="020B0604020202020204"/>
              </a:endParaRPr>
            </a:p>
          </p:txBody>
        </p:sp>
        <p:sp>
          <p:nvSpPr>
            <p:cNvPr id="10" name="Freeform 134"/>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dirty="0">
                <a:latin typeface="Arial" panose="020B0604020202020204"/>
                <a:ea typeface="微软雅黑" panose="020B0503020204020204" pitchFamily="34" charset="-122"/>
                <a:sym typeface="Arial" panose="020B0604020202020204"/>
              </a:endParaRPr>
            </a:p>
          </p:txBody>
        </p:sp>
        <p:sp>
          <p:nvSpPr>
            <p:cNvPr id="11" name="Freeform 135"/>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dirty="0">
                <a:latin typeface="Arial" panose="020B0604020202020204"/>
                <a:ea typeface="微软雅黑" panose="020B0503020204020204" pitchFamily="34" charset="-122"/>
                <a:sym typeface="Arial" panose="020B0604020202020204"/>
              </a:endParaRPr>
            </a:p>
          </p:txBody>
        </p:sp>
        <p:sp>
          <p:nvSpPr>
            <p:cNvPr id="12" name="Freeform 107"/>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rgbClr val="002060">
                <a:alpha val="73000"/>
              </a:srgbClr>
            </a:solidFill>
            <a:ln>
              <a:noFill/>
            </a:ln>
          </p:spPr>
          <p:txBody>
            <a:bodyPr/>
            <a:lstStyle/>
            <a:p>
              <a:endParaRPr lang="en-US" dirty="0">
                <a:latin typeface="Arial" panose="020B0604020202020204"/>
                <a:ea typeface="微软雅黑" panose="020B0503020204020204" pitchFamily="34" charset="-122"/>
                <a:sym typeface="Arial" panose="020B0604020202020204"/>
              </a:endParaRPr>
            </a:p>
          </p:txBody>
        </p:sp>
        <p:sp>
          <p:nvSpPr>
            <p:cNvPr id="13" name="Freeform 107"/>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rgbClr val="002060">
                <a:alpha val="73000"/>
              </a:srgbClr>
            </a:solidFill>
            <a:ln>
              <a:noFill/>
            </a:ln>
          </p:spPr>
          <p:txBody>
            <a:bodyPr/>
            <a:lstStyle/>
            <a:p>
              <a:endParaRPr lang="en-US" dirty="0">
                <a:latin typeface="Arial" panose="020B0604020202020204"/>
                <a:ea typeface="微软雅黑" panose="020B0503020204020204" pitchFamily="34" charset="-122"/>
                <a:sym typeface="Arial" panose="020B0604020202020204"/>
              </a:endParaRPr>
            </a:p>
          </p:txBody>
        </p:sp>
        <p:sp>
          <p:nvSpPr>
            <p:cNvPr id="14" name="Freeform 108"/>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rgbClr val="002060"/>
            </a:solidFill>
            <a:ln>
              <a:noFill/>
            </a:ln>
          </p:spPr>
          <p:txBody>
            <a:bodyPr/>
            <a:lstStyle/>
            <a:p>
              <a:endParaRPr lang="en-US" dirty="0">
                <a:latin typeface="Arial" panose="020B0604020202020204"/>
                <a:ea typeface="微软雅黑" panose="020B0503020204020204" pitchFamily="34" charset="-122"/>
                <a:sym typeface="Arial" panose="020B0604020202020204"/>
              </a:endParaRPr>
            </a:p>
          </p:txBody>
        </p:sp>
        <p:sp>
          <p:nvSpPr>
            <p:cNvPr id="15"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eaLnBrk="1" hangingPunct="1"/>
              <a:endParaRPr lang="en-US" dirty="0">
                <a:latin typeface="Arial" panose="020B0604020202020204"/>
                <a:ea typeface="微软雅黑" panose="020B0503020204020204" pitchFamily="34" charset="-122"/>
                <a:sym typeface="Arial" panose="020B0604020202020204"/>
              </a:endParaRPr>
            </a:p>
          </p:txBody>
        </p:sp>
        <p:sp>
          <p:nvSpPr>
            <p:cNvPr id="16"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eaLnBrk="1" hangingPunct="1"/>
              <a:endParaRPr lang="en-US" dirty="0">
                <a:latin typeface="Arial" panose="020B0604020202020204"/>
                <a:ea typeface="微软雅黑" panose="020B0503020204020204" pitchFamily="34" charset="-122"/>
                <a:sym typeface="Arial" panose="020B0604020202020204"/>
              </a:endParaRPr>
            </a:p>
          </p:txBody>
        </p:sp>
        <p:sp>
          <p:nvSpPr>
            <p:cNvPr id="17"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eaLnBrk="1" hangingPunct="1"/>
              <a:endParaRPr lang="en-US" dirty="0">
                <a:latin typeface="Arial" panose="020B0604020202020204"/>
                <a:ea typeface="微软雅黑" panose="020B0503020204020204" pitchFamily="34" charset="-122"/>
                <a:sym typeface="Arial" panose="020B0604020202020204"/>
              </a:endParaRPr>
            </a:p>
          </p:txBody>
        </p:sp>
        <p:sp>
          <p:nvSpPr>
            <p:cNvPr id="18" name="Rectangle 27"/>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latin typeface="Arial" panose="020B0604020202020204"/>
                <a:ea typeface="微软雅黑" panose="020B0503020204020204" pitchFamily="34" charset="-122"/>
                <a:sym typeface="Arial" panose="020B0604020202020204"/>
              </a:endParaRPr>
            </a:p>
          </p:txBody>
        </p:sp>
      </p:grpSp>
      <p:grpSp>
        <p:nvGrpSpPr>
          <p:cNvPr id="19" name="组合 18"/>
          <p:cNvGrpSpPr/>
          <p:nvPr/>
        </p:nvGrpSpPr>
        <p:grpSpPr>
          <a:xfrm>
            <a:off x="2776458" y="1588978"/>
            <a:ext cx="958136" cy="958133"/>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sym typeface="Arial" panose="020B0604020202020204"/>
              </a:endParaRPr>
            </a:p>
          </p:txBody>
        </p:sp>
        <p:sp>
          <p:nvSpPr>
            <p:cNvPr id="21" name="椭圆 2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a:ea typeface="微软雅黑" panose="020B0503020204020204" pitchFamily="34" charset="-122"/>
                <a:sym typeface="Arial" panose="020B0604020202020204"/>
              </a:endParaRPr>
            </a:p>
          </p:txBody>
        </p:sp>
      </p:grpSp>
      <p:grpSp>
        <p:nvGrpSpPr>
          <p:cNvPr id="22" name="Group 30"/>
          <p:cNvGrpSpPr/>
          <p:nvPr/>
        </p:nvGrpSpPr>
        <p:grpSpPr>
          <a:xfrm>
            <a:off x="4945410" y="3507854"/>
            <a:ext cx="317357" cy="278329"/>
            <a:chOff x="3175" y="-1587"/>
            <a:chExt cx="490538" cy="430212"/>
          </a:xfrm>
          <a:solidFill>
            <a:srgbClr val="002060"/>
          </a:solidFill>
        </p:grpSpPr>
        <p:sp>
          <p:nvSpPr>
            <p:cNvPr id="23"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1200" b="1">
                <a:latin typeface="Arial" panose="020B0604020202020204"/>
                <a:ea typeface="微软雅黑" panose="020B0503020204020204" pitchFamily="34" charset="-122"/>
                <a:sym typeface="Arial" panose="020B0604020202020204"/>
              </a:endParaRPr>
            </a:p>
          </p:txBody>
        </p:sp>
        <p:sp>
          <p:nvSpPr>
            <p:cNvPr id="24"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1200" b="1">
                <a:latin typeface="Arial" panose="020B0604020202020204"/>
                <a:ea typeface="微软雅黑" panose="020B0503020204020204" pitchFamily="34" charset="-122"/>
                <a:sym typeface="Arial" panose="020B0604020202020204"/>
              </a:endParaRPr>
            </a:p>
          </p:txBody>
        </p:sp>
      </p:grpSp>
      <p:sp>
        <p:nvSpPr>
          <p:cNvPr id="25" name="Freeform 50"/>
          <p:cNvSpPr>
            <a:spLocks noEditPoints="1"/>
          </p:cNvSpPr>
          <p:nvPr/>
        </p:nvSpPr>
        <p:spPr bwMode="auto">
          <a:xfrm>
            <a:off x="1055561" y="2571750"/>
            <a:ext cx="261823" cy="329775"/>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rgbClr val="002060"/>
          </a:solidFill>
          <a:ln w="9525">
            <a:noFill/>
            <a:round/>
          </a:ln>
        </p:spPr>
        <p:txBody>
          <a:bodyPr vert="horz" wrap="square" lIns="91440" tIns="45720" rIns="91440" bIns="45720" numCol="1" anchor="t" anchorCtr="0" compatLnSpc="1"/>
          <a:lstStyle/>
          <a:p>
            <a:endParaRPr lang="ko-KR" altLang="en-US" sz="1200" b="1">
              <a:latin typeface="Arial" panose="020B0604020202020204"/>
              <a:ea typeface="+mj-ea"/>
              <a:sym typeface="Arial" panose="020B0604020202020204"/>
            </a:endParaRPr>
          </a:p>
        </p:txBody>
      </p:sp>
      <p:sp>
        <p:nvSpPr>
          <p:cNvPr id="26" name="Freeform 48"/>
          <p:cNvSpPr>
            <a:spLocks noEditPoints="1"/>
          </p:cNvSpPr>
          <p:nvPr/>
        </p:nvSpPr>
        <p:spPr bwMode="auto">
          <a:xfrm>
            <a:off x="3055628" y="2859782"/>
            <a:ext cx="242125" cy="354280"/>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rgbClr val="002060"/>
          </a:solidFill>
          <a:ln w="9525">
            <a:noFill/>
            <a:round/>
          </a:ln>
        </p:spPr>
        <p:txBody>
          <a:bodyPr vert="horz" wrap="square" lIns="91440" tIns="45720" rIns="91440" bIns="45720" numCol="1" anchor="t" anchorCtr="0" compatLnSpc="1"/>
          <a:lstStyle/>
          <a:p>
            <a:endParaRPr lang="ko-KR" altLang="en-US" sz="1200" b="1">
              <a:latin typeface="Arial" panose="020B0604020202020204"/>
              <a:ea typeface="+mj-ea"/>
              <a:sym typeface="Arial" panose="020B0604020202020204"/>
            </a:endParaRPr>
          </a:p>
        </p:txBody>
      </p:sp>
      <p:grpSp>
        <p:nvGrpSpPr>
          <p:cNvPr id="27" name="Group 18"/>
          <p:cNvGrpSpPr/>
          <p:nvPr/>
        </p:nvGrpSpPr>
        <p:grpSpPr>
          <a:xfrm>
            <a:off x="7001012" y="2931790"/>
            <a:ext cx="312268" cy="312268"/>
            <a:chOff x="6350" y="4763"/>
            <a:chExt cx="492125" cy="492125"/>
          </a:xfrm>
          <a:solidFill>
            <a:srgbClr val="002060"/>
          </a:solidFill>
        </p:grpSpPr>
        <p:sp>
          <p:nvSpPr>
            <p:cNvPr id="28"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1200" b="1">
                <a:latin typeface="Arial" panose="020B0604020202020204"/>
                <a:ea typeface="微软雅黑" panose="020B0503020204020204" pitchFamily="34" charset="-122"/>
                <a:cs typeface="Roboto Condensed" panose="02000000000000000000"/>
                <a:sym typeface="Arial" panose="020B0604020202020204"/>
              </a:endParaRPr>
            </a:p>
          </p:txBody>
        </p:sp>
        <p:sp>
          <p:nvSpPr>
            <p:cNvPr id="29"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1200" b="1">
                <a:latin typeface="Arial" panose="020B0604020202020204"/>
                <a:ea typeface="微软雅黑" panose="020B0503020204020204" pitchFamily="34" charset="-122"/>
                <a:cs typeface="Roboto Condensed" panose="02000000000000000000"/>
                <a:sym typeface="Arial" panose="020B0604020202020204"/>
              </a:endParaRPr>
            </a:p>
          </p:txBody>
        </p:sp>
        <p:sp>
          <p:nvSpPr>
            <p:cNvPr id="30"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1200" b="1">
                <a:latin typeface="Arial" panose="020B0604020202020204"/>
                <a:ea typeface="微软雅黑" panose="020B0503020204020204" pitchFamily="34" charset="-122"/>
                <a:cs typeface="Roboto Condensed" panose="02000000000000000000"/>
                <a:sym typeface="Arial" panose="020B0604020202020204"/>
              </a:endParaRPr>
            </a:p>
          </p:txBody>
        </p:sp>
      </p:grpSp>
      <p:grpSp>
        <p:nvGrpSpPr>
          <p:cNvPr id="39" name="组合 38"/>
          <p:cNvGrpSpPr/>
          <p:nvPr/>
        </p:nvGrpSpPr>
        <p:grpSpPr>
          <a:xfrm>
            <a:off x="4677858" y="2505656"/>
            <a:ext cx="809336" cy="809336"/>
            <a:chOff x="4677858" y="2649672"/>
            <a:chExt cx="809336" cy="809336"/>
          </a:xfrm>
          <a:solidFill>
            <a:srgbClr val="002060"/>
          </a:solidFill>
        </p:grpSpPr>
        <p:sp>
          <p:nvSpPr>
            <p:cNvPr id="40" name="椭圆 39"/>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a:ea typeface="微软雅黑" panose="020B0503020204020204" pitchFamily="34" charset="-122"/>
                <a:sym typeface="Arial" panose="020B0604020202020204"/>
              </a:endParaRPr>
            </a:p>
          </p:txBody>
        </p:sp>
        <p:sp>
          <p:nvSpPr>
            <p:cNvPr id="41" name="椭圆 40"/>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grpSp>
        <p:nvGrpSpPr>
          <p:cNvPr id="42" name="组合 41"/>
          <p:cNvGrpSpPr/>
          <p:nvPr/>
        </p:nvGrpSpPr>
        <p:grpSpPr>
          <a:xfrm>
            <a:off x="639258" y="1619192"/>
            <a:ext cx="809336" cy="809336"/>
            <a:chOff x="4677858" y="2649672"/>
            <a:chExt cx="809336" cy="809336"/>
          </a:xfrm>
          <a:solidFill>
            <a:srgbClr val="002060"/>
          </a:solidFill>
        </p:grpSpPr>
        <p:sp>
          <p:nvSpPr>
            <p:cNvPr id="43" name="椭圆 42"/>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a:ea typeface="微软雅黑" panose="020B0503020204020204" pitchFamily="34" charset="-122"/>
                <a:sym typeface="Arial" panose="020B0604020202020204"/>
              </a:endParaRPr>
            </a:p>
          </p:txBody>
        </p:sp>
        <p:sp>
          <p:nvSpPr>
            <p:cNvPr id="44" name="椭圆 43"/>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pic>
        <p:nvPicPr>
          <p:cNvPr id="45" name="Picture 2" descr="C:\Users\Administrator\Desktop\微立体创业计划\001.png"/>
          <p:cNvPicPr>
            <a:picLocks noChangeAspect="1" noChangeArrowheads="1"/>
          </p:cNvPicPr>
          <p:nvPr/>
        </p:nvPicPr>
        <p:blipFill>
          <a:blip r:embed="rId1" cstate="print">
            <a:extLst>
              <a:ext uri="{BEBA8EAE-BF5A-486C-A8C5-ECC9F3942E4B}">
                <a14:imgProps xmlns:a14="http://schemas.microsoft.com/office/drawing/2010/main">
                  <a14:imgLayer r:embed="rId2">
                    <a14:imgEffect>
                      <a14:brightnessContrast bright="-3000"/>
                    </a14:imgEffect>
                  </a14:imgLayer>
                </a14:imgProps>
              </a:ext>
              <a:ext uri="{28A0092B-C50C-407E-A947-70E740481C1C}">
                <a14:useLocalDpi xmlns:a14="http://schemas.microsoft.com/office/drawing/2010/main" val="0"/>
              </a:ext>
            </a:extLst>
          </a:blip>
          <a:srcRect/>
          <a:stretch>
            <a:fillRect/>
          </a:stretch>
        </p:blipFill>
        <p:spPr bwMode="auto">
          <a:xfrm>
            <a:off x="6814964" y="1059582"/>
            <a:ext cx="1789484" cy="178948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46" name="Picture 3" descr="C:\Users\Administrator\Desktop\微立体创业计划\0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28615" y="851027"/>
            <a:ext cx="2028983" cy="202898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47" name="矩形 46"/>
          <p:cNvSpPr/>
          <p:nvPr/>
        </p:nvSpPr>
        <p:spPr>
          <a:xfrm>
            <a:off x="7442963" y="1622176"/>
            <a:ext cx="1089477" cy="373061"/>
          </a:xfrm>
          <a:prstGeom prst="rect">
            <a:avLst/>
          </a:prstGeom>
        </p:spPr>
        <p:txBody>
          <a:bodyPr wrap="square" lIns="68589" tIns="34295" rIns="68589" bIns="34295">
            <a:spAutoFit/>
          </a:bodyPr>
          <a:lstStyle/>
          <a:p>
            <a:pPr>
              <a:lnSpc>
                <a:spcPct val="120000"/>
              </a:lnSpc>
            </a:pPr>
            <a:r>
              <a:rPr lang="zh-CN" altLang="en-US" b="1" dirty="0">
                <a:solidFill>
                  <a:srgbClr val="002060"/>
                </a:solidFill>
                <a:latin typeface="Arial" panose="020B0604020202020204"/>
                <a:ea typeface="微软雅黑" panose="020B0503020204020204" pitchFamily="34" charset="-122"/>
                <a:sym typeface="Arial" panose="020B0604020202020204"/>
              </a:rPr>
              <a:t>完成目标</a:t>
            </a:r>
            <a:endParaRPr lang="en-US" altLang="zh-CN" b="1" dirty="0">
              <a:solidFill>
                <a:srgbClr val="002060"/>
              </a:solidFill>
              <a:latin typeface="Arial" panose="020B0604020202020204"/>
              <a:ea typeface="微软雅黑" panose="020B0503020204020204" pitchFamily="34" charset="-122"/>
              <a:sym typeface="Arial" panose="020B0604020202020204"/>
            </a:endParaRPr>
          </a:p>
        </p:txBody>
      </p:sp>
      <p:sp>
        <p:nvSpPr>
          <p:cNvPr id="50" name="矩形 49"/>
          <p:cNvSpPr/>
          <p:nvPr/>
        </p:nvSpPr>
        <p:spPr bwMode="auto">
          <a:xfrm>
            <a:off x="409820" y="3123436"/>
            <a:ext cx="1569892" cy="982555"/>
          </a:xfrm>
          <a:prstGeom prst="rect">
            <a:avLst/>
          </a:prstGeom>
          <a:solidFill>
            <a:srgbClr val="002060"/>
          </a:solidFill>
          <a:ln w="34925">
            <a:solidFill>
              <a:schemeClr val="bg1"/>
            </a:solidFill>
          </a:ln>
          <a:effectLst>
            <a:outerShdw blurRad="50800" dist="38100" dir="2700000" algn="tl" rotWithShape="0">
              <a:prstClr val="black">
                <a:alpha val="40000"/>
              </a:prstClr>
            </a:outerShdw>
          </a:effec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lvl="0">
              <a:lnSpc>
                <a:spcPct val="130000"/>
              </a:lnSpc>
              <a:defRPr/>
            </a:pPr>
            <a:r>
              <a:rPr lang="zh-CN" altLang="en-US" sz="1200" b="1" kern="0" dirty="0">
                <a:solidFill>
                  <a:schemeClr val="bg1"/>
                </a:solidFill>
                <a:latin typeface="Arial" panose="020B0604020202020204"/>
                <a:ea typeface="微软雅黑" panose="020B0503020204020204" pitchFamily="34" charset="-122"/>
                <a:sym typeface="Arial" panose="020B0604020202020204"/>
              </a:rPr>
              <a:t>此处添加您所需要的文字，所有图标都可以自由替换你你需要的</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sp>
        <p:nvSpPr>
          <p:cNvPr id="51" name="矩形 50"/>
          <p:cNvSpPr/>
          <p:nvPr/>
        </p:nvSpPr>
        <p:spPr bwMode="auto">
          <a:xfrm>
            <a:off x="2426044" y="3359133"/>
            <a:ext cx="1569892" cy="982555"/>
          </a:xfrm>
          <a:prstGeom prst="rect">
            <a:avLst/>
          </a:prstGeom>
          <a:solidFill>
            <a:srgbClr val="002060"/>
          </a:solidFill>
          <a:ln w="34925">
            <a:solidFill>
              <a:schemeClr val="bg1"/>
            </a:solidFill>
          </a:ln>
          <a:effectLst>
            <a:outerShdw blurRad="50800" dist="38100" dir="2700000" algn="tl" rotWithShape="0">
              <a:prstClr val="black">
                <a:alpha val="40000"/>
              </a:prstClr>
            </a:outerShdw>
          </a:effec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lvl="0">
              <a:lnSpc>
                <a:spcPct val="130000"/>
              </a:lnSpc>
              <a:defRPr/>
            </a:pPr>
            <a:r>
              <a:rPr lang="zh-CN" altLang="en-US" sz="1200" b="1" kern="0" dirty="0">
                <a:solidFill>
                  <a:schemeClr val="bg1"/>
                </a:solidFill>
                <a:latin typeface="Arial" panose="020B0604020202020204"/>
                <a:ea typeface="微软雅黑" panose="020B0503020204020204" pitchFamily="34" charset="-122"/>
                <a:sym typeface="Arial" panose="020B0604020202020204"/>
              </a:rPr>
              <a:t>此处添加您所需要的文字，所有图标都可以自由替换你你需要的</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sp>
        <p:nvSpPr>
          <p:cNvPr id="52" name="矩形 51"/>
          <p:cNvSpPr/>
          <p:nvPr/>
        </p:nvSpPr>
        <p:spPr bwMode="auto">
          <a:xfrm>
            <a:off x="4318629" y="3888882"/>
            <a:ext cx="1569892" cy="982555"/>
          </a:xfrm>
          <a:prstGeom prst="rect">
            <a:avLst/>
          </a:prstGeom>
          <a:solidFill>
            <a:srgbClr val="002060"/>
          </a:solidFill>
          <a:ln w="34925">
            <a:solidFill>
              <a:schemeClr val="bg1"/>
            </a:solidFill>
          </a:ln>
          <a:effectLst>
            <a:outerShdw blurRad="50800" dist="38100" dir="2700000" algn="tl" rotWithShape="0">
              <a:prstClr val="black">
                <a:alpha val="40000"/>
              </a:prstClr>
            </a:outerShdw>
          </a:effec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lvl="0">
              <a:lnSpc>
                <a:spcPct val="130000"/>
              </a:lnSpc>
              <a:defRPr/>
            </a:pPr>
            <a:r>
              <a:rPr lang="zh-CN" altLang="en-US" sz="1200" b="1" kern="0" dirty="0">
                <a:solidFill>
                  <a:schemeClr val="bg1"/>
                </a:solidFill>
                <a:latin typeface="Arial" panose="020B0604020202020204"/>
                <a:ea typeface="微软雅黑" panose="020B0503020204020204" pitchFamily="34" charset="-122"/>
                <a:sym typeface="Arial" panose="020B0604020202020204"/>
              </a:rPr>
              <a:t>此处添加您所需要的文字，所有图标都可以自由替换你你需要的</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sp>
        <p:nvSpPr>
          <p:cNvPr id="53" name="矩形 52"/>
          <p:cNvSpPr/>
          <p:nvPr/>
        </p:nvSpPr>
        <p:spPr bwMode="auto">
          <a:xfrm>
            <a:off x="6372200" y="3348484"/>
            <a:ext cx="1569892" cy="982555"/>
          </a:xfrm>
          <a:prstGeom prst="rect">
            <a:avLst/>
          </a:prstGeom>
          <a:solidFill>
            <a:srgbClr val="002060"/>
          </a:solidFill>
          <a:ln w="34925">
            <a:solidFill>
              <a:schemeClr val="bg1"/>
            </a:solidFill>
          </a:ln>
          <a:effectLst>
            <a:outerShdw blurRad="50800" dist="38100" dir="2700000" algn="tl" rotWithShape="0">
              <a:prstClr val="black">
                <a:alpha val="40000"/>
              </a:prstClr>
            </a:outerShdw>
          </a:effec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lvl="0">
              <a:lnSpc>
                <a:spcPct val="130000"/>
              </a:lnSpc>
              <a:defRPr/>
            </a:pPr>
            <a:r>
              <a:rPr lang="zh-CN" altLang="en-US" sz="1200" b="1" kern="0" dirty="0">
                <a:solidFill>
                  <a:schemeClr val="bg1"/>
                </a:solidFill>
                <a:latin typeface="Arial" panose="020B0604020202020204"/>
                <a:ea typeface="微软雅黑" panose="020B0503020204020204" pitchFamily="34" charset="-122"/>
                <a:sym typeface="Arial" panose="020B0604020202020204"/>
              </a:rPr>
              <a:t>此处添加您所需要的文字，所有图标都可以自由替换你你需要的</a:t>
            </a:r>
            <a:endParaRPr lang="zh-CN" altLang="en-US" sz="1200" dirty="0">
              <a:solidFill>
                <a:schemeClr val="bg1"/>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advTm="8383">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750"/>
                                            <p:tgtEl>
                                              <p:spTgt spid="3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500"/>
                                            <p:tgtEl>
                                              <p:spTgt spid="48"/>
                                            </p:tgtEl>
                                          </p:cBhvr>
                                        </p:animEffect>
                                      </p:childTnLst>
                                    </p:cTn>
                                  </p:par>
                                  <p:par>
                                    <p:cTn id="15" presetID="10"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19" dur="2000" fill="hold"/>
                                            <p:tgtEl>
                                              <p:spTgt spid="8"/>
                                            </p:tgtEl>
                                            <p:attrNameLst>
                                              <p:attrName>ppt_x</p:attrName>
                                              <p:attrName>ppt_y</p:attrName>
                                            </p:attrNameLst>
                                          </p:cBhvr>
                                          <p:rCtr x="35556" y="11111"/>
                                        </p:animMotion>
                                      </p:childTnLst>
                                    </p:cTn>
                                  </p:par>
                                  <p:par>
                                    <p:cTn id="20" presetID="22" presetClass="entr" presetSubtype="8"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2000"/>
                                            <p:tgtEl>
                                              <p:spTgt spid="7"/>
                                            </p:tgtEl>
                                          </p:cBhvr>
                                        </p:animEffect>
                                      </p:childTnLst>
                                    </p:cTn>
                                  </p:par>
                                  <p:par>
                                    <p:cTn id="23" presetID="53" presetClass="entr" presetSubtype="16" fill="hold" nodeType="withEffect">
                                      <p:stCondLst>
                                        <p:cond delay="1300"/>
                                      </p:stCondLst>
                                      <p:childTnLst>
                                        <p:set>
                                          <p:cBhvr>
                                            <p:cTn id="24" dur="1" fill="hold">
                                              <p:stCondLst>
                                                <p:cond delay="0"/>
                                              </p:stCondLst>
                                            </p:cTn>
                                            <p:tgtEl>
                                              <p:spTgt spid="45"/>
                                            </p:tgtEl>
                                            <p:attrNameLst>
                                              <p:attrName>style.visibility</p:attrName>
                                            </p:attrNameLst>
                                          </p:cBhvr>
                                          <p:to>
                                            <p:strVal val="visible"/>
                                          </p:to>
                                        </p:set>
                                        <p:anim calcmode="lin" valueType="num">
                                          <p:cBhvr>
                                            <p:cTn id="25" dur="500" fill="hold"/>
                                            <p:tgtEl>
                                              <p:spTgt spid="45"/>
                                            </p:tgtEl>
                                            <p:attrNameLst>
                                              <p:attrName>ppt_w</p:attrName>
                                            </p:attrNameLst>
                                          </p:cBhvr>
                                          <p:tavLst>
                                            <p:tav tm="0">
                                              <p:val>
                                                <p:fltVal val="0"/>
                                              </p:val>
                                            </p:tav>
                                            <p:tav tm="100000">
                                              <p:val>
                                                <p:strVal val="#ppt_w"/>
                                              </p:val>
                                            </p:tav>
                                          </p:tavLst>
                                        </p:anim>
                                        <p:anim calcmode="lin" valueType="num">
                                          <p:cBhvr>
                                            <p:cTn id="26" dur="500" fill="hold"/>
                                            <p:tgtEl>
                                              <p:spTgt spid="45"/>
                                            </p:tgtEl>
                                            <p:attrNameLst>
                                              <p:attrName>ppt_h</p:attrName>
                                            </p:attrNameLst>
                                          </p:cBhvr>
                                          <p:tavLst>
                                            <p:tav tm="0">
                                              <p:val>
                                                <p:fltVal val="0"/>
                                              </p:val>
                                            </p:tav>
                                            <p:tav tm="100000">
                                              <p:val>
                                                <p:strVal val="#ppt_h"/>
                                              </p:val>
                                            </p:tav>
                                          </p:tavLst>
                                        </p:anim>
                                        <p:animEffect transition="in" filter="fade">
                                          <p:cBhvr>
                                            <p:cTn id="27" dur="500"/>
                                            <p:tgtEl>
                                              <p:spTgt spid="45"/>
                                            </p:tgtEl>
                                          </p:cBhvr>
                                        </p:animEffect>
                                      </p:childTnLst>
                                    </p:cTn>
                                  </p:par>
                                  <p:par>
                                    <p:cTn id="28" presetID="42" presetClass="entr" presetSubtype="0" fill="hold" nodeType="withEffect">
                                      <p:stCondLst>
                                        <p:cond delay="1600"/>
                                      </p:stCondLst>
                                      <p:childTnLst>
                                        <p:set>
                                          <p:cBhvr>
                                            <p:cTn id="29" dur="1" fill="hold">
                                              <p:stCondLst>
                                                <p:cond delay="0"/>
                                              </p:stCondLst>
                                            </p:cTn>
                                            <p:tgtEl>
                                              <p:spTgt spid="46"/>
                                            </p:tgtEl>
                                            <p:attrNameLst>
                                              <p:attrName>style.visibility</p:attrName>
                                            </p:attrNameLst>
                                          </p:cBhvr>
                                          <p:to>
                                            <p:strVal val="visible"/>
                                          </p:to>
                                        </p:set>
                                        <p:animEffect transition="in" filter="fade">
                                          <p:cBhvr>
                                            <p:cTn id="30" dur="500"/>
                                            <p:tgtEl>
                                              <p:spTgt spid="46"/>
                                            </p:tgtEl>
                                          </p:cBhvr>
                                        </p:animEffect>
                                        <p:anim calcmode="lin" valueType="num">
                                          <p:cBhvr>
                                            <p:cTn id="31" dur="500" fill="hold"/>
                                            <p:tgtEl>
                                              <p:spTgt spid="46"/>
                                            </p:tgtEl>
                                            <p:attrNameLst>
                                              <p:attrName>ppt_x</p:attrName>
                                            </p:attrNameLst>
                                          </p:cBhvr>
                                          <p:tavLst>
                                            <p:tav tm="0">
                                              <p:val>
                                                <p:strVal val="#ppt_x"/>
                                              </p:val>
                                            </p:tav>
                                            <p:tav tm="100000">
                                              <p:val>
                                                <p:strVal val="#ppt_x"/>
                                              </p:val>
                                            </p:tav>
                                          </p:tavLst>
                                        </p:anim>
                                        <p:anim calcmode="lin" valueType="num">
                                          <p:cBhvr>
                                            <p:cTn id="32" dur="500" fill="hold"/>
                                            <p:tgtEl>
                                              <p:spTgt spid="4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16" presetClass="entr" presetSubtype="21" fill="hold" grpId="0" nodeType="after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barn(inVertical)">
                                          <p:cBhvr>
                                            <p:cTn id="36" dur="500"/>
                                            <p:tgtEl>
                                              <p:spTgt spid="47"/>
                                            </p:tgtEl>
                                          </p:cBhvr>
                                        </p:animEffect>
                                      </p:childTnLst>
                                    </p:cTn>
                                  </p:par>
                                </p:childTnLst>
                              </p:cTn>
                            </p:par>
                            <p:par>
                              <p:cTn id="37" fill="hold">
                                <p:stCondLst>
                                  <p:cond delay="1500"/>
                                </p:stCondLst>
                                <p:childTnLst>
                                  <p:par>
                                    <p:cTn id="38" presetID="2" presetClass="entr" presetSubtype="12" accel="52000" fill="hold" nodeType="afterEffect" p14:presetBounceEnd="54000">
                                      <p:stCondLst>
                                        <p:cond delay="0"/>
                                      </p:stCondLst>
                                      <p:childTnLst>
                                        <p:set>
                                          <p:cBhvr>
                                            <p:cTn id="39" dur="1" fill="hold">
                                              <p:stCondLst>
                                                <p:cond delay="0"/>
                                              </p:stCondLst>
                                            </p:cTn>
                                            <p:tgtEl>
                                              <p:spTgt spid="42"/>
                                            </p:tgtEl>
                                            <p:attrNameLst>
                                              <p:attrName>style.visibility</p:attrName>
                                            </p:attrNameLst>
                                          </p:cBhvr>
                                          <p:to>
                                            <p:strVal val="visible"/>
                                          </p:to>
                                        </p:set>
                                        <p:anim calcmode="lin" valueType="num" p14:bounceEnd="54000">
                                          <p:cBhvr additive="base">
                                            <p:cTn id="40" dur="1200" fill="hold"/>
                                            <p:tgtEl>
                                              <p:spTgt spid="42"/>
                                            </p:tgtEl>
                                            <p:attrNameLst>
                                              <p:attrName>ppt_x</p:attrName>
                                            </p:attrNameLst>
                                          </p:cBhvr>
                                          <p:tavLst>
                                            <p:tav tm="0">
                                              <p:val>
                                                <p:strVal val="0-#ppt_w/2"/>
                                              </p:val>
                                            </p:tav>
                                            <p:tav tm="100000">
                                              <p:val>
                                                <p:strVal val="#ppt_x"/>
                                              </p:val>
                                            </p:tav>
                                          </p:tavLst>
                                        </p:anim>
                                        <p:anim calcmode="lin" valueType="num" p14:bounceEnd="54000">
                                          <p:cBhvr additive="base">
                                            <p:cTn id="41" dur="1200" fill="hold"/>
                                            <p:tgtEl>
                                              <p:spTgt spid="42"/>
                                            </p:tgtEl>
                                            <p:attrNameLst>
                                              <p:attrName>ppt_y</p:attrName>
                                            </p:attrNameLst>
                                          </p:cBhvr>
                                          <p:tavLst>
                                            <p:tav tm="0">
                                              <p:val>
                                                <p:strVal val="1+#ppt_h/2"/>
                                              </p:val>
                                            </p:tav>
                                            <p:tav tm="100000">
                                              <p:val>
                                                <p:strVal val="#ppt_y"/>
                                              </p:val>
                                            </p:tav>
                                          </p:tavLst>
                                        </p:anim>
                                      </p:childTnLst>
                                    </p:cTn>
                                  </p:par>
                                  <p:par>
                                    <p:cTn id="42" presetID="2" presetClass="entr" presetSubtype="3" accel="52000" fill="hold" nodeType="withEffect" p14:presetBounceEnd="54000">
                                      <p:stCondLst>
                                        <p:cond delay="400"/>
                                      </p:stCondLst>
                                      <p:childTnLst>
                                        <p:set>
                                          <p:cBhvr>
                                            <p:cTn id="43" dur="1" fill="hold">
                                              <p:stCondLst>
                                                <p:cond delay="0"/>
                                              </p:stCondLst>
                                            </p:cTn>
                                            <p:tgtEl>
                                              <p:spTgt spid="19"/>
                                            </p:tgtEl>
                                            <p:attrNameLst>
                                              <p:attrName>style.visibility</p:attrName>
                                            </p:attrNameLst>
                                          </p:cBhvr>
                                          <p:to>
                                            <p:strVal val="visible"/>
                                          </p:to>
                                        </p:set>
                                        <p:anim calcmode="lin" valueType="num" p14:bounceEnd="54000">
                                          <p:cBhvr additive="base">
                                            <p:cTn id="44" dur="1200" fill="hold"/>
                                            <p:tgtEl>
                                              <p:spTgt spid="19"/>
                                            </p:tgtEl>
                                            <p:attrNameLst>
                                              <p:attrName>ppt_x</p:attrName>
                                            </p:attrNameLst>
                                          </p:cBhvr>
                                          <p:tavLst>
                                            <p:tav tm="0">
                                              <p:val>
                                                <p:strVal val="1+#ppt_w/2"/>
                                              </p:val>
                                            </p:tav>
                                            <p:tav tm="100000">
                                              <p:val>
                                                <p:strVal val="#ppt_x"/>
                                              </p:val>
                                            </p:tav>
                                          </p:tavLst>
                                        </p:anim>
                                        <p:anim calcmode="lin" valueType="num" p14:bounceEnd="54000">
                                          <p:cBhvr additive="base">
                                            <p:cTn id="45" dur="1200" fill="hold"/>
                                            <p:tgtEl>
                                              <p:spTgt spid="19"/>
                                            </p:tgtEl>
                                            <p:attrNameLst>
                                              <p:attrName>ppt_y</p:attrName>
                                            </p:attrNameLst>
                                          </p:cBhvr>
                                          <p:tavLst>
                                            <p:tav tm="0">
                                              <p:val>
                                                <p:strVal val="0-#ppt_h/2"/>
                                              </p:val>
                                            </p:tav>
                                            <p:tav tm="100000">
                                              <p:val>
                                                <p:strVal val="#ppt_y"/>
                                              </p:val>
                                            </p:tav>
                                          </p:tavLst>
                                        </p:anim>
                                      </p:childTnLst>
                                    </p:cTn>
                                  </p:par>
                                  <p:par>
                                    <p:cTn id="46" presetID="2" presetClass="entr" presetSubtype="6" accel="52000" fill="hold" nodeType="withEffect" p14:presetBounceEnd="54000">
                                      <p:stCondLst>
                                        <p:cond delay="900"/>
                                      </p:stCondLst>
                                      <p:childTnLst>
                                        <p:set>
                                          <p:cBhvr>
                                            <p:cTn id="47" dur="1" fill="hold">
                                              <p:stCondLst>
                                                <p:cond delay="0"/>
                                              </p:stCondLst>
                                            </p:cTn>
                                            <p:tgtEl>
                                              <p:spTgt spid="39"/>
                                            </p:tgtEl>
                                            <p:attrNameLst>
                                              <p:attrName>style.visibility</p:attrName>
                                            </p:attrNameLst>
                                          </p:cBhvr>
                                          <p:to>
                                            <p:strVal val="visible"/>
                                          </p:to>
                                        </p:set>
                                        <p:anim calcmode="lin" valueType="num" p14:bounceEnd="54000">
                                          <p:cBhvr additive="base">
                                            <p:cTn id="48" dur="1200" fill="hold"/>
                                            <p:tgtEl>
                                              <p:spTgt spid="39"/>
                                            </p:tgtEl>
                                            <p:attrNameLst>
                                              <p:attrName>ppt_x</p:attrName>
                                            </p:attrNameLst>
                                          </p:cBhvr>
                                          <p:tavLst>
                                            <p:tav tm="0">
                                              <p:val>
                                                <p:strVal val="1+#ppt_w/2"/>
                                              </p:val>
                                            </p:tav>
                                            <p:tav tm="100000">
                                              <p:val>
                                                <p:strVal val="#ppt_x"/>
                                              </p:val>
                                            </p:tav>
                                          </p:tavLst>
                                        </p:anim>
                                        <p:anim calcmode="lin" valueType="num" p14:bounceEnd="54000">
                                          <p:cBhvr additive="base">
                                            <p:cTn id="49" dur="1200" fill="hold"/>
                                            <p:tgtEl>
                                              <p:spTgt spid="39"/>
                                            </p:tgtEl>
                                            <p:attrNameLst>
                                              <p:attrName>ppt_y</p:attrName>
                                            </p:attrNameLst>
                                          </p:cBhvr>
                                          <p:tavLst>
                                            <p:tav tm="0">
                                              <p:val>
                                                <p:strVal val="1+#ppt_h/2"/>
                                              </p:val>
                                            </p:tav>
                                            <p:tav tm="100000">
                                              <p:val>
                                                <p:strVal val="#ppt_y"/>
                                              </p:val>
                                            </p:tav>
                                          </p:tavLst>
                                        </p:anim>
                                      </p:childTnLst>
                                    </p:cTn>
                                  </p:par>
                                </p:childTnLst>
                              </p:cTn>
                            </p:par>
                            <p:par>
                              <p:cTn id="50" fill="hold">
                                <p:stCondLst>
                                  <p:cond delay="3000"/>
                                </p:stCondLst>
                                <p:childTnLst>
                                  <p:par>
                                    <p:cTn id="51" presetID="42" presetClass="entr" presetSubtype="0"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1000"/>
                                            <p:tgtEl>
                                              <p:spTgt spid="25"/>
                                            </p:tgtEl>
                                          </p:cBhvr>
                                        </p:animEffect>
                                        <p:anim calcmode="lin" valueType="num">
                                          <p:cBhvr>
                                            <p:cTn id="54" dur="1000" fill="hold"/>
                                            <p:tgtEl>
                                              <p:spTgt spid="25"/>
                                            </p:tgtEl>
                                            <p:attrNameLst>
                                              <p:attrName>ppt_x</p:attrName>
                                            </p:attrNameLst>
                                          </p:cBhvr>
                                          <p:tavLst>
                                            <p:tav tm="0">
                                              <p:val>
                                                <p:strVal val="#ppt_x"/>
                                              </p:val>
                                            </p:tav>
                                            <p:tav tm="100000">
                                              <p:val>
                                                <p:strVal val="#ppt_x"/>
                                              </p:val>
                                            </p:tav>
                                          </p:tavLst>
                                        </p:anim>
                                        <p:anim calcmode="lin" valueType="num">
                                          <p:cBhvr>
                                            <p:cTn id="55" dur="1000" fill="hold"/>
                                            <p:tgtEl>
                                              <p:spTgt spid="25"/>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0"/>
                                            </p:tgtEl>
                                            <p:attrNameLst>
                                              <p:attrName>style.visibility</p:attrName>
                                            </p:attrNameLst>
                                          </p:cBhvr>
                                          <p:to>
                                            <p:strVal val="visible"/>
                                          </p:to>
                                        </p:set>
                                        <p:animEffect transition="in" filter="fade">
                                          <p:cBhvr>
                                            <p:cTn id="58" dur="1000"/>
                                            <p:tgtEl>
                                              <p:spTgt spid="50"/>
                                            </p:tgtEl>
                                          </p:cBhvr>
                                        </p:animEffect>
                                        <p:anim calcmode="lin" valueType="num">
                                          <p:cBhvr>
                                            <p:cTn id="59" dur="1000" fill="hold"/>
                                            <p:tgtEl>
                                              <p:spTgt spid="50"/>
                                            </p:tgtEl>
                                            <p:attrNameLst>
                                              <p:attrName>ppt_x</p:attrName>
                                            </p:attrNameLst>
                                          </p:cBhvr>
                                          <p:tavLst>
                                            <p:tav tm="0">
                                              <p:val>
                                                <p:strVal val="#ppt_x"/>
                                              </p:val>
                                            </p:tav>
                                            <p:tav tm="100000">
                                              <p:val>
                                                <p:strVal val="#ppt_x"/>
                                              </p:val>
                                            </p:tav>
                                          </p:tavLst>
                                        </p:anim>
                                        <p:anim calcmode="lin" valueType="num">
                                          <p:cBhvr>
                                            <p:cTn id="60" dur="1000" fill="hold"/>
                                            <p:tgtEl>
                                              <p:spTgt spid="50"/>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1000"/>
                                            <p:tgtEl>
                                              <p:spTgt spid="26"/>
                                            </p:tgtEl>
                                          </p:cBhvr>
                                        </p:animEffect>
                                        <p:anim calcmode="lin" valueType="num">
                                          <p:cBhvr>
                                            <p:cTn id="64" dur="1000" fill="hold"/>
                                            <p:tgtEl>
                                              <p:spTgt spid="26"/>
                                            </p:tgtEl>
                                            <p:attrNameLst>
                                              <p:attrName>ppt_x</p:attrName>
                                            </p:attrNameLst>
                                          </p:cBhvr>
                                          <p:tavLst>
                                            <p:tav tm="0">
                                              <p:val>
                                                <p:strVal val="#ppt_x"/>
                                              </p:val>
                                            </p:tav>
                                            <p:tav tm="100000">
                                              <p:val>
                                                <p:strVal val="#ppt_x"/>
                                              </p:val>
                                            </p:tav>
                                          </p:tavLst>
                                        </p:anim>
                                        <p:anim calcmode="lin" valueType="num">
                                          <p:cBhvr>
                                            <p:cTn id="65" dur="1000" fill="hold"/>
                                            <p:tgtEl>
                                              <p:spTgt spid="2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fade">
                                          <p:cBhvr>
                                            <p:cTn id="68" dur="1000"/>
                                            <p:tgtEl>
                                              <p:spTgt spid="51"/>
                                            </p:tgtEl>
                                          </p:cBhvr>
                                        </p:animEffect>
                                        <p:anim calcmode="lin" valueType="num">
                                          <p:cBhvr>
                                            <p:cTn id="69" dur="1000" fill="hold"/>
                                            <p:tgtEl>
                                              <p:spTgt spid="51"/>
                                            </p:tgtEl>
                                            <p:attrNameLst>
                                              <p:attrName>ppt_x</p:attrName>
                                            </p:attrNameLst>
                                          </p:cBhvr>
                                          <p:tavLst>
                                            <p:tav tm="0">
                                              <p:val>
                                                <p:strVal val="#ppt_x"/>
                                              </p:val>
                                            </p:tav>
                                            <p:tav tm="100000">
                                              <p:val>
                                                <p:strVal val="#ppt_x"/>
                                              </p:val>
                                            </p:tav>
                                          </p:tavLst>
                                        </p:anim>
                                        <p:anim calcmode="lin" valueType="num">
                                          <p:cBhvr>
                                            <p:cTn id="70" dur="1000" fill="hold"/>
                                            <p:tgtEl>
                                              <p:spTgt spid="51"/>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1000"/>
                                            <p:tgtEl>
                                              <p:spTgt spid="22"/>
                                            </p:tgtEl>
                                          </p:cBhvr>
                                        </p:animEffect>
                                        <p:anim calcmode="lin" valueType="num">
                                          <p:cBhvr>
                                            <p:cTn id="74" dur="1000" fill="hold"/>
                                            <p:tgtEl>
                                              <p:spTgt spid="22"/>
                                            </p:tgtEl>
                                            <p:attrNameLst>
                                              <p:attrName>ppt_x</p:attrName>
                                            </p:attrNameLst>
                                          </p:cBhvr>
                                          <p:tavLst>
                                            <p:tav tm="0">
                                              <p:val>
                                                <p:strVal val="#ppt_x"/>
                                              </p:val>
                                            </p:tav>
                                            <p:tav tm="100000">
                                              <p:val>
                                                <p:strVal val="#ppt_x"/>
                                              </p:val>
                                            </p:tav>
                                          </p:tavLst>
                                        </p:anim>
                                        <p:anim calcmode="lin" valueType="num">
                                          <p:cBhvr>
                                            <p:cTn id="75" dur="1000" fill="hold"/>
                                            <p:tgtEl>
                                              <p:spTgt spid="22"/>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52"/>
                                            </p:tgtEl>
                                            <p:attrNameLst>
                                              <p:attrName>style.visibility</p:attrName>
                                            </p:attrNameLst>
                                          </p:cBhvr>
                                          <p:to>
                                            <p:strVal val="visible"/>
                                          </p:to>
                                        </p:set>
                                        <p:animEffect transition="in" filter="fade">
                                          <p:cBhvr>
                                            <p:cTn id="78" dur="1000"/>
                                            <p:tgtEl>
                                              <p:spTgt spid="52"/>
                                            </p:tgtEl>
                                          </p:cBhvr>
                                        </p:animEffect>
                                        <p:anim calcmode="lin" valueType="num">
                                          <p:cBhvr>
                                            <p:cTn id="79" dur="1000" fill="hold"/>
                                            <p:tgtEl>
                                              <p:spTgt spid="52"/>
                                            </p:tgtEl>
                                            <p:attrNameLst>
                                              <p:attrName>ppt_x</p:attrName>
                                            </p:attrNameLst>
                                          </p:cBhvr>
                                          <p:tavLst>
                                            <p:tav tm="0">
                                              <p:val>
                                                <p:strVal val="#ppt_x"/>
                                              </p:val>
                                            </p:tav>
                                            <p:tav tm="100000">
                                              <p:val>
                                                <p:strVal val="#ppt_x"/>
                                              </p:val>
                                            </p:tav>
                                          </p:tavLst>
                                        </p:anim>
                                        <p:anim calcmode="lin" valueType="num">
                                          <p:cBhvr>
                                            <p:cTn id="80" dur="1000" fill="hold"/>
                                            <p:tgtEl>
                                              <p:spTgt spid="52"/>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fade">
                                          <p:cBhvr>
                                            <p:cTn id="83" dur="1000"/>
                                            <p:tgtEl>
                                              <p:spTgt spid="27"/>
                                            </p:tgtEl>
                                          </p:cBhvr>
                                        </p:animEffect>
                                        <p:anim calcmode="lin" valueType="num">
                                          <p:cBhvr>
                                            <p:cTn id="84" dur="1000" fill="hold"/>
                                            <p:tgtEl>
                                              <p:spTgt spid="27"/>
                                            </p:tgtEl>
                                            <p:attrNameLst>
                                              <p:attrName>ppt_x</p:attrName>
                                            </p:attrNameLst>
                                          </p:cBhvr>
                                          <p:tavLst>
                                            <p:tav tm="0">
                                              <p:val>
                                                <p:strVal val="#ppt_x"/>
                                              </p:val>
                                            </p:tav>
                                            <p:tav tm="100000">
                                              <p:val>
                                                <p:strVal val="#ppt_x"/>
                                              </p:val>
                                            </p:tav>
                                          </p:tavLst>
                                        </p:anim>
                                        <p:anim calcmode="lin" valueType="num">
                                          <p:cBhvr>
                                            <p:cTn id="85" dur="1000" fill="hold"/>
                                            <p:tgtEl>
                                              <p:spTgt spid="27"/>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53"/>
                                            </p:tgtEl>
                                            <p:attrNameLst>
                                              <p:attrName>style.visibility</p:attrName>
                                            </p:attrNameLst>
                                          </p:cBhvr>
                                          <p:to>
                                            <p:strVal val="visible"/>
                                          </p:to>
                                        </p:set>
                                        <p:animEffect transition="in" filter="fade">
                                          <p:cBhvr>
                                            <p:cTn id="88" dur="1000"/>
                                            <p:tgtEl>
                                              <p:spTgt spid="53"/>
                                            </p:tgtEl>
                                          </p:cBhvr>
                                        </p:animEffect>
                                        <p:anim calcmode="lin" valueType="num">
                                          <p:cBhvr>
                                            <p:cTn id="89" dur="1000" fill="hold"/>
                                            <p:tgtEl>
                                              <p:spTgt spid="53"/>
                                            </p:tgtEl>
                                            <p:attrNameLst>
                                              <p:attrName>ppt_x</p:attrName>
                                            </p:attrNameLst>
                                          </p:cBhvr>
                                          <p:tavLst>
                                            <p:tav tm="0">
                                              <p:val>
                                                <p:strVal val="#ppt_x"/>
                                              </p:val>
                                            </p:tav>
                                            <p:tav tm="100000">
                                              <p:val>
                                                <p:strVal val="#ppt_x"/>
                                              </p:val>
                                            </p:tav>
                                          </p:tavLst>
                                        </p:anim>
                                        <p:anim calcmode="lin" valueType="num">
                                          <p:cBhvr>
                                            <p:cTn id="90"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4" grpId="0"/>
          <p:bldP spid="48" grpId="0"/>
          <p:bldP spid="7" grpId="0" animBg="1"/>
          <p:bldP spid="25" grpId="0" animBg="1"/>
          <p:bldP spid="26" grpId="0" animBg="1"/>
          <p:bldP spid="47" grpId="0"/>
          <p:bldP spid="50" grpId="0" animBg="1"/>
          <p:bldP spid="51" grpId="0" animBg="1"/>
          <p:bldP spid="52" grpId="0" animBg="1"/>
          <p:bldP spid="5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750"/>
                                            <p:tgtEl>
                                              <p:spTgt spid="3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500"/>
                                            <p:tgtEl>
                                              <p:spTgt spid="48"/>
                                            </p:tgtEl>
                                          </p:cBhvr>
                                        </p:animEffect>
                                      </p:childTnLst>
                                    </p:cTn>
                                  </p:par>
                                  <p:par>
                                    <p:cTn id="15" presetID="10"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19" dur="2000" fill="hold"/>
                                            <p:tgtEl>
                                              <p:spTgt spid="8"/>
                                            </p:tgtEl>
                                            <p:attrNameLst>
                                              <p:attrName>ppt_x</p:attrName>
                                              <p:attrName>ppt_y</p:attrName>
                                            </p:attrNameLst>
                                          </p:cBhvr>
                                          <p:rCtr x="35556" y="11111"/>
                                        </p:animMotion>
                                      </p:childTnLst>
                                    </p:cTn>
                                  </p:par>
                                  <p:par>
                                    <p:cTn id="20" presetID="22" presetClass="entr" presetSubtype="8"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2000"/>
                                            <p:tgtEl>
                                              <p:spTgt spid="7"/>
                                            </p:tgtEl>
                                          </p:cBhvr>
                                        </p:animEffect>
                                      </p:childTnLst>
                                    </p:cTn>
                                  </p:par>
                                  <p:par>
                                    <p:cTn id="23" presetID="53" presetClass="entr" presetSubtype="16" fill="hold" nodeType="withEffect">
                                      <p:stCondLst>
                                        <p:cond delay="1300"/>
                                      </p:stCondLst>
                                      <p:childTnLst>
                                        <p:set>
                                          <p:cBhvr>
                                            <p:cTn id="24" dur="1" fill="hold">
                                              <p:stCondLst>
                                                <p:cond delay="0"/>
                                              </p:stCondLst>
                                            </p:cTn>
                                            <p:tgtEl>
                                              <p:spTgt spid="45"/>
                                            </p:tgtEl>
                                            <p:attrNameLst>
                                              <p:attrName>style.visibility</p:attrName>
                                            </p:attrNameLst>
                                          </p:cBhvr>
                                          <p:to>
                                            <p:strVal val="visible"/>
                                          </p:to>
                                        </p:set>
                                        <p:anim calcmode="lin" valueType="num">
                                          <p:cBhvr>
                                            <p:cTn id="25" dur="500" fill="hold"/>
                                            <p:tgtEl>
                                              <p:spTgt spid="45"/>
                                            </p:tgtEl>
                                            <p:attrNameLst>
                                              <p:attrName>ppt_w</p:attrName>
                                            </p:attrNameLst>
                                          </p:cBhvr>
                                          <p:tavLst>
                                            <p:tav tm="0">
                                              <p:val>
                                                <p:fltVal val="0"/>
                                              </p:val>
                                            </p:tav>
                                            <p:tav tm="100000">
                                              <p:val>
                                                <p:strVal val="#ppt_w"/>
                                              </p:val>
                                            </p:tav>
                                          </p:tavLst>
                                        </p:anim>
                                        <p:anim calcmode="lin" valueType="num">
                                          <p:cBhvr>
                                            <p:cTn id="26" dur="500" fill="hold"/>
                                            <p:tgtEl>
                                              <p:spTgt spid="45"/>
                                            </p:tgtEl>
                                            <p:attrNameLst>
                                              <p:attrName>ppt_h</p:attrName>
                                            </p:attrNameLst>
                                          </p:cBhvr>
                                          <p:tavLst>
                                            <p:tav tm="0">
                                              <p:val>
                                                <p:fltVal val="0"/>
                                              </p:val>
                                            </p:tav>
                                            <p:tav tm="100000">
                                              <p:val>
                                                <p:strVal val="#ppt_h"/>
                                              </p:val>
                                            </p:tav>
                                          </p:tavLst>
                                        </p:anim>
                                        <p:animEffect transition="in" filter="fade">
                                          <p:cBhvr>
                                            <p:cTn id="27" dur="500"/>
                                            <p:tgtEl>
                                              <p:spTgt spid="45"/>
                                            </p:tgtEl>
                                          </p:cBhvr>
                                        </p:animEffect>
                                      </p:childTnLst>
                                    </p:cTn>
                                  </p:par>
                                  <p:par>
                                    <p:cTn id="28" presetID="42" presetClass="entr" presetSubtype="0" fill="hold" nodeType="withEffect">
                                      <p:stCondLst>
                                        <p:cond delay="1600"/>
                                      </p:stCondLst>
                                      <p:childTnLst>
                                        <p:set>
                                          <p:cBhvr>
                                            <p:cTn id="29" dur="1" fill="hold">
                                              <p:stCondLst>
                                                <p:cond delay="0"/>
                                              </p:stCondLst>
                                            </p:cTn>
                                            <p:tgtEl>
                                              <p:spTgt spid="46"/>
                                            </p:tgtEl>
                                            <p:attrNameLst>
                                              <p:attrName>style.visibility</p:attrName>
                                            </p:attrNameLst>
                                          </p:cBhvr>
                                          <p:to>
                                            <p:strVal val="visible"/>
                                          </p:to>
                                        </p:set>
                                        <p:animEffect transition="in" filter="fade">
                                          <p:cBhvr>
                                            <p:cTn id="30" dur="500"/>
                                            <p:tgtEl>
                                              <p:spTgt spid="46"/>
                                            </p:tgtEl>
                                          </p:cBhvr>
                                        </p:animEffect>
                                        <p:anim calcmode="lin" valueType="num">
                                          <p:cBhvr>
                                            <p:cTn id="31" dur="500" fill="hold"/>
                                            <p:tgtEl>
                                              <p:spTgt spid="46"/>
                                            </p:tgtEl>
                                            <p:attrNameLst>
                                              <p:attrName>ppt_x</p:attrName>
                                            </p:attrNameLst>
                                          </p:cBhvr>
                                          <p:tavLst>
                                            <p:tav tm="0">
                                              <p:val>
                                                <p:strVal val="#ppt_x"/>
                                              </p:val>
                                            </p:tav>
                                            <p:tav tm="100000">
                                              <p:val>
                                                <p:strVal val="#ppt_x"/>
                                              </p:val>
                                            </p:tav>
                                          </p:tavLst>
                                        </p:anim>
                                        <p:anim calcmode="lin" valueType="num">
                                          <p:cBhvr>
                                            <p:cTn id="32" dur="500" fill="hold"/>
                                            <p:tgtEl>
                                              <p:spTgt spid="46"/>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16" presetClass="entr" presetSubtype="21" fill="hold" grpId="0" nodeType="after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barn(inVertical)">
                                          <p:cBhvr>
                                            <p:cTn id="36" dur="500"/>
                                            <p:tgtEl>
                                              <p:spTgt spid="47"/>
                                            </p:tgtEl>
                                          </p:cBhvr>
                                        </p:animEffect>
                                      </p:childTnLst>
                                    </p:cTn>
                                  </p:par>
                                </p:childTnLst>
                              </p:cTn>
                            </p:par>
                            <p:par>
                              <p:cTn id="37" fill="hold">
                                <p:stCondLst>
                                  <p:cond delay="1500"/>
                                </p:stCondLst>
                                <p:childTnLst>
                                  <p:par>
                                    <p:cTn id="38" presetID="2" presetClass="entr" presetSubtype="12" accel="52000" fill="hold" nodeType="afterEffect">
                                      <p:stCondLst>
                                        <p:cond delay="0"/>
                                      </p:stCondLst>
                                      <p:childTnLst>
                                        <p:set>
                                          <p:cBhvr>
                                            <p:cTn id="39" dur="1" fill="hold">
                                              <p:stCondLst>
                                                <p:cond delay="0"/>
                                              </p:stCondLst>
                                            </p:cTn>
                                            <p:tgtEl>
                                              <p:spTgt spid="42"/>
                                            </p:tgtEl>
                                            <p:attrNameLst>
                                              <p:attrName>style.visibility</p:attrName>
                                            </p:attrNameLst>
                                          </p:cBhvr>
                                          <p:to>
                                            <p:strVal val="visible"/>
                                          </p:to>
                                        </p:set>
                                        <p:anim calcmode="lin" valueType="num">
                                          <p:cBhvr additive="base">
                                            <p:cTn id="40" dur="1200" fill="hold"/>
                                            <p:tgtEl>
                                              <p:spTgt spid="42"/>
                                            </p:tgtEl>
                                            <p:attrNameLst>
                                              <p:attrName>ppt_x</p:attrName>
                                            </p:attrNameLst>
                                          </p:cBhvr>
                                          <p:tavLst>
                                            <p:tav tm="0">
                                              <p:val>
                                                <p:strVal val="0-#ppt_w/2"/>
                                              </p:val>
                                            </p:tav>
                                            <p:tav tm="100000">
                                              <p:val>
                                                <p:strVal val="#ppt_x"/>
                                              </p:val>
                                            </p:tav>
                                          </p:tavLst>
                                        </p:anim>
                                        <p:anim calcmode="lin" valueType="num">
                                          <p:cBhvr additive="base">
                                            <p:cTn id="41" dur="1200" fill="hold"/>
                                            <p:tgtEl>
                                              <p:spTgt spid="42"/>
                                            </p:tgtEl>
                                            <p:attrNameLst>
                                              <p:attrName>ppt_y</p:attrName>
                                            </p:attrNameLst>
                                          </p:cBhvr>
                                          <p:tavLst>
                                            <p:tav tm="0">
                                              <p:val>
                                                <p:strVal val="1+#ppt_h/2"/>
                                              </p:val>
                                            </p:tav>
                                            <p:tav tm="100000">
                                              <p:val>
                                                <p:strVal val="#ppt_y"/>
                                              </p:val>
                                            </p:tav>
                                          </p:tavLst>
                                        </p:anim>
                                      </p:childTnLst>
                                    </p:cTn>
                                  </p:par>
                                  <p:par>
                                    <p:cTn id="42" presetID="2" presetClass="entr" presetSubtype="3" accel="52000" fill="hold" nodeType="withEffect">
                                      <p:stCondLst>
                                        <p:cond delay="40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1200" fill="hold"/>
                                            <p:tgtEl>
                                              <p:spTgt spid="19"/>
                                            </p:tgtEl>
                                            <p:attrNameLst>
                                              <p:attrName>ppt_x</p:attrName>
                                            </p:attrNameLst>
                                          </p:cBhvr>
                                          <p:tavLst>
                                            <p:tav tm="0">
                                              <p:val>
                                                <p:strVal val="1+#ppt_w/2"/>
                                              </p:val>
                                            </p:tav>
                                            <p:tav tm="100000">
                                              <p:val>
                                                <p:strVal val="#ppt_x"/>
                                              </p:val>
                                            </p:tav>
                                          </p:tavLst>
                                        </p:anim>
                                        <p:anim calcmode="lin" valueType="num">
                                          <p:cBhvr additive="base">
                                            <p:cTn id="45" dur="1200" fill="hold"/>
                                            <p:tgtEl>
                                              <p:spTgt spid="19"/>
                                            </p:tgtEl>
                                            <p:attrNameLst>
                                              <p:attrName>ppt_y</p:attrName>
                                            </p:attrNameLst>
                                          </p:cBhvr>
                                          <p:tavLst>
                                            <p:tav tm="0">
                                              <p:val>
                                                <p:strVal val="0-#ppt_h/2"/>
                                              </p:val>
                                            </p:tav>
                                            <p:tav tm="100000">
                                              <p:val>
                                                <p:strVal val="#ppt_y"/>
                                              </p:val>
                                            </p:tav>
                                          </p:tavLst>
                                        </p:anim>
                                      </p:childTnLst>
                                    </p:cTn>
                                  </p:par>
                                  <p:par>
                                    <p:cTn id="46" presetID="2" presetClass="entr" presetSubtype="6" accel="52000" fill="hold" nodeType="withEffect">
                                      <p:stCondLst>
                                        <p:cond delay="900"/>
                                      </p:stCondLst>
                                      <p:childTnLst>
                                        <p:set>
                                          <p:cBhvr>
                                            <p:cTn id="47" dur="1" fill="hold">
                                              <p:stCondLst>
                                                <p:cond delay="0"/>
                                              </p:stCondLst>
                                            </p:cTn>
                                            <p:tgtEl>
                                              <p:spTgt spid="39"/>
                                            </p:tgtEl>
                                            <p:attrNameLst>
                                              <p:attrName>style.visibility</p:attrName>
                                            </p:attrNameLst>
                                          </p:cBhvr>
                                          <p:to>
                                            <p:strVal val="visible"/>
                                          </p:to>
                                        </p:set>
                                        <p:anim calcmode="lin" valueType="num">
                                          <p:cBhvr additive="base">
                                            <p:cTn id="48" dur="1200" fill="hold"/>
                                            <p:tgtEl>
                                              <p:spTgt spid="39"/>
                                            </p:tgtEl>
                                            <p:attrNameLst>
                                              <p:attrName>ppt_x</p:attrName>
                                            </p:attrNameLst>
                                          </p:cBhvr>
                                          <p:tavLst>
                                            <p:tav tm="0">
                                              <p:val>
                                                <p:strVal val="1+#ppt_w/2"/>
                                              </p:val>
                                            </p:tav>
                                            <p:tav tm="100000">
                                              <p:val>
                                                <p:strVal val="#ppt_x"/>
                                              </p:val>
                                            </p:tav>
                                          </p:tavLst>
                                        </p:anim>
                                        <p:anim calcmode="lin" valueType="num">
                                          <p:cBhvr additive="base">
                                            <p:cTn id="49" dur="1200" fill="hold"/>
                                            <p:tgtEl>
                                              <p:spTgt spid="39"/>
                                            </p:tgtEl>
                                            <p:attrNameLst>
                                              <p:attrName>ppt_y</p:attrName>
                                            </p:attrNameLst>
                                          </p:cBhvr>
                                          <p:tavLst>
                                            <p:tav tm="0">
                                              <p:val>
                                                <p:strVal val="1+#ppt_h/2"/>
                                              </p:val>
                                            </p:tav>
                                            <p:tav tm="100000">
                                              <p:val>
                                                <p:strVal val="#ppt_y"/>
                                              </p:val>
                                            </p:tav>
                                          </p:tavLst>
                                        </p:anim>
                                      </p:childTnLst>
                                    </p:cTn>
                                  </p:par>
                                </p:childTnLst>
                              </p:cTn>
                            </p:par>
                            <p:par>
                              <p:cTn id="50" fill="hold">
                                <p:stCondLst>
                                  <p:cond delay="3000"/>
                                </p:stCondLst>
                                <p:childTnLst>
                                  <p:par>
                                    <p:cTn id="51" presetID="42" presetClass="entr" presetSubtype="0"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1000"/>
                                            <p:tgtEl>
                                              <p:spTgt spid="25"/>
                                            </p:tgtEl>
                                          </p:cBhvr>
                                        </p:animEffect>
                                        <p:anim calcmode="lin" valueType="num">
                                          <p:cBhvr>
                                            <p:cTn id="54" dur="1000" fill="hold"/>
                                            <p:tgtEl>
                                              <p:spTgt spid="25"/>
                                            </p:tgtEl>
                                            <p:attrNameLst>
                                              <p:attrName>ppt_x</p:attrName>
                                            </p:attrNameLst>
                                          </p:cBhvr>
                                          <p:tavLst>
                                            <p:tav tm="0">
                                              <p:val>
                                                <p:strVal val="#ppt_x"/>
                                              </p:val>
                                            </p:tav>
                                            <p:tav tm="100000">
                                              <p:val>
                                                <p:strVal val="#ppt_x"/>
                                              </p:val>
                                            </p:tav>
                                          </p:tavLst>
                                        </p:anim>
                                        <p:anim calcmode="lin" valueType="num">
                                          <p:cBhvr>
                                            <p:cTn id="55" dur="1000" fill="hold"/>
                                            <p:tgtEl>
                                              <p:spTgt spid="25"/>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0"/>
                                            </p:tgtEl>
                                            <p:attrNameLst>
                                              <p:attrName>style.visibility</p:attrName>
                                            </p:attrNameLst>
                                          </p:cBhvr>
                                          <p:to>
                                            <p:strVal val="visible"/>
                                          </p:to>
                                        </p:set>
                                        <p:animEffect transition="in" filter="fade">
                                          <p:cBhvr>
                                            <p:cTn id="58" dur="1000"/>
                                            <p:tgtEl>
                                              <p:spTgt spid="50"/>
                                            </p:tgtEl>
                                          </p:cBhvr>
                                        </p:animEffect>
                                        <p:anim calcmode="lin" valueType="num">
                                          <p:cBhvr>
                                            <p:cTn id="59" dur="1000" fill="hold"/>
                                            <p:tgtEl>
                                              <p:spTgt spid="50"/>
                                            </p:tgtEl>
                                            <p:attrNameLst>
                                              <p:attrName>ppt_x</p:attrName>
                                            </p:attrNameLst>
                                          </p:cBhvr>
                                          <p:tavLst>
                                            <p:tav tm="0">
                                              <p:val>
                                                <p:strVal val="#ppt_x"/>
                                              </p:val>
                                            </p:tav>
                                            <p:tav tm="100000">
                                              <p:val>
                                                <p:strVal val="#ppt_x"/>
                                              </p:val>
                                            </p:tav>
                                          </p:tavLst>
                                        </p:anim>
                                        <p:anim calcmode="lin" valueType="num">
                                          <p:cBhvr>
                                            <p:cTn id="60" dur="1000" fill="hold"/>
                                            <p:tgtEl>
                                              <p:spTgt spid="50"/>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1000"/>
                                            <p:tgtEl>
                                              <p:spTgt spid="26"/>
                                            </p:tgtEl>
                                          </p:cBhvr>
                                        </p:animEffect>
                                        <p:anim calcmode="lin" valueType="num">
                                          <p:cBhvr>
                                            <p:cTn id="64" dur="1000" fill="hold"/>
                                            <p:tgtEl>
                                              <p:spTgt spid="26"/>
                                            </p:tgtEl>
                                            <p:attrNameLst>
                                              <p:attrName>ppt_x</p:attrName>
                                            </p:attrNameLst>
                                          </p:cBhvr>
                                          <p:tavLst>
                                            <p:tav tm="0">
                                              <p:val>
                                                <p:strVal val="#ppt_x"/>
                                              </p:val>
                                            </p:tav>
                                            <p:tav tm="100000">
                                              <p:val>
                                                <p:strVal val="#ppt_x"/>
                                              </p:val>
                                            </p:tav>
                                          </p:tavLst>
                                        </p:anim>
                                        <p:anim calcmode="lin" valueType="num">
                                          <p:cBhvr>
                                            <p:cTn id="65" dur="1000" fill="hold"/>
                                            <p:tgtEl>
                                              <p:spTgt spid="2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fade">
                                          <p:cBhvr>
                                            <p:cTn id="68" dur="1000"/>
                                            <p:tgtEl>
                                              <p:spTgt spid="51"/>
                                            </p:tgtEl>
                                          </p:cBhvr>
                                        </p:animEffect>
                                        <p:anim calcmode="lin" valueType="num">
                                          <p:cBhvr>
                                            <p:cTn id="69" dur="1000" fill="hold"/>
                                            <p:tgtEl>
                                              <p:spTgt spid="51"/>
                                            </p:tgtEl>
                                            <p:attrNameLst>
                                              <p:attrName>ppt_x</p:attrName>
                                            </p:attrNameLst>
                                          </p:cBhvr>
                                          <p:tavLst>
                                            <p:tav tm="0">
                                              <p:val>
                                                <p:strVal val="#ppt_x"/>
                                              </p:val>
                                            </p:tav>
                                            <p:tav tm="100000">
                                              <p:val>
                                                <p:strVal val="#ppt_x"/>
                                              </p:val>
                                            </p:tav>
                                          </p:tavLst>
                                        </p:anim>
                                        <p:anim calcmode="lin" valueType="num">
                                          <p:cBhvr>
                                            <p:cTn id="70" dur="1000" fill="hold"/>
                                            <p:tgtEl>
                                              <p:spTgt spid="51"/>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1000"/>
                                            <p:tgtEl>
                                              <p:spTgt spid="22"/>
                                            </p:tgtEl>
                                          </p:cBhvr>
                                        </p:animEffect>
                                        <p:anim calcmode="lin" valueType="num">
                                          <p:cBhvr>
                                            <p:cTn id="74" dur="1000" fill="hold"/>
                                            <p:tgtEl>
                                              <p:spTgt spid="22"/>
                                            </p:tgtEl>
                                            <p:attrNameLst>
                                              <p:attrName>ppt_x</p:attrName>
                                            </p:attrNameLst>
                                          </p:cBhvr>
                                          <p:tavLst>
                                            <p:tav tm="0">
                                              <p:val>
                                                <p:strVal val="#ppt_x"/>
                                              </p:val>
                                            </p:tav>
                                            <p:tav tm="100000">
                                              <p:val>
                                                <p:strVal val="#ppt_x"/>
                                              </p:val>
                                            </p:tav>
                                          </p:tavLst>
                                        </p:anim>
                                        <p:anim calcmode="lin" valueType="num">
                                          <p:cBhvr>
                                            <p:cTn id="75" dur="1000" fill="hold"/>
                                            <p:tgtEl>
                                              <p:spTgt spid="22"/>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52"/>
                                            </p:tgtEl>
                                            <p:attrNameLst>
                                              <p:attrName>style.visibility</p:attrName>
                                            </p:attrNameLst>
                                          </p:cBhvr>
                                          <p:to>
                                            <p:strVal val="visible"/>
                                          </p:to>
                                        </p:set>
                                        <p:animEffect transition="in" filter="fade">
                                          <p:cBhvr>
                                            <p:cTn id="78" dur="1000"/>
                                            <p:tgtEl>
                                              <p:spTgt spid="52"/>
                                            </p:tgtEl>
                                          </p:cBhvr>
                                        </p:animEffect>
                                        <p:anim calcmode="lin" valueType="num">
                                          <p:cBhvr>
                                            <p:cTn id="79" dur="1000" fill="hold"/>
                                            <p:tgtEl>
                                              <p:spTgt spid="52"/>
                                            </p:tgtEl>
                                            <p:attrNameLst>
                                              <p:attrName>ppt_x</p:attrName>
                                            </p:attrNameLst>
                                          </p:cBhvr>
                                          <p:tavLst>
                                            <p:tav tm="0">
                                              <p:val>
                                                <p:strVal val="#ppt_x"/>
                                              </p:val>
                                            </p:tav>
                                            <p:tav tm="100000">
                                              <p:val>
                                                <p:strVal val="#ppt_x"/>
                                              </p:val>
                                            </p:tav>
                                          </p:tavLst>
                                        </p:anim>
                                        <p:anim calcmode="lin" valueType="num">
                                          <p:cBhvr>
                                            <p:cTn id="80" dur="1000" fill="hold"/>
                                            <p:tgtEl>
                                              <p:spTgt spid="52"/>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fade">
                                          <p:cBhvr>
                                            <p:cTn id="83" dur="1000"/>
                                            <p:tgtEl>
                                              <p:spTgt spid="27"/>
                                            </p:tgtEl>
                                          </p:cBhvr>
                                        </p:animEffect>
                                        <p:anim calcmode="lin" valueType="num">
                                          <p:cBhvr>
                                            <p:cTn id="84" dur="1000" fill="hold"/>
                                            <p:tgtEl>
                                              <p:spTgt spid="27"/>
                                            </p:tgtEl>
                                            <p:attrNameLst>
                                              <p:attrName>ppt_x</p:attrName>
                                            </p:attrNameLst>
                                          </p:cBhvr>
                                          <p:tavLst>
                                            <p:tav tm="0">
                                              <p:val>
                                                <p:strVal val="#ppt_x"/>
                                              </p:val>
                                            </p:tav>
                                            <p:tav tm="100000">
                                              <p:val>
                                                <p:strVal val="#ppt_x"/>
                                              </p:val>
                                            </p:tav>
                                          </p:tavLst>
                                        </p:anim>
                                        <p:anim calcmode="lin" valueType="num">
                                          <p:cBhvr>
                                            <p:cTn id="85" dur="1000" fill="hold"/>
                                            <p:tgtEl>
                                              <p:spTgt spid="27"/>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53"/>
                                            </p:tgtEl>
                                            <p:attrNameLst>
                                              <p:attrName>style.visibility</p:attrName>
                                            </p:attrNameLst>
                                          </p:cBhvr>
                                          <p:to>
                                            <p:strVal val="visible"/>
                                          </p:to>
                                        </p:set>
                                        <p:animEffect transition="in" filter="fade">
                                          <p:cBhvr>
                                            <p:cTn id="88" dur="1000"/>
                                            <p:tgtEl>
                                              <p:spTgt spid="53"/>
                                            </p:tgtEl>
                                          </p:cBhvr>
                                        </p:animEffect>
                                        <p:anim calcmode="lin" valueType="num">
                                          <p:cBhvr>
                                            <p:cTn id="89" dur="1000" fill="hold"/>
                                            <p:tgtEl>
                                              <p:spTgt spid="53"/>
                                            </p:tgtEl>
                                            <p:attrNameLst>
                                              <p:attrName>ppt_x</p:attrName>
                                            </p:attrNameLst>
                                          </p:cBhvr>
                                          <p:tavLst>
                                            <p:tav tm="0">
                                              <p:val>
                                                <p:strVal val="#ppt_x"/>
                                              </p:val>
                                            </p:tav>
                                            <p:tav tm="100000">
                                              <p:val>
                                                <p:strVal val="#ppt_x"/>
                                              </p:val>
                                            </p:tav>
                                          </p:tavLst>
                                        </p:anim>
                                        <p:anim calcmode="lin" valueType="num">
                                          <p:cBhvr>
                                            <p:cTn id="90"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4" grpId="0"/>
          <p:bldP spid="48" grpId="0"/>
          <p:bldP spid="7" grpId="0" animBg="1"/>
          <p:bldP spid="25" grpId="0" animBg="1"/>
          <p:bldP spid="26" grpId="0" animBg="1"/>
          <p:bldP spid="47" grpId="0"/>
          <p:bldP spid="50" grpId="0" animBg="1"/>
          <p:bldP spid="51" grpId="0" animBg="1"/>
          <p:bldP spid="52" grpId="0" animBg="1"/>
          <p:bldP spid="53"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1">
            <a:extLst>
              <a:ext uri="{28A0092B-C50C-407E-A947-70E740481C1C}">
                <a14:useLocalDpi xmlns:a14="http://schemas.microsoft.com/office/drawing/2010/main" val="0"/>
              </a:ext>
            </a:extLst>
          </a:blip>
          <a:srcRect t="6302" b="26384"/>
          <a:stretch>
            <a:fillRect/>
          </a:stretch>
        </p:blipFill>
        <p:spPr>
          <a:xfrm>
            <a:off x="1227567" y="699542"/>
            <a:ext cx="6797861" cy="2664296"/>
          </a:xfrm>
          <a:prstGeom prst="roundRect">
            <a:avLst/>
          </a:prstGeom>
          <a:effectLst>
            <a:outerShdw blurRad="50800" dist="38100" dir="5400000" algn="t" rotWithShape="0">
              <a:prstClr val="black">
                <a:alpha val="40000"/>
              </a:prstClr>
            </a:outerShdw>
          </a:effectLst>
        </p:spPr>
      </p:pic>
      <p:sp>
        <p:nvSpPr>
          <p:cNvPr id="19" name="TextBox 18"/>
          <p:cNvSpPr txBox="1"/>
          <p:nvPr/>
        </p:nvSpPr>
        <p:spPr>
          <a:xfrm>
            <a:off x="1907704" y="3492450"/>
            <a:ext cx="6177390" cy="923330"/>
          </a:xfrm>
          <a:prstGeom prst="rect">
            <a:avLst/>
          </a:prstGeom>
          <a:noFill/>
        </p:spPr>
        <p:txBody>
          <a:bodyPr wrap="square">
            <a:spAutoFit/>
          </a:bodyPr>
          <a:lstStyle/>
          <a:p>
            <a:pPr algn="just" defTabSz="913765">
              <a:lnSpc>
                <a:spcPct val="150000"/>
              </a:lnSpc>
              <a:defRPr/>
            </a:pPr>
            <a:r>
              <a:rPr lang="zh-CN" altLang="en-US" sz="1200" kern="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回顾这一年的工作，在取得成绩的同时，我们也找到了工作中的不足和问题，主要反映于</a:t>
            </a:r>
            <a:r>
              <a:rPr lang="en-US" altLang="zh-CN" sz="1200" kern="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xx</a:t>
            </a:r>
            <a:r>
              <a:rPr lang="zh-CN" altLang="en-US" sz="1200" kern="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及</a:t>
            </a:r>
            <a:r>
              <a:rPr lang="en-US" altLang="zh-CN" sz="1200" kern="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xxx</a:t>
            </a:r>
            <a:r>
              <a:rPr lang="zh-CN" altLang="en-US" sz="1200" kern="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的风格、定型还有待进一步探索，尤其是网上的公司产品库充分体现我们</a:t>
            </a:r>
            <a:r>
              <a:rPr lang="en-US" altLang="zh-CN" sz="1200" kern="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xxxxx</a:t>
            </a:r>
            <a:r>
              <a:rPr lang="zh-CN" altLang="en-US" sz="1200" kern="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rPr>
              <a:t>和我们这个平台能为客户提供良好的商机和快捷方便的信息、导航的功能发挥。</a:t>
            </a:r>
            <a:endParaRPr lang="zh-CN" altLang="en-US" sz="1200" kern="0" dirty="0">
              <a:solidFill>
                <a:schemeClr val="tx1">
                  <a:lumMod val="65000"/>
                  <a:lumOff val="35000"/>
                </a:schemeClr>
              </a:solidFill>
              <a:latin typeface="Arial" panose="020B0604020202020204"/>
              <a:ea typeface="微软雅黑" panose="020B0503020204020204" pitchFamily="34" charset="-122"/>
              <a:cs typeface="+mn-ea"/>
              <a:sym typeface="Arial" panose="020B0604020202020204"/>
            </a:endParaRPr>
          </a:p>
        </p:txBody>
      </p:sp>
      <p:grpSp>
        <p:nvGrpSpPr>
          <p:cNvPr id="20" name="组合 19"/>
          <p:cNvGrpSpPr/>
          <p:nvPr/>
        </p:nvGrpSpPr>
        <p:grpSpPr>
          <a:xfrm>
            <a:off x="827584" y="3507854"/>
            <a:ext cx="1149674" cy="785991"/>
            <a:chOff x="974054" y="3514111"/>
            <a:chExt cx="1149674" cy="785991"/>
          </a:xfrm>
        </p:grpSpPr>
        <p:sp>
          <p:nvSpPr>
            <p:cNvPr id="21" name="矩形 20"/>
            <p:cNvSpPr/>
            <p:nvPr/>
          </p:nvSpPr>
          <p:spPr>
            <a:xfrm>
              <a:off x="1049988" y="3868102"/>
              <a:ext cx="821716" cy="432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sp>
          <p:nvSpPr>
            <p:cNvPr id="22" name="TextBox 21"/>
            <p:cNvSpPr txBox="1"/>
            <p:nvPr/>
          </p:nvSpPr>
          <p:spPr>
            <a:xfrm>
              <a:off x="1065679" y="3850478"/>
              <a:ext cx="856325" cy="446276"/>
            </a:xfrm>
            <a:prstGeom prst="rect">
              <a:avLst/>
            </a:prstGeom>
            <a:noFill/>
          </p:spPr>
          <p:txBody>
            <a:bodyPr wrap="none" rtlCol="0">
              <a:spAutoFit/>
            </a:bodyPr>
            <a:lstStyle/>
            <a:p>
              <a:pPr defTabSz="913765"/>
              <a:r>
                <a:rPr lang="zh-CN" altLang="en-US" sz="2300" kern="0" dirty="0">
                  <a:solidFill>
                    <a:schemeClr val="bg1"/>
                  </a:solidFill>
                  <a:latin typeface="Arial" panose="020B0604020202020204"/>
                  <a:ea typeface="微软雅黑" panose="020B0503020204020204" pitchFamily="34" charset="-122"/>
                  <a:cs typeface="+mn-ea"/>
                  <a:sym typeface="Arial" panose="020B0604020202020204"/>
                </a:rPr>
                <a:t>前 言</a:t>
              </a:r>
              <a:endParaRPr lang="zh-CN" altLang="en-US" sz="2300" kern="0" dirty="0">
                <a:solidFill>
                  <a:schemeClr val="bg1"/>
                </a:solidFill>
                <a:latin typeface="Arial" panose="020B0604020202020204"/>
                <a:ea typeface="微软雅黑" panose="020B0503020204020204" pitchFamily="34" charset="-122"/>
                <a:cs typeface="+mn-ea"/>
                <a:sym typeface="Arial" panose="020B0604020202020204"/>
              </a:endParaRPr>
            </a:p>
          </p:txBody>
        </p:sp>
        <p:sp>
          <p:nvSpPr>
            <p:cNvPr id="23" name="TextBox 22"/>
            <p:cNvSpPr txBox="1"/>
            <p:nvPr/>
          </p:nvSpPr>
          <p:spPr>
            <a:xfrm>
              <a:off x="974054" y="3514111"/>
              <a:ext cx="1149674" cy="338554"/>
            </a:xfrm>
            <a:prstGeom prst="rect">
              <a:avLst/>
            </a:prstGeom>
            <a:noFill/>
          </p:spPr>
          <p:txBody>
            <a:bodyPr wrap="none" rtlCol="0">
              <a:spAutoFit/>
            </a:bodyPr>
            <a:lstStyle/>
            <a:p>
              <a:pPr defTabSz="913765"/>
              <a:r>
                <a:rPr lang="en-US" altLang="zh-CN" sz="1600" kern="0" dirty="0">
                  <a:solidFill>
                    <a:schemeClr val="tx1">
                      <a:lumMod val="75000"/>
                      <a:lumOff val="25000"/>
                    </a:schemeClr>
                  </a:solidFill>
                  <a:latin typeface="Arial" panose="020B0604020202020204"/>
                  <a:ea typeface="微软雅黑" panose="020B0503020204020204" pitchFamily="34" charset="-122"/>
                  <a:cs typeface="+mn-ea"/>
                  <a:sym typeface="Arial" panose="020B0604020202020204"/>
                </a:rPr>
                <a:t>PREFACE</a:t>
              </a:r>
              <a:endParaRPr lang="zh-CN" altLang="en-US" sz="1600" kern="0" dirty="0">
                <a:solidFill>
                  <a:schemeClr val="tx1">
                    <a:lumMod val="75000"/>
                    <a:lumOff val="25000"/>
                  </a:schemeClr>
                </a:solidFill>
                <a:latin typeface="Arial" panose="020B0604020202020204"/>
                <a:ea typeface="微软雅黑" panose="020B0503020204020204" pitchFamily="34" charset="-122"/>
                <a:cs typeface="+mn-ea"/>
                <a:sym typeface="Arial" panose="020B0604020202020204"/>
              </a:endParaRPr>
            </a:p>
          </p:txBody>
        </p:sp>
      </p:grpSp>
      <p:sp>
        <p:nvSpPr>
          <p:cNvPr id="24" name="飞哥PPT眉头"/>
          <p:cNvSpPr>
            <a:spLocks noChangeShapeType="1"/>
          </p:cNvSpPr>
          <p:nvPr/>
        </p:nvSpPr>
        <p:spPr bwMode="auto">
          <a:xfrm rot="16200000" flipH="1">
            <a:off x="1199522" y="4300022"/>
            <a:ext cx="1440000" cy="0"/>
          </a:xfrm>
          <a:prstGeom prst="line">
            <a:avLst/>
          </a:prstGeom>
          <a:noFill/>
          <a:ln w="12700">
            <a:solidFill>
              <a:schemeClr val="tx1">
                <a:lumMod val="65000"/>
                <a:lumOff val="35000"/>
              </a:schemeClr>
            </a:solidFill>
            <a:prstDash val="sysDot"/>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sp>
        <p:nvSpPr>
          <p:cNvPr id="25" name="飞哥PPT眉头"/>
          <p:cNvSpPr>
            <a:spLocks noChangeShapeType="1"/>
          </p:cNvSpPr>
          <p:nvPr/>
        </p:nvSpPr>
        <p:spPr bwMode="auto">
          <a:xfrm flipH="1">
            <a:off x="1043608" y="4444118"/>
            <a:ext cx="7020000" cy="0"/>
          </a:xfrm>
          <a:prstGeom prst="line">
            <a:avLst/>
          </a:prstGeom>
          <a:noFill/>
          <a:ln w="12700">
            <a:solidFill>
              <a:schemeClr val="tx1">
                <a:lumMod val="65000"/>
                <a:lumOff val="35000"/>
              </a:schemeClr>
            </a:solidFill>
            <a:prstDash val="sysDot"/>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sp>
        <p:nvSpPr>
          <p:cNvPr id="10" name="TextBox 4"/>
          <p:cNvSpPr txBox="1"/>
          <p:nvPr/>
        </p:nvSpPr>
        <p:spPr>
          <a:xfrm>
            <a:off x="0" y="0"/>
            <a:ext cx="45365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endParaRPr lang="en-US" altLang="zh-CN" sz="100" dirty="0">
              <a:solidFill>
                <a:schemeClr val="tx1">
                  <a:alpha val="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900" advTm="5672">
        <p14:warp dir="in"/>
      </p:transition>
    </mc:Choice>
    <mc:Fallback>
      <p:transition spd="slow" advTm="567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randombar(horizontal)">
                                      <p:cBhvr>
                                        <p:cTn id="11" dur="500"/>
                                        <p:tgtEl>
                                          <p:spTgt spid="20"/>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down)">
                                      <p:cBhvr>
                                        <p:cTn id="15" dur="500"/>
                                        <p:tgtEl>
                                          <p:spTgt spid="2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left)">
                                      <p:cBhvr>
                                        <p:cTn id="18" dur="500"/>
                                        <p:tgtEl>
                                          <p:spTgt spid="25"/>
                                        </p:tgtEl>
                                      </p:cBhvr>
                                    </p:animEffect>
                                  </p:childTnLst>
                                </p:cTn>
                              </p:par>
                            </p:childTnLst>
                          </p:cTn>
                        </p:par>
                        <p:par>
                          <p:cTn id="19" fill="hold">
                            <p:stCondLst>
                              <p:cond delay="1500"/>
                            </p:stCondLst>
                            <p:childTnLst>
                              <p:par>
                                <p:cTn id="20" presetID="22" presetClass="entr" presetSubtype="8" fill="hold" grpId="0" nodeType="afterEffect">
                                  <p:stCondLst>
                                    <p:cond delay="0"/>
                                  </p:stCondLst>
                                  <p:iterate type="lt">
                                    <p:tmPct val="30000"/>
                                  </p:iterate>
                                  <p:childTnLst>
                                    <p:set>
                                      <p:cBhvr>
                                        <p:cTn id="21" dur="1" fill="hold">
                                          <p:stCondLst>
                                            <p:cond delay="0"/>
                                          </p:stCondLst>
                                        </p:cTn>
                                        <p:tgtEl>
                                          <p:spTgt spid="19"/>
                                        </p:tgtEl>
                                        <p:attrNameLst>
                                          <p:attrName>style.visibility</p:attrName>
                                        </p:attrNameLst>
                                      </p:cBhvr>
                                      <p:to>
                                        <p:strVal val="visible"/>
                                      </p:to>
                                    </p:set>
                                    <p:animEffect transition="in" filter="wipe(left)">
                                      <p:cBhvr>
                                        <p:cTn id="22" dur="100"/>
                                        <p:tgtEl>
                                          <p:spTgt spid="19"/>
                                        </p:tgtEl>
                                      </p:cBhvr>
                                    </p:animEffect>
                                  </p:childTnLst>
                                </p:cTn>
                              </p:par>
                              <p:par>
                                <p:cTn id="23" presetID="26" presetClass="emph" presetSubtype="0" fill="hold" grpId="1" nodeType="withEffect">
                                  <p:stCondLst>
                                    <p:cond delay="0"/>
                                  </p:stCondLst>
                                  <p:iterate type="lt">
                                    <p:tmPct val="10000"/>
                                  </p:iterate>
                                  <p:childTnLst>
                                    <p:animEffect transition="out" filter="fade">
                                      <p:cBhvr>
                                        <p:cTn id="24" dur="100" tmFilter="0, 0; .2, .5; .8, .5; 1, 0"/>
                                        <p:tgtEl>
                                          <p:spTgt spid="19"/>
                                        </p:tgtEl>
                                      </p:cBhvr>
                                    </p:animEffect>
                                    <p:animScale>
                                      <p:cBhvr>
                                        <p:cTn id="25" dur="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9" grpId="1"/>
      <p:bldP spid="24" grpId="0" animBg="1"/>
      <p:bldP spid="2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 name="图片 9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343893" y="2365781"/>
            <a:ext cx="2072837" cy="2074270"/>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pic>
        <p:nvPicPr>
          <p:cNvPr id="88" name="图片 8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579283" y="2365781"/>
            <a:ext cx="2072837" cy="2074270"/>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42979" y="2441696"/>
            <a:ext cx="2072837" cy="2074270"/>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
        <p:nvSpPr>
          <p:cNvPr id="39" name="矩形 3"/>
          <p:cNvSpPr>
            <a:spLocks noChangeArrowheads="1"/>
          </p:cNvSpPr>
          <p:nvPr/>
        </p:nvSpPr>
        <p:spPr bwMode="auto">
          <a:xfrm>
            <a:off x="1043608" y="371449"/>
            <a:ext cx="121057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完成项目</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42" name="TextBox 41"/>
          <p:cNvSpPr txBox="1"/>
          <p:nvPr/>
        </p:nvSpPr>
        <p:spPr>
          <a:xfrm>
            <a:off x="6444208" y="412671"/>
            <a:ext cx="1646605"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spc="-300" dirty="0">
                <a:solidFill>
                  <a:srgbClr val="002060"/>
                </a:solidFill>
                <a:latin typeface="Arial" panose="020B0604020202020204"/>
                <a:ea typeface="微软雅黑" panose="020B0503020204020204" pitchFamily="34" charset="-122"/>
                <a:sym typeface="Arial" panose="020B0604020202020204"/>
              </a:rPr>
              <a:t>工作完成情况</a:t>
            </a:r>
            <a:endParaRPr lang="zh-CN" altLang="en-US" sz="2200" spc="-300" dirty="0">
              <a:solidFill>
                <a:srgbClr val="002060"/>
              </a:solidFill>
              <a:latin typeface="Arial" panose="020B0604020202020204"/>
              <a:ea typeface="微软雅黑" panose="020B0503020204020204" pitchFamily="34" charset="-122"/>
              <a:sym typeface="Arial" panose="020B0604020202020204"/>
            </a:endParaRPr>
          </a:p>
        </p:txBody>
      </p:sp>
      <p:sp>
        <p:nvSpPr>
          <p:cNvPr id="46" name="TextBox 45"/>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grpSp>
        <p:nvGrpSpPr>
          <p:cNvPr id="51" name="组合 50"/>
          <p:cNvGrpSpPr/>
          <p:nvPr/>
        </p:nvGrpSpPr>
        <p:grpSpPr>
          <a:xfrm>
            <a:off x="1183983" y="1080397"/>
            <a:ext cx="1447442" cy="1447442"/>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sym typeface="Arial" panose="020B0604020202020204"/>
              </a:endParaRPr>
            </a:p>
          </p:txBody>
        </p:sp>
        <p:sp>
          <p:nvSpPr>
            <p:cNvPr id="55" name="椭圆 5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58" name="椭圆 57"/>
          <p:cNvSpPr/>
          <p:nvPr/>
        </p:nvSpPr>
        <p:spPr>
          <a:xfrm>
            <a:off x="2288070" y="2025625"/>
            <a:ext cx="373310" cy="373310"/>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Arial" panose="020B0604020202020204"/>
                <a:ea typeface="微软雅黑" panose="020B0503020204020204" pitchFamily="34" charset="-122"/>
                <a:sym typeface="Arial" panose="020B0604020202020204"/>
              </a:rPr>
              <a:t>1</a:t>
            </a:r>
            <a:endParaRPr lang="zh-CN" altLang="en-US" dirty="0">
              <a:latin typeface="Arial" panose="020B0604020202020204"/>
              <a:ea typeface="微软雅黑" panose="020B0503020204020204" pitchFamily="34" charset="-122"/>
              <a:sym typeface="Arial" panose="020B0604020202020204"/>
            </a:endParaRPr>
          </a:p>
        </p:txBody>
      </p:sp>
      <p:sp>
        <p:nvSpPr>
          <p:cNvPr id="59" name="矩形 58"/>
          <p:cNvSpPr/>
          <p:nvPr/>
        </p:nvSpPr>
        <p:spPr>
          <a:xfrm>
            <a:off x="1259632" y="1601897"/>
            <a:ext cx="1176925" cy="369332"/>
          </a:xfrm>
          <a:prstGeom prst="rect">
            <a:avLst/>
          </a:prstGeom>
        </p:spPr>
        <p:txBody>
          <a:bodyPr wrap="none">
            <a:spAutoFit/>
          </a:bodyPr>
          <a:lstStyle/>
          <a:p>
            <a:r>
              <a:rPr lang="zh-CN" altLang="en-US" b="1" dirty="0">
                <a:solidFill>
                  <a:srgbClr val="002060"/>
                </a:solidFill>
                <a:latin typeface="Arial" panose="020B0604020202020204"/>
                <a:ea typeface="微软雅黑" panose="020B0503020204020204" pitchFamily="34" charset="-122"/>
                <a:sym typeface="Arial" panose="020B0604020202020204"/>
              </a:rPr>
              <a:t> 标题内容</a:t>
            </a:r>
            <a:endParaRPr lang="zh-CN" altLang="en-US" b="1" dirty="0">
              <a:solidFill>
                <a:srgbClr val="002060"/>
              </a:solidFill>
              <a:latin typeface="Arial" panose="020B0604020202020204"/>
              <a:ea typeface="微软雅黑" panose="020B0503020204020204" pitchFamily="34" charset="-122"/>
              <a:sym typeface="Arial" panose="020B0604020202020204"/>
            </a:endParaRPr>
          </a:p>
        </p:txBody>
      </p:sp>
      <p:grpSp>
        <p:nvGrpSpPr>
          <p:cNvPr id="62" name="组合 61"/>
          <p:cNvGrpSpPr/>
          <p:nvPr/>
        </p:nvGrpSpPr>
        <p:grpSpPr>
          <a:xfrm>
            <a:off x="3922452" y="1124308"/>
            <a:ext cx="1447442" cy="1447442"/>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sym typeface="Arial" panose="020B0604020202020204"/>
              </a:endParaRPr>
            </a:p>
          </p:txBody>
        </p:sp>
        <p:sp>
          <p:nvSpPr>
            <p:cNvPr id="64" name="椭圆 6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grpSp>
        <p:nvGrpSpPr>
          <p:cNvPr id="67" name="组合 66"/>
          <p:cNvGrpSpPr/>
          <p:nvPr/>
        </p:nvGrpSpPr>
        <p:grpSpPr>
          <a:xfrm>
            <a:off x="6656591" y="1080397"/>
            <a:ext cx="1447442" cy="1447442"/>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sym typeface="Arial" panose="020B0604020202020204"/>
              </a:endParaRPr>
            </a:p>
          </p:txBody>
        </p:sp>
        <p:sp>
          <p:nvSpPr>
            <p:cNvPr id="70" name="椭圆 6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71" name="椭圆 70"/>
          <p:cNvSpPr/>
          <p:nvPr/>
        </p:nvSpPr>
        <p:spPr>
          <a:xfrm>
            <a:off x="5079697" y="2025625"/>
            <a:ext cx="373310" cy="373310"/>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Arial" panose="020B0604020202020204"/>
                <a:ea typeface="微软雅黑" panose="020B0503020204020204" pitchFamily="34" charset="-122"/>
                <a:sym typeface="Arial" panose="020B0604020202020204"/>
              </a:rPr>
              <a:t>2</a:t>
            </a:r>
            <a:endParaRPr lang="zh-CN" altLang="en-US" dirty="0">
              <a:latin typeface="Arial" panose="020B0604020202020204"/>
              <a:ea typeface="微软雅黑" panose="020B0503020204020204" pitchFamily="34" charset="-122"/>
              <a:sym typeface="Arial" panose="020B0604020202020204"/>
            </a:endParaRPr>
          </a:p>
        </p:txBody>
      </p:sp>
      <p:sp>
        <p:nvSpPr>
          <p:cNvPr id="73" name="椭圆 72"/>
          <p:cNvSpPr/>
          <p:nvPr/>
        </p:nvSpPr>
        <p:spPr>
          <a:xfrm>
            <a:off x="7816001" y="2025625"/>
            <a:ext cx="373310" cy="373310"/>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Arial" panose="020B0604020202020204"/>
                <a:ea typeface="微软雅黑" panose="020B0503020204020204" pitchFamily="34" charset="-122"/>
                <a:sym typeface="Arial" panose="020B0604020202020204"/>
              </a:rPr>
              <a:t>3</a:t>
            </a:r>
            <a:endParaRPr lang="zh-CN" altLang="en-US" dirty="0">
              <a:latin typeface="Arial" panose="020B0604020202020204"/>
              <a:ea typeface="微软雅黑" panose="020B0503020204020204" pitchFamily="34" charset="-122"/>
              <a:sym typeface="Arial" panose="020B0604020202020204"/>
            </a:endParaRPr>
          </a:p>
        </p:txBody>
      </p:sp>
      <p:sp>
        <p:nvSpPr>
          <p:cNvPr id="76" name="矩形 75"/>
          <p:cNvSpPr/>
          <p:nvPr/>
        </p:nvSpPr>
        <p:spPr>
          <a:xfrm>
            <a:off x="4092175" y="1626354"/>
            <a:ext cx="1107996" cy="369332"/>
          </a:xfrm>
          <a:prstGeom prst="rect">
            <a:avLst/>
          </a:prstGeom>
        </p:spPr>
        <p:txBody>
          <a:bodyPr wrap="none">
            <a:spAutoFit/>
          </a:bodyPr>
          <a:lstStyle/>
          <a:p>
            <a:r>
              <a:rPr lang="zh-CN" altLang="en-US" b="1" dirty="0">
                <a:solidFill>
                  <a:srgbClr val="002060"/>
                </a:solidFill>
                <a:latin typeface="Arial" panose="020B0604020202020204"/>
                <a:ea typeface="微软雅黑" panose="020B0503020204020204" pitchFamily="34" charset="-122"/>
                <a:sym typeface="Arial" panose="020B0604020202020204"/>
              </a:rPr>
              <a:t>标题内容</a:t>
            </a:r>
            <a:endParaRPr lang="zh-CN" altLang="en-US" b="1" dirty="0">
              <a:solidFill>
                <a:srgbClr val="002060"/>
              </a:solidFill>
              <a:latin typeface="Arial" panose="020B0604020202020204"/>
              <a:ea typeface="微软雅黑" panose="020B0503020204020204" pitchFamily="34" charset="-122"/>
              <a:sym typeface="Arial" panose="020B0604020202020204"/>
            </a:endParaRPr>
          </a:p>
        </p:txBody>
      </p:sp>
      <p:sp>
        <p:nvSpPr>
          <p:cNvPr id="78" name="矩形 77"/>
          <p:cNvSpPr/>
          <p:nvPr/>
        </p:nvSpPr>
        <p:spPr>
          <a:xfrm>
            <a:off x="6826314" y="1626354"/>
            <a:ext cx="1107996" cy="369332"/>
          </a:xfrm>
          <a:prstGeom prst="rect">
            <a:avLst/>
          </a:prstGeom>
        </p:spPr>
        <p:txBody>
          <a:bodyPr wrap="none">
            <a:spAutoFit/>
          </a:bodyPr>
          <a:lstStyle/>
          <a:p>
            <a:r>
              <a:rPr lang="zh-CN" altLang="en-US" b="1" dirty="0">
                <a:solidFill>
                  <a:srgbClr val="002060"/>
                </a:solidFill>
                <a:latin typeface="Arial" panose="020B0604020202020204"/>
                <a:ea typeface="微软雅黑" panose="020B0503020204020204" pitchFamily="34" charset="-122"/>
                <a:sym typeface="Arial" panose="020B0604020202020204"/>
              </a:rPr>
              <a:t>标题内容</a:t>
            </a:r>
            <a:endParaRPr lang="zh-CN" altLang="en-US" b="1" dirty="0">
              <a:solidFill>
                <a:srgbClr val="002060"/>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200" advTm="6805">
        <p14:prism/>
      </p:transition>
    </mc:Choice>
    <mc:Fallback>
      <p:transition spd="slow" advTm="6805">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fade">
                                          <p:cBhvr>
                                            <p:cTn id="10" dur="750"/>
                                            <p:tgtEl>
                                              <p:spTgt spid="42"/>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fade">
                                          <p:cBhvr>
                                            <p:cTn id="14" dur="500"/>
                                            <p:tgtEl>
                                              <p:spTgt spid="46"/>
                                            </p:tgtEl>
                                          </p:cBhvr>
                                        </p:animEffect>
                                      </p:childTnLst>
                                    </p:cTn>
                                  </p:par>
                                  <p:par>
                                    <p:cTn id="15" presetID="2" presetClass="entr" presetSubtype="8" accel="52000" fill="hold" nodeType="withEffect" p14:presetBounceEnd="52000">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14:bounceEnd="52000">
                                          <p:cBhvr additive="base">
                                            <p:cTn id="17" dur="1400" fill="hold"/>
                                            <p:tgtEl>
                                              <p:spTgt spid="51"/>
                                            </p:tgtEl>
                                            <p:attrNameLst>
                                              <p:attrName>ppt_x</p:attrName>
                                            </p:attrNameLst>
                                          </p:cBhvr>
                                          <p:tavLst>
                                            <p:tav tm="0">
                                              <p:val>
                                                <p:strVal val="0-#ppt_w/2"/>
                                              </p:val>
                                            </p:tav>
                                            <p:tav tm="100000">
                                              <p:val>
                                                <p:strVal val="#ppt_x"/>
                                              </p:val>
                                            </p:tav>
                                          </p:tavLst>
                                        </p:anim>
                                        <p:anim calcmode="lin" valueType="num" p14:bounceEnd="52000">
                                          <p:cBhvr additive="base">
                                            <p:cTn id="18" dur="1400" fill="hold"/>
                                            <p:tgtEl>
                                              <p:spTgt spid="51"/>
                                            </p:tgtEl>
                                            <p:attrNameLst>
                                              <p:attrName>ppt_y</p:attrName>
                                            </p:attrNameLst>
                                          </p:cBhvr>
                                          <p:tavLst>
                                            <p:tav tm="0">
                                              <p:val>
                                                <p:strVal val="#ppt_y"/>
                                              </p:val>
                                            </p:tav>
                                            <p:tav tm="100000">
                                              <p:val>
                                                <p:strVal val="#ppt_y"/>
                                              </p:val>
                                            </p:tav>
                                          </p:tavLst>
                                        </p:anim>
                                      </p:childTnLst>
                                    </p:cTn>
                                  </p:par>
                                  <p:par>
                                    <p:cTn id="19" presetID="2" presetClass="entr" presetSubtype="1" accel="52000" fill="hold" nodeType="withEffect" p14:presetBounceEnd="52000">
                                      <p:stCondLst>
                                        <p:cond delay="0"/>
                                      </p:stCondLst>
                                      <p:childTnLst>
                                        <p:set>
                                          <p:cBhvr>
                                            <p:cTn id="20" dur="1" fill="hold">
                                              <p:stCondLst>
                                                <p:cond delay="0"/>
                                              </p:stCondLst>
                                            </p:cTn>
                                            <p:tgtEl>
                                              <p:spTgt spid="62"/>
                                            </p:tgtEl>
                                            <p:attrNameLst>
                                              <p:attrName>style.visibility</p:attrName>
                                            </p:attrNameLst>
                                          </p:cBhvr>
                                          <p:to>
                                            <p:strVal val="visible"/>
                                          </p:to>
                                        </p:set>
                                        <p:anim calcmode="lin" valueType="num" p14:bounceEnd="52000">
                                          <p:cBhvr additive="base">
                                            <p:cTn id="21" dur="1400" fill="hold"/>
                                            <p:tgtEl>
                                              <p:spTgt spid="62"/>
                                            </p:tgtEl>
                                            <p:attrNameLst>
                                              <p:attrName>ppt_x</p:attrName>
                                            </p:attrNameLst>
                                          </p:cBhvr>
                                          <p:tavLst>
                                            <p:tav tm="0">
                                              <p:val>
                                                <p:strVal val="#ppt_x"/>
                                              </p:val>
                                            </p:tav>
                                            <p:tav tm="100000">
                                              <p:val>
                                                <p:strVal val="#ppt_x"/>
                                              </p:val>
                                            </p:tav>
                                          </p:tavLst>
                                        </p:anim>
                                        <p:anim calcmode="lin" valueType="num" p14:bounceEnd="52000">
                                          <p:cBhvr additive="base">
                                            <p:cTn id="22" dur="1400" fill="hold"/>
                                            <p:tgtEl>
                                              <p:spTgt spid="62"/>
                                            </p:tgtEl>
                                            <p:attrNameLst>
                                              <p:attrName>ppt_y</p:attrName>
                                            </p:attrNameLst>
                                          </p:cBhvr>
                                          <p:tavLst>
                                            <p:tav tm="0">
                                              <p:val>
                                                <p:strVal val="0-#ppt_h/2"/>
                                              </p:val>
                                            </p:tav>
                                            <p:tav tm="100000">
                                              <p:val>
                                                <p:strVal val="#ppt_y"/>
                                              </p:val>
                                            </p:tav>
                                          </p:tavLst>
                                        </p:anim>
                                      </p:childTnLst>
                                    </p:cTn>
                                  </p:par>
                                  <p:par>
                                    <p:cTn id="23" presetID="2" presetClass="entr" presetSubtype="2" accel="52000" fill="hold" nodeType="withEffect" p14:presetBounceEnd="52000">
                                      <p:stCondLst>
                                        <p:cond delay="0"/>
                                      </p:stCondLst>
                                      <p:childTnLst>
                                        <p:set>
                                          <p:cBhvr>
                                            <p:cTn id="24" dur="1" fill="hold">
                                              <p:stCondLst>
                                                <p:cond delay="0"/>
                                              </p:stCondLst>
                                            </p:cTn>
                                            <p:tgtEl>
                                              <p:spTgt spid="67"/>
                                            </p:tgtEl>
                                            <p:attrNameLst>
                                              <p:attrName>style.visibility</p:attrName>
                                            </p:attrNameLst>
                                          </p:cBhvr>
                                          <p:to>
                                            <p:strVal val="visible"/>
                                          </p:to>
                                        </p:set>
                                        <p:anim calcmode="lin" valueType="num" p14:bounceEnd="52000">
                                          <p:cBhvr additive="base">
                                            <p:cTn id="25" dur="1400" fill="hold"/>
                                            <p:tgtEl>
                                              <p:spTgt spid="67"/>
                                            </p:tgtEl>
                                            <p:attrNameLst>
                                              <p:attrName>ppt_x</p:attrName>
                                            </p:attrNameLst>
                                          </p:cBhvr>
                                          <p:tavLst>
                                            <p:tav tm="0">
                                              <p:val>
                                                <p:strVal val="1+#ppt_w/2"/>
                                              </p:val>
                                            </p:tav>
                                            <p:tav tm="100000">
                                              <p:val>
                                                <p:strVal val="#ppt_x"/>
                                              </p:val>
                                            </p:tav>
                                          </p:tavLst>
                                        </p:anim>
                                        <p:anim calcmode="lin" valueType="num" p14:bounceEnd="52000">
                                          <p:cBhvr additive="base">
                                            <p:cTn id="26" dur="1400" fill="hold"/>
                                            <p:tgtEl>
                                              <p:spTgt spid="67"/>
                                            </p:tgtEl>
                                            <p:attrNameLst>
                                              <p:attrName>ppt_y</p:attrName>
                                            </p:attrNameLst>
                                          </p:cBhvr>
                                          <p:tavLst>
                                            <p:tav tm="0">
                                              <p:val>
                                                <p:strVal val="#ppt_y"/>
                                              </p:val>
                                            </p:tav>
                                            <p:tav tm="100000">
                                              <p:val>
                                                <p:strVal val="#ppt_y"/>
                                              </p:val>
                                            </p:tav>
                                          </p:tavLst>
                                        </p:anim>
                                      </p:childTnLst>
                                    </p:cTn>
                                  </p:par>
                                </p:childTnLst>
                              </p:cTn>
                            </p:par>
                            <p:par>
                              <p:cTn id="27" fill="hold">
                                <p:stCondLst>
                                  <p:cond delay="1000"/>
                                </p:stCondLst>
                                <p:childTnLst>
                                  <p:par>
                                    <p:cTn id="28" presetID="53" presetClass="entr" presetSubtype="16" fill="hold" grpId="0" nodeType="afterEffect">
                                      <p:stCondLst>
                                        <p:cond delay="0"/>
                                      </p:stCondLst>
                                      <p:childTnLst>
                                        <p:set>
                                          <p:cBhvr>
                                            <p:cTn id="29" dur="1" fill="hold">
                                              <p:stCondLst>
                                                <p:cond delay="0"/>
                                              </p:stCondLst>
                                            </p:cTn>
                                            <p:tgtEl>
                                              <p:spTgt spid="58"/>
                                            </p:tgtEl>
                                            <p:attrNameLst>
                                              <p:attrName>style.visibility</p:attrName>
                                            </p:attrNameLst>
                                          </p:cBhvr>
                                          <p:to>
                                            <p:strVal val="visible"/>
                                          </p:to>
                                        </p:set>
                                        <p:anim calcmode="lin" valueType="num">
                                          <p:cBhvr>
                                            <p:cTn id="30" dur="500" fill="hold"/>
                                            <p:tgtEl>
                                              <p:spTgt spid="58"/>
                                            </p:tgtEl>
                                            <p:attrNameLst>
                                              <p:attrName>ppt_w</p:attrName>
                                            </p:attrNameLst>
                                          </p:cBhvr>
                                          <p:tavLst>
                                            <p:tav tm="0">
                                              <p:val>
                                                <p:fltVal val="0"/>
                                              </p:val>
                                            </p:tav>
                                            <p:tav tm="100000">
                                              <p:val>
                                                <p:strVal val="#ppt_w"/>
                                              </p:val>
                                            </p:tav>
                                          </p:tavLst>
                                        </p:anim>
                                        <p:anim calcmode="lin" valueType="num">
                                          <p:cBhvr>
                                            <p:cTn id="31" dur="500" fill="hold"/>
                                            <p:tgtEl>
                                              <p:spTgt spid="58"/>
                                            </p:tgtEl>
                                            <p:attrNameLst>
                                              <p:attrName>ppt_h</p:attrName>
                                            </p:attrNameLst>
                                          </p:cBhvr>
                                          <p:tavLst>
                                            <p:tav tm="0">
                                              <p:val>
                                                <p:fltVal val="0"/>
                                              </p:val>
                                            </p:tav>
                                            <p:tav tm="100000">
                                              <p:val>
                                                <p:strVal val="#ppt_h"/>
                                              </p:val>
                                            </p:tav>
                                          </p:tavLst>
                                        </p:anim>
                                        <p:animEffect transition="in" filter="fade">
                                          <p:cBhvr>
                                            <p:cTn id="32" dur="500"/>
                                            <p:tgtEl>
                                              <p:spTgt spid="58"/>
                                            </p:tgtEl>
                                          </p:cBhvr>
                                        </p:animEffect>
                                      </p:childTnLst>
                                    </p:cTn>
                                  </p:par>
                                  <p:par>
                                    <p:cTn id="33" presetID="53" presetClass="entr" presetSubtype="16" fill="hold" grpId="0" nodeType="withEffect">
                                      <p:stCondLst>
                                        <p:cond delay="200"/>
                                      </p:stCondLst>
                                      <p:childTnLst>
                                        <p:set>
                                          <p:cBhvr>
                                            <p:cTn id="34" dur="1" fill="hold">
                                              <p:stCondLst>
                                                <p:cond delay="0"/>
                                              </p:stCondLst>
                                            </p:cTn>
                                            <p:tgtEl>
                                              <p:spTgt spid="71"/>
                                            </p:tgtEl>
                                            <p:attrNameLst>
                                              <p:attrName>style.visibility</p:attrName>
                                            </p:attrNameLst>
                                          </p:cBhvr>
                                          <p:to>
                                            <p:strVal val="visible"/>
                                          </p:to>
                                        </p:set>
                                        <p:anim calcmode="lin" valueType="num">
                                          <p:cBhvr>
                                            <p:cTn id="35" dur="500" fill="hold"/>
                                            <p:tgtEl>
                                              <p:spTgt spid="71"/>
                                            </p:tgtEl>
                                            <p:attrNameLst>
                                              <p:attrName>ppt_w</p:attrName>
                                            </p:attrNameLst>
                                          </p:cBhvr>
                                          <p:tavLst>
                                            <p:tav tm="0">
                                              <p:val>
                                                <p:fltVal val="0"/>
                                              </p:val>
                                            </p:tav>
                                            <p:tav tm="100000">
                                              <p:val>
                                                <p:strVal val="#ppt_w"/>
                                              </p:val>
                                            </p:tav>
                                          </p:tavLst>
                                        </p:anim>
                                        <p:anim calcmode="lin" valueType="num">
                                          <p:cBhvr>
                                            <p:cTn id="36" dur="500" fill="hold"/>
                                            <p:tgtEl>
                                              <p:spTgt spid="71"/>
                                            </p:tgtEl>
                                            <p:attrNameLst>
                                              <p:attrName>ppt_h</p:attrName>
                                            </p:attrNameLst>
                                          </p:cBhvr>
                                          <p:tavLst>
                                            <p:tav tm="0">
                                              <p:val>
                                                <p:fltVal val="0"/>
                                              </p:val>
                                            </p:tav>
                                            <p:tav tm="100000">
                                              <p:val>
                                                <p:strVal val="#ppt_h"/>
                                              </p:val>
                                            </p:tav>
                                          </p:tavLst>
                                        </p:anim>
                                        <p:animEffect transition="in" filter="fade">
                                          <p:cBhvr>
                                            <p:cTn id="37" dur="500"/>
                                            <p:tgtEl>
                                              <p:spTgt spid="71"/>
                                            </p:tgtEl>
                                          </p:cBhvr>
                                        </p:animEffect>
                                      </p:childTnLst>
                                    </p:cTn>
                                  </p:par>
                                  <p:par>
                                    <p:cTn id="38" presetID="53" presetClass="entr" presetSubtype="16" fill="hold" grpId="0" nodeType="withEffect">
                                      <p:stCondLst>
                                        <p:cond delay="200"/>
                                      </p:stCondLst>
                                      <p:childTnLst>
                                        <p:set>
                                          <p:cBhvr>
                                            <p:cTn id="39" dur="1" fill="hold">
                                              <p:stCondLst>
                                                <p:cond delay="0"/>
                                              </p:stCondLst>
                                            </p:cTn>
                                            <p:tgtEl>
                                              <p:spTgt spid="73"/>
                                            </p:tgtEl>
                                            <p:attrNameLst>
                                              <p:attrName>style.visibility</p:attrName>
                                            </p:attrNameLst>
                                          </p:cBhvr>
                                          <p:to>
                                            <p:strVal val="visible"/>
                                          </p:to>
                                        </p:set>
                                        <p:anim calcmode="lin" valueType="num">
                                          <p:cBhvr>
                                            <p:cTn id="40" dur="500" fill="hold"/>
                                            <p:tgtEl>
                                              <p:spTgt spid="73"/>
                                            </p:tgtEl>
                                            <p:attrNameLst>
                                              <p:attrName>ppt_w</p:attrName>
                                            </p:attrNameLst>
                                          </p:cBhvr>
                                          <p:tavLst>
                                            <p:tav tm="0">
                                              <p:val>
                                                <p:fltVal val="0"/>
                                              </p:val>
                                            </p:tav>
                                            <p:tav tm="100000">
                                              <p:val>
                                                <p:strVal val="#ppt_w"/>
                                              </p:val>
                                            </p:tav>
                                          </p:tavLst>
                                        </p:anim>
                                        <p:anim calcmode="lin" valueType="num">
                                          <p:cBhvr>
                                            <p:cTn id="41" dur="500" fill="hold"/>
                                            <p:tgtEl>
                                              <p:spTgt spid="73"/>
                                            </p:tgtEl>
                                            <p:attrNameLst>
                                              <p:attrName>ppt_h</p:attrName>
                                            </p:attrNameLst>
                                          </p:cBhvr>
                                          <p:tavLst>
                                            <p:tav tm="0">
                                              <p:val>
                                                <p:fltVal val="0"/>
                                              </p:val>
                                            </p:tav>
                                            <p:tav tm="100000">
                                              <p:val>
                                                <p:strVal val="#ppt_h"/>
                                              </p:val>
                                            </p:tav>
                                          </p:tavLst>
                                        </p:anim>
                                        <p:animEffect transition="in" filter="fade">
                                          <p:cBhvr>
                                            <p:cTn id="42" dur="500"/>
                                            <p:tgtEl>
                                              <p:spTgt spid="73"/>
                                            </p:tgtEl>
                                          </p:cBhvr>
                                        </p:animEffect>
                                      </p:childTnLst>
                                    </p:cTn>
                                  </p:par>
                                </p:childTnLst>
                              </p:cTn>
                            </p:par>
                            <p:par>
                              <p:cTn id="43" fill="hold">
                                <p:stCondLst>
                                  <p:cond delay="1500"/>
                                </p:stCondLst>
                                <p:childTnLst>
                                  <p:par>
                                    <p:cTn id="44" presetID="16" presetClass="entr" presetSubtype="37" fill="hold" grpId="0" nodeType="afterEffect">
                                      <p:stCondLst>
                                        <p:cond delay="0"/>
                                      </p:stCondLst>
                                      <p:childTnLst>
                                        <p:set>
                                          <p:cBhvr>
                                            <p:cTn id="45" dur="1" fill="hold">
                                              <p:stCondLst>
                                                <p:cond delay="0"/>
                                              </p:stCondLst>
                                            </p:cTn>
                                            <p:tgtEl>
                                              <p:spTgt spid="76"/>
                                            </p:tgtEl>
                                            <p:attrNameLst>
                                              <p:attrName>style.visibility</p:attrName>
                                            </p:attrNameLst>
                                          </p:cBhvr>
                                          <p:to>
                                            <p:strVal val="visible"/>
                                          </p:to>
                                        </p:set>
                                        <p:animEffect transition="in" filter="barn(outVertical)">
                                          <p:cBhvr>
                                            <p:cTn id="46" dur="500"/>
                                            <p:tgtEl>
                                              <p:spTgt spid="76"/>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barn(outVertical)">
                                          <p:cBhvr>
                                            <p:cTn id="49" dur="500"/>
                                            <p:tgtEl>
                                              <p:spTgt spid="59"/>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78"/>
                                            </p:tgtEl>
                                            <p:attrNameLst>
                                              <p:attrName>style.visibility</p:attrName>
                                            </p:attrNameLst>
                                          </p:cBhvr>
                                          <p:to>
                                            <p:strVal val="visible"/>
                                          </p:to>
                                        </p:set>
                                        <p:animEffect transition="in" filter="barn(outVertical)">
                                          <p:cBhvr>
                                            <p:cTn id="52" dur="500"/>
                                            <p:tgtEl>
                                              <p:spTgt spid="78"/>
                                            </p:tgtEl>
                                          </p:cBhvr>
                                        </p:animEffect>
                                      </p:childTnLst>
                                    </p:cTn>
                                  </p:par>
                                  <p:par>
                                    <p:cTn id="53" presetID="2" presetClass="entr" presetSubtype="8" fill="hold" nodeType="with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500" fill="hold"/>
                                            <p:tgtEl>
                                              <p:spTgt spid="2"/>
                                            </p:tgtEl>
                                            <p:attrNameLst>
                                              <p:attrName>ppt_x</p:attrName>
                                            </p:attrNameLst>
                                          </p:cBhvr>
                                          <p:tavLst>
                                            <p:tav tm="0">
                                              <p:val>
                                                <p:strVal val="0-#ppt_w/2"/>
                                              </p:val>
                                            </p:tav>
                                            <p:tav tm="100000">
                                              <p:val>
                                                <p:strVal val="#ppt_x"/>
                                              </p:val>
                                            </p:tav>
                                          </p:tavLst>
                                        </p:anim>
                                        <p:anim calcmode="lin" valueType="num">
                                          <p:cBhvr additive="base">
                                            <p:cTn id="56" dur="500" fill="hold"/>
                                            <p:tgtEl>
                                              <p:spTgt spid="2"/>
                                            </p:tgtEl>
                                            <p:attrNameLst>
                                              <p:attrName>ppt_y</p:attrName>
                                            </p:attrNameLst>
                                          </p:cBhvr>
                                          <p:tavLst>
                                            <p:tav tm="0">
                                              <p:val>
                                                <p:strVal val="#ppt_y"/>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88"/>
                                            </p:tgtEl>
                                            <p:attrNameLst>
                                              <p:attrName>style.visibility</p:attrName>
                                            </p:attrNameLst>
                                          </p:cBhvr>
                                          <p:to>
                                            <p:strVal val="visible"/>
                                          </p:to>
                                        </p:set>
                                        <p:anim calcmode="lin" valueType="num">
                                          <p:cBhvr additive="base">
                                            <p:cTn id="59" dur="500" fill="hold"/>
                                            <p:tgtEl>
                                              <p:spTgt spid="88"/>
                                            </p:tgtEl>
                                            <p:attrNameLst>
                                              <p:attrName>ppt_x</p:attrName>
                                            </p:attrNameLst>
                                          </p:cBhvr>
                                          <p:tavLst>
                                            <p:tav tm="0">
                                              <p:val>
                                                <p:strVal val="#ppt_x"/>
                                              </p:val>
                                            </p:tav>
                                            <p:tav tm="100000">
                                              <p:val>
                                                <p:strVal val="#ppt_x"/>
                                              </p:val>
                                            </p:tav>
                                          </p:tavLst>
                                        </p:anim>
                                        <p:anim calcmode="lin" valueType="num">
                                          <p:cBhvr additive="base">
                                            <p:cTn id="60" dur="500" fill="hold"/>
                                            <p:tgtEl>
                                              <p:spTgt spid="88"/>
                                            </p:tgtEl>
                                            <p:attrNameLst>
                                              <p:attrName>ppt_y</p:attrName>
                                            </p:attrNameLst>
                                          </p:cBhvr>
                                          <p:tavLst>
                                            <p:tav tm="0">
                                              <p:val>
                                                <p:strVal val="1+#ppt_h/2"/>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91"/>
                                            </p:tgtEl>
                                            <p:attrNameLst>
                                              <p:attrName>style.visibility</p:attrName>
                                            </p:attrNameLst>
                                          </p:cBhvr>
                                          <p:to>
                                            <p:strVal val="visible"/>
                                          </p:to>
                                        </p:set>
                                        <p:anim calcmode="lin" valueType="num">
                                          <p:cBhvr additive="base">
                                            <p:cTn id="63" dur="500" fill="hold"/>
                                            <p:tgtEl>
                                              <p:spTgt spid="91"/>
                                            </p:tgtEl>
                                            <p:attrNameLst>
                                              <p:attrName>ppt_x</p:attrName>
                                            </p:attrNameLst>
                                          </p:cBhvr>
                                          <p:tavLst>
                                            <p:tav tm="0">
                                              <p:val>
                                                <p:strVal val="1+#ppt_w/2"/>
                                              </p:val>
                                            </p:tav>
                                            <p:tav tm="100000">
                                              <p:val>
                                                <p:strVal val="#ppt_x"/>
                                              </p:val>
                                            </p:tav>
                                          </p:tavLst>
                                        </p:anim>
                                        <p:anim calcmode="lin" valueType="num">
                                          <p:cBhvr additive="base">
                                            <p:cTn id="64" dur="5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2" grpId="0"/>
          <p:bldP spid="46" grpId="0"/>
          <p:bldP spid="58" grpId="0" animBg="1"/>
          <p:bldP spid="59" grpId="0"/>
          <p:bldP spid="71" grpId="0" animBg="1"/>
          <p:bldP spid="73" grpId="0" animBg="1"/>
          <p:bldP spid="76" grpId="0"/>
          <p:bldP spid="7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fade">
                                          <p:cBhvr>
                                            <p:cTn id="10" dur="750"/>
                                            <p:tgtEl>
                                              <p:spTgt spid="42"/>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fade">
                                          <p:cBhvr>
                                            <p:cTn id="14" dur="500"/>
                                            <p:tgtEl>
                                              <p:spTgt spid="46"/>
                                            </p:tgtEl>
                                          </p:cBhvr>
                                        </p:animEffect>
                                      </p:childTnLst>
                                    </p:cTn>
                                  </p:par>
                                  <p:par>
                                    <p:cTn id="15" presetID="2" presetClass="entr" presetSubtype="8" accel="52000" fill="hold" nodeType="with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additive="base">
                                            <p:cTn id="17" dur="1400" fill="hold"/>
                                            <p:tgtEl>
                                              <p:spTgt spid="51"/>
                                            </p:tgtEl>
                                            <p:attrNameLst>
                                              <p:attrName>ppt_x</p:attrName>
                                            </p:attrNameLst>
                                          </p:cBhvr>
                                          <p:tavLst>
                                            <p:tav tm="0">
                                              <p:val>
                                                <p:strVal val="0-#ppt_w/2"/>
                                              </p:val>
                                            </p:tav>
                                            <p:tav tm="100000">
                                              <p:val>
                                                <p:strVal val="#ppt_x"/>
                                              </p:val>
                                            </p:tav>
                                          </p:tavLst>
                                        </p:anim>
                                        <p:anim calcmode="lin" valueType="num">
                                          <p:cBhvr additive="base">
                                            <p:cTn id="18" dur="1400" fill="hold"/>
                                            <p:tgtEl>
                                              <p:spTgt spid="51"/>
                                            </p:tgtEl>
                                            <p:attrNameLst>
                                              <p:attrName>ppt_y</p:attrName>
                                            </p:attrNameLst>
                                          </p:cBhvr>
                                          <p:tavLst>
                                            <p:tav tm="0">
                                              <p:val>
                                                <p:strVal val="#ppt_y"/>
                                              </p:val>
                                            </p:tav>
                                            <p:tav tm="100000">
                                              <p:val>
                                                <p:strVal val="#ppt_y"/>
                                              </p:val>
                                            </p:tav>
                                          </p:tavLst>
                                        </p:anim>
                                      </p:childTnLst>
                                    </p:cTn>
                                  </p:par>
                                  <p:par>
                                    <p:cTn id="19" presetID="2" presetClass="entr" presetSubtype="1" accel="52000" fill="hold" nodeType="withEffect">
                                      <p:stCondLst>
                                        <p:cond delay="0"/>
                                      </p:stCondLst>
                                      <p:childTnLst>
                                        <p:set>
                                          <p:cBhvr>
                                            <p:cTn id="20" dur="1" fill="hold">
                                              <p:stCondLst>
                                                <p:cond delay="0"/>
                                              </p:stCondLst>
                                            </p:cTn>
                                            <p:tgtEl>
                                              <p:spTgt spid="62"/>
                                            </p:tgtEl>
                                            <p:attrNameLst>
                                              <p:attrName>style.visibility</p:attrName>
                                            </p:attrNameLst>
                                          </p:cBhvr>
                                          <p:to>
                                            <p:strVal val="visible"/>
                                          </p:to>
                                        </p:set>
                                        <p:anim calcmode="lin" valueType="num">
                                          <p:cBhvr additive="base">
                                            <p:cTn id="21" dur="1400" fill="hold"/>
                                            <p:tgtEl>
                                              <p:spTgt spid="62"/>
                                            </p:tgtEl>
                                            <p:attrNameLst>
                                              <p:attrName>ppt_x</p:attrName>
                                            </p:attrNameLst>
                                          </p:cBhvr>
                                          <p:tavLst>
                                            <p:tav tm="0">
                                              <p:val>
                                                <p:strVal val="#ppt_x"/>
                                              </p:val>
                                            </p:tav>
                                            <p:tav tm="100000">
                                              <p:val>
                                                <p:strVal val="#ppt_x"/>
                                              </p:val>
                                            </p:tav>
                                          </p:tavLst>
                                        </p:anim>
                                        <p:anim calcmode="lin" valueType="num">
                                          <p:cBhvr additive="base">
                                            <p:cTn id="22" dur="1400" fill="hold"/>
                                            <p:tgtEl>
                                              <p:spTgt spid="62"/>
                                            </p:tgtEl>
                                            <p:attrNameLst>
                                              <p:attrName>ppt_y</p:attrName>
                                            </p:attrNameLst>
                                          </p:cBhvr>
                                          <p:tavLst>
                                            <p:tav tm="0">
                                              <p:val>
                                                <p:strVal val="0-#ppt_h/2"/>
                                              </p:val>
                                            </p:tav>
                                            <p:tav tm="100000">
                                              <p:val>
                                                <p:strVal val="#ppt_y"/>
                                              </p:val>
                                            </p:tav>
                                          </p:tavLst>
                                        </p:anim>
                                      </p:childTnLst>
                                    </p:cTn>
                                  </p:par>
                                  <p:par>
                                    <p:cTn id="23" presetID="2" presetClass="entr" presetSubtype="2" accel="52000" fill="hold" nodeType="withEffect">
                                      <p:stCondLst>
                                        <p:cond delay="0"/>
                                      </p:stCondLst>
                                      <p:childTnLst>
                                        <p:set>
                                          <p:cBhvr>
                                            <p:cTn id="24" dur="1" fill="hold">
                                              <p:stCondLst>
                                                <p:cond delay="0"/>
                                              </p:stCondLst>
                                            </p:cTn>
                                            <p:tgtEl>
                                              <p:spTgt spid="67"/>
                                            </p:tgtEl>
                                            <p:attrNameLst>
                                              <p:attrName>style.visibility</p:attrName>
                                            </p:attrNameLst>
                                          </p:cBhvr>
                                          <p:to>
                                            <p:strVal val="visible"/>
                                          </p:to>
                                        </p:set>
                                        <p:anim calcmode="lin" valueType="num">
                                          <p:cBhvr additive="base">
                                            <p:cTn id="25" dur="1400" fill="hold"/>
                                            <p:tgtEl>
                                              <p:spTgt spid="67"/>
                                            </p:tgtEl>
                                            <p:attrNameLst>
                                              <p:attrName>ppt_x</p:attrName>
                                            </p:attrNameLst>
                                          </p:cBhvr>
                                          <p:tavLst>
                                            <p:tav tm="0">
                                              <p:val>
                                                <p:strVal val="1+#ppt_w/2"/>
                                              </p:val>
                                            </p:tav>
                                            <p:tav tm="100000">
                                              <p:val>
                                                <p:strVal val="#ppt_x"/>
                                              </p:val>
                                            </p:tav>
                                          </p:tavLst>
                                        </p:anim>
                                        <p:anim calcmode="lin" valueType="num">
                                          <p:cBhvr additive="base">
                                            <p:cTn id="26" dur="1400" fill="hold"/>
                                            <p:tgtEl>
                                              <p:spTgt spid="67"/>
                                            </p:tgtEl>
                                            <p:attrNameLst>
                                              <p:attrName>ppt_y</p:attrName>
                                            </p:attrNameLst>
                                          </p:cBhvr>
                                          <p:tavLst>
                                            <p:tav tm="0">
                                              <p:val>
                                                <p:strVal val="#ppt_y"/>
                                              </p:val>
                                            </p:tav>
                                            <p:tav tm="100000">
                                              <p:val>
                                                <p:strVal val="#ppt_y"/>
                                              </p:val>
                                            </p:tav>
                                          </p:tavLst>
                                        </p:anim>
                                      </p:childTnLst>
                                    </p:cTn>
                                  </p:par>
                                </p:childTnLst>
                              </p:cTn>
                            </p:par>
                            <p:par>
                              <p:cTn id="27" fill="hold">
                                <p:stCondLst>
                                  <p:cond delay="1000"/>
                                </p:stCondLst>
                                <p:childTnLst>
                                  <p:par>
                                    <p:cTn id="28" presetID="53" presetClass="entr" presetSubtype="16" fill="hold" grpId="0" nodeType="afterEffect">
                                      <p:stCondLst>
                                        <p:cond delay="0"/>
                                      </p:stCondLst>
                                      <p:childTnLst>
                                        <p:set>
                                          <p:cBhvr>
                                            <p:cTn id="29" dur="1" fill="hold">
                                              <p:stCondLst>
                                                <p:cond delay="0"/>
                                              </p:stCondLst>
                                            </p:cTn>
                                            <p:tgtEl>
                                              <p:spTgt spid="58"/>
                                            </p:tgtEl>
                                            <p:attrNameLst>
                                              <p:attrName>style.visibility</p:attrName>
                                            </p:attrNameLst>
                                          </p:cBhvr>
                                          <p:to>
                                            <p:strVal val="visible"/>
                                          </p:to>
                                        </p:set>
                                        <p:anim calcmode="lin" valueType="num">
                                          <p:cBhvr>
                                            <p:cTn id="30" dur="500" fill="hold"/>
                                            <p:tgtEl>
                                              <p:spTgt spid="58"/>
                                            </p:tgtEl>
                                            <p:attrNameLst>
                                              <p:attrName>ppt_w</p:attrName>
                                            </p:attrNameLst>
                                          </p:cBhvr>
                                          <p:tavLst>
                                            <p:tav tm="0">
                                              <p:val>
                                                <p:fltVal val="0"/>
                                              </p:val>
                                            </p:tav>
                                            <p:tav tm="100000">
                                              <p:val>
                                                <p:strVal val="#ppt_w"/>
                                              </p:val>
                                            </p:tav>
                                          </p:tavLst>
                                        </p:anim>
                                        <p:anim calcmode="lin" valueType="num">
                                          <p:cBhvr>
                                            <p:cTn id="31" dur="500" fill="hold"/>
                                            <p:tgtEl>
                                              <p:spTgt spid="58"/>
                                            </p:tgtEl>
                                            <p:attrNameLst>
                                              <p:attrName>ppt_h</p:attrName>
                                            </p:attrNameLst>
                                          </p:cBhvr>
                                          <p:tavLst>
                                            <p:tav tm="0">
                                              <p:val>
                                                <p:fltVal val="0"/>
                                              </p:val>
                                            </p:tav>
                                            <p:tav tm="100000">
                                              <p:val>
                                                <p:strVal val="#ppt_h"/>
                                              </p:val>
                                            </p:tav>
                                          </p:tavLst>
                                        </p:anim>
                                        <p:animEffect transition="in" filter="fade">
                                          <p:cBhvr>
                                            <p:cTn id="32" dur="500"/>
                                            <p:tgtEl>
                                              <p:spTgt spid="58"/>
                                            </p:tgtEl>
                                          </p:cBhvr>
                                        </p:animEffect>
                                      </p:childTnLst>
                                    </p:cTn>
                                  </p:par>
                                  <p:par>
                                    <p:cTn id="33" presetID="53" presetClass="entr" presetSubtype="16" fill="hold" grpId="0" nodeType="withEffect">
                                      <p:stCondLst>
                                        <p:cond delay="200"/>
                                      </p:stCondLst>
                                      <p:childTnLst>
                                        <p:set>
                                          <p:cBhvr>
                                            <p:cTn id="34" dur="1" fill="hold">
                                              <p:stCondLst>
                                                <p:cond delay="0"/>
                                              </p:stCondLst>
                                            </p:cTn>
                                            <p:tgtEl>
                                              <p:spTgt spid="71"/>
                                            </p:tgtEl>
                                            <p:attrNameLst>
                                              <p:attrName>style.visibility</p:attrName>
                                            </p:attrNameLst>
                                          </p:cBhvr>
                                          <p:to>
                                            <p:strVal val="visible"/>
                                          </p:to>
                                        </p:set>
                                        <p:anim calcmode="lin" valueType="num">
                                          <p:cBhvr>
                                            <p:cTn id="35" dur="500" fill="hold"/>
                                            <p:tgtEl>
                                              <p:spTgt spid="71"/>
                                            </p:tgtEl>
                                            <p:attrNameLst>
                                              <p:attrName>ppt_w</p:attrName>
                                            </p:attrNameLst>
                                          </p:cBhvr>
                                          <p:tavLst>
                                            <p:tav tm="0">
                                              <p:val>
                                                <p:fltVal val="0"/>
                                              </p:val>
                                            </p:tav>
                                            <p:tav tm="100000">
                                              <p:val>
                                                <p:strVal val="#ppt_w"/>
                                              </p:val>
                                            </p:tav>
                                          </p:tavLst>
                                        </p:anim>
                                        <p:anim calcmode="lin" valueType="num">
                                          <p:cBhvr>
                                            <p:cTn id="36" dur="500" fill="hold"/>
                                            <p:tgtEl>
                                              <p:spTgt spid="71"/>
                                            </p:tgtEl>
                                            <p:attrNameLst>
                                              <p:attrName>ppt_h</p:attrName>
                                            </p:attrNameLst>
                                          </p:cBhvr>
                                          <p:tavLst>
                                            <p:tav tm="0">
                                              <p:val>
                                                <p:fltVal val="0"/>
                                              </p:val>
                                            </p:tav>
                                            <p:tav tm="100000">
                                              <p:val>
                                                <p:strVal val="#ppt_h"/>
                                              </p:val>
                                            </p:tav>
                                          </p:tavLst>
                                        </p:anim>
                                        <p:animEffect transition="in" filter="fade">
                                          <p:cBhvr>
                                            <p:cTn id="37" dur="500"/>
                                            <p:tgtEl>
                                              <p:spTgt spid="71"/>
                                            </p:tgtEl>
                                          </p:cBhvr>
                                        </p:animEffect>
                                      </p:childTnLst>
                                    </p:cTn>
                                  </p:par>
                                  <p:par>
                                    <p:cTn id="38" presetID="53" presetClass="entr" presetSubtype="16" fill="hold" grpId="0" nodeType="withEffect">
                                      <p:stCondLst>
                                        <p:cond delay="200"/>
                                      </p:stCondLst>
                                      <p:childTnLst>
                                        <p:set>
                                          <p:cBhvr>
                                            <p:cTn id="39" dur="1" fill="hold">
                                              <p:stCondLst>
                                                <p:cond delay="0"/>
                                              </p:stCondLst>
                                            </p:cTn>
                                            <p:tgtEl>
                                              <p:spTgt spid="73"/>
                                            </p:tgtEl>
                                            <p:attrNameLst>
                                              <p:attrName>style.visibility</p:attrName>
                                            </p:attrNameLst>
                                          </p:cBhvr>
                                          <p:to>
                                            <p:strVal val="visible"/>
                                          </p:to>
                                        </p:set>
                                        <p:anim calcmode="lin" valueType="num">
                                          <p:cBhvr>
                                            <p:cTn id="40" dur="500" fill="hold"/>
                                            <p:tgtEl>
                                              <p:spTgt spid="73"/>
                                            </p:tgtEl>
                                            <p:attrNameLst>
                                              <p:attrName>ppt_w</p:attrName>
                                            </p:attrNameLst>
                                          </p:cBhvr>
                                          <p:tavLst>
                                            <p:tav tm="0">
                                              <p:val>
                                                <p:fltVal val="0"/>
                                              </p:val>
                                            </p:tav>
                                            <p:tav tm="100000">
                                              <p:val>
                                                <p:strVal val="#ppt_w"/>
                                              </p:val>
                                            </p:tav>
                                          </p:tavLst>
                                        </p:anim>
                                        <p:anim calcmode="lin" valueType="num">
                                          <p:cBhvr>
                                            <p:cTn id="41" dur="500" fill="hold"/>
                                            <p:tgtEl>
                                              <p:spTgt spid="73"/>
                                            </p:tgtEl>
                                            <p:attrNameLst>
                                              <p:attrName>ppt_h</p:attrName>
                                            </p:attrNameLst>
                                          </p:cBhvr>
                                          <p:tavLst>
                                            <p:tav tm="0">
                                              <p:val>
                                                <p:fltVal val="0"/>
                                              </p:val>
                                            </p:tav>
                                            <p:tav tm="100000">
                                              <p:val>
                                                <p:strVal val="#ppt_h"/>
                                              </p:val>
                                            </p:tav>
                                          </p:tavLst>
                                        </p:anim>
                                        <p:animEffect transition="in" filter="fade">
                                          <p:cBhvr>
                                            <p:cTn id="42" dur="500"/>
                                            <p:tgtEl>
                                              <p:spTgt spid="73"/>
                                            </p:tgtEl>
                                          </p:cBhvr>
                                        </p:animEffect>
                                      </p:childTnLst>
                                    </p:cTn>
                                  </p:par>
                                </p:childTnLst>
                              </p:cTn>
                            </p:par>
                            <p:par>
                              <p:cTn id="43" fill="hold">
                                <p:stCondLst>
                                  <p:cond delay="1500"/>
                                </p:stCondLst>
                                <p:childTnLst>
                                  <p:par>
                                    <p:cTn id="44" presetID="16" presetClass="entr" presetSubtype="37" fill="hold" grpId="0" nodeType="afterEffect">
                                      <p:stCondLst>
                                        <p:cond delay="0"/>
                                      </p:stCondLst>
                                      <p:childTnLst>
                                        <p:set>
                                          <p:cBhvr>
                                            <p:cTn id="45" dur="1" fill="hold">
                                              <p:stCondLst>
                                                <p:cond delay="0"/>
                                              </p:stCondLst>
                                            </p:cTn>
                                            <p:tgtEl>
                                              <p:spTgt spid="76"/>
                                            </p:tgtEl>
                                            <p:attrNameLst>
                                              <p:attrName>style.visibility</p:attrName>
                                            </p:attrNameLst>
                                          </p:cBhvr>
                                          <p:to>
                                            <p:strVal val="visible"/>
                                          </p:to>
                                        </p:set>
                                        <p:animEffect transition="in" filter="barn(outVertical)">
                                          <p:cBhvr>
                                            <p:cTn id="46" dur="500"/>
                                            <p:tgtEl>
                                              <p:spTgt spid="76"/>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barn(outVertical)">
                                          <p:cBhvr>
                                            <p:cTn id="49" dur="500"/>
                                            <p:tgtEl>
                                              <p:spTgt spid="59"/>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78"/>
                                            </p:tgtEl>
                                            <p:attrNameLst>
                                              <p:attrName>style.visibility</p:attrName>
                                            </p:attrNameLst>
                                          </p:cBhvr>
                                          <p:to>
                                            <p:strVal val="visible"/>
                                          </p:to>
                                        </p:set>
                                        <p:animEffect transition="in" filter="barn(outVertical)">
                                          <p:cBhvr>
                                            <p:cTn id="52" dur="500"/>
                                            <p:tgtEl>
                                              <p:spTgt spid="78"/>
                                            </p:tgtEl>
                                          </p:cBhvr>
                                        </p:animEffect>
                                      </p:childTnLst>
                                    </p:cTn>
                                  </p:par>
                                  <p:par>
                                    <p:cTn id="53" presetID="2" presetClass="entr" presetSubtype="8" fill="hold" nodeType="with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500" fill="hold"/>
                                            <p:tgtEl>
                                              <p:spTgt spid="2"/>
                                            </p:tgtEl>
                                            <p:attrNameLst>
                                              <p:attrName>ppt_x</p:attrName>
                                            </p:attrNameLst>
                                          </p:cBhvr>
                                          <p:tavLst>
                                            <p:tav tm="0">
                                              <p:val>
                                                <p:strVal val="0-#ppt_w/2"/>
                                              </p:val>
                                            </p:tav>
                                            <p:tav tm="100000">
                                              <p:val>
                                                <p:strVal val="#ppt_x"/>
                                              </p:val>
                                            </p:tav>
                                          </p:tavLst>
                                        </p:anim>
                                        <p:anim calcmode="lin" valueType="num">
                                          <p:cBhvr additive="base">
                                            <p:cTn id="56" dur="500" fill="hold"/>
                                            <p:tgtEl>
                                              <p:spTgt spid="2"/>
                                            </p:tgtEl>
                                            <p:attrNameLst>
                                              <p:attrName>ppt_y</p:attrName>
                                            </p:attrNameLst>
                                          </p:cBhvr>
                                          <p:tavLst>
                                            <p:tav tm="0">
                                              <p:val>
                                                <p:strVal val="#ppt_y"/>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88"/>
                                            </p:tgtEl>
                                            <p:attrNameLst>
                                              <p:attrName>style.visibility</p:attrName>
                                            </p:attrNameLst>
                                          </p:cBhvr>
                                          <p:to>
                                            <p:strVal val="visible"/>
                                          </p:to>
                                        </p:set>
                                        <p:anim calcmode="lin" valueType="num">
                                          <p:cBhvr additive="base">
                                            <p:cTn id="59" dur="500" fill="hold"/>
                                            <p:tgtEl>
                                              <p:spTgt spid="88"/>
                                            </p:tgtEl>
                                            <p:attrNameLst>
                                              <p:attrName>ppt_x</p:attrName>
                                            </p:attrNameLst>
                                          </p:cBhvr>
                                          <p:tavLst>
                                            <p:tav tm="0">
                                              <p:val>
                                                <p:strVal val="#ppt_x"/>
                                              </p:val>
                                            </p:tav>
                                            <p:tav tm="100000">
                                              <p:val>
                                                <p:strVal val="#ppt_x"/>
                                              </p:val>
                                            </p:tav>
                                          </p:tavLst>
                                        </p:anim>
                                        <p:anim calcmode="lin" valueType="num">
                                          <p:cBhvr additive="base">
                                            <p:cTn id="60" dur="500" fill="hold"/>
                                            <p:tgtEl>
                                              <p:spTgt spid="88"/>
                                            </p:tgtEl>
                                            <p:attrNameLst>
                                              <p:attrName>ppt_y</p:attrName>
                                            </p:attrNameLst>
                                          </p:cBhvr>
                                          <p:tavLst>
                                            <p:tav tm="0">
                                              <p:val>
                                                <p:strVal val="1+#ppt_h/2"/>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91"/>
                                            </p:tgtEl>
                                            <p:attrNameLst>
                                              <p:attrName>style.visibility</p:attrName>
                                            </p:attrNameLst>
                                          </p:cBhvr>
                                          <p:to>
                                            <p:strVal val="visible"/>
                                          </p:to>
                                        </p:set>
                                        <p:anim calcmode="lin" valueType="num">
                                          <p:cBhvr additive="base">
                                            <p:cTn id="63" dur="500" fill="hold"/>
                                            <p:tgtEl>
                                              <p:spTgt spid="91"/>
                                            </p:tgtEl>
                                            <p:attrNameLst>
                                              <p:attrName>ppt_x</p:attrName>
                                            </p:attrNameLst>
                                          </p:cBhvr>
                                          <p:tavLst>
                                            <p:tav tm="0">
                                              <p:val>
                                                <p:strVal val="1+#ppt_w/2"/>
                                              </p:val>
                                            </p:tav>
                                            <p:tav tm="100000">
                                              <p:val>
                                                <p:strVal val="#ppt_x"/>
                                              </p:val>
                                            </p:tav>
                                          </p:tavLst>
                                        </p:anim>
                                        <p:anim calcmode="lin" valueType="num">
                                          <p:cBhvr additive="base">
                                            <p:cTn id="64" dur="5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2" grpId="0"/>
          <p:bldP spid="46" grpId="0"/>
          <p:bldP spid="58" grpId="0" animBg="1"/>
          <p:bldP spid="59" grpId="0"/>
          <p:bldP spid="71" grpId="0" animBg="1"/>
          <p:bldP spid="73" grpId="0" animBg="1"/>
          <p:bldP spid="76" grpId="0"/>
          <p:bldP spid="78"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p:nvPr/>
        </p:nvSpPr>
        <p:spPr bwMode="auto">
          <a:xfrm>
            <a:off x="7194551" y="4763"/>
            <a:ext cx="1947863" cy="2874963"/>
          </a:xfrm>
          <a:custGeom>
            <a:avLst/>
            <a:gdLst>
              <a:gd name="T0" fmla="*/ 0 w 1227"/>
              <a:gd name="T1" fmla="*/ 0 h 1811"/>
              <a:gd name="T2" fmla="*/ 1227 w 1227"/>
              <a:gd name="T3" fmla="*/ 0 h 1811"/>
              <a:gd name="T4" fmla="*/ 1227 w 1227"/>
              <a:gd name="T5" fmla="*/ 1811 h 1811"/>
              <a:gd name="T6" fmla="*/ 0 w 1227"/>
              <a:gd name="T7" fmla="*/ 0 h 1811"/>
            </a:gdLst>
            <a:ahLst/>
            <a:cxnLst>
              <a:cxn ang="0">
                <a:pos x="T0" y="T1"/>
              </a:cxn>
              <a:cxn ang="0">
                <a:pos x="T2" y="T3"/>
              </a:cxn>
              <a:cxn ang="0">
                <a:pos x="T4" y="T5"/>
              </a:cxn>
              <a:cxn ang="0">
                <a:pos x="T6" y="T7"/>
              </a:cxn>
            </a:cxnLst>
            <a:rect l="0" t="0" r="r" b="b"/>
            <a:pathLst>
              <a:path w="1227" h="1811">
                <a:moveTo>
                  <a:pt x="0" y="0"/>
                </a:moveTo>
                <a:lnTo>
                  <a:pt x="1227" y="0"/>
                </a:lnTo>
                <a:lnTo>
                  <a:pt x="1227" y="1811"/>
                </a:lnTo>
                <a:lnTo>
                  <a:pt x="0" y="0"/>
                </a:lnTo>
                <a:close/>
              </a:path>
            </a:pathLst>
          </a:custGeom>
          <a:solidFill>
            <a:schemeClr val="tx1">
              <a:lumMod val="50000"/>
              <a:lumOff val="50000"/>
              <a:alpha val="69804"/>
            </a:schemeClr>
          </a:solidFill>
          <a:ln w="6">
            <a:noFill/>
            <a:prstDash val="solid"/>
            <a:round/>
          </a:ln>
        </p:spPr>
        <p:txBody>
          <a:bodyPr vert="horz" wrap="square" lIns="91440" tIns="45720" rIns="91440" bIns="45720" numCol="1" anchor="t" anchorCtr="0" compatLnSpc="1"/>
          <a:lstStyle/>
          <a:p>
            <a:pP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sp>
        <p:nvSpPr>
          <p:cNvPr id="9" name="Freeform 6"/>
          <p:cNvSpPr/>
          <p:nvPr/>
        </p:nvSpPr>
        <p:spPr bwMode="auto">
          <a:xfrm>
            <a:off x="4763" y="4763"/>
            <a:ext cx="6867525" cy="5133975"/>
          </a:xfrm>
          <a:custGeom>
            <a:avLst/>
            <a:gdLst>
              <a:gd name="T0" fmla="*/ 0 w 4326"/>
              <a:gd name="T1" fmla="*/ 0 h 3234"/>
              <a:gd name="T2" fmla="*/ 2135 w 4326"/>
              <a:gd name="T3" fmla="*/ 0 h 3234"/>
              <a:gd name="T4" fmla="*/ 4326 w 4326"/>
              <a:gd name="T5" fmla="*/ 3234 h 3234"/>
              <a:gd name="T6" fmla="*/ 0 w 4326"/>
              <a:gd name="T7" fmla="*/ 3234 h 3234"/>
              <a:gd name="T8" fmla="*/ 0 w 4326"/>
              <a:gd name="T9" fmla="*/ 0 h 3234"/>
            </a:gdLst>
            <a:ahLst/>
            <a:cxnLst>
              <a:cxn ang="0">
                <a:pos x="T0" y="T1"/>
              </a:cxn>
              <a:cxn ang="0">
                <a:pos x="T2" y="T3"/>
              </a:cxn>
              <a:cxn ang="0">
                <a:pos x="T4" y="T5"/>
              </a:cxn>
              <a:cxn ang="0">
                <a:pos x="T6" y="T7"/>
              </a:cxn>
              <a:cxn ang="0">
                <a:pos x="T8" y="T9"/>
              </a:cxn>
            </a:cxnLst>
            <a:rect l="0" t="0" r="r" b="b"/>
            <a:pathLst>
              <a:path w="4326" h="3234">
                <a:moveTo>
                  <a:pt x="0" y="0"/>
                </a:moveTo>
                <a:lnTo>
                  <a:pt x="2135" y="0"/>
                </a:lnTo>
                <a:lnTo>
                  <a:pt x="4326" y="3234"/>
                </a:lnTo>
                <a:lnTo>
                  <a:pt x="0" y="3234"/>
                </a:lnTo>
                <a:lnTo>
                  <a:pt x="0" y="0"/>
                </a:lnTo>
                <a:close/>
              </a:path>
            </a:pathLst>
          </a:custGeom>
          <a:solidFill>
            <a:schemeClr val="bg1">
              <a:alpha val="69804"/>
            </a:schemeClr>
          </a:solidFill>
          <a:ln w="6">
            <a:noFill/>
            <a:prstDash val="solid"/>
            <a:round/>
          </a:ln>
        </p:spPr>
        <p:txBody>
          <a:bodyPr vert="horz" wrap="square" lIns="91440" tIns="45720" rIns="91440" bIns="45720" numCol="1" anchor="t" anchorCtr="0" compatLnSpc="1"/>
          <a:lstStyle/>
          <a:p>
            <a:pP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sp>
        <p:nvSpPr>
          <p:cNvPr id="10" name="Freeform 7"/>
          <p:cNvSpPr>
            <a:spLocks noEditPoints="1"/>
          </p:cNvSpPr>
          <p:nvPr/>
        </p:nvSpPr>
        <p:spPr bwMode="auto">
          <a:xfrm>
            <a:off x="4722813" y="4763"/>
            <a:ext cx="4419600" cy="5133975"/>
          </a:xfrm>
          <a:custGeom>
            <a:avLst/>
            <a:gdLst>
              <a:gd name="T0" fmla="*/ 658 w 2784"/>
              <a:gd name="T1" fmla="*/ 2207 h 3234"/>
              <a:gd name="T2" fmla="*/ 1354 w 2784"/>
              <a:gd name="T3" fmla="*/ 3234 h 3234"/>
              <a:gd name="T4" fmla="*/ 0 w 2784"/>
              <a:gd name="T5" fmla="*/ 3234 h 3234"/>
              <a:gd name="T6" fmla="*/ 658 w 2784"/>
              <a:gd name="T7" fmla="*/ 2207 h 3234"/>
              <a:gd name="T8" fmla="*/ 658 w 2784"/>
              <a:gd name="T9" fmla="*/ 2207 h 3234"/>
              <a:gd name="T10" fmla="*/ 1819 w 2784"/>
              <a:gd name="T11" fmla="*/ 390 h 3234"/>
              <a:gd name="T12" fmla="*/ 2069 w 2784"/>
              <a:gd name="T13" fmla="*/ 0 h 3234"/>
              <a:gd name="T14" fmla="*/ 2784 w 2784"/>
              <a:gd name="T15" fmla="*/ 0 h 3234"/>
              <a:gd name="T16" fmla="*/ 2784 w 2784"/>
              <a:gd name="T17" fmla="*/ 1811 h 3234"/>
              <a:gd name="T18" fmla="*/ 1819 w 2784"/>
              <a:gd name="T19" fmla="*/ 390 h 3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4" h="3234">
                <a:moveTo>
                  <a:pt x="658" y="2207"/>
                </a:moveTo>
                <a:lnTo>
                  <a:pt x="1354" y="3234"/>
                </a:lnTo>
                <a:lnTo>
                  <a:pt x="0" y="3234"/>
                </a:lnTo>
                <a:lnTo>
                  <a:pt x="658" y="2207"/>
                </a:lnTo>
                <a:lnTo>
                  <a:pt x="658" y="2207"/>
                </a:lnTo>
                <a:close/>
                <a:moveTo>
                  <a:pt x="1819" y="390"/>
                </a:moveTo>
                <a:lnTo>
                  <a:pt x="2069" y="0"/>
                </a:lnTo>
                <a:lnTo>
                  <a:pt x="2784" y="0"/>
                </a:lnTo>
                <a:lnTo>
                  <a:pt x="2784" y="1811"/>
                </a:lnTo>
                <a:lnTo>
                  <a:pt x="1819" y="390"/>
                </a:lnTo>
                <a:close/>
              </a:path>
            </a:pathLst>
          </a:custGeom>
          <a:solidFill>
            <a:srgbClr val="002060"/>
          </a:solidFill>
          <a:ln w="6">
            <a:noFill/>
            <a:prstDash val="solid"/>
            <a:round/>
          </a:ln>
        </p:spPr>
        <p:txBody>
          <a:bodyPr vert="horz" wrap="square" lIns="91440" tIns="45720" rIns="91440" bIns="45720" numCol="1" anchor="t" anchorCtr="0" compatLnSpc="1"/>
          <a:lstStyle/>
          <a:p>
            <a:pP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cxnSp>
        <p:nvCxnSpPr>
          <p:cNvPr id="11" name="直接连接符 10"/>
          <p:cNvCxnSpPr/>
          <p:nvPr/>
        </p:nvCxnSpPr>
        <p:spPr>
          <a:xfrm flipV="1">
            <a:off x="467544" y="1975816"/>
            <a:ext cx="3923896" cy="10136"/>
          </a:xfrm>
          <a:prstGeom prst="line">
            <a:avLst/>
          </a:prstGeom>
          <a:ln w="19050">
            <a:solidFill>
              <a:srgbClr val="002060"/>
            </a:solidFill>
            <a:prstDash val="sysDot"/>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494966" y="1568514"/>
            <a:ext cx="1107996" cy="369332"/>
          </a:xfrm>
          <a:prstGeom prst="rect">
            <a:avLst/>
          </a:prstGeom>
          <a:noFill/>
        </p:spPr>
        <p:txBody>
          <a:bodyPr wrap="none" rtlCol="0">
            <a:spAutoFit/>
          </a:bodyPr>
          <a:lstStyle/>
          <a:p>
            <a:pPr defTabSz="913765"/>
            <a:r>
              <a:rPr lang="en-US" altLang="zh-CN" kern="0" dirty="0">
                <a:solidFill>
                  <a:srgbClr val="002060"/>
                </a:solidFill>
                <a:latin typeface="Arial" panose="020B0604020202020204"/>
                <a:ea typeface="微软雅黑" panose="020B0503020204020204" pitchFamily="34" charset="-122"/>
                <a:cs typeface="+mn-ea"/>
                <a:sym typeface="Arial" panose="020B0604020202020204"/>
              </a:rPr>
              <a:t>Contents</a:t>
            </a:r>
            <a:endParaRPr lang="zh-CN" altLang="en-US" kern="0" dirty="0">
              <a:solidFill>
                <a:srgbClr val="002060"/>
              </a:solidFill>
              <a:latin typeface="Arial" panose="020B0604020202020204"/>
              <a:ea typeface="微软雅黑" panose="020B0503020204020204" pitchFamily="34" charset="-122"/>
              <a:cs typeface="+mn-ea"/>
              <a:sym typeface="Arial" panose="020B0604020202020204"/>
            </a:endParaRPr>
          </a:p>
        </p:txBody>
      </p:sp>
      <p:sp>
        <p:nvSpPr>
          <p:cNvPr id="13" name="矩形 12"/>
          <p:cNvSpPr/>
          <p:nvPr/>
        </p:nvSpPr>
        <p:spPr>
          <a:xfrm>
            <a:off x="2545205" y="1433432"/>
            <a:ext cx="902811" cy="523220"/>
          </a:xfrm>
          <a:prstGeom prst="rect">
            <a:avLst/>
          </a:prstGeom>
        </p:spPr>
        <p:txBody>
          <a:bodyPr wrap="none">
            <a:spAutoFit/>
          </a:bodyPr>
          <a:lstStyle/>
          <a:p>
            <a:pPr defTabSz="913765"/>
            <a:r>
              <a:rPr lang="zh-CN" altLang="en-US" sz="2800" b="1" kern="0" dirty="0">
                <a:solidFill>
                  <a:srgbClr val="002060"/>
                </a:solidFill>
                <a:latin typeface="Arial" panose="020B0604020202020204"/>
                <a:ea typeface="微软雅黑" panose="020B0503020204020204" pitchFamily="34" charset="-122"/>
                <a:cs typeface="+mn-ea"/>
                <a:sym typeface="Arial" panose="020B0604020202020204"/>
              </a:rPr>
              <a:t>目录</a:t>
            </a:r>
            <a:endParaRPr lang="zh-CN" altLang="en-US" sz="2800" b="1" kern="0" dirty="0">
              <a:solidFill>
                <a:srgbClr val="002060"/>
              </a:solidFill>
              <a:latin typeface="Arial" panose="020B0604020202020204"/>
              <a:ea typeface="微软雅黑" panose="020B0503020204020204" pitchFamily="34" charset="-122"/>
              <a:cs typeface="+mn-ea"/>
              <a:sym typeface="Arial" panose="020B0604020202020204"/>
            </a:endParaRPr>
          </a:p>
        </p:txBody>
      </p:sp>
      <p:grpSp>
        <p:nvGrpSpPr>
          <p:cNvPr id="14" name="组合 13"/>
          <p:cNvGrpSpPr/>
          <p:nvPr/>
        </p:nvGrpSpPr>
        <p:grpSpPr>
          <a:xfrm>
            <a:off x="3433191" y="1524180"/>
            <a:ext cx="480164" cy="341724"/>
            <a:chOff x="4304043" y="1286668"/>
            <a:chExt cx="3837944" cy="2757793"/>
          </a:xfrm>
          <a:solidFill>
            <a:srgbClr val="002060"/>
          </a:solidFill>
          <a:effectLst>
            <a:outerShdw blurRad="381000" dist="254000" dir="8100000" algn="tr" rotWithShape="0">
              <a:prstClr val="black">
                <a:alpha val="40000"/>
              </a:prstClr>
            </a:outerShdw>
          </a:effectLst>
        </p:grpSpPr>
        <p:sp>
          <p:nvSpPr>
            <p:cNvPr id="15" name="圆角矩形 14"/>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sp>
          <p:nvSpPr>
            <p:cNvPr id="16" name="圆角矩形 15"/>
            <p:cNvSpPr/>
            <p:nvPr/>
          </p:nvSpPr>
          <p:spPr>
            <a:xfrm>
              <a:off x="4351930" y="1330004"/>
              <a:ext cx="3742172" cy="26711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grpSp>
      <p:grpSp>
        <p:nvGrpSpPr>
          <p:cNvPr id="17" name="飞哥PPT目录"/>
          <p:cNvGrpSpPr/>
          <p:nvPr/>
        </p:nvGrpSpPr>
        <p:grpSpPr bwMode="auto">
          <a:xfrm>
            <a:off x="1231424" y="2207752"/>
            <a:ext cx="432467" cy="646331"/>
            <a:chOff x="3050349" y="1839642"/>
            <a:chExt cx="833779" cy="1243085"/>
          </a:xfrm>
        </p:grpSpPr>
        <p:sp>
          <p:nvSpPr>
            <p:cNvPr id="18" name="任意多边形 17"/>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200" kern="0">
                <a:solidFill>
                  <a:srgbClr val="000000"/>
                </a:solidFill>
                <a:latin typeface="Arial" panose="020B0604020202020204"/>
                <a:ea typeface="微软雅黑" panose="020B0503020204020204" pitchFamily="34" charset="-122"/>
                <a:cs typeface="+mn-ea"/>
                <a:sym typeface="Arial" panose="020B0604020202020204"/>
              </a:endParaRPr>
            </a:p>
          </p:txBody>
        </p:sp>
        <p:sp>
          <p:nvSpPr>
            <p:cNvPr id="19" name="文本框 6"/>
            <p:cNvSpPr txBox="1">
              <a:spLocks noChangeArrowheads="1"/>
            </p:cNvSpPr>
            <p:nvPr/>
          </p:nvSpPr>
          <p:spPr bwMode="auto">
            <a:xfrm>
              <a:off x="3051363" y="1839642"/>
              <a:ext cx="831749" cy="1243085"/>
            </a:xfrm>
            <a:prstGeom prst="rect">
              <a:avLst/>
            </a:prstGeom>
            <a:noFill/>
            <a:ln w="9525">
              <a:noFill/>
              <a:miter lim="800000"/>
            </a:ln>
            <a:effectLst/>
          </p:spPr>
          <p:txBody>
            <a:bodyPr wrap="square">
              <a:spAutoFit/>
            </a:bodyPr>
            <a:lstStyle/>
            <a:p>
              <a:pPr defTabSz="913765"/>
              <a:r>
                <a:rPr lang="en-US" altLang="zh-CN" kern="0" dirty="0">
                  <a:solidFill>
                    <a:schemeClr val="bg1"/>
                  </a:solidFill>
                  <a:latin typeface="Arial" panose="020B0604020202020204"/>
                  <a:ea typeface="微软雅黑" panose="020B0503020204020204" pitchFamily="34" charset="-122"/>
                  <a:cs typeface="+mn-ea"/>
                  <a:sym typeface="Arial" panose="020B0604020202020204"/>
                </a:rPr>
                <a:t>01</a:t>
              </a:r>
              <a:endParaRPr lang="zh-CN" altLang="en-US" kern="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20" name="飞哥PPT目录"/>
          <p:cNvGrpSpPr/>
          <p:nvPr/>
        </p:nvGrpSpPr>
        <p:grpSpPr bwMode="auto">
          <a:xfrm>
            <a:off x="1184493" y="3811316"/>
            <a:ext cx="470029" cy="390810"/>
            <a:chOff x="3037868" y="1844053"/>
            <a:chExt cx="906280" cy="753401"/>
          </a:xfrm>
        </p:grpSpPr>
        <p:sp>
          <p:nvSpPr>
            <p:cNvPr id="21" name="任意多边形 20"/>
            <p:cNvSpPr/>
            <p:nvPr/>
          </p:nvSpPr>
          <p:spPr>
            <a:xfrm rot="8100000" flipV="1">
              <a:off x="3050206" y="1844053"/>
              <a:ext cx="834142" cy="678154"/>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200" kern="0">
                <a:solidFill>
                  <a:srgbClr val="000000"/>
                </a:solidFill>
                <a:latin typeface="Arial" panose="020B0604020202020204"/>
                <a:ea typeface="微软雅黑" panose="020B0503020204020204" pitchFamily="34" charset="-122"/>
                <a:cs typeface="+mn-ea"/>
                <a:sym typeface="Arial" panose="020B0604020202020204"/>
              </a:endParaRPr>
            </a:p>
          </p:txBody>
        </p:sp>
        <p:sp>
          <p:nvSpPr>
            <p:cNvPr id="22" name="文本框 39"/>
            <p:cNvSpPr txBox="1">
              <a:spLocks noChangeArrowheads="1"/>
            </p:cNvSpPr>
            <p:nvPr/>
          </p:nvSpPr>
          <p:spPr bwMode="auto">
            <a:xfrm>
              <a:off x="3037868" y="1885458"/>
              <a:ext cx="906280" cy="711996"/>
            </a:xfrm>
            <a:prstGeom prst="rect">
              <a:avLst/>
            </a:prstGeom>
            <a:noFill/>
            <a:ln w="9525">
              <a:noFill/>
              <a:miter lim="800000"/>
            </a:ln>
          </p:spPr>
          <p:txBody>
            <a:bodyPr wrap="square">
              <a:spAutoFit/>
            </a:bodyPr>
            <a:lstStyle/>
            <a:p>
              <a:pPr defTabSz="913765"/>
              <a:r>
                <a:rPr lang="en-US" altLang="zh-CN" kern="0" dirty="0">
                  <a:solidFill>
                    <a:schemeClr val="bg1"/>
                  </a:solidFill>
                  <a:latin typeface="Arial" panose="020B0604020202020204"/>
                  <a:ea typeface="微软雅黑" panose="020B0503020204020204" pitchFamily="34" charset="-122"/>
                  <a:cs typeface="+mn-ea"/>
                  <a:sym typeface="Arial" panose="020B0604020202020204"/>
                </a:rPr>
                <a:t>04</a:t>
              </a:r>
              <a:endParaRPr lang="zh-CN" altLang="en-US" kern="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23" name="飞哥PPT目录"/>
          <p:cNvGrpSpPr/>
          <p:nvPr/>
        </p:nvGrpSpPr>
        <p:grpSpPr bwMode="auto">
          <a:xfrm>
            <a:off x="1185286" y="3248633"/>
            <a:ext cx="513817" cy="399059"/>
            <a:chOff x="3015664" y="1844084"/>
            <a:chExt cx="990617" cy="769304"/>
          </a:xfrm>
        </p:grpSpPr>
        <p:sp>
          <p:nvSpPr>
            <p:cNvPr id="24" name="任意多边形 23"/>
            <p:cNvSpPr/>
            <p:nvPr/>
          </p:nvSpPr>
          <p:spPr>
            <a:xfrm rot="8100000" flipV="1">
              <a:off x="3050167" y="1844084"/>
              <a:ext cx="834144"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200" kern="0">
                <a:solidFill>
                  <a:srgbClr val="000000"/>
                </a:solidFill>
                <a:latin typeface="Arial" panose="020B0604020202020204"/>
                <a:ea typeface="微软雅黑" panose="020B0503020204020204" pitchFamily="34" charset="-122"/>
                <a:cs typeface="+mn-ea"/>
                <a:sym typeface="Arial" panose="020B0604020202020204"/>
              </a:endParaRPr>
            </a:p>
          </p:txBody>
        </p:sp>
        <p:sp>
          <p:nvSpPr>
            <p:cNvPr id="25" name="文本框 42"/>
            <p:cNvSpPr txBox="1">
              <a:spLocks noChangeArrowheads="1"/>
            </p:cNvSpPr>
            <p:nvPr/>
          </p:nvSpPr>
          <p:spPr bwMode="auto">
            <a:xfrm>
              <a:off x="3015664" y="1901392"/>
              <a:ext cx="990617" cy="711996"/>
            </a:xfrm>
            <a:prstGeom prst="rect">
              <a:avLst/>
            </a:prstGeom>
            <a:noFill/>
            <a:ln w="9525">
              <a:noFill/>
              <a:miter lim="800000"/>
            </a:ln>
          </p:spPr>
          <p:txBody>
            <a:bodyPr wrap="square">
              <a:spAutoFit/>
            </a:bodyPr>
            <a:lstStyle/>
            <a:p>
              <a:pPr defTabSz="913765"/>
              <a:r>
                <a:rPr lang="en-US" altLang="zh-CN" kern="0" dirty="0">
                  <a:solidFill>
                    <a:schemeClr val="bg1"/>
                  </a:solidFill>
                  <a:latin typeface="Arial" panose="020B0604020202020204"/>
                  <a:ea typeface="微软雅黑" panose="020B0503020204020204" pitchFamily="34" charset="-122"/>
                  <a:cs typeface="+mn-ea"/>
                  <a:sym typeface="Arial" panose="020B0604020202020204"/>
                </a:rPr>
                <a:t>03</a:t>
              </a:r>
              <a:endParaRPr lang="zh-CN" altLang="en-US" kern="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29" name="飞哥PPT目录"/>
          <p:cNvGrpSpPr/>
          <p:nvPr/>
        </p:nvGrpSpPr>
        <p:grpSpPr bwMode="auto">
          <a:xfrm>
            <a:off x="1204669" y="2725321"/>
            <a:ext cx="578685" cy="375075"/>
            <a:chOff x="2998768" y="1844085"/>
            <a:chExt cx="1115681" cy="721377"/>
          </a:xfrm>
        </p:grpSpPr>
        <p:sp>
          <p:nvSpPr>
            <p:cNvPr id="30" name="任意多边形 29"/>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200" kern="0">
                <a:solidFill>
                  <a:srgbClr val="000000"/>
                </a:solidFill>
                <a:latin typeface="Arial" panose="020B0604020202020204"/>
                <a:ea typeface="微软雅黑" panose="020B0503020204020204" pitchFamily="34" charset="-122"/>
                <a:cs typeface="+mn-ea"/>
                <a:sym typeface="Arial" panose="020B0604020202020204"/>
              </a:endParaRPr>
            </a:p>
          </p:txBody>
        </p:sp>
        <p:sp>
          <p:nvSpPr>
            <p:cNvPr id="31" name="文本框 48"/>
            <p:cNvSpPr txBox="1">
              <a:spLocks noChangeArrowheads="1"/>
            </p:cNvSpPr>
            <p:nvPr/>
          </p:nvSpPr>
          <p:spPr bwMode="auto">
            <a:xfrm>
              <a:off x="2998768" y="1855130"/>
              <a:ext cx="1115681" cy="710332"/>
            </a:xfrm>
            <a:prstGeom prst="rect">
              <a:avLst/>
            </a:prstGeom>
            <a:noFill/>
            <a:ln w="9525">
              <a:noFill/>
              <a:miter lim="800000"/>
            </a:ln>
          </p:spPr>
          <p:txBody>
            <a:bodyPr wrap="square">
              <a:spAutoFit/>
            </a:bodyPr>
            <a:lstStyle/>
            <a:p>
              <a:pPr defTabSz="913765"/>
              <a:r>
                <a:rPr lang="en-US" altLang="zh-CN" kern="0" dirty="0">
                  <a:solidFill>
                    <a:schemeClr val="bg1"/>
                  </a:solidFill>
                  <a:latin typeface="Arial" panose="020B0604020202020204"/>
                  <a:ea typeface="微软雅黑" panose="020B0503020204020204" pitchFamily="34" charset="-122"/>
                  <a:cs typeface="+mn-ea"/>
                  <a:sym typeface="Arial" panose="020B0604020202020204"/>
                </a:rPr>
                <a:t>02</a:t>
              </a:r>
              <a:endParaRPr lang="zh-CN" altLang="en-US" kern="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32" name="飞哥PPT目录"/>
          <p:cNvGrpSpPr/>
          <p:nvPr/>
        </p:nvGrpSpPr>
        <p:grpSpPr>
          <a:xfrm>
            <a:off x="1831251" y="2234878"/>
            <a:ext cx="2109122" cy="338595"/>
            <a:chOff x="4234903" y="1011639"/>
            <a:chExt cx="2569345" cy="412477"/>
          </a:xfrm>
        </p:grpSpPr>
        <p:sp>
          <p:nvSpPr>
            <p:cNvPr id="33" name="圆角矩形 32"/>
            <p:cNvSpPr/>
            <p:nvPr/>
          </p:nvSpPr>
          <p:spPr>
            <a:xfrm>
              <a:off x="4234903" y="1029467"/>
              <a:ext cx="2569345" cy="351085"/>
            </a:xfrm>
            <a:prstGeom prst="roundRect">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defTabSz="913765">
                <a:defRPr/>
              </a:pPr>
              <a:endParaRPr lang="zh-CN" altLang="en-US" sz="2700" kern="0" dirty="0">
                <a:solidFill>
                  <a:srgbClr val="000000"/>
                </a:solidFill>
                <a:latin typeface="Arial" panose="020B0604020202020204"/>
                <a:ea typeface="微软雅黑" panose="020B0503020204020204" pitchFamily="34" charset="-122"/>
                <a:cs typeface="+mn-ea"/>
                <a:sym typeface="Arial" panose="020B0604020202020204"/>
              </a:endParaRPr>
            </a:p>
          </p:txBody>
        </p:sp>
        <p:sp>
          <p:nvSpPr>
            <p:cNvPr id="34" name="矩形 33"/>
            <p:cNvSpPr/>
            <p:nvPr/>
          </p:nvSpPr>
          <p:spPr>
            <a:xfrm>
              <a:off x="4498570" y="1011639"/>
              <a:ext cx="1820488" cy="412477"/>
            </a:xfrm>
            <a:prstGeom prst="rect">
              <a:avLst/>
            </a:prstGeom>
          </p:spPr>
          <p:txBody>
            <a:bodyPr wrap="square" lIns="121960" tIns="60980" rIns="121960" bIns="60980">
              <a:spAutoFit/>
            </a:bodyPr>
            <a:lstStyle/>
            <a:p>
              <a:pPr defTabSz="913765">
                <a:defRPr/>
              </a:pPr>
              <a:r>
                <a:rPr lang="zh-CN" altLang="en-US" sz="1400" b="1" kern="100" dirty="0">
                  <a:solidFill>
                    <a:schemeClr val="bg1"/>
                  </a:solidFill>
                  <a:latin typeface="Arial" panose="020B0604020202020204"/>
                  <a:ea typeface="微软雅黑" panose="020B0503020204020204" pitchFamily="34" charset="-122"/>
                  <a:cs typeface="+mn-ea"/>
                  <a:sym typeface="Arial" panose="020B0604020202020204"/>
                </a:rPr>
                <a:t>年度工作概述</a:t>
              </a:r>
              <a:endParaRPr lang="zh-CN" altLang="zh-CN" sz="1400" b="1" kern="10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35" name="飞哥PPT目录"/>
          <p:cNvGrpSpPr/>
          <p:nvPr/>
        </p:nvGrpSpPr>
        <p:grpSpPr>
          <a:xfrm>
            <a:off x="1817790" y="2752447"/>
            <a:ext cx="2109122" cy="338595"/>
            <a:chOff x="4218505" y="1602700"/>
            <a:chExt cx="2569345" cy="412479"/>
          </a:xfrm>
        </p:grpSpPr>
        <p:sp>
          <p:nvSpPr>
            <p:cNvPr id="36" name="圆角矩形 35"/>
            <p:cNvSpPr/>
            <p:nvPr/>
          </p:nvSpPr>
          <p:spPr>
            <a:xfrm>
              <a:off x="4218505" y="1664094"/>
              <a:ext cx="2569345" cy="351085"/>
            </a:xfrm>
            <a:prstGeom prst="roundRect">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defTabSz="913765">
                <a:defRPr/>
              </a:pPr>
              <a:endParaRPr lang="zh-CN" altLang="en-US" sz="2700" kern="0" dirty="0">
                <a:solidFill>
                  <a:srgbClr val="000000"/>
                </a:solidFill>
                <a:latin typeface="Arial" panose="020B0604020202020204"/>
                <a:ea typeface="微软雅黑" panose="020B0503020204020204" pitchFamily="34" charset="-122"/>
                <a:cs typeface="+mn-ea"/>
                <a:sym typeface="Arial" panose="020B0604020202020204"/>
              </a:endParaRPr>
            </a:p>
          </p:txBody>
        </p:sp>
        <p:sp>
          <p:nvSpPr>
            <p:cNvPr id="37" name="矩形 36"/>
            <p:cNvSpPr/>
            <p:nvPr/>
          </p:nvSpPr>
          <p:spPr>
            <a:xfrm>
              <a:off x="4527124" y="1602700"/>
              <a:ext cx="1820488" cy="412479"/>
            </a:xfrm>
            <a:prstGeom prst="rect">
              <a:avLst/>
            </a:prstGeom>
          </p:spPr>
          <p:txBody>
            <a:bodyPr wrap="square" lIns="121960" tIns="60980" rIns="121960" bIns="60980">
              <a:spAutoFit/>
            </a:bodyPr>
            <a:lstStyle/>
            <a:p>
              <a:pPr defTabSz="913765">
                <a:defRPr/>
              </a:pPr>
              <a:r>
                <a:rPr lang="zh-CN" altLang="en-US" sz="1400" b="1" kern="100" dirty="0">
                  <a:solidFill>
                    <a:schemeClr val="bg1"/>
                  </a:solidFill>
                  <a:latin typeface="Arial" panose="020B0604020202020204"/>
                  <a:ea typeface="微软雅黑" panose="020B0503020204020204" pitchFamily="34" charset="-122"/>
                  <a:cs typeface="+mn-ea"/>
                  <a:sym typeface="Arial" panose="020B0604020202020204"/>
                </a:rPr>
                <a:t>工作完成情况</a:t>
              </a:r>
              <a:endParaRPr lang="zh-CN" altLang="zh-CN" sz="1400" b="1" kern="10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41" name="飞哥PPT目录"/>
          <p:cNvGrpSpPr/>
          <p:nvPr/>
        </p:nvGrpSpPr>
        <p:grpSpPr>
          <a:xfrm>
            <a:off x="1803102" y="3275759"/>
            <a:ext cx="2109122" cy="338595"/>
            <a:chOff x="4234903" y="2971358"/>
            <a:chExt cx="2569345" cy="412478"/>
          </a:xfrm>
        </p:grpSpPr>
        <p:sp>
          <p:nvSpPr>
            <p:cNvPr id="42" name="圆角矩形 41"/>
            <p:cNvSpPr/>
            <p:nvPr/>
          </p:nvSpPr>
          <p:spPr>
            <a:xfrm>
              <a:off x="4234903" y="3008936"/>
              <a:ext cx="2569345" cy="351085"/>
            </a:xfrm>
            <a:prstGeom prst="roundRect">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defTabSz="913765">
                <a:defRPr/>
              </a:pPr>
              <a:endParaRPr lang="zh-CN" altLang="en-US" sz="2700" kern="0" dirty="0">
                <a:solidFill>
                  <a:srgbClr val="000000"/>
                </a:solidFill>
                <a:latin typeface="Arial" panose="020B0604020202020204"/>
                <a:ea typeface="微软雅黑" panose="020B0503020204020204" pitchFamily="34" charset="-122"/>
                <a:cs typeface="+mn-ea"/>
                <a:sym typeface="Arial" panose="020B0604020202020204"/>
              </a:endParaRPr>
            </a:p>
          </p:txBody>
        </p:sp>
        <p:sp>
          <p:nvSpPr>
            <p:cNvPr id="43" name="矩形 42"/>
            <p:cNvSpPr/>
            <p:nvPr/>
          </p:nvSpPr>
          <p:spPr>
            <a:xfrm>
              <a:off x="4520319" y="2971358"/>
              <a:ext cx="1877599" cy="412478"/>
            </a:xfrm>
            <a:prstGeom prst="rect">
              <a:avLst/>
            </a:prstGeom>
          </p:spPr>
          <p:txBody>
            <a:bodyPr wrap="square" lIns="121960" tIns="60980" rIns="121960" bIns="60980">
              <a:spAutoFit/>
            </a:bodyPr>
            <a:lstStyle/>
            <a:p>
              <a:pPr defTabSz="913765">
                <a:defRPr/>
              </a:pPr>
              <a:r>
                <a:rPr lang="zh-CN" altLang="en-US" sz="1400" b="1" kern="100" dirty="0">
                  <a:solidFill>
                    <a:schemeClr val="bg1"/>
                  </a:solidFill>
                  <a:latin typeface="Arial" panose="020B0604020202020204"/>
                  <a:ea typeface="微软雅黑" panose="020B0503020204020204" pitchFamily="34" charset="-122"/>
                  <a:cs typeface="+mn-ea"/>
                  <a:sym typeface="Arial" panose="020B0604020202020204"/>
                </a:rPr>
                <a:t>工作存在不足</a:t>
              </a:r>
              <a:endParaRPr lang="zh-CN" altLang="zh-CN" sz="1400" b="1" kern="10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44" name="飞哥PPT目录"/>
          <p:cNvGrpSpPr/>
          <p:nvPr/>
        </p:nvGrpSpPr>
        <p:grpSpPr>
          <a:xfrm>
            <a:off x="1803102" y="3823055"/>
            <a:ext cx="2109122" cy="353983"/>
            <a:chOff x="4234903" y="3626388"/>
            <a:chExt cx="2569345" cy="431224"/>
          </a:xfrm>
        </p:grpSpPr>
        <p:sp>
          <p:nvSpPr>
            <p:cNvPr id="45" name="圆角矩形 44"/>
            <p:cNvSpPr/>
            <p:nvPr/>
          </p:nvSpPr>
          <p:spPr>
            <a:xfrm>
              <a:off x="4234903" y="3660029"/>
              <a:ext cx="2569345" cy="351085"/>
            </a:xfrm>
            <a:prstGeom prst="roundRect">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defTabSz="913765">
                <a:defRPr/>
              </a:pPr>
              <a:endParaRPr lang="zh-CN" altLang="en-US" sz="2700" kern="0" dirty="0">
                <a:solidFill>
                  <a:srgbClr val="000000"/>
                </a:solidFill>
                <a:latin typeface="Arial" panose="020B0604020202020204"/>
                <a:ea typeface="微软雅黑" panose="020B0503020204020204" pitchFamily="34" charset="-122"/>
                <a:cs typeface="+mn-ea"/>
                <a:sym typeface="Arial" panose="020B0604020202020204"/>
              </a:endParaRPr>
            </a:p>
          </p:txBody>
        </p:sp>
        <p:sp>
          <p:nvSpPr>
            <p:cNvPr id="46" name="矩形 45"/>
            <p:cNvSpPr/>
            <p:nvPr/>
          </p:nvSpPr>
          <p:spPr>
            <a:xfrm>
              <a:off x="4564423" y="3626388"/>
              <a:ext cx="1877509" cy="431224"/>
            </a:xfrm>
            <a:prstGeom prst="rect">
              <a:avLst/>
            </a:prstGeom>
          </p:spPr>
          <p:txBody>
            <a:bodyPr wrap="square" lIns="121960" tIns="60980" rIns="121960" bIns="60980">
              <a:spAutoFit/>
            </a:bodyPr>
            <a:lstStyle/>
            <a:p>
              <a:pPr defTabSz="913765">
                <a:defRPr/>
              </a:pPr>
              <a:r>
                <a:rPr lang="zh-CN" altLang="en-US" sz="1500" b="1" kern="100" dirty="0">
                  <a:solidFill>
                    <a:schemeClr val="bg1"/>
                  </a:solidFill>
                  <a:latin typeface="Arial" panose="020B0604020202020204"/>
                  <a:ea typeface="微软雅黑" panose="020B0503020204020204" pitchFamily="34" charset="-122"/>
                  <a:cs typeface="+mn-ea"/>
                  <a:sym typeface="Arial" panose="020B0604020202020204"/>
                </a:rPr>
                <a:t>明年工作计划</a:t>
              </a:r>
              <a:endParaRPr lang="zh-CN" altLang="zh-CN" sz="1500" b="1" kern="100" dirty="0">
                <a:solidFill>
                  <a:schemeClr val="bg1"/>
                </a:solidFill>
                <a:latin typeface="Arial" panose="020B0604020202020204"/>
                <a:ea typeface="微软雅黑" panose="020B0503020204020204" pitchFamily="34" charset="-122"/>
                <a:cs typeface="+mn-ea"/>
                <a:sym typeface="Arial" panose="020B0604020202020204"/>
              </a:endParaRPr>
            </a:p>
          </p:txBody>
        </p:sp>
      </p:grpSp>
      <p:sp>
        <p:nvSpPr>
          <p:cNvPr id="48" name="飞哥PPT目录"/>
          <p:cNvSpPr/>
          <p:nvPr/>
        </p:nvSpPr>
        <p:spPr>
          <a:xfrm rot="16200000">
            <a:off x="600181" y="3155712"/>
            <a:ext cx="432765" cy="510571"/>
          </a:xfrm>
          <a:prstGeom prst="downArrow">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defTabSz="1218565"/>
            <a:endParaRPr lang="zh-CN" altLang="en-US" sz="2400" kern="0">
              <a:solidFill>
                <a:srgbClr val="000000"/>
              </a:solidFill>
              <a:latin typeface="Arial" panose="020B0604020202020204"/>
              <a:ea typeface="微软雅黑" panose="020B0503020204020204" pitchFamily="34" charset="-122"/>
              <a:cs typeface="+mn-ea"/>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900" advTm="8009">
        <p14:warp dir="in"/>
      </p:transition>
    </mc:Choice>
    <mc:Fallback>
      <p:transition spd="slow" advTm="8009">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30000">
                                          <p:cBhvr additive="base">
                                            <p:cTn id="7" dur="500" fill="hold"/>
                                            <p:tgtEl>
                                              <p:spTgt spid="8"/>
                                            </p:tgtEl>
                                            <p:attrNameLst>
                                              <p:attrName>ppt_x</p:attrName>
                                            </p:attrNameLst>
                                          </p:cBhvr>
                                          <p:tavLst>
                                            <p:tav tm="0">
                                              <p:val>
                                                <p:strVal val="0-#ppt_w/2"/>
                                              </p:val>
                                            </p:tav>
                                            <p:tav tm="100000">
                                              <p:val>
                                                <p:strVal val="#ppt_x"/>
                                              </p:val>
                                            </p:tav>
                                          </p:tavLst>
                                        </p:anim>
                                        <p:anim calcmode="lin" valueType="num" p14:bounceEnd="30000">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30000">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14:bounceEnd="30000">
                                          <p:cBhvr additive="base">
                                            <p:cTn id="12" dur="500" fill="hold"/>
                                            <p:tgtEl>
                                              <p:spTgt spid="10"/>
                                            </p:tgtEl>
                                            <p:attrNameLst>
                                              <p:attrName>ppt_x</p:attrName>
                                            </p:attrNameLst>
                                          </p:cBhvr>
                                          <p:tavLst>
                                            <p:tav tm="0">
                                              <p:val>
                                                <p:strVal val="0-#ppt_w/2"/>
                                              </p:val>
                                            </p:tav>
                                            <p:tav tm="100000">
                                              <p:val>
                                                <p:strVal val="#ppt_x"/>
                                              </p:val>
                                            </p:tav>
                                          </p:tavLst>
                                        </p:anim>
                                        <p:anim calcmode="lin" valueType="num" p14:bounceEnd="30000">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14:presetBounceEnd="30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30000">
                                          <p:cBhvr additive="base">
                                            <p:cTn id="17" dur="500" fill="hold"/>
                                            <p:tgtEl>
                                              <p:spTgt spid="9"/>
                                            </p:tgtEl>
                                            <p:attrNameLst>
                                              <p:attrName>ppt_x</p:attrName>
                                            </p:attrNameLst>
                                          </p:cBhvr>
                                          <p:tavLst>
                                            <p:tav tm="0">
                                              <p:val>
                                                <p:strVal val="0-#ppt_w/2"/>
                                              </p:val>
                                            </p:tav>
                                            <p:tav tm="100000">
                                              <p:val>
                                                <p:strVal val="#ppt_x"/>
                                              </p:val>
                                            </p:tav>
                                          </p:tavLst>
                                        </p:anim>
                                        <p:anim calcmode="lin" valueType="num" p14:bounceEnd="30000">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6" presetClass="entr" presetSubtype="2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childTnLst>
                              </p:cTn>
                            </p:par>
                            <p:par>
                              <p:cTn id="29" fill="hold">
                                <p:stCondLst>
                                  <p:cond delay="2500"/>
                                </p:stCondLst>
                                <p:childTnLst>
                                  <p:par>
                                    <p:cTn id="30" presetID="14" presetClass="entr" presetSubtype="1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par>
                              <p:cTn id="37" fill="hold">
                                <p:stCondLst>
                                  <p:cond delay="3500"/>
                                </p:stCondLst>
                                <p:childTnLst>
                                  <p:par>
                                    <p:cTn id="38" presetID="23" presetClass="entr" presetSubtype="528"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 calcmode="lin" valueType="num">
                                          <p:cBhvr>
                                            <p:cTn id="42" dur="500" fill="hold"/>
                                            <p:tgtEl>
                                              <p:spTgt spid="17"/>
                                            </p:tgtEl>
                                            <p:attrNameLst>
                                              <p:attrName>ppt_x</p:attrName>
                                            </p:attrNameLst>
                                          </p:cBhvr>
                                          <p:tavLst>
                                            <p:tav tm="0">
                                              <p:val>
                                                <p:fltVal val="0.5"/>
                                              </p:val>
                                            </p:tav>
                                            <p:tav tm="100000">
                                              <p:val>
                                                <p:strVal val="#ppt_x"/>
                                              </p:val>
                                            </p:tav>
                                          </p:tavLst>
                                        </p:anim>
                                        <p:anim calcmode="lin" valueType="num">
                                          <p:cBhvr>
                                            <p:cTn id="43" dur="500" fill="hold"/>
                                            <p:tgtEl>
                                              <p:spTgt spid="17"/>
                                            </p:tgtEl>
                                            <p:attrNameLst>
                                              <p:attrName>ppt_y</p:attrName>
                                            </p:attrNameLst>
                                          </p:cBhvr>
                                          <p:tavLst>
                                            <p:tav tm="0">
                                              <p:val>
                                                <p:fltVal val="0.5"/>
                                              </p:val>
                                            </p:tav>
                                            <p:tav tm="100000">
                                              <p:val>
                                                <p:strVal val="#ppt_y"/>
                                              </p:val>
                                            </p:tav>
                                          </p:tavLst>
                                        </p:anim>
                                      </p:childTnLst>
                                    </p:cTn>
                                  </p:par>
                                  <p:par>
                                    <p:cTn id="44" presetID="23" presetClass="entr" presetSubtype="528" fill="hold" nodeType="withEffect">
                                      <p:stCondLst>
                                        <p:cond delay="20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 calcmode="lin" valueType="num">
                                          <p:cBhvr>
                                            <p:cTn id="48" dur="500" fill="hold"/>
                                            <p:tgtEl>
                                              <p:spTgt spid="29"/>
                                            </p:tgtEl>
                                            <p:attrNameLst>
                                              <p:attrName>ppt_x</p:attrName>
                                            </p:attrNameLst>
                                          </p:cBhvr>
                                          <p:tavLst>
                                            <p:tav tm="0">
                                              <p:val>
                                                <p:fltVal val="0.5"/>
                                              </p:val>
                                            </p:tav>
                                            <p:tav tm="100000">
                                              <p:val>
                                                <p:strVal val="#ppt_x"/>
                                              </p:val>
                                            </p:tav>
                                          </p:tavLst>
                                        </p:anim>
                                        <p:anim calcmode="lin" valueType="num">
                                          <p:cBhvr>
                                            <p:cTn id="49" dur="500" fill="hold"/>
                                            <p:tgtEl>
                                              <p:spTgt spid="29"/>
                                            </p:tgtEl>
                                            <p:attrNameLst>
                                              <p:attrName>ppt_y</p:attrName>
                                            </p:attrNameLst>
                                          </p:cBhvr>
                                          <p:tavLst>
                                            <p:tav tm="0">
                                              <p:val>
                                                <p:fltVal val="0.5"/>
                                              </p:val>
                                            </p:tav>
                                            <p:tav tm="100000">
                                              <p:val>
                                                <p:strVal val="#ppt_y"/>
                                              </p:val>
                                            </p:tav>
                                          </p:tavLst>
                                        </p:anim>
                                      </p:childTnLst>
                                    </p:cTn>
                                  </p:par>
                                  <p:par>
                                    <p:cTn id="50" presetID="23" presetClass="entr" presetSubtype="528" fill="hold" nodeType="withEffect">
                                      <p:stCondLst>
                                        <p:cond delay="60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 calcmode="lin" valueType="num">
                                          <p:cBhvr>
                                            <p:cTn id="54" dur="500" fill="hold"/>
                                            <p:tgtEl>
                                              <p:spTgt spid="23"/>
                                            </p:tgtEl>
                                            <p:attrNameLst>
                                              <p:attrName>ppt_x</p:attrName>
                                            </p:attrNameLst>
                                          </p:cBhvr>
                                          <p:tavLst>
                                            <p:tav tm="0">
                                              <p:val>
                                                <p:fltVal val="0.5"/>
                                              </p:val>
                                            </p:tav>
                                            <p:tav tm="100000">
                                              <p:val>
                                                <p:strVal val="#ppt_x"/>
                                              </p:val>
                                            </p:tav>
                                          </p:tavLst>
                                        </p:anim>
                                        <p:anim calcmode="lin" valueType="num">
                                          <p:cBhvr>
                                            <p:cTn id="55" dur="500" fill="hold"/>
                                            <p:tgtEl>
                                              <p:spTgt spid="23"/>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800"/>
                                      </p:stCondLst>
                                      <p:childTnLst>
                                        <p:set>
                                          <p:cBhvr>
                                            <p:cTn id="57" dur="1" fill="hold">
                                              <p:stCondLst>
                                                <p:cond delay="0"/>
                                              </p:stCondLst>
                                            </p:cTn>
                                            <p:tgtEl>
                                              <p:spTgt spid="20"/>
                                            </p:tgtEl>
                                            <p:attrNameLst>
                                              <p:attrName>style.visibility</p:attrName>
                                            </p:attrNameLst>
                                          </p:cBhvr>
                                          <p:to>
                                            <p:strVal val="visible"/>
                                          </p:to>
                                        </p:set>
                                        <p:anim calcmode="lin" valueType="num">
                                          <p:cBhvr>
                                            <p:cTn id="58" dur="500" fill="hold"/>
                                            <p:tgtEl>
                                              <p:spTgt spid="20"/>
                                            </p:tgtEl>
                                            <p:attrNameLst>
                                              <p:attrName>ppt_w</p:attrName>
                                            </p:attrNameLst>
                                          </p:cBhvr>
                                          <p:tavLst>
                                            <p:tav tm="0">
                                              <p:val>
                                                <p:fltVal val="0"/>
                                              </p:val>
                                            </p:tav>
                                            <p:tav tm="100000">
                                              <p:val>
                                                <p:strVal val="#ppt_w"/>
                                              </p:val>
                                            </p:tav>
                                          </p:tavLst>
                                        </p:anim>
                                        <p:anim calcmode="lin" valueType="num">
                                          <p:cBhvr>
                                            <p:cTn id="59" dur="500" fill="hold"/>
                                            <p:tgtEl>
                                              <p:spTgt spid="20"/>
                                            </p:tgtEl>
                                            <p:attrNameLst>
                                              <p:attrName>ppt_h</p:attrName>
                                            </p:attrNameLst>
                                          </p:cBhvr>
                                          <p:tavLst>
                                            <p:tav tm="0">
                                              <p:val>
                                                <p:fltVal val="0"/>
                                              </p:val>
                                            </p:tav>
                                            <p:tav tm="100000">
                                              <p:val>
                                                <p:strVal val="#ppt_h"/>
                                              </p:val>
                                            </p:tav>
                                          </p:tavLst>
                                        </p:anim>
                                        <p:anim calcmode="lin" valueType="num">
                                          <p:cBhvr>
                                            <p:cTn id="60" dur="500" fill="hold"/>
                                            <p:tgtEl>
                                              <p:spTgt spid="20"/>
                                            </p:tgtEl>
                                            <p:attrNameLst>
                                              <p:attrName>ppt_x</p:attrName>
                                            </p:attrNameLst>
                                          </p:cBhvr>
                                          <p:tavLst>
                                            <p:tav tm="0">
                                              <p:val>
                                                <p:fltVal val="0.5"/>
                                              </p:val>
                                            </p:tav>
                                            <p:tav tm="100000">
                                              <p:val>
                                                <p:strVal val="#ppt_x"/>
                                              </p:val>
                                            </p:tav>
                                          </p:tavLst>
                                        </p:anim>
                                        <p:anim calcmode="lin" valueType="num">
                                          <p:cBhvr>
                                            <p:cTn id="61" dur="500" fill="hold"/>
                                            <p:tgtEl>
                                              <p:spTgt spid="20"/>
                                            </p:tgtEl>
                                            <p:attrNameLst>
                                              <p:attrName>ppt_y</p:attrName>
                                            </p:attrNameLst>
                                          </p:cBhvr>
                                          <p:tavLst>
                                            <p:tav tm="0">
                                              <p:val>
                                                <p:fltVal val="0.5"/>
                                              </p:val>
                                            </p:tav>
                                            <p:tav tm="100000">
                                              <p:val>
                                                <p:strVal val="#ppt_y"/>
                                              </p:val>
                                            </p:tav>
                                          </p:tavLst>
                                        </p:anim>
                                      </p:childTnLst>
                                    </p:cTn>
                                  </p:par>
                                </p:childTnLst>
                              </p:cTn>
                            </p:par>
                            <p:par>
                              <p:cTn id="62" fill="hold">
                                <p:stCondLst>
                                  <p:cond delay="4000"/>
                                </p:stCondLst>
                                <p:childTnLst>
                                  <p:par>
                                    <p:cTn id="63" presetID="42" presetClass="entr" presetSubtype="0" fill="hold"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1000"/>
                                            <p:tgtEl>
                                              <p:spTgt spid="32"/>
                                            </p:tgtEl>
                                          </p:cBhvr>
                                        </p:animEffect>
                                        <p:anim calcmode="lin" valueType="num">
                                          <p:cBhvr>
                                            <p:cTn id="66" dur="1000" fill="hold"/>
                                            <p:tgtEl>
                                              <p:spTgt spid="32"/>
                                            </p:tgtEl>
                                            <p:attrNameLst>
                                              <p:attrName>ppt_x</p:attrName>
                                            </p:attrNameLst>
                                          </p:cBhvr>
                                          <p:tavLst>
                                            <p:tav tm="0">
                                              <p:val>
                                                <p:strVal val="#ppt_x"/>
                                              </p:val>
                                            </p:tav>
                                            <p:tav tm="100000">
                                              <p:val>
                                                <p:strVal val="#ppt_x"/>
                                              </p:val>
                                            </p:tav>
                                          </p:tavLst>
                                        </p:anim>
                                        <p:anim calcmode="lin" valueType="num">
                                          <p:cBhvr>
                                            <p:cTn id="67" dur="1000" fill="hold"/>
                                            <p:tgtEl>
                                              <p:spTgt spid="32"/>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2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1000"/>
                                            <p:tgtEl>
                                              <p:spTgt spid="35"/>
                                            </p:tgtEl>
                                          </p:cBhvr>
                                        </p:animEffect>
                                        <p:anim calcmode="lin" valueType="num">
                                          <p:cBhvr>
                                            <p:cTn id="71" dur="1000" fill="hold"/>
                                            <p:tgtEl>
                                              <p:spTgt spid="35"/>
                                            </p:tgtEl>
                                            <p:attrNameLst>
                                              <p:attrName>ppt_x</p:attrName>
                                            </p:attrNameLst>
                                          </p:cBhvr>
                                          <p:tavLst>
                                            <p:tav tm="0">
                                              <p:val>
                                                <p:strVal val="#ppt_x"/>
                                              </p:val>
                                            </p:tav>
                                            <p:tav tm="100000">
                                              <p:val>
                                                <p:strVal val="#ppt_x"/>
                                              </p:val>
                                            </p:tav>
                                          </p:tavLst>
                                        </p:anim>
                                        <p:anim calcmode="lin" valueType="num">
                                          <p:cBhvr>
                                            <p:cTn id="72" dur="1000" fill="hold"/>
                                            <p:tgtEl>
                                              <p:spTgt spid="3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60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1000"/>
                                            <p:tgtEl>
                                              <p:spTgt spid="41"/>
                                            </p:tgtEl>
                                          </p:cBhvr>
                                        </p:animEffect>
                                        <p:anim calcmode="lin" valueType="num">
                                          <p:cBhvr>
                                            <p:cTn id="76" dur="1000" fill="hold"/>
                                            <p:tgtEl>
                                              <p:spTgt spid="41"/>
                                            </p:tgtEl>
                                            <p:attrNameLst>
                                              <p:attrName>ppt_x</p:attrName>
                                            </p:attrNameLst>
                                          </p:cBhvr>
                                          <p:tavLst>
                                            <p:tav tm="0">
                                              <p:val>
                                                <p:strVal val="#ppt_x"/>
                                              </p:val>
                                            </p:tav>
                                            <p:tav tm="100000">
                                              <p:val>
                                                <p:strVal val="#ppt_x"/>
                                              </p:val>
                                            </p:tav>
                                          </p:tavLst>
                                        </p:anim>
                                        <p:anim calcmode="lin" valueType="num">
                                          <p:cBhvr>
                                            <p:cTn id="77" dur="1000" fill="hold"/>
                                            <p:tgtEl>
                                              <p:spTgt spid="41"/>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800"/>
                                      </p:stCondLst>
                                      <p:childTnLst>
                                        <p:set>
                                          <p:cBhvr>
                                            <p:cTn id="79" dur="1" fill="hold">
                                              <p:stCondLst>
                                                <p:cond delay="0"/>
                                              </p:stCondLst>
                                            </p:cTn>
                                            <p:tgtEl>
                                              <p:spTgt spid="44"/>
                                            </p:tgtEl>
                                            <p:attrNameLst>
                                              <p:attrName>style.visibility</p:attrName>
                                            </p:attrNameLst>
                                          </p:cBhvr>
                                          <p:to>
                                            <p:strVal val="visible"/>
                                          </p:to>
                                        </p:set>
                                        <p:animEffect transition="in" filter="fade">
                                          <p:cBhvr>
                                            <p:cTn id="80" dur="1000"/>
                                            <p:tgtEl>
                                              <p:spTgt spid="44"/>
                                            </p:tgtEl>
                                          </p:cBhvr>
                                        </p:animEffect>
                                        <p:anim calcmode="lin" valueType="num">
                                          <p:cBhvr>
                                            <p:cTn id="81" dur="1000" fill="hold"/>
                                            <p:tgtEl>
                                              <p:spTgt spid="44"/>
                                            </p:tgtEl>
                                            <p:attrNameLst>
                                              <p:attrName>ppt_x</p:attrName>
                                            </p:attrNameLst>
                                          </p:cBhvr>
                                          <p:tavLst>
                                            <p:tav tm="0">
                                              <p:val>
                                                <p:strVal val="#ppt_x"/>
                                              </p:val>
                                            </p:tav>
                                            <p:tav tm="100000">
                                              <p:val>
                                                <p:strVal val="#ppt_x"/>
                                              </p:val>
                                            </p:tav>
                                          </p:tavLst>
                                        </p:anim>
                                        <p:anim calcmode="lin" valueType="num">
                                          <p:cBhvr>
                                            <p:cTn id="82" dur="1000" fill="hold"/>
                                            <p:tgtEl>
                                              <p:spTgt spid="44"/>
                                            </p:tgtEl>
                                            <p:attrNameLst>
                                              <p:attrName>ppt_y</p:attrName>
                                            </p:attrNameLst>
                                          </p:cBhvr>
                                          <p:tavLst>
                                            <p:tav tm="0">
                                              <p:val>
                                                <p:strVal val="#ppt_y+.1"/>
                                              </p:val>
                                            </p:tav>
                                            <p:tav tm="100000">
                                              <p:val>
                                                <p:strVal val="#ppt_y"/>
                                              </p:val>
                                            </p:tav>
                                          </p:tavLst>
                                        </p:anim>
                                      </p:childTnLst>
                                    </p:cTn>
                                  </p:par>
                                </p:childTnLst>
                              </p:cTn>
                            </p:par>
                            <p:par>
                              <p:cTn id="83" fill="hold">
                                <p:stCondLst>
                                  <p:cond delay="5000"/>
                                </p:stCondLst>
                                <p:childTnLst>
                                  <p:par>
                                    <p:cTn id="84" presetID="2" presetClass="entr" presetSubtype="8" fill="hold" grpId="0" nodeType="afterEffect" p14:presetBounceEnd="30000">
                                      <p:stCondLst>
                                        <p:cond delay="0"/>
                                      </p:stCondLst>
                                      <p:childTnLst>
                                        <p:set>
                                          <p:cBhvr>
                                            <p:cTn id="85" dur="1" fill="hold">
                                              <p:stCondLst>
                                                <p:cond delay="0"/>
                                              </p:stCondLst>
                                            </p:cTn>
                                            <p:tgtEl>
                                              <p:spTgt spid="48"/>
                                            </p:tgtEl>
                                            <p:attrNameLst>
                                              <p:attrName>style.visibility</p:attrName>
                                            </p:attrNameLst>
                                          </p:cBhvr>
                                          <p:to>
                                            <p:strVal val="visible"/>
                                          </p:to>
                                        </p:set>
                                        <p:anim calcmode="lin" valueType="num" p14:bounceEnd="30000">
                                          <p:cBhvr additive="base">
                                            <p:cTn id="86" dur="500" fill="hold"/>
                                            <p:tgtEl>
                                              <p:spTgt spid="48"/>
                                            </p:tgtEl>
                                            <p:attrNameLst>
                                              <p:attrName>ppt_x</p:attrName>
                                            </p:attrNameLst>
                                          </p:cBhvr>
                                          <p:tavLst>
                                            <p:tav tm="0">
                                              <p:val>
                                                <p:strVal val="0-#ppt_w/2"/>
                                              </p:val>
                                            </p:tav>
                                            <p:tav tm="100000">
                                              <p:val>
                                                <p:strVal val="#ppt_x"/>
                                              </p:val>
                                            </p:tav>
                                          </p:tavLst>
                                        </p:anim>
                                        <p:anim calcmode="lin" valueType="num" p14:bounceEnd="30000">
                                          <p:cBhvr additive="base">
                                            <p:cTn id="87"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2" grpId="0"/>
          <p:bldP spid="13" grpId="0"/>
          <p:bldP spid="4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6" presetClass="entr" presetSubtype="2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childTnLst>
                              </p:cTn>
                            </p:par>
                            <p:par>
                              <p:cTn id="29" fill="hold">
                                <p:stCondLst>
                                  <p:cond delay="2500"/>
                                </p:stCondLst>
                                <p:childTnLst>
                                  <p:par>
                                    <p:cTn id="30" presetID="14" presetClass="entr" presetSubtype="1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par>
                              <p:cTn id="37" fill="hold">
                                <p:stCondLst>
                                  <p:cond delay="3500"/>
                                </p:stCondLst>
                                <p:childTnLst>
                                  <p:par>
                                    <p:cTn id="38" presetID="23" presetClass="entr" presetSubtype="528"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 calcmode="lin" valueType="num">
                                          <p:cBhvr>
                                            <p:cTn id="42" dur="500" fill="hold"/>
                                            <p:tgtEl>
                                              <p:spTgt spid="17"/>
                                            </p:tgtEl>
                                            <p:attrNameLst>
                                              <p:attrName>ppt_x</p:attrName>
                                            </p:attrNameLst>
                                          </p:cBhvr>
                                          <p:tavLst>
                                            <p:tav tm="0">
                                              <p:val>
                                                <p:fltVal val="0.5"/>
                                              </p:val>
                                            </p:tav>
                                            <p:tav tm="100000">
                                              <p:val>
                                                <p:strVal val="#ppt_x"/>
                                              </p:val>
                                            </p:tav>
                                          </p:tavLst>
                                        </p:anim>
                                        <p:anim calcmode="lin" valueType="num">
                                          <p:cBhvr>
                                            <p:cTn id="43" dur="500" fill="hold"/>
                                            <p:tgtEl>
                                              <p:spTgt spid="17"/>
                                            </p:tgtEl>
                                            <p:attrNameLst>
                                              <p:attrName>ppt_y</p:attrName>
                                            </p:attrNameLst>
                                          </p:cBhvr>
                                          <p:tavLst>
                                            <p:tav tm="0">
                                              <p:val>
                                                <p:fltVal val="0.5"/>
                                              </p:val>
                                            </p:tav>
                                            <p:tav tm="100000">
                                              <p:val>
                                                <p:strVal val="#ppt_y"/>
                                              </p:val>
                                            </p:tav>
                                          </p:tavLst>
                                        </p:anim>
                                      </p:childTnLst>
                                    </p:cTn>
                                  </p:par>
                                  <p:par>
                                    <p:cTn id="44" presetID="23" presetClass="entr" presetSubtype="528" fill="hold" nodeType="withEffect">
                                      <p:stCondLst>
                                        <p:cond delay="20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 calcmode="lin" valueType="num">
                                          <p:cBhvr>
                                            <p:cTn id="48" dur="500" fill="hold"/>
                                            <p:tgtEl>
                                              <p:spTgt spid="29"/>
                                            </p:tgtEl>
                                            <p:attrNameLst>
                                              <p:attrName>ppt_x</p:attrName>
                                            </p:attrNameLst>
                                          </p:cBhvr>
                                          <p:tavLst>
                                            <p:tav tm="0">
                                              <p:val>
                                                <p:fltVal val="0.5"/>
                                              </p:val>
                                            </p:tav>
                                            <p:tav tm="100000">
                                              <p:val>
                                                <p:strVal val="#ppt_x"/>
                                              </p:val>
                                            </p:tav>
                                          </p:tavLst>
                                        </p:anim>
                                        <p:anim calcmode="lin" valueType="num">
                                          <p:cBhvr>
                                            <p:cTn id="49" dur="500" fill="hold"/>
                                            <p:tgtEl>
                                              <p:spTgt spid="29"/>
                                            </p:tgtEl>
                                            <p:attrNameLst>
                                              <p:attrName>ppt_y</p:attrName>
                                            </p:attrNameLst>
                                          </p:cBhvr>
                                          <p:tavLst>
                                            <p:tav tm="0">
                                              <p:val>
                                                <p:fltVal val="0.5"/>
                                              </p:val>
                                            </p:tav>
                                            <p:tav tm="100000">
                                              <p:val>
                                                <p:strVal val="#ppt_y"/>
                                              </p:val>
                                            </p:tav>
                                          </p:tavLst>
                                        </p:anim>
                                      </p:childTnLst>
                                    </p:cTn>
                                  </p:par>
                                  <p:par>
                                    <p:cTn id="50" presetID="23" presetClass="entr" presetSubtype="528" fill="hold" nodeType="withEffect">
                                      <p:stCondLst>
                                        <p:cond delay="60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 calcmode="lin" valueType="num">
                                          <p:cBhvr>
                                            <p:cTn id="54" dur="500" fill="hold"/>
                                            <p:tgtEl>
                                              <p:spTgt spid="23"/>
                                            </p:tgtEl>
                                            <p:attrNameLst>
                                              <p:attrName>ppt_x</p:attrName>
                                            </p:attrNameLst>
                                          </p:cBhvr>
                                          <p:tavLst>
                                            <p:tav tm="0">
                                              <p:val>
                                                <p:fltVal val="0.5"/>
                                              </p:val>
                                            </p:tav>
                                            <p:tav tm="100000">
                                              <p:val>
                                                <p:strVal val="#ppt_x"/>
                                              </p:val>
                                            </p:tav>
                                          </p:tavLst>
                                        </p:anim>
                                        <p:anim calcmode="lin" valueType="num">
                                          <p:cBhvr>
                                            <p:cTn id="55" dur="500" fill="hold"/>
                                            <p:tgtEl>
                                              <p:spTgt spid="23"/>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800"/>
                                      </p:stCondLst>
                                      <p:childTnLst>
                                        <p:set>
                                          <p:cBhvr>
                                            <p:cTn id="57" dur="1" fill="hold">
                                              <p:stCondLst>
                                                <p:cond delay="0"/>
                                              </p:stCondLst>
                                            </p:cTn>
                                            <p:tgtEl>
                                              <p:spTgt spid="20"/>
                                            </p:tgtEl>
                                            <p:attrNameLst>
                                              <p:attrName>style.visibility</p:attrName>
                                            </p:attrNameLst>
                                          </p:cBhvr>
                                          <p:to>
                                            <p:strVal val="visible"/>
                                          </p:to>
                                        </p:set>
                                        <p:anim calcmode="lin" valueType="num">
                                          <p:cBhvr>
                                            <p:cTn id="58" dur="500" fill="hold"/>
                                            <p:tgtEl>
                                              <p:spTgt spid="20"/>
                                            </p:tgtEl>
                                            <p:attrNameLst>
                                              <p:attrName>ppt_w</p:attrName>
                                            </p:attrNameLst>
                                          </p:cBhvr>
                                          <p:tavLst>
                                            <p:tav tm="0">
                                              <p:val>
                                                <p:fltVal val="0"/>
                                              </p:val>
                                            </p:tav>
                                            <p:tav tm="100000">
                                              <p:val>
                                                <p:strVal val="#ppt_w"/>
                                              </p:val>
                                            </p:tav>
                                          </p:tavLst>
                                        </p:anim>
                                        <p:anim calcmode="lin" valueType="num">
                                          <p:cBhvr>
                                            <p:cTn id="59" dur="500" fill="hold"/>
                                            <p:tgtEl>
                                              <p:spTgt spid="20"/>
                                            </p:tgtEl>
                                            <p:attrNameLst>
                                              <p:attrName>ppt_h</p:attrName>
                                            </p:attrNameLst>
                                          </p:cBhvr>
                                          <p:tavLst>
                                            <p:tav tm="0">
                                              <p:val>
                                                <p:fltVal val="0"/>
                                              </p:val>
                                            </p:tav>
                                            <p:tav tm="100000">
                                              <p:val>
                                                <p:strVal val="#ppt_h"/>
                                              </p:val>
                                            </p:tav>
                                          </p:tavLst>
                                        </p:anim>
                                        <p:anim calcmode="lin" valueType="num">
                                          <p:cBhvr>
                                            <p:cTn id="60" dur="500" fill="hold"/>
                                            <p:tgtEl>
                                              <p:spTgt spid="20"/>
                                            </p:tgtEl>
                                            <p:attrNameLst>
                                              <p:attrName>ppt_x</p:attrName>
                                            </p:attrNameLst>
                                          </p:cBhvr>
                                          <p:tavLst>
                                            <p:tav tm="0">
                                              <p:val>
                                                <p:fltVal val="0.5"/>
                                              </p:val>
                                            </p:tav>
                                            <p:tav tm="100000">
                                              <p:val>
                                                <p:strVal val="#ppt_x"/>
                                              </p:val>
                                            </p:tav>
                                          </p:tavLst>
                                        </p:anim>
                                        <p:anim calcmode="lin" valueType="num">
                                          <p:cBhvr>
                                            <p:cTn id="61" dur="500" fill="hold"/>
                                            <p:tgtEl>
                                              <p:spTgt spid="20"/>
                                            </p:tgtEl>
                                            <p:attrNameLst>
                                              <p:attrName>ppt_y</p:attrName>
                                            </p:attrNameLst>
                                          </p:cBhvr>
                                          <p:tavLst>
                                            <p:tav tm="0">
                                              <p:val>
                                                <p:fltVal val="0.5"/>
                                              </p:val>
                                            </p:tav>
                                            <p:tav tm="100000">
                                              <p:val>
                                                <p:strVal val="#ppt_y"/>
                                              </p:val>
                                            </p:tav>
                                          </p:tavLst>
                                        </p:anim>
                                      </p:childTnLst>
                                    </p:cTn>
                                  </p:par>
                                </p:childTnLst>
                              </p:cTn>
                            </p:par>
                            <p:par>
                              <p:cTn id="62" fill="hold">
                                <p:stCondLst>
                                  <p:cond delay="4000"/>
                                </p:stCondLst>
                                <p:childTnLst>
                                  <p:par>
                                    <p:cTn id="63" presetID="42" presetClass="entr" presetSubtype="0" fill="hold"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1000"/>
                                            <p:tgtEl>
                                              <p:spTgt spid="32"/>
                                            </p:tgtEl>
                                          </p:cBhvr>
                                        </p:animEffect>
                                        <p:anim calcmode="lin" valueType="num">
                                          <p:cBhvr>
                                            <p:cTn id="66" dur="1000" fill="hold"/>
                                            <p:tgtEl>
                                              <p:spTgt spid="32"/>
                                            </p:tgtEl>
                                            <p:attrNameLst>
                                              <p:attrName>ppt_x</p:attrName>
                                            </p:attrNameLst>
                                          </p:cBhvr>
                                          <p:tavLst>
                                            <p:tav tm="0">
                                              <p:val>
                                                <p:strVal val="#ppt_x"/>
                                              </p:val>
                                            </p:tav>
                                            <p:tav tm="100000">
                                              <p:val>
                                                <p:strVal val="#ppt_x"/>
                                              </p:val>
                                            </p:tav>
                                          </p:tavLst>
                                        </p:anim>
                                        <p:anim calcmode="lin" valueType="num">
                                          <p:cBhvr>
                                            <p:cTn id="67" dur="1000" fill="hold"/>
                                            <p:tgtEl>
                                              <p:spTgt spid="32"/>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2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1000"/>
                                            <p:tgtEl>
                                              <p:spTgt spid="35"/>
                                            </p:tgtEl>
                                          </p:cBhvr>
                                        </p:animEffect>
                                        <p:anim calcmode="lin" valueType="num">
                                          <p:cBhvr>
                                            <p:cTn id="71" dur="1000" fill="hold"/>
                                            <p:tgtEl>
                                              <p:spTgt spid="35"/>
                                            </p:tgtEl>
                                            <p:attrNameLst>
                                              <p:attrName>ppt_x</p:attrName>
                                            </p:attrNameLst>
                                          </p:cBhvr>
                                          <p:tavLst>
                                            <p:tav tm="0">
                                              <p:val>
                                                <p:strVal val="#ppt_x"/>
                                              </p:val>
                                            </p:tav>
                                            <p:tav tm="100000">
                                              <p:val>
                                                <p:strVal val="#ppt_x"/>
                                              </p:val>
                                            </p:tav>
                                          </p:tavLst>
                                        </p:anim>
                                        <p:anim calcmode="lin" valueType="num">
                                          <p:cBhvr>
                                            <p:cTn id="72" dur="1000" fill="hold"/>
                                            <p:tgtEl>
                                              <p:spTgt spid="3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60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1000"/>
                                            <p:tgtEl>
                                              <p:spTgt spid="41"/>
                                            </p:tgtEl>
                                          </p:cBhvr>
                                        </p:animEffect>
                                        <p:anim calcmode="lin" valueType="num">
                                          <p:cBhvr>
                                            <p:cTn id="76" dur="1000" fill="hold"/>
                                            <p:tgtEl>
                                              <p:spTgt spid="41"/>
                                            </p:tgtEl>
                                            <p:attrNameLst>
                                              <p:attrName>ppt_x</p:attrName>
                                            </p:attrNameLst>
                                          </p:cBhvr>
                                          <p:tavLst>
                                            <p:tav tm="0">
                                              <p:val>
                                                <p:strVal val="#ppt_x"/>
                                              </p:val>
                                            </p:tav>
                                            <p:tav tm="100000">
                                              <p:val>
                                                <p:strVal val="#ppt_x"/>
                                              </p:val>
                                            </p:tav>
                                          </p:tavLst>
                                        </p:anim>
                                        <p:anim calcmode="lin" valueType="num">
                                          <p:cBhvr>
                                            <p:cTn id="77" dur="1000" fill="hold"/>
                                            <p:tgtEl>
                                              <p:spTgt spid="41"/>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800"/>
                                      </p:stCondLst>
                                      <p:childTnLst>
                                        <p:set>
                                          <p:cBhvr>
                                            <p:cTn id="79" dur="1" fill="hold">
                                              <p:stCondLst>
                                                <p:cond delay="0"/>
                                              </p:stCondLst>
                                            </p:cTn>
                                            <p:tgtEl>
                                              <p:spTgt spid="44"/>
                                            </p:tgtEl>
                                            <p:attrNameLst>
                                              <p:attrName>style.visibility</p:attrName>
                                            </p:attrNameLst>
                                          </p:cBhvr>
                                          <p:to>
                                            <p:strVal val="visible"/>
                                          </p:to>
                                        </p:set>
                                        <p:animEffect transition="in" filter="fade">
                                          <p:cBhvr>
                                            <p:cTn id="80" dur="1000"/>
                                            <p:tgtEl>
                                              <p:spTgt spid="44"/>
                                            </p:tgtEl>
                                          </p:cBhvr>
                                        </p:animEffect>
                                        <p:anim calcmode="lin" valueType="num">
                                          <p:cBhvr>
                                            <p:cTn id="81" dur="1000" fill="hold"/>
                                            <p:tgtEl>
                                              <p:spTgt spid="44"/>
                                            </p:tgtEl>
                                            <p:attrNameLst>
                                              <p:attrName>ppt_x</p:attrName>
                                            </p:attrNameLst>
                                          </p:cBhvr>
                                          <p:tavLst>
                                            <p:tav tm="0">
                                              <p:val>
                                                <p:strVal val="#ppt_x"/>
                                              </p:val>
                                            </p:tav>
                                            <p:tav tm="100000">
                                              <p:val>
                                                <p:strVal val="#ppt_x"/>
                                              </p:val>
                                            </p:tav>
                                          </p:tavLst>
                                        </p:anim>
                                        <p:anim calcmode="lin" valueType="num">
                                          <p:cBhvr>
                                            <p:cTn id="82" dur="1000" fill="hold"/>
                                            <p:tgtEl>
                                              <p:spTgt spid="44"/>
                                            </p:tgtEl>
                                            <p:attrNameLst>
                                              <p:attrName>ppt_y</p:attrName>
                                            </p:attrNameLst>
                                          </p:cBhvr>
                                          <p:tavLst>
                                            <p:tav tm="0">
                                              <p:val>
                                                <p:strVal val="#ppt_y+.1"/>
                                              </p:val>
                                            </p:tav>
                                            <p:tav tm="100000">
                                              <p:val>
                                                <p:strVal val="#ppt_y"/>
                                              </p:val>
                                            </p:tav>
                                          </p:tavLst>
                                        </p:anim>
                                      </p:childTnLst>
                                    </p:cTn>
                                  </p:par>
                                </p:childTnLst>
                              </p:cTn>
                            </p:par>
                            <p:par>
                              <p:cTn id="83" fill="hold">
                                <p:stCondLst>
                                  <p:cond delay="5000"/>
                                </p:stCondLst>
                                <p:childTnLst>
                                  <p:par>
                                    <p:cTn id="84" presetID="2" presetClass="entr" presetSubtype="8" fill="hold" grpId="0" nodeType="afterEffect">
                                      <p:stCondLst>
                                        <p:cond delay="0"/>
                                      </p:stCondLst>
                                      <p:childTnLst>
                                        <p:set>
                                          <p:cBhvr>
                                            <p:cTn id="85" dur="1" fill="hold">
                                              <p:stCondLst>
                                                <p:cond delay="0"/>
                                              </p:stCondLst>
                                            </p:cTn>
                                            <p:tgtEl>
                                              <p:spTgt spid="48"/>
                                            </p:tgtEl>
                                            <p:attrNameLst>
                                              <p:attrName>style.visibility</p:attrName>
                                            </p:attrNameLst>
                                          </p:cBhvr>
                                          <p:to>
                                            <p:strVal val="visible"/>
                                          </p:to>
                                        </p:set>
                                        <p:anim calcmode="lin" valueType="num">
                                          <p:cBhvr additive="base">
                                            <p:cTn id="86" dur="500" fill="hold"/>
                                            <p:tgtEl>
                                              <p:spTgt spid="48"/>
                                            </p:tgtEl>
                                            <p:attrNameLst>
                                              <p:attrName>ppt_x</p:attrName>
                                            </p:attrNameLst>
                                          </p:cBhvr>
                                          <p:tavLst>
                                            <p:tav tm="0">
                                              <p:val>
                                                <p:strVal val="0-#ppt_w/2"/>
                                              </p:val>
                                            </p:tav>
                                            <p:tav tm="100000">
                                              <p:val>
                                                <p:strVal val="#ppt_x"/>
                                              </p:val>
                                            </p:tav>
                                          </p:tavLst>
                                        </p:anim>
                                        <p:anim calcmode="lin" valueType="num">
                                          <p:cBhvr additive="base">
                                            <p:cTn id="87"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2" grpId="0"/>
          <p:bldP spid="13" grpId="0"/>
          <p:bldP spid="48"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3"/>
          <p:cNvSpPr>
            <a:spLocks noChangeArrowheads="1"/>
          </p:cNvSpPr>
          <p:nvPr/>
        </p:nvSpPr>
        <p:spPr bwMode="auto">
          <a:xfrm>
            <a:off x="1043608" y="371449"/>
            <a:ext cx="1723531"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工作上的不足</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53" name="TextBox 52"/>
          <p:cNvSpPr txBox="1"/>
          <p:nvPr/>
        </p:nvSpPr>
        <p:spPr>
          <a:xfrm>
            <a:off x="6444208" y="412671"/>
            <a:ext cx="1890261"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b="0" spc="-300" dirty="0">
                <a:solidFill>
                  <a:srgbClr val="002060"/>
                </a:solidFill>
                <a:latin typeface="Arial" panose="020B0604020202020204"/>
                <a:ea typeface="微软雅黑" panose="020B0503020204020204" pitchFamily="34" charset="-122"/>
                <a:sym typeface="Arial" panose="020B0604020202020204"/>
              </a:rPr>
              <a:t>工作不足及提高</a:t>
            </a:r>
            <a:endParaRPr lang="zh-CN" altLang="en-US" sz="2200" b="0" spc="-300" dirty="0">
              <a:solidFill>
                <a:srgbClr val="002060"/>
              </a:solidFill>
              <a:latin typeface="Arial" panose="020B0604020202020204"/>
              <a:ea typeface="微软雅黑" panose="020B0503020204020204" pitchFamily="34" charset="-122"/>
              <a:sym typeface="Arial" panose="020B0604020202020204"/>
            </a:endParaRPr>
          </a:p>
        </p:txBody>
      </p:sp>
      <p:sp>
        <p:nvSpPr>
          <p:cNvPr id="33" name="TextBox 32"/>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sp>
        <p:nvSpPr>
          <p:cNvPr id="69" name="五边形 68"/>
          <p:cNvSpPr/>
          <p:nvPr/>
        </p:nvSpPr>
        <p:spPr>
          <a:xfrm>
            <a:off x="4273611" y="1606402"/>
            <a:ext cx="4341194" cy="540000"/>
          </a:xfrm>
          <a:prstGeom prst="homePlate">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Arial" panose="020B0604020202020204"/>
                <a:ea typeface="微软雅黑" panose="020B0503020204020204" pitchFamily="34" charset="-122"/>
                <a:sym typeface="Arial" panose="020B0604020202020204"/>
              </a:rPr>
              <a:t>市场分析不足：对市场需求的分析还不够充分，稍微有点小瑕疵，对市场的把握还不够完美</a:t>
            </a:r>
            <a:endParaRPr lang="zh-CN" altLang="en-US" sz="1400" b="1" dirty="0">
              <a:solidFill>
                <a:schemeClr val="bg1"/>
              </a:solidFill>
              <a:latin typeface="Arial" panose="020B0604020202020204"/>
              <a:ea typeface="微软雅黑" panose="020B0503020204020204" pitchFamily="34" charset="-122"/>
              <a:sym typeface="Arial" panose="020B0604020202020204"/>
            </a:endParaRPr>
          </a:p>
        </p:txBody>
      </p:sp>
      <p:sp>
        <p:nvSpPr>
          <p:cNvPr id="70" name="五边形 69"/>
          <p:cNvSpPr/>
          <p:nvPr/>
        </p:nvSpPr>
        <p:spPr>
          <a:xfrm>
            <a:off x="4273610" y="2488401"/>
            <a:ext cx="4341195" cy="540000"/>
          </a:xfrm>
          <a:prstGeom prst="homePlate">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1" dirty="0">
                <a:solidFill>
                  <a:schemeClr val="bg1"/>
                </a:solidFill>
                <a:latin typeface="Arial" panose="020B0604020202020204"/>
                <a:ea typeface="微软雅黑" panose="020B0503020204020204" pitchFamily="34" charset="-122"/>
                <a:sym typeface="Arial" panose="020B0604020202020204"/>
              </a:rPr>
              <a:t>对手认识不足：对对手的了解不够透彻，尤其是对手的新产品，还需要时间研究。</a:t>
            </a:r>
            <a:endParaRPr lang="zh-CN" altLang="en-US" sz="1400" b="1" dirty="0">
              <a:solidFill>
                <a:schemeClr val="bg1"/>
              </a:solidFill>
              <a:latin typeface="Arial" panose="020B0604020202020204"/>
              <a:ea typeface="微软雅黑" panose="020B0503020204020204" pitchFamily="34" charset="-122"/>
              <a:sym typeface="Arial" panose="020B0604020202020204"/>
            </a:endParaRPr>
          </a:p>
        </p:txBody>
      </p:sp>
      <p:sp>
        <p:nvSpPr>
          <p:cNvPr id="71" name="五边形 70"/>
          <p:cNvSpPr/>
          <p:nvPr/>
        </p:nvSpPr>
        <p:spPr>
          <a:xfrm>
            <a:off x="4273611" y="3367729"/>
            <a:ext cx="4341193" cy="540000"/>
          </a:xfrm>
          <a:prstGeom prst="homePlate">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1" dirty="0">
                <a:solidFill>
                  <a:schemeClr val="bg1"/>
                </a:solidFill>
                <a:latin typeface="Arial" panose="020B0604020202020204"/>
                <a:ea typeface="微软雅黑" panose="020B0503020204020204" pitchFamily="34" charset="-122"/>
                <a:sym typeface="Arial" panose="020B0604020202020204"/>
              </a:rPr>
              <a:t>团队协作不足：对团队合作认识不充分，大部分时间一个人在努力，没有认识到团队的重要</a:t>
            </a:r>
            <a:endParaRPr lang="zh-CN" altLang="en-US" sz="1400" b="1" dirty="0">
              <a:solidFill>
                <a:schemeClr val="bg1"/>
              </a:solidFill>
              <a:latin typeface="Arial" panose="020B0604020202020204"/>
              <a:ea typeface="微软雅黑" panose="020B0503020204020204" pitchFamily="34" charset="-122"/>
              <a:sym typeface="Arial" panose="020B0604020202020204"/>
            </a:endParaRPr>
          </a:p>
        </p:txBody>
      </p:sp>
      <p:grpSp>
        <p:nvGrpSpPr>
          <p:cNvPr id="72" name="组合 71"/>
          <p:cNvGrpSpPr/>
          <p:nvPr/>
        </p:nvGrpSpPr>
        <p:grpSpPr>
          <a:xfrm>
            <a:off x="3535337" y="1445677"/>
            <a:ext cx="840522" cy="840520"/>
            <a:chOff x="751391" y="1204987"/>
            <a:chExt cx="1488068" cy="1488066"/>
          </a:xfrm>
        </p:grpSpPr>
        <p:sp>
          <p:nvSpPr>
            <p:cNvPr id="73" name="椭圆 72"/>
            <p:cNvSpPr/>
            <p:nvPr/>
          </p:nvSpPr>
          <p:spPr>
            <a:xfrm>
              <a:off x="751391" y="1204987"/>
              <a:ext cx="1488068" cy="1488066"/>
            </a:xfrm>
            <a:prstGeom prst="ellipse">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latin typeface="Arial" panose="020B0604020202020204"/>
                <a:ea typeface="微软雅黑" panose="020B0503020204020204" pitchFamily="34" charset="-122"/>
                <a:sym typeface="Arial" panose="020B0604020202020204"/>
              </a:endParaRPr>
            </a:p>
          </p:txBody>
        </p:sp>
        <p:sp>
          <p:nvSpPr>
            <p:cNvPr id="74" name="椭圆 73"/>
            <p:cNvSpPr/>
            <p:nvPr/>
          </p:nvSpPr>
          <p:spPr>
            <a:xfrm>
              <a:off x="937263" y="1390861"/>
              <a:ext cx="1116328" cy="1116322"/>
            </a:xfrm>
            <a:prstGeom prst="ellipse">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latin typeface="Arial" panose="020B0604020202020204"/>
                <a:ea typeface="微软雅黑" panose="020B0503020204020204" pitchFamily="34" charset="-122"/>
                <a:sym typeface="Arial" panose="020B0604020202020204"/>
              </a:endParaRPr>
            </a:p>
          </p:txBody>
        </p:sp>
      </p:grpSp>
      <p:sp>
        <p:nvSpPr>
          <p:cNvPr id="75" name="TextBox 74"/>
          <p:cNvSpPr txBox="1"/>
          <p:nvPr/>
        </p:nvSpPr>
        <p:spPr>
          <a:xfrm>
            <a:off x="3729900" y="1637919"/>
            <a:ext cx="527709" cy="461665"/>
          </a:xfrm>
          <a:prstGeom prst="rect">
            <a:avLst/>
          </a:prstGeom>
          <a:noFill/>
        </p:spPr>
        <p:txBody>
          <a:bodyPr wrap="none" rtlCol="0">
            <a:spAutoFit/>
          </a:bodyPr>
          <a:lstStyle/>
          <a:p>
            <a:r>
              <a:rPr lang="en-US" altLang="zh-CN" sz="2400" b="1" dirty="0">
                <a:solidFill>
                  <a:srgbClr val="002060"/>
                </a:solidFill>
                <a:latin typeface="Arial" panose="020B0604020202020204"/>
                <a:ea typeface="微软雅黑" panose="020B0503020204020204" pitchFamily="34" charset="-122"/>
                <a:sym typeface="Arial" panose="020B0604020202020204"/>
              </a:rPr>
              <a:t>01</a:t>
            </a:r>
            <a:endParaRPr lang="zh-CN" altLang="en-US" sz="2400" b="1" dirty="0">
              <a:solidFill>
                <a:srgbClr val="002060"/>
              </a:solidFill>
              <a:latin typeface="Arial" panose="020B0604020202020204"/>
              <a:ea typeface="微软雅黑" panose="020B0503020204020204" pitchFamily="34" charset="-122"/>
              <a:sym typeface="Arial" panose="020B0604020202020204"/>
            </a:endParaRPr>
          </a:p>
        </p:txBody>
      </p:sp>
      <p:grpSp>
        <p:nvGrpSpPr>
          <p:cNvPr id="76" name="组合 75"/>
          <p:cNvGrpSpPr/>
          <p:nvPr/>
        </p:nvGrpSpPr>
        <p:grpSpPr>
          <a:xfrm>
            <a:off x="3525812" y="2324261"/>
            <a:ext cx="840522" cy="840520"/>
            <a:chOff x="751391" y="1204987"/>
            <a:chExt cx="1488068" cy="1488066"/>
          </a:xfrm>
        </p:grpSpPr>
        <p:sp>
          <p:nvSpPr>
            <p:cNvPr id="77" name="椭圆 76"/>
            <p:cNvSpPr/>
            <p:nvPr/>
          </p:nvSpPr>
          <p:spPr>
            <a:xfrm>
              <a:off x="751391" y="1204987"/>
              <a:ext cx="1488068" cy="1488066"/>
            </a:xfrm>
            <a:prstGeom prst="ellipse">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latin typeface="Arial" panose="020B0604020202020204"/>
                <a:ea typeface="微软雅黑" panose="020B0503020204020204" pitchFamily="34" charset="-122"/>
                <a:sym typeface="Arial" panose="020B0604020202020204"/>
              </a:endParaRPr>
            </a:p>
          </p:txBody>
        </p:sp>
        <p:sp>
          <p:nvSpPr>
            <p:cNvPr id="78" name="椭圆 77"/>
            <p:cNvSpPr/>
            <p:nvPr/>
          </p:nvSpPr>
          <p:spPr>
            <a:xfrm>
              <a:off x="937263" y="1390861"/>
              <a:ext cx="1116328" cy="1116322"/>
            </a:xfrm>
            <a:prstGeom prst="ellipse">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latin typeface="Arial" panose="020B0604020202020204"/>
                <a:ea typeface="微软雅黑" panose="020B0503020204020204" pitchFamily="34" charset="-122"/>
                <a:sym typeface="Arial" panose="020B0604020202020204"/>
              </a:endParaRPr>
            </a:p>
          </p:txBody>
        </p:sp>
      </p:grpSp>
      <p:sp>
        <p:nvSpPr>
          <p:cNvPr id="79" name="TextBox 78"/>
          <p:cNvSpPr txBox="1"/>
          <p:nvPr/>
        </p:nvSpPr>
        <p:spPr>
          <a:xfrm>
            <a:off x="3720375" y="2516503"/>
            <a:ext cx="527709" cy="461665"/>
          </a:xfrm>
          <a:prstGeom prst="rect">
            <a:avLst/>
          </a:prstGeom>
          <a:noFill/>
        </p:spPr>
        <p:txBody>
          <a:bodyPr wrap="none" rtlCol="0">
            <a:spAutoFit/>
          </a:bodyPr>
          <a:lstStyle/>
          <a:p>
            <a:r>
              <a:rPr lang="en-US" altLang="zh-CN" sz="2400" b="1" dirty="0">
                <a:solidFill>
                  <a:srgbClr val="002060"/>
                </a:solidFill>
                <a:latin typeface="Arial" panose="020B0604020202020204"/>
                <a:ea typeface="微软雅黑" panose="020B0503020204020204" pitchFamily="34" charset="-122"/>
                <a:sym typeface="Arial" panose="020B0604020202020204"/>
              </a:rPr>
              <a:t>02</a:t>
            </a:r>
            <a:endParaRPr lang="zh-CN" altLang="en-US" sz="2400" b="1" dirty="0">
              <a:solidFill>
                <a:srgbClr val="002060"/>
              </a:solidFill>
              <a:latin typeface="Arial" panose="020B0604020202020204"/>
              <a:ea typeface="微软雅黑" panose="020B0503020204020204" pitchFamily="34" charset="-122"/>
              <a:sym typeface="Arial" panose="020B0604020202020204"/>
            </a:endParaRPr>
          </a:p>
        </p:txBody>
      </p:sp>
      <p:grpSp>
        <p:nvGrpSpPr>
          <p:cNvPr id="80" name="组合 79"/>
          <p:cNvGrpSpPr/>
          <p:nvPr/>
        </p:nvGrpSpPr>
        <p:grpSpPr>
          <a:xfrm>
            <a:off x="3525812" y="3207407"/>
            <a:ext cx="840522" cy="840520"/>
            <a:chOff x="751391" y="1204987"/>
            <a:chExt cx="1488068" cy="1488066"/>
          </a:xfrm>
        </p:grpSpPr>
        <p:sp>
          <p:nvSpPr>
            <p:cNvPr id="81" name="椭圆 80"/>
            <p:cNvSpPr/>
            <p:nvPr/>
          </p:nvSpPr>
          <p:spPr>
            <a:xfrm>
              <a:off x="751391" y="1204987"/>
              <a:ext cx="1488068" cy="1488066"/>
            </a:xfrm>
            <a:prstGeom prst="ellipse">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latin typeface="Arial" panose="020B0604020202020204"/>
                <a:ea typeface="微软雅黑" panose="020B0503020204020204" pitchFamily="34" charset="-122"/>
                <a:sym typeface="Arial" panose="020B0604020202020204"/>
              </a:endParaRPr>
            </a:p>
          </p:txBody>
        </p:sp>
        <p:sp>
          <p:nvSpPr>
            <p:cNvPr id="85" name="椭圆 84"/>
            <p:cNvSpPr/>
            <p:nvPr/>
          </p:nvSpPr>
          <p:spPr>
            <a:xfrm>
              <a:off x="937263" y="1390861"/>
              <a:ext cx="1116328" cy="1116322"/>
            </a:xfrm>
            <a:prstGeom prst="ellipse">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latin typeface="Arial" panose="020B0604020202020204"/>
                <a:ea typeface="微软雅黑" panose="020B0503020204020204" pitchFamily="34" charset="-122"/>
                <a:sym typeface="Arial" panose="020B0604020202020204"/>
              </a:endParaRPr>
            </a:p>
          </p:txBody>
        </p:sp>
      </p:grpSp>
      <p:sp>
        <p:nvSpPr>
          <p:cNvPr id="86" name="TextBox 85"/>
          <p:cNvSpPr txBox="1"/>
          <p:nvPr/>
        </p:nvSpPr>
        <p:spPr>
          <a:xfrm>
            <a:off x="3720375" y="3399649"/>
            <a:ext cx="527709" cy="461665"/>
          </a:xfrm>
          <a:prstGeom prst="rect">
            <a:avLst/>
          </a:prstGeom>
          <a:noFill/>
        </p:spPr>
        <p:txBody>
          <a:bodyPr wrap="none" rtlCol="0">
            <a:spAutoFit/>
          </a:bodyPr>
          <a:lstStyle/>
          <a:p>
            <a:r>
              <a:rPr lang="en-US" altLang="zh-CN" sz="2400" b="1" dirty="0">
                <a:solidFill>
                  <a:srgbClr val="002060"/>
                </a:solidFill>
                <a:latin typeface="Arial" panose="020B0604020202020204"/>
                <a:ea typeface="微软雅黑" panose="020B0503020204020204" pitchFamily="34" charset="-122"/>
                <a:sym typeface="Arial" panose="020B0604020202020204"/>
              </a:rPr>
              <a:t>03</a:t>
            </a:r>
            <a:endParaRPr lang="zh-CN" altLang="en-US" sz="2400" b="1" dirty="0">
              <a:solidFill>
                <a:srgbClr val="002060"/>
              </a:solidFill>
              <a:latin typeface="Arial" panose="020B0604020202020204"/>
              <a:ea typeface="微软雅黑" panose="020B0503020204020204" pitchFamily="34" charset="-122"/>
              <a:sym typeface="Arial" panose="020B0604020202020204"/>
            </a:endParaRPr>
          </a:p>
        </p:txBody>
      </p:sp>
      <p:grpSp>
        <p:nvGrpSpPr>
          <p:cNvPr id="30" name="组合 29"/>
          <p:cNvGrpSpPr/>
          <p:nvPr/>
        </p:nvGrpSpPr>
        <p:grpSpPr>
          <a:xfrm>
            <a:off x="854911" y="1606402"/>
            <a:ext cx="2122296" cy="2122296"/>
            <a:chOff x="5240294" y="1429887"/>
            <a:chExt cx="2846358" cy="2846358"/>
          </a:xfrm>
        </p:grpSpPr>
        <p:grpSp>
          <p:nvGrpSpPr>
            <p:cNvPr id="31" name="组合 30"/>
            <p:cNvGrpSpPr/>
            <p:nvPr/>
          </p:nvGrpSpPr>
          <p:grpSpPr>
            <a:xfrm>
              <a:off x="5240294" y="1429887"/>
              <a:ext cx="2846358" cy="2846358"/>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sym typeface="Arial" panose="020B0604020202020204"/>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pic>
          <p:nvPicPr>
            <p:cNvPr id="32" name="Picture 3"/>
            <p:cNvPicPr>
              <a:picLocks noChangeAspect="1"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5320625" y="1491630"/>
              <a:ext cx="2684100" cy="2684100"/>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pSp>
    </p:spTree>
  </p:cSld>
  <p:clrMapOvr>
    <a:masterClrMapping/>
  </p:clrMapOvr>
  <mc:AlternateContent xmlns:mc="http://schemas.openxmlformats.org/markup-compatibility/2006">
    <mc:Choice xmlns:p14="http://schemas.microsoft.com/office/powerpoint/2010/main" Requires="p14">
      <p:transition spd="slow" p14:dur="1600" advTm="7769">
        <p14:gallery dir="l"/>
      </p:transition>
    </mc:Choice>
    <mc:Fallback>
      <p:transition spd="slow" advTm="776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fade">
                                      <p:cBhvr>
                                        <p:cTn id="10" dur="750"/>
                                        <p:tgtEl>
                                          <p:spTgt spid="5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500"/>
                                        <p:tgtEl>
                                          <p:spTgt spid="33"/>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0-#ppt_w/2"/>
                                          </p:val>
                                        </p:tav>
                                        <p:tav tm="100000">
                                          <p:val>
                                            <p:strVal val="#ppt_x"/>
                                          </p:val>
                                        </p:tav>
                                      </p:tavLst>
                                    </p:anim>
                                    <p:anim calcmode="lin" valueType="num">
                                      <p:cBhvr additive="base">
                                        <p:cTn id="19" dur="500" fill="hold"/>
                                        <p:tgtEl>
                                          <p:spTgt spid="30"/>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72"/>
                                        </p:tgtEl>
                                        <p:attrNameLst>
                                          <p:attrName>style.visibility</p:attrName>
                                        </p:attrNameLst>
                                      </p:cBhvr>
                                      <p:to>
                                        <p:strVal val="visible"/>
                                      </p:to>
                                    </p:set>
                                    <p:anim calcmode="lin" valueType="num">
                                      <p:cBhvr>
                                        <p:cTn id="23" dur="300" fill="hold"/>
                                        <p:tgtEl>
                                          <p:spTgt spid="72"/>
                                        </p:tgtEl>
                                        <p:attrNameLst>
                                          <p:attrName>ppt_w</p:attrName>
                                        </p:attrNameLst>
                                      </p:cBhvr>
                                      <p:tavLst>
                                        <p:tav tm="0">
                                          <p:val>
                                            <p:fltVal val="0"/>
                                          </p:val>
                                        </p:tav>
                                        <p:tav tm="100000">
                                          <p:val>
                                            <p:strVal val="#ppt_w"/>
                                          </p:val>
                                        </p:tav>
                                      </p:tavLst>
                                    </p:anim>
                                    <p:anim calcmode="lin" valueType="num">
                                      <p:cBhvr>
                                        <p:cTn id="24" dur="300" fill="hold"/>
                                        <p:tgtEl>
                                          <p:spTgt spid="72"/>
                                        </p:tgtEl>
                                        <p:attrNameLst>
                                          <p:attrName>ppt_h</p:attrName>
                                        </p:attrNameLst>
                                      </p:cBhvr>
                                      <p:tavLst>
                                        <p:tav tm="0">
                                          <p:val>
                                            <p:fltVal val="0"/>
                                          </p:val>
                                        </p:tav>
                                        <p:tav tm="100000">
                                          <p:val>
                                            <p:strVal val="#ppt_h"/>
                                          </p:val>
                                        </p:tav>
                                      </p:tavLst>
                                    </p:anim>
                                    <p:animEffect transition="in" filter="fade">
                                      <p:cBhvr>
                                        <p:cTn id="25" dur="300"/>
                                        <p:tgtEl>
                                          <p:spTgt spid="72"/>
                                        </p:tgtEl>
                                      </p:cBhvr>
                                    </p:animEffect>
                                  </p:childTnLst>
                                </p:cTn>
                              </p:par>
                              <p:par>
                                <p:cTn id="26" presetID="6" presetClass="emph" presetSubtype="0" autoRev="1" fill="hold" nodeType="withEffect">
                                  <p:stCondLst>
                                    <p:cond delay="300"/>
                                  </p:stCondLst>
                                  <p:childTnLst>
                                    <p:animScale>
                                      <p:cBhvr>
                                        <p:cTn id="27" dur="150" fill="hold"/>
                                        <p:tgtEl>
                                          <p:spTgt spid="72"/>
                                        </p:tgtEl>
                                      </p:cBhvr>
                                      <p:by x="110000" y="110000"/>
                                    </p:animScale>
                                  </p:childTnLst>
                                </p:cTn>
                              </p:par>
                              <p:par>
                                <p:cTn id="28" presetID="53" presetClass="entr" presetSubtype="16" fill="hold" grpId="0" nodeType="withEffect">
                                  <p:stCondLst>
                                    <p:cond delay="300"/>
                                  </p:stCondLst>
                                  <p:childTnLst>
                                    <p:set>
                                      <p:cBhvr>
                                        <p:cTn id="29" dur="1" fill="hold">
                                          <p:stCondLst>
                                            <p:cond delay="0"/>
                                          </p:stCondLst>
                                        </p:cTn>
                                        <p:tgtEl>
                                          <p:spTgt spid="75"/>
                                        </p:tgtEl>
                                        <p:attrNameLst>
                                          <p:attrName>style.visibility</p:attrName>
                                        </p:attrNameLst>
                                      </p:cBhvr>
                                      <p:to>
                                        <p:strVal val="visible"/>
                                      </p:to>
                                    </p:set>
                                    <p:anim calcmode="lin" valueType="num">
                                      <p:cBhvr>
                                        <p:cTn id="30" dur="300" fill="hold"/>
                                        <p:tgtEl>
                                          <p:spTgt spid="75"/>
                                        </p:tgtEl>
                                        <p:attrNameLst>
                                          <p:attrName>ppt_w</p:attrName>
                                        </p:attrNameLst>
                                      </p:cBhvr>
                                      <p:tavLst>
                                        <p:tav tm="0">
                                          <p:val>
                                            <p:fltVal val="0"/>
                                          </p:val>
                                        </p:tav>
                                        <p:tav tm="100000">
                                          <p:val>
                                            <p:strVal val="#ppt_w"/>
                                          </p:val>
                                        </p:tav>
                                      </p:tavLst>
                                    </p:anim>
                                    <p:anim calcmode="lin" valueType="num">
                                      <p:cBhvr>
                                        <p:cTn id="31" dur="300" fill="hold"/>
                                        <p:tgtEl>
                                          <p:spTgt spid="75"/>
                                        </p:tgtEl>
                                        <p:attrNameLst>
                                          <p:attrName>ppt_h</p:attrName>
                                        </p:attrNameLst>
                                      </p:cBhvr>
                                      <p:tavLst>
                                        <p:tav tm="0">
                                          <p:val>
                                            <p:fltVal val="0"/>
                                          </p:val>
                                        </p:tav>
                                        <p:tav tm="100000">
                                          <p:val>
                                            <p:strVal val="#ppt_h"/>
                                          </p:val>
                                        </p:tav>
                                      </p:tavLst>
                                    </p:anim>
                                    <p:animEffect transition="in" filter="fade">
                                      <p:cBhvr>
                                        <p:cTn id="32" dur="300"/>
                                        <p:tgtEl>
                                          <p:spTgt spid="75"/>
                                        </p:tgtEl>
                                      </p:cBhvr>
                                    </p:animEffect>
                                  </p:childTnLst>
                                </p:cTn>
                              </p:par>
                              <p:par>
                                <p:cTn id="33" presetID="6" presetClass="emph" presetSubtype="0" autoRev="1" fill="hold" grpId="1" nodeType="withEffect">
                                  <p:stCondLst>
                                    <p:cond delay="600"/>
                                  </p:stCondLst>
                                  <p:childTnLst>
                                    <p:animScale>
                                      <p:cBhvr>
                                        <p:cTn id="34" dur="150" fill="hold"/>
                                        <p:tgtEl>
                                          <p:spTgt spid="75"/>
                                        </p:tgtEl>
                                      </p:cBhvr>
                                      <p:by x="110000" y="110000"/>
                                    </p:animScale>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69"/>
                                        </p:tgtEl>
                                        <p:attrNameLst>
                                          <p:attrName>style.visibility</p:attrName>
                                        </p:attrNameLst>
                                      </p:cBhvr>
                                      <p:to>
                                        <p:strVal val="visible"/>
                                      </p:to>
                                    </p:set>
                                    <p:animEffect transition="in" filter="wipe(left)">
                                      <p:cBhvr>
                                        <p:cTn id="38" dur="500"/>
                                        <p:tgtEl>
                                          <p:spTgt spid="69"/>
                                        </p:tgtEl>
                                      </p:cBhvr>
                                    </p:animEffect>
                                  </p:childTnLst>
                                </p:cTn>
                              </p:par>
                            </p:childTnLst>
                          </p:cTn>
                        </p:par>
                        <p:par>
                          <p:cTn id="39" fill="hold">
                            <p:stCondLst>
                              <p:cond delay="2500"/>
                            </p:stCondLst>
                            <p:childTnLst>
                              <p:par>
                                <p:cTn id="40" presetID="53" presetClass="entr" presetSubtype="16" fill="hold" nodeType="afterEffect">
                                  <p:stCondLst>
                                    <p:cond delay="0"/>
                                  </p:stCondLst>
                                  <p:childTnLst>
                                    <p:set>
                                      <p:cBhvr>
                                        <p:cTn id="41" dur="1" fill="hold">
                                          <p:stCondLst>
                                            <p:cond delay="0"/>
                                          </p:stCondLst>
                                        </p:cTn>
                                        <p:tgtEl>
                                          <p:spTgt spid="76"/>
                                        </p:tgtEl>
                                        <p:attrNameLst>
                                          <p:attrName>style.visibility</p:attrName>
                                        </p:attrNameLst>
                                      </p:cBhvr>
                                      <p:to>
                                        <p:strVal val="visible"/>
                                      </p:to>
                                    </p:set>
                                    <p:anim calcmode="lin" valueType="num">
                                      <p:cBhvr>
                                        <p:cTn id="42" dur="300" fill="hold"/>
                                        <p:tgtEl>
                                          <p:spTgt spid="76"/>
                                        </p:tgtEl>
                                        <p:attrNameLst>
                                          <p:attrName>ppt_w</p:attrName>
                                        </p:attrNameLst>
                                      </p:cBhvr>
                                      <p:tavLst>
                                        <p:tav tm="0">
                                          <p:val>
                                            <p:fltVal val="0"/>
                                          </p:val>
                                        </p:tav>
                                        <p:tav tm="100000">
                                          <p:val>
                                            <p:strVal val="#ppt_w"/>
                                          </p:val>
                                        </p:tav>
                                      </p:tavLst>
                                    </p:anim>
                                    <p:anim calcmode="lin" valueType="num">
                                      <p:cBhvr>
                                        <p:cTn id="43" dur="300" fill="hold"/>
                                        <p:tgtEl>
                                          <p:spTgt spid="76"/>
                                        </p:tgtEl>
                                        <p:attrNameLst>
                                          <p:attrName>ppt_h</p:attrName>
                                        </p:attrNameLst>
                                      </p:cBhvr>
                                      <p:tavLst>
                                        <p:tav tm="0">
                                          <p:val>
                                            <p:fltVal val="0"/>
                                          </p:val>
                                        </p:tav>
                                        <p:tav tm="100000">
                                          <p:val>
                                            <p:strVal val="#ppt_h"/>
                                          </p:val>
                                        </p:tav>
                                      </p:tavLst>
                                    </p:anim>
                                    <p:animEffect transition="in" filter="fade">
                                      <p:cBhvr>
                                        <p:cTn id="44" dur="300"/>
                                        <p:tgtEl>
                                          <p:spTgt spid="76"/>
                                        </p:tgtEl>
                                      </p:cBhvr>
                                    </p:animEffect>
                                  </p:childTnLst>
                                </p:cTn>
                              </p:par>
                              <p:par>
                                <p:cTn id="45" presetID="6" presetClass="emph" presetSubtype="0" autoRev="1" fill="hold" nodeType="withEffect">
                                  <p:stCondLst>
                                    <p:cond delay="300"/>
                                  </p:stCondLst>
                                  <p:childTnLst>
                                    <p:animScale>
                                      <p:cBhvr>
                                        <p:cTn id="46" dur="150" fill="hold"/>
                                        <p:tgtEl>
                                          <p:spTgt spid="76"/>
                                        </p:tgtEl>
                                      </p:cBhvr>
                                      <p:by x="110000" y="110000"/>
                                    </p:animScale>
                                  </p:childTnLst>
                                </p:cTn>
                              </p:par>
                              <p:par>
                                <p:cTn id="47" presetID="53" presetClass="entr" presetSubtype="16" fill="hold" grpId="0" nodeType="withEffect">
                                  <p:stCondLst>
                                    <p:cond delay="300"/>
                                  </p:stCondLst>
                                  <p:childTnLst>
                                    <p:set>
                                      <p:cBhvr>
                                        <p:cTn id="48" dur="1" fill="hold">
                                          <p:stCondLst>
                                            <p:cond delay="0"/>
                                          </p:stCondLst>
                                        </p:cTn>
                                        <p:tgtEl>
                                          <p:spTgt spid="79"/>
                                        </p:tgtEl>
                                        <p:attrNameLst>
                                          <p:attrName>style.visibility</p:attrName>
                                        </p:attrNameLst>
                                      </p:cBhvr>
                                      <p:to>
                                        <p:strVal val="visible"/>
                                      </p:to>
                                    </p:set>
                                    <p:anim calcmode="lin" valueType="num">
                                      <p:cBhvr>
                                        <p:cTn id="49" dur="300" fill="hold"/>
                                        <p:tgtEl>
                                          <p:spTgt spid="79"/>
                                        </p:tgtEl>
                                        <p:attrNameLst>
                                          <p:attrName>ppt_w</p:attrName>
                                        </p:attrNameLst>
                                      </p:cBhvr>
                                      <p:tavLst>
                                        <p:tav tm="0">
                                          <p:val>
                                            <p:fltVal val="0"/>
                                          </p:val>
                                        </p:tav>
                                        <p:tav tm="100000">
                                          <p:val>
                                            <p:strVal val="#ppt_w"/>
                                          </p:val>
                                        </p:tav>
                                      </p:tavLst>
                                    </p:anim>
                                    <p:anim calcmode="lin" valueType="num">
                                      <p:cBhvr>
                                        <p:cTn id="50" dur="300" fill="hold"/>
                                        <p:tgtEl>
                                          <p:spTgt spid="79"/>
                                        </p:tgtEl>
                                        <p:attrNameLst>
                                          <p:attrName>ppt_h</p:attrName>
                                        </p:attrNameLst>
                                      </p:cBhvr>
                                      <p:tavLst>
                                        <p:tav tm="0">
                                          <p:val>
                                            <p:fltVal val="0"/>
                                          </p:val>
                                        </p:tav>
                                        <p:tav tm="100000">
                                          <p:val>
                                            <p:strVal val="#ppt_h"/>
                                          </p:val>
                                        </p:tav>
                                      </p:tavLst>
                                    </p:anim>
                                    <p:animEffect transition="in" filter="fade">
                                      <p:cBhvr>
                                        <p:cTn id="51" dur="300"/>
                                        <p:tgtEl>
                                          <p:spTgt spid="79"/>
                                        </p:tgtEl>
                                      </p:cBhvr>
                                    </p:animEffect>
                                  </p:childTnLst>
                                </p:cTn>
                              </p:par>
                              <p:par>
                                <p:cTn id="52" presetID="6" presetClass="emph" presetSubtype="0" autoRev="1" fill="hold" grpId="1" nodeType="withEffect">
                                  <p:stCondLst>
                                    <p:cond delay="600"/>
                                  </p:stCondLst>
                                  <p:childTnLst>
                                    <p:animScale>
                                      <p:cBhvr>
                                        <p:cTn id="53" dur="150" fill="hold"/>
                                        <p:tgtEl>
                                          <p:spTgt spid="79"/>
                                        </p:tgtEl>
                                      </p:cBhvr>
                                      <p:by x="110000" y="110000"/>
                                    </p:animScale>
                                  </p:childTnLst>
                                </p:cTn>
                              </p:par>
                            </p:childTnLst>
                          </p:cTn>
                        </p:par>
                        <p:par>
                          <p:cTn id="54" fill="hold">
                            <p:stCondLst>
                              <p:cond delay="3000"/>
                            </p:stCondLst>
                            <p:childTnLst>
                              <p:par>
                                <p:cTn id="55" presetID="22" presetClass="entr" presetSubtype="8" fill="hold" grpId="0" nodeType="afterEffect">
                                  <p:stCondLst>
                                    <p:cond delay="0"/>
                                  </p:stCondLst>
                                  <p:childTnLst>
                                    <p:set>
                                      <p:cBhvr>
                                        <p:cTn id="56" dur="1" fill="hold">
                                          <p:stCondLst>
                                            <p:cond delay="0"/>
                                          </p:stCondLst>
                                        </p:cTn>
                                        <p:tgtEl>
                                          <p:spTgt spid="70"/>
                                        </p:tgtEl>
                                        <p:attrNameLst>
                                          <p:attrName>style.visibility</p:attrName>
                                        </p:attrNameLst>
                                      </p:cBhvr>
                                      <p:to>
                                        <p:strVal val="visible"/>
                                      </p:to>
                                    </p:set>
                                    <p:animEffect transition="in" filter="wipe(left)">
                                      <p:cBhvr>
                                        <p:cTn id="57" dur="500"/>
                                        <p:tgtEl>
                                          <p:spTgt spid="70"/>
                                        </p:tgtEl>
                                      </p:cBhvr>
                                    </p:animEffect>
                                  </p:childTnLst>
                                </p:cTn>
                              </p:par>
                            </p:childTnLst>
                          </p:cTn>
                        </p:par>
                        <p:par>
                          <p:cTn id="58" fill="hold">
                            <p:stCondLst>
                              <p:cond delay="3500"/>
                            </p:stCondLst>
                            <p:childTnLst>
                              <p:par>
                                <p:cTn id="59" presetID="53" presetClass="entr" presetSubtype="16" fill="hold" nodeType="afterEffect">
                                  <p:stCondLst>
                                    <p:cond delay="0"/>
                                  </p:stCondLst>
                                  <p:childTnLst>
                                    <p:set>
                                      <p:cBhvr>
                                        <p:cTn id="60" dur="1" fill="hold">
                                          <p:stCondLst>
                                            <p:cond delay="0"/>
                                          </p:stCondLst>
                                        </p:cTn>
                                        <p:tgtEl>
                                          <p:spTgt spid="80"/>
                                        </p:tgtEl>
                                        <p:attrNameLst>
                                          <p:attrName>style.visibility</p:attrName>
                                        </p:attrNameLst>
                                      </p:cBhvr>
                                      <p:to>
                                        <p:strVal val="visible"/>
                                      </p:to>
                                    </p:set>
                                    <p:anim calcmode="lin" valueType="num">
                                      <p:cBhvr>
                                        <p:cTn id="61" dur="300" fill="hold"/>
                                        <p:tgtEl>
                                          <p:spTgt spid="80"/>
                                        </p:tgtEl>
                                        <p:attrNameLst>
                                          <p:attrName>ppt_w</p:attrName>
                                        </p:attrNameLst>
                                      </p:cBhvr>
                                      <p:tavLst>
                                        <p:tav tm="0">
                                          <p:val>
                                            <p:fltVal val="0"/>
                                          </p:val>
                                        </p:tav>
                                        <p:tav tm="100000">
                                          <p:val>
                                            <p:strVal val="#ppt_w"/>
                                          </p:val>
                                        </p:tav>
                                      </p:tavLst>
                                    </p:anim>
                                    <p:anim calcmode="lin" valueType="num">
                                      <p:cBhvr>
                                        <p:cTn id="62" dur="300" fill="hold"/>
                                        <p:tgtEl>
                                          <p:spTgt spid="80"/>
                                        </p:tgtEl>
                                        <p:attrNameLst>
                                          <p:attrName>ppt_h</p:attrName>
                                        </p:attrNameLst>
                                      </p:cBhvr>
                                      <p:tavLst>
                                        <p:tav tm="0">
                                          <p:val>
                                            <p:fltVal val="0"/>
                                          </p:val>
                                        </p:tav>
                                        <p:tav tm="100000">
                                          <p:val>
                                            <p:strVal val="#ppt_h"/>
                                          </p:val>
                                        </p:tav>
                                      </p:tavLst>
                                    </p:anim>
                                    <p:animEffect transition="in" filter="fade">
                                      <p:cBhvr>
                                        <p:cTn id="63" dur="300"/>
                                        <p:tgtEl>
                                          <p:spTgt spid="80"/>
                                        </p:tgtEl>
                                      </p:cBhvr>
                                    </p:animEffect>
                                  </p:childTnLst>
                                </p:cTn>
                              </p:par>
                              <p:par>
                                <p:cTn id="64" presetID="6" presetClass="emph" presetSubtype="0" autoRev="1" fill="hold" nodeType="withEffect">
                                  <p:stCondLst>
                                    <p:cond delay="300"/>
                                  </p:stCondLst>
                                  <p:childTnLst>
                                    <p:animScale>
                                      <p:cBhvr>
                                        <p:cTn id="65" dur="150" fill="hold"/>
                                        <p:tgtEl>
                                          <p:spTgt spid="80"/>
                                        </p:tgtEl>
                                      </p:cBhvr>
                                      <p:by x="110000" y="110000"/>
                                    </p:animScale>
                                  </p:childTnLst>
                                </p:cTn>
                              </p:par>
                              <p:par>
                                <p:cTn id="66" presetID="53" presetClass="entr" presetSubtype="16" fill="hold" grpId="0" nodeType="withEffect">
                                  <p:stCondLst>
                                    <p:cond delay="300"/>
                                  </p:stCondLst>
                                  <p:childTnLst>
                                    <p:set>
                                      <p:cBhvr>
                                        <p:cTn id="67" dur="1" fill="hold">
                                          <p:stCondLst>
                                            <p:cond delay="0"/>
                                          </p:stCondLst>
                                        </p:cTn>
                                        <p:tgtEl>
                                          <p:spTgt spid="86"/>
                                        </p:tgtEl>
                                        <p:attrNameLst>
                                          <p:attrName>style.visibility</p:attrName>
                                        </p:attrNameLst>
                                      </p:cBhvr>
                                      <p:to>
                                        <p:strVal val="visible"/>
                                      </p:to>
                                    </p:set>
                                    <p:anim calcmode="lin" valueType="num">
                                      <p:cBhvr>
                                        <p:cTn id="68" dur="300" fill="hold"/>
                                        <p:tgtEl>
                                          <p:spTgt spid="86"/>
                                        </p:tgtEl>
                                        <p:attrNameLst>
                                          <p:attrName>ppt_w</p:attrName>
                                        </p:attrNameLst>
                                      </p:cBhvr>
                                      <p:tavLst>
                                        <p:tav tm="0">
                                          <p:val>
                                            <p:fltVal val="0"/>
                                          </p:val>
                                        </p:tav>
                                        <p:tav tm="100000">
                                          <p:val>
                                            <p:strVal val="#ppt_w"/>
                                          </p:val>
                                        </p:tav>
                                      </p:tavLst>
                                    </p:anim>
                                    <p:anim calcmode="lin" valueType="num">
                                      <p:cBhvr>
                                        <p:cTn id="69" dur="300" fill="hold"/>
                                        <p:tgtEl>
                                          <p:spTgt spid="86"/>
                                        </p:tgtEl>
                                        <p:attrNameLst>
                                          <p:attrName>ppt_h</p:attrName>
                                        </p:attrNameLst>
                                      </p:cBhvr>
                                      <p:tavLst>
                                        <p:tav tm="0">
                                          <p:val>
                                            <p:fltVal val="0"/>
                                          </p:val>
                                        </p:tav>
                                        <p:tav tm="100000">
                                          <p:val>
                                            <p:strVal val="#ppt_h"/>
                                          </p:val>
                                        </p:tav>
                                      </p:tavLst>
                                    </p:anim>
                                    <p:animEffect transition="in" filter="fade">
                                      <p:cBhvr>
                                        <p:cTn id="70" dur="300"/>
                                        <p:tgtEl>
                                          <p:spTgt spid="86"/>
                                        </p:tgtEl>
                                      </p:cBhvr>
                                    </p:animEffect>
                                  </p:childTnLst>
                                </p:cTn>
                              </p:par>
                              <p:par>
                                <p:cTn id="71" presetID="6" presetClass="emph" presetSubtype="0" autoRev="1" fill="hold" grpId="1" nodeType="withEffect">
                                  <p:stCondLst>
                                    <p:cond delay="600"/>
                                  </p:stCondLst>
                                  <p:childTnLst>
                                    <p:animScale>
                                      <p:cBhvr>
                                        <p:cTn id="72" dur="150" fill="hold"/>
                                        <p:tgtEl>
                                          <p:spTgt spid="86"/>
                                        </p:tgtEl>
                                      </p:cBhvr>
                                      <p:by x="110000" y="110000"/>
                                    </p:animScale>
                                  </p:childTnLst>
                                </p:cTn>
                              </p:par>
                            </p:childTnLst>
                          </p:cTn>
                        </p:par>
                        <p:par>
                          <p:cTn id="73" fill="hold">
                            <p:stCondLst>
                              <p:cond delay="4000"/>
                            </p:stCondLst>
                            <p:childTnLst>
                              <p:par>
                                <p:cTn id="74" presetID="22" presetClass="entr" presetSubtype="8" fill="hold" grpId="0" nodeType="afterEffect">
                                  <p:stCondLst>
                                    <p:cond delay="0"/>
                                  </p:stCondLst>
                                  <p:childTnLst>
                                    <p:set>
                                      <p:cBhvr>
                                        <p:cTn id="75" dur="1" fill="hold">
                                          <p:stCondLst>
                                            <p:cond delay="0"/>
                                          </p:stCondLst>
                                        </p:cTn>
                                        <p:tgtEl>
                                          <p:spTgt spid="71"/>
                                        </p:tgtEl>
                                        <p:attrNameLst>
                                          <p:attrName>style.visibility</p:attrName>
                                        </p:attrNameLst>
                                      </p:cBhvr>
                                      <p:to>
                                        <p:strVal val="visible"/>
                                      </p:to>
                                    </p:set>
                                    <p:animEffect transition="in" filter="wipe(left)">
                                      <p:cBhvr>
                                        <p:cTn id="76"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3" grpId="0"/>
      <p:bldP spid="33" grpId="0"/>
      <p:bldP spid="69" grpId="0" animBg="1"/>
      <p:bldP spid="70" grpId="0" animBg="1"/>
      <p:bldP spid="71" grpId="0" animBg="1"/>
      <p:bldP spid="75" grpId="0"/>
      <p:bldP spid="75" grpId="1"/>
      <p:bldP spid="79" grpId="0"/>
      <p:bldP spid="79" grpId="1"/>
      <p:bldP spid="86" grpId="0"/>
      <p:bldP spid="86"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3"/>
          <p:cNvSpPr>
            <a:spLocks noChangeArrowheads="1"/>
          </p:cNvSpPr>
          <p:nvPr/>
        </p:nvSpPr>
        <p:spPr bwMode="auto">
          <a:xfrm>
            <a:off x="1043608" y="371449"/>
            <a:ext cx="1723531"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管理上的不足</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53" name="TextBox 52"/>
          <p:cNvSpPr txBox="1"/>
          <p:nvPr/>
        </p:nvSpPr>
        <p:spPr>
          <a:xfrm>
            <a:off x="6444208" y="412671"/>
            <a:ext cx="1890261"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spc="-300" dirty="0">
                <a:solidFill>
                  <a:srgbClr val="002060"/>
                </a:solidFill>
                <a:latin typeface="Arial" panose="020B0604020202020204"/>
                <a:ea typeface="微软雅黑" panose="020B0503020204020204" pitchFamily="34" charset="-122"/>
                <a:sym typeface="Arial" panose="020B0604020202020204"/>
              </a:rPr>
              <a:t>工作不足及提高</a:t>
            </a:r>
            <a:endParaRPr lang="zh-CN" altLang="en-US" sz="2200" spc="-300" dirty="0">
              <a:solidFill>
                <a:srgbClr val="002060"/>
              </a:solidFill>
              <a:latin typeface="Arial" panose="020B0604020202020204"/>
              <a:ea typeface="微软雅黑" panose="020B0503020204020204" pitchFamily="34" charset="-122"/>
              <a:sym typeface="Arial" panose="020B0604020202020204"/>
            </a:endParaRPr>
          </a:p>
        </p:txBody>
      </p:sp>
      <p:sp>
        <p:nvSpPr>
          <p:cNvPr id="33" name="TextBox 32"/>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sp>
        <p:nvSpPr>
          <p:cNvPr id="8" name="Freeform 7"/>
          <p:cNvSpPr/>
          <p:nvPr/>
        </p:nvSpPr>
        <p:spPr bwMode="auto">
          <a:xfrm>
            <a:off x="3136775" y="1350001"/>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zh-CN" altLang="en-US">
              <a:latin typeface="Arial" panose="020B0604020202020204"/>
              <a:ea typeface="微软雅黑" panose="020B0503020204020204" pitchFamily="34" charset="-122"/>
              <a:sym typeface="Arial" panose="020B0604020202020204"/>
            </a:endParaRPr>
          </a:p>
        </p:txBody>
      </p:sp>
      <p:grpSp>
        <p:nvGrpSpPr>
          <p:cNvPr id="9" name="组合 8"/>
          <p:cNvGrpSpPr/>
          <p:nvPr/>
        </p:nvGrpSpPr>
        <p:grpSpPr>
          <a:xfrm>
            <a:off x="3136616" y="1111767"/>
            <a:ext cx="1149740" cy="1149740"/>
            <a:chOff x="2342140" y="893355"/>
            <a:chExt cx="1149740" cy="1149740"/>
          </a:xfrm>
        </p:grpSpPr>
        <p:grpSp>
          <p:nvGrpSpPr>
            <p:cNvPr id="10" name="组合 9"/>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sym typeface="Arial" panose="020B0604020202020204"/>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11" name="KSO_Shape"/>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02060"/>
            </a:solidFill>
            <a:ln>
              <a:noFill/>
            </a:ln>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latin typeface="Arial" panose="020B0604020202020204"/>
                <a:ea typeface="微软雅黑" panose="020B0503020204020204" pitchFamily="34" charset="-122"/>
                <a:sym typeface="Arial" panose="020B0604020202020204"/>
              </a:endParaRPr>
            </a:p>
          </p:txBody>
        </p:sp>
      </p:grpSp>
      <p:grpSp>
        <p:nvGrpSpPr>
          <p:cNvPr id="14" name="组合 13"/>
          <p:cNvGrpSpPr/>
          <p:nvPr/>
        </p:nvGrpSpPr>
        <p:grpSpPr>
          <a:xfrm>
            <a:off x="2630172" y="2430120"/>
            <a:ext cx="1149740" cy="1149740"/>
            <a:chOff x="1835696" y="2211710"/>
            <a:chExt cx="1149740" cy="1149740"/>
          </a:xfrm>
        </p:grpSpPr>
        <p:grpSp>
          <p:nvGrpSpPr>
            <p:cNvPr id="15" name="组合 14"/>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panose="020B0604020202020204"/>
                  <a:ea typeface="微软雅黑" panose="020B0503020204020204" pitchFamily="34" charset="-122"/>
                  <a:sym typeface="Arial" panose="020B0604020202020204"/>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panose="020B0604020202020204"/>
                  <a:ea typeface="微软雅黑" panose="020B0503020204020204" pitchFamily="34" charset="-122"/>
                  <a:sym typeface="Arial" panose="020B0604020202020204"/>
                </a:endParaRPr>
              </a:p>
            </p:txBody>
          </p:sp>
        </p:grpSp>
        <p:sp>
          <p:nvSpPr>
            <p:cNvPr id="16" name="KSO_Shape"/>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02060"/>
            </a:solidFill>
            <a:ln>
              <a:noFill/>
            </a:ln>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latin typeface="Arial" panose="020B0604020202020204"/>
                <a:ea typeface="微软雅黑" panose="020B0503020204020204" pitchFamily="34" charset="-122"/>
                <a:sym typeface="Arial" panose="020B0604020202020204"/>
              </a:endParaRPr>
            </a:p>
          </p:txBody>
        </p:sp>
      </p:grpSp>
      <p:grpSp>
        <p:nvGrpSpPr>
          <p:cNvPr id="19" name="组合 18"/>
          <p:cNvGrpSpPr/>
          <p:nvPr/>
        </p:nvGrpSpPr>
        <p:grpSpPr>
          <a:xfrm>
            <a:off x="3278244" y="3654258"/>
            <a:ext cx="1149740" cy="1149740"/>
            <a:chOff x="2483768" y="3435846"/>
            <a:chExt cx="1149740" cy="1149740"/>
          </a:xfrm>
        </p:grpSpPr>
        <p:grpSp>
          <p:nvGrpSpPr>
            <p:cNvPr id="20" name="组合 19"/>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sym typeface="Arial" panose="020B0604020202020204"/>
                </a:endParaRPr>
              </a:p>
            </p:txBody>
          </p:sp>
          <p:sp>
            <p:nvSpPr>
              <p:cNvPr id="23" name="椭圆 2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21" name="KSO_Shape"/>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02060"/>
            </a:solidFill>
            <a:ln>
              <a:noFill/>
            </a:ln>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latin typeface="Arial" panose="020B0604020202020204"/>
                <a:ea typeface="微软雅黑" panose="020B0503020204020204" pitchFamily="34" charset="-122"/>
                <a:sym typeface="Arial" panose="020B0604020202020204"/>
              </a:endParaRPr>
            </a:p>
          </p:txBody>
        </p:sp>
      </p:grpSp>
      <p:sp>
        <p:nvSpPr>
          <p:cNvPr id="24" name="TextBox 18"/>
          <p:cNvSpPr txBox="1"/>
          <p:nvPr/>
        </p:nvSpPr>
        <p:spPr>
          <a:xfrm>
            <a:off x="1455919" y="1471805"/>
            <a:ext cx="1036867" cy="215444"/>
          </a:xfrm>
          <a:prstGeom prst="rect">
            <a:avLst/>
          </a:prstGeom>
          <a:noFill/>
        </p:spPr>
        <p:txBody>
          <a:bodyPr wrap="square" lIns="0" tIns="0" rIns="0" bIns="0" rtlCol="0">
            <a:spAutoFit/>
          </a:bodyPr>
          <a:lstStyle/>
          <a:p>
            <a:pPr algn="ctr"/>
            <a:r>
              <a:rPr lang="zh-CN" altLang="en-US" sz="1400" b="1" dirty="0">
                <a:solidFill>
                  <a:srgbClr val="002060"/>
                </a:solidFill>
                <a:latin typeface="Arial" panose="020B0604020202020204"/>
                <a:ea typeface="微软雅黑" panose="020B0503020204020204" pitchFamily="34" charset="-122"/>
                <a:sym typeface="Arial" panose="020B0604020202020204"/>
              </a:rPr>
              <a:t>核心问题</a:t>
            </a:r>
            <a:endParaRPr lang="zh-CN" altLang="en-US" sz="1400" b="1" dirty="0">
              <a:solidFill>
                <a:srgbClr val="002060"/>
              </a:solidFill>
              <a:latin typeface="Arial" panose="020B0604020202020204"/>
              <a:ea typeface="微软雅黑" panose="020B0503020204020204" pitchFamily="34" charset="-122"/>
              <a:sym typeface="Arial" panose="020B0604020202020204"/>
            </a:endParaRPr>
          </a:p>
        </p:txBody>
      </p:sp>
      <p:sp>
        <p:nvSpPr>
          <p:cNvPr id="25" name="TextBox 19"/>
          <p:cNvSpPr txBox="1"/>
          <p:nvPr/>
        </p:nvSpPr>
        <p:spPr>
          <a:xfrm>
            <a:off x="1455915" y="1784576"/>
            <a:ext cx="1203316" cy="369332"/>
          </a:xfrm>
          <a:prstGeom prst="rect">
            <a:avLst/>
          </a:prstGeom>
          <a:noFill/>
        </p:spPr>
        <p:txBody>
          <a:bodyPr wrap="square" lIns="0" tIns="0" rIns="0" bIns="0" rtlCol="0">
            <a:spAutoFit/>
          </a:bodyPr>
          <a:lstStyle/>
          <a:p>
            <a:pPr algn="ctr"/>
            <a:r>
              <a:rPr lang="zh-CN" altLang="en-US" sz="1200" dirty="0">
                <a:solidFill>
                  <a:schemeClr val="tx1">
                    <a:lumMod val="75000"/>
                    <a:lumOff val="25000"/>
                  </a:schemeClr>
                </a:solidFill>
                <a:latin typeface="Arial" panose="020B0604020202020204"/>
                <a:ea typeface="微软雅黑" panose="020B0503020204020204" pitchFamily="34" charset="-122"/>
                <a:sym typeface="Arial" panose="020B0604020202020204"/>
              </a:rPr>
              <a:t>点击输入说明文字</a:t>
            </a:r>
            <a:endParaRPr lang="zh-CN" altLang="en-US" sz="1200" dirty="0">
              <a:solidFill>
                <a:schemeClr val="tx1">
                  <a:lumMod val="75000"/>
                  <a:lumOff val="25000"/>
                </a:schemeClr>
              </a:solidFill>
              <a:latin typeface="Arial" panose="020B0604020202020204"/>
              <a:ea typeface="微软雅黑" panose="020B0503020204020204" pitchFamily="34" charset="-122"/>
              <a:sym typeface="Arial" panose="020B0604020202020204"/>
            </a:endParaRPr>
          </a:p>
        </p:txBody>
      </p:sp>
      <p:sp>
        <p:nvSpPr>
          <p:cNvPr id="26" name="TextBox 20"/>
          <p:cNvSpPr txBox="1"/>
          <p:nvPr/>
        </p:nvSpPr>
        <p:spPr>
          <a:xfrm>
            <a:off x="1082930" y="2802397"/>
            <a:ext cx="1331318" cy="215444"/>
          </a:xfrm>
          <a:prstGeom prst="rect">
            <a:avLst/>
          </a:prstGeom>
          <a:noFill/>
        </p:spPr>
        <p:txBody>
          <a:bodyPr wrap="square" lIns="0" tIns="0" rIns="0" bIns="0" rtlCol="0">
            <a:spAutoFit/>
          </a:bodyPr>
          <a:lstStyle/>
          <a:p>
            <a:pPr algn="ctr"/>
            <a:r>
              <a:rPr lang="zh-CN" altLang="en-US" sz="1400" b="1" dirty="0">
                <a:solidFill>
                  <a:srgbClr val="002060"/>
                </a:solidFill>
                <a:latin typeface="Arial" panose="020B0604020202020204"/>
                <a:ea typeface="微软雅黑" panose="020B0503020204020204" pitchFamily="34" charset="-122"/>
                <a:sym typeface="Arial" panose="020B0604020202020204"/>
              </a:rPr>
              <a:t>团队问题</a:t>
            </a:r>
            <a:endParaRPr lang="zh-CN" altLang="en-US" sz="1400" b="1" dirty="0">
              <a:solidFill>
                <a:srgbClr val="002060"/>
              </a:solidFill>
              <a:latin typeface="Arial" panose="020B0604020202020204"/>
              <a:ea typeface="微软雅黑" panose="020B0503020204020204" pitchFamily="34" charset="-122"/>
              <a:sym typeface="Arial" panose="020B0604020202020204"/>
            </a:endParaRPr>
          </a:p>
        </p:txBody>
      </p:sp>
      <p:sp>
        <p:nvSpPr>
          <p:cNvPr id="27" name="TextBox 21"/>
          <p:cNvSpPr txBox="1"/>
          <p:nvPr/>
        </p:nvSpPr>
        <p:spPr>
          <a:xfrm>
            <a:off x="1182823" y="3124842"/>
            <a:ext cx="1166506" cy="369332"/>
          </a:xfrm>
          <a:prstGeom prst="rect">
            <a:avLst/>
          </a:prstGeom>
          <a:noFill/>
        </p:spPr>
        <p:txBody>
          <a:bodyPr wrap="square" lIns="0" tIns="0" rIns="0" bIns="0" rtlCol="0">
            <a:spAutoFit/>
          </a:bodyPr>
          <a:lstStyle/>
          <a:p>
            <a:pPr algn="ctr"/>
            <a:r>
              <a:rPr lang="zh-CN" altLang="en-US" sz="1200" dirty="0">
                <a:solidFill>
                  <a:schemeClr val="tx1">
                    <a:lumMod val="75000"/>
                    <a:lumOff val="25000"/>
                  </a:schemeClr>
                </a:solidFill>
                <a:latin typeface="Arial" panose="020B0604020202020204"/>
                <a:ea typeface="微软雅黑" panose="020B0503020204020204" pitchFamily="34" charset="-122"/>
                <a:sym typeface="Arial" panose="020B0604020202020204"/>
              </a:rPr>
              <a:t>点击输入说明文字</a:t>
            </a:r>
            <a:endParaRPr lang="zh-CN" altLang="en-US" sz="1200" dirty="0">
              <a:solidFill>
                <a:schemeClr val="tx1">
                  <a:lumMod val="75000"/>
                  <a:lumOff val="25000"/>
                </a:schemeClr>
              </a:solidFill>
              <a:latin typeface="Arial" panose="020B0604020202020204"/>
              <a:ea typeface="微软雅黑" panose="020B0503020204020204" pitchFamily="34" charset="-122"/>
              <a:sym typeface="Arial" panose="020B0604020202020204"/>
            </a:endParaRPr>
          </a:p>
        </p:txBody>
      </p:sp>
      <p:sp>
        <p:nvSpPr>
          <p:cNvPr id="28" name="TextBox 22"/>
          <p:cNvSpPr txBox="1"/>
          <p:nvPr/>
        </p:nvSpPr>
        <p:spPr>
          <a:xfrm>
            <a:off x="1763688" y="4208109"/>
            <a:ext cx="1166506" cy="215444"/>
          </a:xfrm>
          <a:prstGeom prst="rect">
            <a:avLst/>
          </a:prstGeom>
          <a:noFill/>
        </p:spPr>
        <p:txBody>
          <a:bodyPr wrap="square" lIns="0" tIns="0" rIns="0" bIns="0" rtlCol="0">
            <a:spAutoFit/>
          </a:bodyPr>
          <a:lstStyle/>
          <a:p>
            <a:pPr algn="ctr"/>
            <a:r>
              <a:rPr lang="zh-CN" altLang="en-US" sz="1400" b="1" dirty="0">
                <a:solidFill>
                  <a:srgbClr val="002060"/>
                </a:solidFill>
                <a:latin typeface="Arial" panose="020B0604020202020204"/>
                <a:ea typeface="微软雅黑" panose="020B0503020204020204" pitchFamily="34" charset="-122"/>
                <a:sym typeface="Arial" panose="020B0604020202020204"/>
              </a:rPr>
              <a:t>业绩问题</a:t>
            </a:r>
            <a:endParaRPr lang="zh-CN" altLang="en-US" sz="1400" b="1" dirty="0">
              <a:solidFill>
                <a:srgbClr val="002060"/>
              </a:solidFill>
              <a:latin typeface="Arial" panose="020B0604020202020204"/>
              <a:ea typeface="微软雅黑" panose="020B0503020204020204" pitchFamily="34" charset="-122"/>
              <a:sym typeface="Arial" panose="020B0604020202020204"/>
            </a:endParaRPr>
          </a:p>
        </p:txBody>
      </p:sp>
      <p:sp>
        <p:nvSpPr>
          <p:cNvPr id="29" name="TextBox 23"/>
          <p:cNvSpPr txBox="1"/>
          <p:nvPr/>
        </p:nvSpPr>
        <p:spPr>
          <a:xfrm>
            <a:off x="1777275" y="4524833"/>
            <a:ext cx="1166506" cy="369332"/>
          </a:xfrm>
          <a:prstGeom prst="rect">
            <a:avLst/>
          </a:prstGeom>
          <a:noFill/>
        </p:spPr>
        <p:txBody>
          <a:bodyPr wrap="square" lIns="0" tIns="0" rIns="0" bIns="0" rtlCol="0">
            <a:spAutoFit/>
          </a:bodyPr>
          <a:lstStyle/>
          <a:p>
            <a:pPr algn="ctr"/>
            <a:r>
              <a:rPr lang="zh-CN" altLang="en-US" sz="1200" dirty="0">
                <a:solidFill>
                  <a:schemeClr val="tx1">
                    <a:lumMod val="75000"/>
                    <a:lumOff val="25000"/>
                  </a:schemeClr>
                </a:solidFill>
                <a:latin typeface="Arial" panose="020B0604020202020204"/>
                <a:ea typeface="微软雅黑" panose="020B0503020204020204" pitchFamily="34" charset="-122"/>
                <a:sym typeface="Arial" panose="020B0604020202020204"/>
              </a:rPr>
              <a:t>点击输入说明文字</a:t>
            </a:r>
            <a:endParaRPr lang="zh-CN" altLang="en-US" sz="1200" dirty="0">
              <a:solidFill>
                <a:schemeClr val="tx1">
                  <a:lumMod val="75000"/>
                  <a:lumOff val="25000"/>
                </a:schemeClr>
              </a:solidFill>
              <a:latin typeface="Arial" panose="020B0604020202020204"/>
              <a:ea typeface="微软雅黑" panose="020B0503020204020204" pitchFamily="34" charset="-122"/>
              <a:sym typeface="Arial" panose="020B0604020202020204"/>
            </a:endParaRPr>
          </a:p>
        </p:txBody>
      </p:sp>
      <p:sp>
        <p:nvSpPr>
          <p:cNvPr id="30" name="Line 39"/>
          <p:cNvSpPr>
            <a:spLocks noChangeShapeType="1"/>
          </p:cNvSpPr>
          <p:nvPr/>
        </p:nvSpPr>
        <p:spPr bwMode="auto">
          <a:xfrm>
            <a:off x="4591540" y="1964718"/>
            <a:ext cx="915275" cy="450074"/>
          </a:xfrm>
          <a:prstGeom prst="line">
            <a:avLst/>
          </a:prstGeom>
          <a:noFill/>
          <a:ln w="57150" cap="rnd">
            <a:solidFill>
              <a:schemeClr val="tx1">
                <a:lumMod val="50000"/>
                <a:lumOff val="50000"/>
              </a:schemeClr>
            </a:solidFill>
            <a:prstDash val="sysDot"/>
            <a:rou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latin typeface="Arial" panose="020B0604020202020204"/>
              <a:ea typeface="微软雅黑" panose="020B0503020204020204" pitchFamily="34" charset="-122"/>
              <a:sym typeface="Arial" panose="020B0604020202020204"/>
            </a:endParaRPr>
          </a:p>
        </p:txBody>
      </p:sp>
      <p:sp>
        <p:nvSpPr>
          <p:cNvPr id="31" name="Line 40"/>
          <p:cNvSpPr>
            <a:spLocks noChangeShapeType="1"/>
          </p:cNvSpPr>
          <p:nvPr/>
        </p:nvSpPr>
        <p:spPr bwMode="auto">
          <a:xfrm>
            <a:off x="4118193" y="2957899"/>
            <a:ext cx="1241799" cy="1261"/>
          </a:xfrm>
          <a:prstGeom prst="line">
            <a:avLst/>
          </a:prstGeom>
          <a:noFill/>
          <a:ln w="57150" cap="rnd">
            <a:solidFill>
              <a:schemeClr val="tx1">
                <a:lumMod val="50000"/>
                <a:lumOff val="50000"/>
              </a:schemeClr>
            </a:solidFill>
            <a:prstDash val="sysDot"/>
            <a:rou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latin typeface="Arial" panose="020B0604020202020204"/>
              <a:ea typeface="微软雅黑" panose="020B0503020204020204" pitchFamily="34" charset="-122"/>
              <a:sym typeface="Arial" panose="020B0604020202020204"/>
            </a:endParaRPr>
          </a:p>
        </p:txBody>
      </p:sp>
      <p:sp>
        <p:nvSpPr>
          <p:cNvPr id="32" name="Line 41"/>
          <p:cNvSpPr>
            <a:spLocks noChangeShapeType="1"/>
          </p:cNvSpPr>
          <p:nvPr/>
        </p:nvSpPr>
        <p:spPr bwMode="auto">
          <a:xfrm flipV="1">
            <a:off x="4548270" y="3503394"/>
            <a:ext cx="954357" cy="383256"/>
          </a:xfrm>
          <a:prstGeom prst="line">
            <a:avLst/>
          </a:prstGeom>
          <a:noFill/>
          <a:ln w="57150" cap="rnd">
            <a:solidFill>
              <a:schemeClr val="tx1">
                <a:lumMod val="50000"/>
                <a:lumOff val="50000"/>
              </a:schemeClr>
            </a:solidFill>
            <a:prstDash val="sysDot"/>
            <a:rou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latin typeface="Arial" panose="020B0604020202020204"/>
              <a:ea typeface="微软雅黑" panose="020B0503020204020204" pitchFamily="34" charset="-122"/>
              <a:sym typeface="Arial" panose="020B0604020202020204"/>
            </a:endParaRPr>
          </a:p>
        </p:txBody>
      </p:sp>
      <p:grpSp>
        <p:nvGrpSpPr>
          <p:cNvPr id="34" name="组合 33"/>
          <p:cNvGrpSpPr/>
          <p:nvPr/>
        </p:nvGrpSpPr>
        <p:grpSpPr>
          <a:xfrm>
            <a:off x="5674990" y="1802530"/>
            <a:ext cx="2281386" cy="2281386"/>
            <a:chOff x="1403648" y="1115468"/>
            <a:chExt cx="1294414" cy="1294414"/>
          </a:xfrm>
        </p:grpSpPr>
        <p:sp>
          <p:nvSpPr>
            <p:cNvPr id="35" name="椭圆 34"/>
            <p:cNvSpPr/>
            <p:nvPr/>
          </p:nvSpPr>
          <p:spPr>
            <a:xfrm>
              <a:off x="1539485" y="1259632"/>
              <a:ext cx="1022740" cy="102274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Arial" panose="020B0604020202020204"/>
                <a:ea typeface="微软雅黑" panose="020B0503020204020204" pitchFamily="34" charset="-122"/>
                <a:sym typeface="Arial" panose="020B0604020202020204"/>
              </a:endParaRPr>
            </a:p>
          </p:txBody>
        </p:sp>
        <p:grpSp>
          <p:nvGrpSpPr>
            <p:cNvPr id="36" name="组合 35"/>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Arial" panose="020B0604020202020204"/>
                  <a:ea typeface="微软雅黑" panose="020B0503020204020204" pitchFamily="34" charset="-122"/>
                  <a:sym typeface="Arial" panose="020B0604020202020204"/>
                </a:endParaRPr>
              </a:p>
            </p:txBody>
          </p:sp>
          <p:sp>
            <p:nvSpPr>
              <p:cNvPr id="39" name="同心圆 38"/>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Arial" panose="020B0604020202020204"/>
                  <a:ea typeface="微软雅黑" panose="020B0503020204020204" pitchFamily="34" charset="-122"/>
                  <a:sym typeface="Arial" panose="020B0604020202020204"/>
                </a:endParaRPr>
              </a:p>
            </p:txBody>
          </p:sp>
        </p:grpSp>
        <p:sp>
          <p:nvSpPr>
            <p:cNvPr id="37" name="TextBox 30"/>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800" dirty="0">
                  <a:solidFill>
                    <a:schemeClr val="bg1"/>
                  </a:solidFill>
                  <a:effectLst/>
                  <a:latin typeface="Arial" panose="020B0604020202020204"/>
                  <a:ea typeface="微软雅黑" panose="020B0503020204020204" pitchFamily="34" charset="-122"/>
                  <a:sym typeface="Arial" panose="020B0604020202020204"/>
                </a:rPr>
                <a:t>需要</a:t>
              </a:r>
              <a:endParaRPr lang="en-US" altLang="zh-CN" sz="2800" dirty="0">
                <a:solidFill>
                  <a:schemeClr val="bg1"/>
                </a:solidFill>
                <a:effectLst/>
                <a:latin typeface="Arial" panose="020B0604020202020204"/>
                <a:ea typeface="微软雅黑" panose="020B0503020204020204" pitchFamily="34" charset="-122"/>
                <a:sym typeface="Arial" panose="020B0604020202020204"/>
              </a:endParaRPr>
            </a:p>
            <a:p>
              <a:r>
                <a:rPr lang="zh-CN" altLang="en-US" sz="2800" dirty="0">
                  <a:solidFill>
                    <a:schemeClr val="bg1"/>
                  </a:solidFill>
                  <a:effectLst/>
                  <a:latin typeface="Arial" panose="020B0604020202020204"/>
                  <a:ea typeface="微软雅黑" panose="020B0503020204020204" pitchFamily="34" charset="-122"/>
                  <a:sym typeface="Arial" panose="020B0604020202020204"/>
                </a:rPr>
                <a:t>提高</a:t>
              </a:r>
              <a:endParaRPr lang="zh-CN" altLang="en-US" sz="2800" dirty="0">
                <a:solidFill>
                  <a:schemeClr val="bg1"/>
                </a:solidFill>
                <a:effectLst/>
                <a:latin typeface="Arial" panose="020B0604020202020204"/>
                <a:ea typeface="微软雅黑" panose="020B0503020204020204" pitchFamily="3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2500" advTm="7836">
        <p:checker/>
      </p:transition>
    </mc:Choice>
    <mc:Fallback>
      <p:transition spd="slow" advTm="7836">
        <p:checker/>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fade">
                                          <p:cBhvr>
                                            <p:cTn id="10" dur="750"/>
                                            <p:tgtEl>
                                              <p:spTgt spid="5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500"/>
                                            <p:tgtEl>
                                              <p:spTgt spid="33"/>
                                            </p:tgtEl>
                                          </p:cBhvr>
                                        </p:animEffect>
                                      </p:childTnLst>
                                    </p:cTn>
                                  </p:par>
                                </p:childTnLst>
                              </p:cTn>
                            </p:par>
                            <p:par>
                              <p:cTn id="15" fill="hold">
                                <p:stCondLst>
                                  <p:cond delay="1000"/>
                                </p:stCondLst>
                                <p:childTnLst>
                                  <p:par>
                                    <p:cTn id="16" presetID="2" presetClass="entr" presetSubtype="8" accel="61000" fill="hold" nodeType="afterEffect" p14:presetBounceEnd="65000">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14:bounceEnd="65000">
                                          <p:cBhvr additive="base">
                                            <p:cTn id="18" dur="1500" fill="hold"/>
                                            <p:tgtEl>
                                              <p:spTgt spid="14"/>
                                            </p:tgtEl>
                                            <p:attrNameLst>
                                              <p:attrName>ppt_x</p:attrName>
                                            </p:attrNameLst>
                                          </p:cBhvr>
                                          <p:tavLst>
                                            <p:tav tm="0">
                                              <p:val>
                                                <p:strVal val="0-#ppt_w/2"/>
                                              </p:val>
                                            </p:tav>
                                            <p:tav tm="100000">
                                              <p:val>
                                                <p:strVal val="#ppt_x"/>
                                              </p:val>
                                            </p:tav>
                                          </p:tavLst>
                                        </p:anim>
                                        <p:anim calcmode="lin" valueType="num" p14:bounceEnd="65000">
                                          <p:cBhvr additive="base">
                                            <p:cTn id="19" dur="15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1" accel="61000" fill="hold" nodeType="withEffect" p14:presetBounceEnd="65000">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14:bounceEnd="65000">
                                          <p:cBhvr additive="base">
                                            <p:cTn id="22" dur="1500" fill="hold"/>
                                            <p:tgtEl>
                                              <p:spTgt spid="9"/>
                                            </p:tgtEl>
                                            <p:attrNameLst>
                                              <p:attrName>ppt_x</p:attrName>
                                            </p:attrNameLst>
                                          </p:cBhvr>
                                          <p:tavLst>
                                            <p:tav tm="0">
                                              <p:val>
                                                <p:strVal val="#ppt_x"/>
                                              </p:val>
                                            </p:tav>
                                            <p:tav tm="100000">
                                              <p:val>
                                                <p:strVal val="#ppt_x"/>
                                              </p:val>
                                            </p:tav>
                                          </p:tavLst>
                                        </p:anim>
                                        <p:anim calcmode="lin" valueType="num" p14:bounceEnd="65000">
                                          <p:cBhvr additive="base">
                                            <p:cTn id="23" dur="1500" fill="hold"/>
                                            <p:tgtEl>
                                              <p:spTgt spid="9"/>
                                            </p:tgtEl>
                                            <p:attrNameLst>
                                              <p:attrName>ppt_y</p:attrName>
                                            </p:attrNameLst>
                                          </p:cBhvr>
                                          <p:tavLst>
                                            <p:tav tm="0">
                                              <p:val>
                                                <p:strVal val="0-#ppt_h/2"/>
                                              </p:val>
                                            </p:tav>
                                            <p:tav tm="100000">
                                              <p:val>
                                                <p:strVal val="#ppt_y"/>
                                              </p:val>
                                            </p:tav>
                                          </p:tavLst>
                                        </p:anim>
                                      </p:childTnLst>
                                    </p:cTn>
                                  </p:par>
                                  <p:par>
                                    <p:cTn id="24" presetID="2" presetClass="entr" presetSubtype="4" accel="61000" fill="hold" nodeType="withEffect" p14:presetBounceEnd="65000">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14:bounceEnd="65000">
                                          <p:cBhvr additive="base">
                                            <p:cTn id="26" dur="1500" fill="hold"/>
                                            <p:tgtEl>
                                              <p:spTgt spid="19"/>
                                            </p:tgtEl>
                                            <p:attrNameLst>
                                              <p:attrName>ppt_x</p:attrName>
                                            </p:attrNameLst>
                                          </p:cBhvr>
                                          <p:tavLst>
                                            <p:tav tm="0">
                                              <p:val>
                                                <p:strVal val="#ppt_x"/>
                                              </p:val>
                                            </p:tav>
                                            <p:tav tm="100000">
                                              <p:val>
                                                <p:strVal val="#ppt_x"/>
                                              </p:val>
                                            </p:tav>
                                          </p:tavLst>
                                        </p:anim>
                                        <p:anim calcmode="lin" valueType="num" p14:bounceEnd="65000">
                                          <p:cBhvr additive="base">
                                            <p:cTn id="27" dur="1500" fill="hold"/>
                                            <p:tgtEl>
                                              <p:spTgt spid="19"/>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left)">
                                          <p:cBhvr>
                                            <p:cTn id="54" dur="500"/>
                                            <p:tgtEl>
                                              <p:spTgt spid="3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wipe(left)">
                                          <p:cBhvr>
                                            <p:cTn id="57" dur="500"/>
                                            <p:tgtEl>
                                              <p:spTgt spid="3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left)">
                                          <p:cBhvr>
                                            <p:cTn id="60" dur="500"/>
                                            <p:tgtEl>
                                              <p:spTgt spid="32"/>
                                            </p:tgtEl>
                                          </p:cBhvr>
                                        </p:animEffect>
                                      </p:childTnLst>
                                    </p:cTn>
                                  </p:par>
                                </p:childTnLst>
                              </p:cTn>
                            </p:par>
                            <p:par>
                              <p:cTn id="61" fill="hold">
                                <p:stCondLst>
                                  <p:cond delay="4000"/>
                                </p:stCondLst>
                                <p:childTnLst>
                                  <p:par>
                                    <p:cTn id="62" presetID="53" presetClass="entr" presetSubtype="16" fill="hold" nodeType="afterEffect">
                                      <p:stCondLst>
                                        <p:cond delay="0"/>
                                      </p:stCondLst>
                                      <p:childTnLst>
                                        <p:set>
                                          <p:cBhvr>
                                            <p:cTn id="63" dur="1" fill="hold">
                                              <p:stCondLst>
                                                <p:cond delay="0"/>
                                              </p:stCondLst>
                                            </p:cTn>
                                            <p:tgtEl>
                                              <p:spTgt spid="34"/>
                                            </p:tgtEl>
                                            <p:attrNameLst>
                                              <p:attrName>style.visibility</p:attrName>
                                            </p:attrNameLst>
                                          </p:cBhvr>
                                          <p:to>
                                            <p:strVal val="visible"/>
                                          </p:to>
                                        </p:set>
                                        <p:anim calcmode="lin" valueType="num">
                                          <p:cBhvr>
                                            <p:cTn id="64" dur="500" fill="hold"/>
                                            <p:tgtEl>
                                              <p:spTgt spid="34"/>
                                            </p:tgtEl>
                                            <p:attrNameLst>
                                              <p:attrName>ppt_w</p:attrName>
                                            </p:attrNameLst>
                                          </p:cBhvr>
                                          <p:tavLst>
                                            <p:tav tm="0">
                                              <p:val>
                                                <p:fltVal val="0"/>
                                              </p:val>
                                            </p:tav>
                                            <p:tav tm="100000">
                                              <p:val>
                                                <p:strVal val="#ppt_w"/>
                                              </p:val>
                                            </p:tav>
                                          </p:tavLst>
                                        </p:anim>
                                        <p:anim calcmode="lin" valueType="num">
                                          <p:cBhvr>
                                            <p:cTn id="65" dur="500" fill="hold"/>
                                            <p:tgtEl>
                                              <p:spTgt spid="34"/>
                                            </p:tgtEl>
                                            <p:attrNameLst>
                                              <p:attrName>ppt_h</p:attrName>
                                            </p:attrNameLst>
                                          </p:cBhvr>
                                          <p:tavLst>
                                            <p:tav tm="0">
                                              <p:val>
                                                <p:fltVal val="0"/>
                                              </p:val>
                                            </p:tav>
                                            <p:tav tm="100000">
                                              <p:val>
                                                <p:strVal val="#ppt_h"/>
                                              </p:val>
                                            </p:tav>
                                          </p:tavLst>
                                        </p:anim>
                                        <p:animEffect transition="in" filter="fade">
                                          <p:cBhvr>
                                            <p:cTn id="6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3" grpId="0"/>
          <p:bldP spid="33" grpId="0"/>
          <p:bldP spid="8" grpId="0" animBg="1"/>
          <p:bldP spid="24" grpId="0"/>
          <p:bldP spid="25" grpId="0"/>
          <p:bldP spid="26" grpId="0"/>
          <p:bldP spid="27" grpId="0"/>
          <p:bldP spid="28" grpId="0"/>
          <p:bldP spid="29" grpId="0"/>
          <p:bldP spid="30" grpId="0" animBg="1"/>
          <p:bldP spid="31" grpId="0" animBg="1"/>
          <p:bldP spid="32"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fade">
                                          <p:cBhvr>
                                            <p:cTn id="10" dur="750"/>
                                            <p:tgtEl>
                                              <p:spTgt spid="5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500"/>
                                            <p:tgtEl>
                                              <p:spTgt spid="33"/>
                                            </p:tgtEl>
                                          </p:cBhvr>
                                        </p:animEffect>
                                      </p:childTnLst>
                                    </p:cTn>
                                  </p:par>
                                </p:childTnLst>
                              </p:cTn>
                            </p:par>
                            <p:par>
                              <p:cTn id="15" fill="hold">
                                <p:stCondLst>
                                  <p:cond delay="1000"/>
                                </p:stCondLst>
                                <p:childTnLst>
                                  <p:par>
                                    <p:cTn id="16" presetID="2" presetClass="entr" presetSubtype="8" accel="61000"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500" fill="hold"/>
                                            <p:tgtEl>
                                              <p:spTgt spid="14"/>
                                            </p:tgtEl>
                                            <p:attrNameLst>
                                              <p:attrName>ppt_x</p:attrName>
                                            </p:attrNameLst>
                                          </p:cBhvr>
                                          <p:tavLst>
                                            <p:tav tm="0">
                                              <p:val>
                                                <p:strVal val="0-#ppt_w/2"/>
                                              </p:val>
                                            </p:tav>
                                            <p:tav tm="100000">
                                              <p:val>
                                                <p:strVal val="#ppt_x"/>
                                              </p:val>
                                            </p:tav>
                                          </p:tavLst>
                                        </p:anim>
                                        <p:anim calcmode="lin" valueType="num">
                                          <p:cBhvr additive="base">
                                            <p:cTn id="19" dur="15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1" accel="6100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1500" fill="hold"/>
                                            <p:tgtEl>
                                              <p:spTgt spid="9"/>
                                            </p:tgtEl>
                                            <p:attrNameLst>
                                              <p:attrName>ppt_x</p:attrName>
                                            </p:attrNameLst>
                                          </p:cBhvr>
                                          <p:tavLst>
                                            <p:tav tm="0">
                                              <p:val>
                                                <p:strVal val="#ppt_x"/>
                                              </p:val>
                                            </p:tav>
                                            <p:tav tm="100000">
                                              <p:val>
                                                <p:strVal val="#ppt_x"/>
                                              </p:val>
                                            </p:tav>
                                          </p:tavLst>
                                        </p:anim>
                                        <p:anim calcmode="lin" valueType="num">
                                          <p:cBhvr additive="base">
                                            <p:cTn id="23" dur="1500" fill="hold"/>
                                            <p:tgtEl>
                                              <p:spTgt spid="9"/>
                                            </p:tgtEl>
                                            <p:attrNameLst>
                                              <p:attrName>ppt_y</p:attrName>
                                            </p:attrNameLst>
                                          </p:cBhvr>
                                          <p:tavLst>
                                            <p:tav tm="0">
                                              <p:val>
                                                <p:strVal val="0-#ppt_h/2"/>
                                              </p:val>
                                            </p:tav>
                                            <p:tav tm="100000">
                                              <p:val>
                                                <p:strVal val="#ppt_y"/>
                                              </p:val>
                                            </p:tav>
                                          </p:tavLst>
                                        </p:anim>
                                      </p:childTnLst>
                                    </p:cTn>
                                  </p:par>
                                  <p:par>
                                    <p:cTn id="24" presetID="2" presetClass="entr" presetSubtype="4" accel="61000"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1500" fill="hold"/>
                                            <p:tgtEl>
                                              <p:spTgt spid="19"/>
                                            </p:tgtEl>
                                            <p:attrNameLst>
                                              <p:attrName>ppt_x</p:attrName>
                                            </p:attrNameLst>
                                          </p:cBhvr>
                                          <p:tavLst>
                                            <p:tav tm="0">
                                              <p:val>
                                                <p:strVal val="#ppt_x"/>
                                              </p:val>
                                            </p:tav>
                                            <p:tav tm="100000">
                                              <p:val>
                                                <p:strVal val="#ppt_x"/>
                                              </p:val>
                                            </p:tav>
                                          </p:tavLst>
                                        </p:anim>
                                        <p:anim calcmode="lin" valueType="num">
                                          <p:cBhvr additive="base">
                                            <p:cTn id="27" dur="1500" fill="hold"/>
                                            <p:tgtEl>
                                              <p:spTgt spid="19"/>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left)">
                                          <p:cBhvr>
                                            <p:cTn id="54" dur="500"/>
                                            <p:tgtEl>
                                              <p:spTgt spid="3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wipe(left)">
                                          <p:cBhvr>
                                            <p:cTn id="57" dur="500"/>
                                            <p:tgtEl>
                                              <p:spTgt spid="3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left)">
                                          <p:cBhvr>
                                            <p:cTn id="60" dur="500"/>
                                            <p:tgtEl>
                                              <p:spTgt spid="32"/>
                                            </p:tgtEl>
                                          </p:cBhvr>
                                        </p:animEffect>
                                      </p:childTnLst>
                                    </p:cTn>
                                  </p:par>
                                </p:childTnLst>
                              </p:cTn>
                            </p:par>
                            <p:par>
                              <p:cTn id="61" fill="hold">
                                <p:stCondLst>
                                  <p:cond delay="4000"/>
                                </p:stCondLst>
                                <p:childTnLst>
                                  <p:par>
                                    <p:cTn id="62" presetID="53" presetClass="entr" presetSubtype="16" fill="hold" nodeType="afterEffect">
                                      <p:stCondLst>
                                        <p:cond delay="0"/>
                                      </p:stCondLst>
                                      <p:childTnLst>
                                        <p:set>
                                          <p:cBhvr>
                                            <p:cTn id="63" dur="1" fill="hold">
                                              <p:stCondLst>
                                                <p:cond delay="0"/>
                                              </p:stCondLst>
                                            </p:cTn>
                                            <p:tgtEl>
                                              <p:spTgt spid="34"/>
                                            </p:tgtEl>
                                            <p:attrNameLst>
                                              <p:attrName>style.visibility</p:attrName>
                                            </p:attrNameLst>
                                          </p:cBhvr>
                                          <p:to>
                                            <p:strVal val="visible"/>
                                          </p:to>
                                        </p:set>
                                        <p:anim calcmode="lin" valueType="num">
                                          <p:cBhvr>
                                            <p:cTn id="64" dur="500" fill="hold"/>
                                            <p:tgtEl>
                                              <p:spTgt spid="34"/>
                                            </p:tgtEl>
                                            <p:attrNameLst>
                                              <p:attrName>ppt_w</p:attrName>
                                            </p:attrNameLst>
                                          </p:cBhvr>
                                          <p:tavLst>
                                            <p:tav tm="0">
                                              <p:val>
                                                <p:fltVal val="0"/>
                                              </p:val>
                                            </p:tav>
                                            <p:tav tm="100000">
                                              <p:val>
                                                <p:strVal val="#ppt_w"/>
                                              </p:val>
                                            </p:tav>
                                          </p:tavLst>
                                        </p:anim>
                                        <p:anim calcmode="lin" valueType="num">
                                          <p:cBhvr>
                                            <p:cTn id="65" dur="500" fill="hold"/>
                                            <p:tgtEl>
                                              <p:spTgt spid="34"/>
                                            </p:tgtEl>
                                            <p:attrNameLst>
                                              <p:attrName>ppt_h</p:attrName>
                                            </p:attrNameLst>
                                          </p:cBhvr>
                                          <p:tavLst>
                                            <p:tav tm="0">
                                              <p:val>
                                                <p:fltVal val="0"/>
                                              </p:val>
                                            </p:tav>
                                            <p:tav tm="100000">
                                              <p:val>
                                                <p:strVal val="#ppt_h"/>
                                              </p:val>
                                            </p:tav>
                                          </p:tavLst>
                                        </p:anim>
                                        <p:animEffect transition="in" filter="fade">
                                          <p:cBhvr>
                                            <p:cTn id="6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3" grpId="0"/>
          <p:bldP spid="33" grpId="0"/>
          <p:bldP spid="8" grpId="0" animBg="1"/>
          <p:bldP spid="24" grpId="0"/>
          <p:bldP spid="25" grpId="0"/>
          <p:bldP spid="26" grpId="0"/>
          <p:bldP spid="27" grpId="0"/>
          <p:bldP spid="28" grpId="0"/>
          <p:bldP spid="29" grpId="0"/>
          <p:bldP spid="30" grpId="0" animBg="1"/>
          <p:bldP spid="31" grpId="0" animBg="1"/>
          <p:bldP spid="32"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3"/>
          <p:cNvSpPr>
            <a:spLocks noChangeArrowheads="1"/>
          </p:cNvSpPr>
          <p:nvPr/>
        </p:nvSpPr>
        <p:spPr bwMode="auto">
          <a:xfrm>
            <a:off x="1043608" y="371449"/>
            <a:ext cx="1723531"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执行力的问题</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53" name="TextBox 52"/>
          <p:cNvSpPr txBox="1"/>
          <p:nvPr/>
        </p:nvSpPr>
        <p:spPr>
          <a:xfrm>
            <a:off x="6444208" y="412671"/>
            <a:ext cx="1890261"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spc="-300" dirty="0">
                <a:solidFill>
                  <a:srgbClr val="002060"/>
                </a:solidFill>
                <a:latin typeface="Arial" panose="020B0604020202020204"/>
                <a:ea typeface="微软雅黑" panose="020B0503020204020204" pitchFamily="34" charset="-122"/>
                <a:sym typeface="Arial" panose="020B0604020202020204"/>
              </a:rPr>
              <a:t>工作不足及提高</a:t>
            </a:r>
            <a:endParaRPr lang="zh-CN" altLang="en-US" sz="2200" spc="-300" dirty="0">
              <a:solidFill>
                <a:srgbClr val="002060"/>
              </a:solidFill>
              <a:latin typeface="Arial" panose="020B0604020202020204"/>
              <a:ea typeface="微软雅黑" panose="020B0503020204020204" pitchFamily="34" charset="-122"/>
              <a:sym typeface="Arial" panose="020B0604020202020204"/>
            </a:endParaRPr>
          </a:p>
        </p:txBody>
      </p:sp>
      <p:sp>
        <p:nvSpPr>
          <p:cNvPr id="33" name="TextBox 32"/>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grpSp>
        <p:nvGrpSpPr>
          <p:cNvPr id="8" name="组合 7"/>
          <p:cNvGrpSpPr/>
          <p:nvPr/>
        </p:nvGrpSpPr>
        <p:grpSpPr>
          <a:xfrm>
            <a:off x="764680" y="1296996"/>
            <a:ext cx="2281386" cy="2281386"/>
            <a:chOff x="1403648" y="1115468"/>
            <a:chExt cx="1294414" cy="1294414"/>
          </a:xfrm>
        </p:grpSpPr>
        <p:sp>
          <p:nvSpPr>
            <p:cNvPr id="9" name="椭圆 8"/>
            <p:cNvSpPr/>
            <p:nvPr/>
          </p:nvSpPr>
          <p:spPr>
            <a:xfrm>
              <a:off x="1539485" y="1259632"/>
              <a:ext cx="1022740" cy="102274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Arial" panose="020B0604020202020204"/>
                <a:ea typeface="微软雅黑" panose="020B0503020204020204" pitchFamily="34" charset="-122"/>
                <a:sym typeface="Arial" panose="020B0604020202020204"/>
              </a:endParaRPr>
            </a:p>
          </p:txBody>
        </p:sp>
        <p:grpSp>
          <p:nvGrpSpPr>
            <p:cNvPr id="10" name="组合 9"/>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12" name="同心圆 11"/>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Arial" panose="020B0604020202020204"/>
                  <a:ea typeface="微软雅黑" panose="020B0503020204020204" pitchFamily="34" charset="-122"/>
                  <a:sym typeface="Arial" panose="020B0604020202020204"/>
                </a:endParaRPr>
              </a:p>
            </p:txBody>
          </p:sp>
          <p:sp>
            <p:nvSpPr>
              <p:cNvPr id="13" name="同心圆 12"/>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Arial" panose="020B0604020202020204"/>
                  <a:ea typeface="微软雅黑" panose="020B0503020204020204" pitchFamily="34" charset="-122"/>
                  <a:sym typeface="Arial" panose="020B0604020202020204"/>
                </a:endParaRPr>
              </a:p>
            </p:txBody>
          </p:sp>
        </p:grpSp>
        <p:sp>
          <p:nvSpPr>
            <p:cNvPr id="11" name="TextBox 30"/>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800" dirty="0">
                  <a:solidFill>
                    <a:schemeClr val="bg1"/>
                  </a:solidFill>
                  <a:effectLst/>
                  <a:latin typeface="Arial" panose="020B0604020202020204"/>
                  <a:ea typeface="微软雅黑" panose="020B0503020204020204" pitchFamily="34" charset="-122"/>
                  <a:sym typeface="Arial" panose="020B0604020202020204"/>
                </a:rPr>
                <a:t>不想</a:t>
              </a:r>
              <a:endParaRPr lang="en-US" altLang="zh-CN" sz="2800" dirty="0">
                <a:solidFill>
                  <a:schemeClr val="bg1"/>
                </a:solidFill>
                <a:effectLst/>
                <a:latin typeface="Arial" panose="020B0604020202020204"/>
                <a:ea typeface="微软雅黑" panose="020B0503020204020204" pitchFamily="34" charset="-122"/>
                <a:sym typeface="Arial" panose="020B0604020202020204"/>
              </a:endParaRPr>
            </a:p>
            <a:p>
              <a:r>
                <a:rPr lang="zh-CN" altLang="en-US" sz="2800" dirty="0">
                  <a:solidFill>
                    <a:schemeClr val="bg1"/>
                  </a:solidFill>
                  <a:effectLst/>
                  <a:latin typeface="Arial" panose="020B0604020202020204"/>
                  <a:ea typeface="微软雅黑" panose="020B0503020204020204" pitchFamily="34" charset="-122"/>
                  <a:sym typeface="Arial" panose="020B0604020202020204"/>
                </a:rPr>
                <a:t>做</a:t>
              </a:r>
              <a:endParaRPr lang="zh-CN" altLang="en-US" sz="2800" dirty="0">
                <a:solidFill>
                  <a:schemeClr val="bg1"/>
                </a:solidFill>
                <a:effectLst/>
                <a:latin typeface="Arial" panose="020B0604020202020204"/>
                <a:ea typeface="微软雅黑" panose="020B0503020204020204" pitchFamily="34" charset="-122"/>
                <a:sym typeface="Arial" panose="020B0604020202020204"/>
              </a:endParaRPr>
            </a:p>
          </p:txBody>
        </p:sp>
      </p:grpSp>
      <p:grpSp>
        <p:nvGrpSpPr>
          <p:cNvPr id="14" name="组合 13"/>
          <p:cNvGrpSpPr/>
          <p:nvPr/>
        </p:nvGrpSpPr>
        <p:grpSpPr>
          <a:xfrm>
            <a:off x="3635896" y="1286301"/>
            <a:ext cx="2281386" cy="2281386"/>
            <a:chOff x="1403648" y="1115468"/>
            <a:chExt cx="1294414" cy="1294414"/>
          </a:xfrm>
        </p:grpSpPr>
        <p:sp>
          <p:nvSpPr>
            <p:cNvPr id="15" name="椭圆 14"/>
            <p:cNvSpPr/>
            <p:nvPr/>
          </p:nvSpPr>
          <p:spPr>
            <a:xfrm>
              <a:off x="1539485" y="1259632"/>
              <a:ext cx="1022740" cy="102274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Arial" panose="020B0604020202020204"/>
                <a:ea typeface="微软雅黑" panose="020B0503020204020204" pitchFamily="34" charset="-122"/>
                <a:sym typeface="Arial" panose="020B0604020202020204"/>
              </a:endParaRPr>
            </a:p>
          </p:txBody>
        </p:sp>
        <p:grpSp>
          <p:nvGrpSpPr>
            <p:cNvPr id="16" name="组合 15"/>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18" name="同心圆 1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Arial" panose="020B0604020202020204"/>
                  <a:ea typeface="微软雅黑" panose="020B0503020204020204" pitchFamily="34" charset="-122"/>
                  <a:sym typeface="Arial" panose="020B0604020202020204"/>
                </a:endParaRPr>
              </a:p>
            </p:txBody>
          </p:sp>
          <p:sp>
            <p:nvSpPr>
              <p:cNvPr id="19" name="同心圆 18"/>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Arial" panose="020B0604020202020204"/>
                  <a:ea typeface="微软雅黑" panose="020B0503020204020204" pitchFamily="34" charset="-122"/>
                  <a:sym typeface="Arial" panose="020B0604020202020204"/>
                </a:endParaRPr>
              </a:p>
            </p:txBody>
          </p:sp>
        </p:grpSp>
        <p:sp>
          <p:nvSpPr>
            <p:cNvPr id="17" name="TextBox 30"/>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800" dirty="0">
                  <a:solidFill>
                    <a:schemeClr val="bg1"/>
                  </a:solidFill>
                  <a:effectLst/>
                  <a:latin typeface="Arial" panose="020B0604020202020204"/>
                  <a:ea typeface="微软雅黑" panose="020B0503020204020204" pitchFamily="34" charset="-122"/>
                  <a:sym typeface="Arial" panose="020B0604020202020204"/>
                </a:rPr>
                <a:t>不去</a:t>
              </a:r>
              <a:endParaRPr lang="en-US" altLang="zh-CN" sz="2800" dirty="0">
                <a:solidFill>
                  <a:schemeClr val="bg1"/>
                </a:solidFill>
                <a:effectLst/>
                <a:latin typeface="Arial" panose="020B0604020202020204"/>
                <a:ea typeface="微软雅黑" panose="020B0503020204020204" pitchFamily="34" charset="-122"/>
                <a:sym typeface="Arial" panose="020B0604020202020204"/>
              </a:endParaRPr>
            </a:p>
            <a:p>
              <a:r>
                <a:rPr lang="zh-CN" altLang="en-US" sz="2800" dirty="0">
                  <a:solidFill>
                    <a:schemeClr val="bg1"/>
                  </a:solidFill>
                  <a:effectLst/>
                  <a:latin typeface="Arial" panose="020B0604020202020204"/>
                  <a:ea typeface="微软雅黑" panose="020B0503020204020204" pitchFamily="34" charset="-122"/>
                  <a:sym typeface="Arial" panose="020B0604020202020204"/>
                </a:rPr>
                <a:t>做</a:t>
              </a:r>
              <a:endParaRPr lang="zh-CN" altLang="en-US" sz="2800" dirty="0">
                <a:solidFill>
                  <a:schemeClr val="bg1"/>
                </a:solidFill>
                <a:effectLst/>
                <a:latin typeface="Arial" panose="020B0604020202020204"/>
                <a:ea typeface="微软雅黑" panose="020B0503020204020204" pitchFamily="34" charset="-122"/>
                <a:sym typeface="Arial" panose="020B0604020202020204"/>
              </a:endParaRPr>
            </a:p>
          </p:txBody>
        </p:sp>
      </p:grpSp>
      <p:grpSp>
        <p:nvGrpSpPr>
          <p:cNvPr id="20" name="组合 19"/>
          <p:cNvGrpSpPr/>
          <p:nvPr/>
        </p:nvGrpSpPr>
        <p:grpSpPr>
          <a:xfrm>
            <a:off x="6455829" y="1275606"/>
            <a:ext cx="2281386" cy="2281386"/>
            <a:chOff x="1403648" y="1115468"/>
            <a:chExt cx="1294414" cy="1294414"/>
          </a:xfrm>
        </p:grpSpPr>
        <p:sp>
          <p:nvSpPr>
            <p:cNvPr id="21" name="椭圆 20"/>
            <p:cNvSpPr/>
            <p:nvPr/>
          </p:nvSpPr>
          <p:spPr>
            <a:xfrm>
              <a:off x="1539485" y="1259632"/>
              <a:ext cx="1022740" cy="102274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Arial" panose="020B0604020202020204"/>
                <a:ea typeface="微软雅黑" panose="020B0503020204020204" pitchFamily="34" charset="-122"/>
                <a:sym typeface="Arial" panose="020B0604020202020204"/>
              </a:endParaRPr>
            </a:p>
          </p:txBody>
        </p:sp>
        <p:grpSp>
          <p:nvGrpSpPr>
            <p:cNvPr id="22" name="组合 21"/>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24" name="同心圆 23"/>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Arial" panose="020B0604020202020204"/>
                  <a:ea typeface="微软雅黑" panose="020B0503020204020204" pitchFamily="34" charset="-122"/>
                  <a:sym typeface="Arial" panose="020B0604020202020204"/>
                </a:endParaRPr>
              </a:p>
            </p:txBody>
          </p:sp>
          <p:sp>
            <p:nvSpPr>
              <p:cNvPr id="25" name="同心圆 24"/>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Arial" panose="020B0604020202020204"/>
                  <a:ea typeface="微软雅黑" panose="020B0503020204020204" pitchFamily="34" charset="-122"/>
                  <a:sym typeface="Arial" panose="020B0604020202020204"/>
                </a:endParaRPr>
              </a:p>
            </p:txBody>
          </p:sp>
        </p:grpSp>
        <p:sp>
          <p:nvSpPr>
            <p:cNvPr id="23" name="TextBox 30"/>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800" dirty="0">
                  <a:solidFill>
                    <a:schemeClr val="bg1"/>
                  </a:solidFill>
                  <a:effectLst/>
                  <a:latin typeface="Arial" panose="020B0604020202020204"/>
                  <a:ea typeface="微软雅黑" panose="020B0503020204020204" pitchFamily="34" charset="-122"/>
                  <a:sym typeface="Arial" panose="020B0604020202020204"/>
                </a:rPr>
                <a:t>不会</a:t>
              </a:r>
              <a:endParaRPr lang="en-US" altLang="zh-CN" sz="2800" dirty="0">
                <a:solidFill>
                  <a:schemeClr val="bg1"/>
                </a:solidFill>
                <a:effectLst/>
                <a:latin typeface="Arial" panose="020B0604020202020204"/>
                <a:ea typeface="微软雅黑" panose="020B0503020204020204" pitchFamily="34" charset="-122"/>
                <a:sym typeface="Arial" panose="020B0604020202020204"/>
              </a:endParaRPr>
            </a:p>
            <a:p>
              <a:r>
                <a:rPr lang="zh-CN" altLang="en-US" sz="2800" dirty="0">
                  <a:solidFill>
                    <a:schemeClr val="bg1"/>
                  </a:solidFill>
                  <a:effectLst/>
                  <a:latin typeface="Arial" panose="020B0604020202020204"/>
                  <a:ea typeface="微软雅黑" panose="020B0503020204020204" pitchFamily="34" charset="-122"/>
                  <a:sym typeface="Arial" panose="020B0604020202020204"/>
                </a:rPr>
                <a:t>做</a:t>
              </a:r>
              <a:endParaRPr lang="zh-CN" altLang="en-US" sz="2800" dirty="0">
                <a:solidFill>
                  <a:schemeClr val="bg1"/>
                </a:solidFill>
                <a:effectLst/>
                <a:latin typeface="Arial" panose="020B0604020202020204"/>
                <a:ea typeface="微软雅黑" panose="020B0503020204020204" pitchFamily="34" charset="-122"/>
                <a:sym typeface="Arial" panose="020B0604020202020204"/>
              </a:endParaRPr>
            </a:p>
          </p:txBody>
        </p:sp>
      </p:grpSp>
      <p:grpSp>
        <p:nvGrpSpPr>
          <p:cNvPr id="27" name="组合 26"/>
          <p:cNvGrpSpPr/>
          <p:nvPr/>
        </p:nvGrpSpPr>
        <p:grpSpPr>
          <a:xfrm>
            <a:off x="948216" y="3795886"/>
            <a:ext cx="7549587" cy="897456"/>
            <a:chOff x="4304043" y="1286668"/>
            <a:chExt cx="3837944" cy="2757793"/>
          </a:xfrm>
          <a:effectLst>
            <a:outerShdw blurRad="381000" dist="254000" dir="8100000" algn="tr" rotWithShape="0">
              <a:prstClr val="black">
                <a:alpha val="40000"/>
              </a:prstClr>
            </a:outerShdw>
          </a:effectLst>
        </p:grpSpPr>
        <p:sp>
          <p:nvSpPr>
            <p:cNvPr id="28" name="圆角矩形 2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29" name="圆角矩形 28"/>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b="1" dirty="0">
                <a:solidFill>
                  <a:srgbClr val="002060"/>
                </a:solidFill>
                <a:latin typeface="Arial" panose="020B0604020202020204"/>
                <a:ea typeface="微软雅黑" panose="020B0503020204020204" pitchFamily="34" charset="-122"/>
                <a:sym typeface="Arial" panose="020B0604020202020204"/>
              </a:endParaRPr>
            </a:p>
            <a:p>
              <a:r>
                <a:rPr lang="zh-CN" altLang="en-US" b="1" dirty="0">
                  <a:solidFill>
                    <a:srgbClr val="002060"/>
                  </a:solidFill>
                  <a:latin typeface="Arial" panose="020B0604020202020204"/>
                  <a:ea typeface="微软雅黑" panose="020B0503020204020204" pitchFamily="34" charset="-122"/>
                  <a:sym typeface="Arial" panose="020B0604020202020204"/>
                </a:rPr>
                <a:t>       左上角可以替换成您的公司</a:t>
              </a:r>
              <a:r>
                <a:rPr lang="en-US" altLang="zh-CN" b="1" dirty="0">
                  <a:solidFill>
                    <a:srgbClr val="002060"/>
                  </a:solidFill>
                  <a:latin typeface="Arial" panose="020B0604020202020204"/>
                  <a:ea typeface="微软雅黑" panose="020B0503020204020204" pitchFamily="34" charset="-122"/>
                  <a:sym typeface="Arial" panose="020B0604020202020204"/>
                </a:rPr>
                <a:t>logo</a:t>
              </a:r>
              <a:r>
                <a:rPr lang="zh-CN" altLang="en-US" b="1" dirty="0">
                  <a:solidFill>
                    <a:srgbClr val="002060"/>
                  </a:solidFill>
                  <a:latin typeface="Arial" panose="020B0604020202020204"/>
                  <a:ea typeface="微软雅黑" panose="020B0503020204020204" pitchFamily="34" charset="-122"/>
                  <a:sym typeface="Arial" panose="020B0604020202020204"/>
                </a:rPr>
                <a:t>，后面还有赠送几百个图标，所有的都可以自己替换，包括颜色等等</a:t>
              </a:r>
              <a:endParaRPr lang="zh-CN" altLang="en-US" b="1" dirty="0">
                <a:solidFill>
                  <a:srgbClr val="002060"/>
                </a:solidFill>
                <a:latin typeface="Arial" panose="020B0604020202020204"/>
                <a:ea typeface="微软雅黑" panose="020B0503020204020204" pitchFamily="34" charset="-122"/>
                <a:sym typeface="Arial" panose="020B0604020202020204"/>
              </a:endParaRPr>
            </a:p>
            <a:p>
              <a:pPr algn="ctr"/>
              <a:endParaRPr lang="zh-CN" altLang="en-US" dirty="0">
                <a:solidFill>
                  <a:srgbClr val="002060"/>
                </a:solidFill>
                <a:latin typeface="Arial" panose="020B0604020202020204"/>
                <a:ea typeface="微软雅黑" panose="020B0503020204020204" pitchFamily="34" charset="-122"/>
                <a:sym typeface="Arial" panose="020B0604020202020204"/>
              </a:endParaRPr>
            </a:p>
          </p:txBody>
        </p:sp>
      </p:grpSp>
    </p:spTree>
  </p:cSld>
  <p:clrMapOvr>
    <a:masterClrMapping/>
  </p:clrMapOvr>
  <p:transition spd="slow" advTm="6478">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fade">
                                      <p:cBhvr>
                                        <p:cTn id="10" dur="750"/>
                                        <p:tgtEl>
                                          <p:spTgt spid="53"/>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p:cTn id="20" dur="500" fill="hold"/>
                                        <p:tgtEl>
                                          <p:spTgt spid="14"/>
                                        </p:tgtEl>
                                        <p:attrNameLst>
                                          <p:attrName>ppt_w</p:attrName>
                                        </p:attrNameLst>
                                      </p:cBhvr>
                                      <p:tavLst>
                                        <p:tav tm="0">
                                          <p:val>
                                            <p:fltVal val="0"/>
                                          </p:val>
                                        </p:tav>
                                        <p:tav tm="100000">
                                          <p:val>
                                            <p:strVal val="#ppt_w"/>
                                          </p:val>
                                        </p:tav>
                                      </p:tavLst>
                                    </p:anim>
                                    <p:anim calcmode="lin" valueType="num">
                                      <p:cBhvr>
                                        <p:cTn id="21" dur="500" fill="hold"/>
                                        <p:tgtEl>
                                          <p:spTgt spid="14"/>
                                        </p:tgtEl>
                                        <p:attrNameLst>
                                          <p:attrName>ppt_h</p:attrName>
                                        </p:attrNameLst>
                                      </p:cBhvr>
                                      <p:tavLst>
                                        <p:tav tm="0">
                                          <p:val>
                                            <p:fltVal val="0"/>
                                          </p:val>
                                        </p:tav>
                                        <p:tav tm="100000">
                                          <p:val>
                                            <p:strVal val="#ppt_h"/>
                                          </p:val>
                                        </p:tav>
                                      </p:tavLst>
                                    </p:anim>
                                    <p:animEffect transition="in" filter="fade">
                                      <p:cBhvr>
                                        <p:cTn id="22" dur="500"/>
                                        <p:tgtEl>
                                          <p:spTgt spid="14"/>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par>
                          <p:cTn id="29" fill="hold">
                            <p:stCondLst>
                              <p:cond delay="2000"/>
                            </p:stCondLst>
                            <p:childTnLst>
                              <p:par>
                                <p:cTn id="30" presetID="42" presetClass="entr" presetSubtype="0"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anim calcmode="lin" valueType="num">
                                      <p:cBhvr>
                                        <p:cTn id="33" dur="500" fill="hold"/>
                                        <p:tgtEl>
                                          <p:spTgt spid="27"/>
                                        </p:tgtEl>
                                        <p:attrNameLst>
                                          <p:attrName>ppt_x</p:attrName>
                                        </p:attrNameLst>
                                      </p:cBhvr>
                                      <p:tavLst>
                                        <p:tav tm="0">
                                          <p:val>
                                            <p:strVal val="#ppt_x"/>
                                          </p:val>
                                        </p:tav>
                                        <p:tav tm="100000">
                                          <p:val>
                                            <p:strVal val="#ppt_x"/>
                                          </p:val>
                                        </p:tav>
                                      </p:tavLst>
                                    </p:anim>
                                    <p:anim calcmode="lin" valueType="num">
                                      <p:cBhvr>
                                        <p:cTn id="34"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3"/>
          <p:cNvSpPr>
            <a:spLocks noChangeArrowheads="1"/>
          </p:cNvSpPr>
          <p:nvPr/>
        </p:nvSpPr>
        <p:spPr bwMode="auto">
          <a:xfrm>
            <a:off x="1043608" y="371449"/>
            <a:ext cx="1980011"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改善不足的方法</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53" name="TextBox 52"/>
          <p:cNvSpPr txBox="1"/>
          <p:nvPr/>
        </p:nvSpPr>
        <p:spPr>
          <a:xfrm>
            <a:off x="6444208" y="412671"/>
            <a:ext cx="1890261"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spc="-300" dirty="0">
                <a:solidFill>
                  <a:srgbClr val="002060"/>
                </a:solidFill>
                <a:latin typeface="Arial" panose="020B0604020202020204"/>
                <a:ea typeface="微软雅黑" panose="020B0503020204020204" pitchFamily="34" charset="-122"/>
                <a:sym typeface="Arial" panose="020B0604020202020204"/>
              </a:rPr>
              <a:t>工作不足及提高</a:t>
            </a:r>
            <a:endParaRPr lang="zh-CN" altLang="en-US" sz="2200" spc="-300" dirty="0">
              <a:solidFill>
                <a:srgbClr val="002060"/>
              </a:solidFill>
              <a:latin typeface="Arial" panose="020B0604020202020204"/>
              <a:ea typeface="微软雅黑" panose="020B0503020204020204" pitchFamily="34" charset="-122"/>
              <a:sym typeface="Arial" panose="020B0604020202020204"/>
            </a:endParaRPr>
          </a:p>
        </p:txBody>
      </p:sp>
      <p:grpSp>
        <p:nvGrpSpPr>
          <p:cNvPr id="8" name="组合 7"/>
          <p:cNvGrpSpPr/>
          <p:nvPr/>
        </p:nvGrpSpPr>
        <p:grpSpPr>
          <a:xfrm>
            <a:off x="940025" y="1717265"/>
            <a:ext cx="2011893" cy="2011893"/>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Arial" panose="020B0604020202020204"/>
                <a:ea typeface="微软雅黑" panose="020B0503020204020204" pitchFamily="34" charset="-122"/>
                <a:sym typeface="Arial" panose="020B0604020202020204"/>
              </a:endParaRPr>
            </a:p>
          </p:txBody>
        </p:sp>
        <p:sp>
          <p:nvSpPr>
            <p:cNvPr id="10" name="椭圆 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grpSp>
      <p:sp>
        <p:nvSpPr>
          <p:cNvPr id="11" name="TextBox 11"/>
          <p:cNvSpPr txBox="1"/>
          <p:nvPr/>
        </p:nvSpPr>
        <p:spPr>
          <a:xfrm>
            <a:off x="4644843" y="1421577"/>
            <a:ext cx="3456384"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b="1" dirty="0">
                <a:solidFill>
                  <a:srgbClr val="002060"/>
                </a:solidFill>
                <a:latin typeface="Arial" panose="020B0604020202020204"/>
                <a:ea typeface="微软雅黑" panose="020B0503020204020204" pitchFamily="34" charset="-122"/>
                <a:sym typeface="Arial" panose="020B0604020202020204"/>
              </a:rPr>
              <a:t>      左上角可以替换成您的公司</a:t>
            </a:r>
            <a:r>
              <a:rPr lang="en-US" altLang="zh-CN" b="1" dirty="0">
                <a:solidFill>
                  <a:srgbClr val="002060"/>
                </a:solidFill>
                <a:latin typeface="Arial" panose="020B0604020202020204"/>
                <a:ea typeface="微软雅黑" panose="020B0503020204020204" pitchFamily="34" charset="-122"/>
                <a:sym typeface="Arial" panose="020B0604020202020204"/>
              </a:rPr>
              <a:t>logo</a:t>
            </a:r>
            <a:r>
              <a:rPr lang="zh-CN" altLang="en-US" b="1" dirty="0">
                <a:solidFill>
                  <a:srgbClr val="002060"/>
                </a:solidFill>
                <a:latin typeface="Arial" panose="020B0604020202020204"/>
                <a:ea typeface="微软雅黑" panose="020B0503020204020204" pitchFamily="34" charset="-122"/>
                <a:sym typeface="Arial" panose="020B0604020202020204"/>
              </a:rPr>
              <a:t>，后面还有赠送几百个图标，所有的都可以自己替换，包括颜色等等</a:t>
            </a:r>
            <a:endParaRPr lang="zh-CN" altLang="en-US" b="1" dirty="0">
              <a:solidFill>
                <a:srgbClr val="002060"/>
              </a:solidFill>
              <a:latin typeface="Arial" panose="020B0604020202020204"/>
              <a:ea typeface="微软雅黑" panose="020B0503020204020204" pitchFamily="34" charset="-122"/>
              <a:sym typeface="Arial" panose="020B0604020202020204"/>
            </a:endParaRPr>
          </a:p>
        </p:txBody>
      </p:sp>
      <p:cxnSp>
        <p:nvCxnSpPr>
          <p:cNvPr id="12" name="直接连接符 11"/>
          <p:cNvCxnSpPr/>
          <p:nvPr/>
        </p:nvCxnSpPr>
        <p:spPr>
          <a:xfrm>
            <a:off x="3638595" y="1588290"/>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3" name="TextBox 14"/>
          <p:cNvSpPr txBox="1"/>
          <p:nvPr/>
        </p:nvSpPr>
        <p:spPr>
          <a:xfrm>
            <a:off x="4644843" y="1927596"/>
            <a:ext cx="3456384"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b="1" dirty="0">
                <a:solidFill>
                  <a:srgbClr val="002060"/>
                </a:solidFill>
                <a:latin typeface="Arial" panose="020B0604020202020204"/>
                <a:ea typeface="微软雅黑" panose="020B0503020204020204" pitchFamily="34" charset="-122"/>
                <a:sym typeface="Arial" panose="020B0604020202020204"/>
              </a:rPr>
              <a:t>     左上角可以替换成您的公司</a:t>
            </a:r>
            <a:r>
              <a:rPr lang="en-US" altLang="zh-CN" b="1" dirty="0">
                <a:solidFill>
                  <a:srgbClr val="002060"/>
                </a:solidFill>
                <a:latin typeface="Arial" panose="020B0604020202020204"/>
                <a:ea typeface="微软雅黑" panose="020B0503020204020204" pitchFamily="34" charset="-122"/>
                <a:sym typeface="Arial" panose="020B0604020202020204"/>
              </a:rPr>
              <a:t>logo</a:t>
            </a:r>
            <a:r>
              <a:rPr lang="zh-CN" altLang="en-US" b="1" dirty="0">
                <a:solidFill>
                  <a:srgbClr val="002060"/>
                </a:solidFill>
                <a:latin typeface="Arial" panose="020B0604020202020204"/>
                <a:ea typeface="微软雅黑" panose="020B0503020204020204" pitchFamily="34" charset="-122"/>
                <a:sym typeface="Arial" panose="020B0604020202020204"/>
              </a:rPr>
              <a:t>，后面还有赠送几百个图标，所有的都可以自己替换，包括颜色等等</a:t>
            </a:r>
            <a:endParaRPr lang="en-US" altLang="zh-CN" dirty="0">
              <a:solidFill>
                <a:srgbClr val="002060"/>
              </a:solidFill>
              <a:latin typeface="Arial" panose="020B0604020202020204"/>
              <a:ea typeface="微软雅黑" panose="020B0503020204020204" pitchFamily="34" charset="-122"/>
              <a:sym typeface="Arial" panose="020B0604020202020204"/>
            </a:endParaRPr>
          </a:p>
        </p:txBody>
      </p:sp>
      <p:cxnSp>
        <p:nvCxnSpPr>
          <p:cNvPr id="14" name="直接连接符 13"/>
          <p:cNvCxnSpPr/>
          <p:nvPr/>
        </p:nvCxnSpPr>
        <p:spPr>
          <a:xfrm>
            <a:off x="3638595" y="2094309"/>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5" name="TextBox 17"/>
          <p:cNvSpPr txBox="1"/>
          <p:nvPr/>
        </p:nvSpPr>
        <p:spPr>
          <a:xfrm>
            <a:off x="4644843" y="2431652"/>
            <a:ext cx="3456384"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b="1" dirty="0">
                <a:solidFill>
                  <a:srgbClr val="002060"/>
                </a:solidFill>
                <a:latin typeface="Arial" panose="020B0604020202020204"/>
                <a:ea typeface="微软雅黑" panose="020B0503020204020204" pitchFamily="34" charset="-122"/>
                <a:sym typeface="Arial" panose="020B0604020202020204"/>
              </a:rPr>
              <a:t>     左上角可以替换成您的公司</a:t>
            </a:r>
            <a:r>
              <a:rPr lang="en-US" altLang="zh-CN" b="1" dirty="0">
                <a:solidFill>
                  <a:srgbClr val="002060"/>
                </a:solidFill>
                <a:latin typeface="Arial" panose="020B0604020202020204"/>
                <a:ea typeface="微软雅黑" panose="020B0503020204020204" pitchFamily="34" charset="-122"/>
                <a:sym typeface="Arial" panose="020B0604020202020204"/>
              </a:rPr>
              <a:t>logo</a:t>
            </a:r>
            <a:r>
              <a:rPr lang="zh-CN" altLang="en-US" b="1" dirty="0">
                <a:solidFill>
                  <a:srgbClr val="002060"/>
                </a:solidFill>
                <a:latin typeface="Arial" panose="020B0604020202020204"/>
                <a:ea typeface="微软雅黑" panose="020B0503020204020204" pitchFamily="34" charset="-122"/>
                <a:sym typeface="Arial" panose="020B0604020202020204"/>
              </a:rPr>
              <a:t>，后面还有赠送几百个图标，所有的都可以自己替换，包括颜色等等</a:t>
            </a:r>
            <a:endParaRPr lang="en-US" altLang="zh-CN" dirty="0">
              <a:solidFill>
                <a:srgbClr val="002060"/>
              </a:solidFill>
              <a:latin typeface="Arial" panose="020B0604020202020204"/>
              <a:ea typeface="微软雅黑" panose="020B0503020204020204" pitchFamily="34" charset="-122"/>
              <a:sym typeface="Arial" panose="020B0604020202020204"/>
            </a:endParaRPr>
          </a:p>
        </p:txBody>
      </p:sp>
      <p:cxnSp>
        <p:nvCxnSpPr>
          <p:cNvPr id="16" name="直接连接符 15"/>
          <p:cNvCxnSpPr/>
          <p:nvPr/>
        </p:nvCxnSpPr>
        <p:spPr>
          <a:xfrm>
            <a:off x="3638595" y="2598365"/>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7" name="TextBox 20"/>
          <p:cNvSpPr txBox="1"/>
          <p:nvPr/>
        </p:nvSpPr>
        <p:spPr>
          <a:xfrm>
            <a:off x="4644843" y="2935708"/>
            <a:ext cx="3456384"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b="1" dirty="0">
                <a:solidFill>
                  <a:srgbClr val="002060"/>
                </a:solidFill>
                <a:latin typeface="Arial" panose="020B0604020202020204"/>
                <a:ea typeface="微软雅黑" panose="020B0503020204020204" pitchFamily="34" charset="-122"/>
                <a:sym typeface="Arial" panose="020B0604020202020204"/>
              </a:rPr>
              <a:t>     左上角可以替换成您的公司</a:t>
            </a:r>
            <a:r>
              <a:rPr lang="en-US" altLang="zh-CN" b="1" dirty="0">
                <a:solidFill>
                  <a:srgbClr val="002060"/>
                </a:solidFill>
                <a:latin typeface="Arial" panose="020B0604020202020204"/>
                <a:ea typeface="微软雅黑" panose="020B0503020204020204" pitchFamily="34" charset="-122"/>
                <a:sym typeface="Arial" panose="020B0604020202020204"/>
              </a:rPr>
              <a:t>logo</a:t>
            </a:r>
            <a:r>
              <a:rPr lang="zh-CN" altLang="en-US" b="1" dirty="0">
                <a:solidFill>
                  <a:srgbClr val="002060"/>
                </a:solidFill>
                <a:latin typeface="Arial" panose="020B0604020202020204"/>
                <a:ea typeface="微软雅黑" panose="020B0503020204020204" pitchFamily="34" charset="-122"/>
                <a:sym typeface="Arial" panose="020B0604020202020204"/>
              </a:rPr>
              <a:t>，后面还有赠送几百个图标，所有的都可以自己替换，包括颜色等等</a:t>
            </a:r>
            <a:endParaRPr lang="en-US" altLang="zh-CN" dirty="0">
              <a:solidFill>
                <a:srgbClr val="002060"/>
              </a:solidFill>
              <a:latin typeface="Arial" panose="020B0604020202020204"/>
              <a:ea typeface="微软雅黑" panose="020B0503020204020204" pitchFamily="34" charset="-122"/>
              <a:sym typeface="Arial" panose="020B0604020202020204"/>
            </a:endParaRPr>
          </a:p>
        </p:txBody>
      </p:sp>
      <p:cxnSp>
        <p:nvCxnSpPr>
          <p:cNvPr id="18" name="直接连接符 17"/>
          <p:cNvCxnSpPr/>
          <p:nvPr/>
        </p:nvCxnSpPr>
        <p:spPr>
          <a:xfrm>
            <a:off x="3638595" y="3102421"/>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9" name="TextBox 23"/>
          <p:cNvSpPr txBox="1"/>
          <p:nvPr/>
        </p:nvSpPr>
        <p:spPr>
          <a:xfrm>
            <a:off x="4644843" y="3439764"/>
            <a:ext cx="3456384"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b="1" dirty="0">
                <a:solidFill>
                  <a:srgbClr val="002060"/>
                </a:solidFill>
                <a:latin typeface="Arial" panose="020B0604020202020204"/>
                <a:ea typeface="微软雅黑" panose="020B0503020204020204" pitchFamily="34" charset="-122"/>
                <a:sym typeface="Arial" panose="020B0604020202020204"/>
              </a:rPr>
              <a:t>     左上角可以替换成您的公司</a:t>
            </a:r>
            <a:r>
              <a:rPr lang="en-US" altLang="zh-CN" b="1" dirty="0">
                <a:solidFill>
                  <a:srgbClr val="002060"/>
                </a:solidFill>
                <a:latin typeface="Arial" panose="020B0604020202020204"/>
                <a:ea typeface="微软雅黑" panose="020B0503020204020204" pitchFamily="34" charset="-122"/>
                <a:sym typeface="Arial" panose="020B0604020202020204"/>
              </a:rPr>
              <a:t>logo</a:t>
            </a:r>
            <a:r>
              <a:rPr lang="zh-CN" altLang="en-US" b="1" dirty="0">
                <a:solidFill>
                  <a:srgbClr val="002060"/>
                </a:solidFill>
                <a:latin typeface="Arial" panose="020B0604020202020204"/>
                <a:ea typeface="微软雅黑" panose="020B0503020204020204" pitchFamily="34" charset="-122"/>
                <a:sym typeface="Arial" panose="020B0604020202020204"/>
              </a:rPr>
              <a:t>，后面还有赠送几百个图标，所有的都可以自己替换，包括颜色等等</a:t>
            </a:r>
            <a:endParaRPr lang="en-US" altLang="zh-CN" dirty="0">
              <a:solidFill>
                <a:srgbClr val="002060"/>
              </a:solidFill>
              <a:latin typeface="Arial" panose="020B0604020202020204"/>
              <a:ea typeface="微软雅黑" panose="020B0503020204020204" pitchFamily="34" charset="-122"/>
              <a:sym typeface="Arial" panose="020B0604020202020204"/>
            </a:endParaRPr>
          </a:p>
        </p:txBody>
      </p:sp>
      <p:cxnSp>
        <p:nvCxnSpPr>
          <p:cNvPr id="20" name="直接连接符 19"/>
          <p:cNvCxnSpPr/>
          <p:nvPr/>
        </p:nvCxnSpPr>
        <p:spPr>
          <a:xfrm>
            <a:off x="3638595" y="3606477"/>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1" name="TextBox 26"/>
          <p:cNvSpPr txBox="1"/>
          <p:nvPr/>
        </p:nvSpPr>
        <p:spPr>
          <a:xfrm>
            <a:off x="4644843" y="3943820"/>
            <a:ext cx="3456384" cy="33342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b="1" dirty="0">
                <a:solidFill>
                  <a:srgbClr val="002060"/>
                </a:solidFill>
                <a:latin typeface="Arial" panose="020B0604020202020204"/>
                <a:ea typeface="微软雅黑" panose="020B0503020204020204" pitchFamily="34" charset="-122"/>
                <a:sym typeface="Arial" panose="020B0604020202020204"/>
              </a:rPr>
              <a:t>     左上角可以替换成您的公司</a:t>
            </a:r>
            <a:r>
              <a:rPr lang="en-US" altLang="zh-CN" b="1" dirty="0">
                <a:solidFill>
                  <a:srgbClr val="002060"/>
                </a:solidFill>
                <a:latin typeface="Arial" panose="020B0604020202020204"/>
                <a:ea typeface="微软雅黑" panose="020B0503020204020204" pitchFamily="34" charset="-122"/>
                <a:sym typeface="Arial" panose="020B0604020202020204"/>
              </a:rPr>
              <a:t>logo</a:t>
            </a:r>
            <a:r>
              <a:rPr lang="zh-CN" altLang="en-US" b="1" dirty="0">
                <a:solidFill>
                  <a:srgbClr val="002060"/>
                </a:solidFill>
                <a:latin typeface="Arial" panose="020B0604020202020204"/>
                <a:ea typeface="微软雅黑" panose="020B0503020204020204" pitchFamily="34" charset="-122"/>
                <a:sym typeface="Arial" panose="020B0604020202020204"/>
              </a:rPr>
              <a:t>，后面还有赠送几百个图标，所有的都可以自己替换，包括颜色等等</a:t>
            </a:r>
            <a:endParaRPr lang="en-US" altLang="zh-CN" dirty="0">
              <a:solidFill>
                <a:srgbClr val="002060"/>
              </a:solidFill>
              <a:latin typeface="Arial" panose="020B0604020202020204"/>
              <a:ea typeface="微软雅黑" panose="020B0503020204020204" pitchFamily="34" charset="-122"/>
              <a:sym typeface="Arial" panose="020B0604020202020204"/>
            </a:endParaRPr>
          </a:p>
        </p:txBody>
      </p:sp>
      <p:cxnSp>
        <p:nvCxnSpPr>
          <p:cNvPr id="22" name="直接连接符 21"/>
          <p:cNvCxnSpPr/>
          <p:nvPr/>
        </p:nvCxnSpPr>
        <p:spPr>
          <a:xfrm>
            <a:off x="3638595" y="4110533"/>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3427015" y="1450900"/>
            <a:ext cx="274777" cy="274777"/>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Arial" panose="020B0604020202020204"/>
                <a:ea typeface="微软雅黑" panose="020B0503020204020204" pitchFamily="34" charset="-122"/>
                <a:sym typeface="Arial" panose="020B0604020202020204"/>
              </a:rPr>
              <a:t>1</a:t>
            </a: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24" name="椭圆 23"/>
          <p:cNvSpPr/>
          <p:nvPr/>
        </p:nvSpPr>
        <p:spPr>
          <a:xfrm>
            <a:off x="3425919" y="1952988"/>
            <a:ext cx="274777" cy="274777"/>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Arial" panose="020B0604020202020204"/>
                <a:ea typeface="微软雅黑" panose="020B0503020204020204" pitchFamily="34" charset="-122"/>
                <a:sym typeface="Arial" panose="020B0604020202020204"/>
              </a:rPr>
              <a:t>2</a:t>
            </a: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25" name="椭圆 24"/>
          <p:cNvSpPr/>
          <p:nvPr/>
        </p:nvSpPr>
        <p:spPr>
          <a:xfrm>
            <a:off x="3425730" y="2462943"/>
            <a:ext cx="274777" cy="274777"/>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Arial" panose="020B0604020202020204"/>
                <a:ea typeface="微软雅黑" panose="020B0503020204020204" pitchFamily="34" charset="-122"/>
                <a:sym typeface="Arial" panose="020B0604020202020204"/>
              </a:rPr>
              <a:t>3</a:t>
            </a: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26" name="椭圆 25"/>
          <p:cNvSpPr/>
          <p:nvPr/>
        </p:nvSpPr>
        <p:spPr>
          <a:xfrm>
            <a:off x="3424634" y="2965031"/>
            <a:ext cx="274777" cy="274777"/>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Arial" panose="020B0604020202020204"/>
                <a:ea typeface="微软雅黑" panose="020B0503020204020204" pitchFamily="34" charset="-122"/>
                <a:sym typeface="Arial" panose="020B0604020202020204"/>
              </a:rPr>
              <a:t>4</a:t>
            </a: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27" name="椭圆 26"/>
          <p:cNvSpPr/>
          <p:nvPr/>
        </p:nvSpPr>
        <p:spPr>
          <a:xfrm>
            <a:off x="3427060" y="3467289"/>
            <a:ext cx="274777" cy="274777"/>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Arial" panose="020B0604020202020204"/>
                <a:ea typeface="微软雅黑" panose="020B0503020204020204" pitchFamily="34" charset="-122"/>
                <a:sym typeface="Arial" panose="020B0604020202020204"/>
              </a:rPr>
              <a:t>5</a:t>
            </a: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28" name="椭圆 27"/>
          <p:cNvSpPr/>
          <p:nvPr/>
        </p:nvSpPr>
        <p:spPr>
          <a:xfrm>
            <a:off x="3425964" y="3969377"/>
            <a:ext cx="274777" cy="274777"/>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Arial" panose="020B0604020202020204"/>
                <a:ea typeface="微软雅黑" panose="020B0503020204020204" pitchFamily="34" charset="-122"/>
                <a:sym typeface="Arial" panose="020B0604020202020204"/>
              </a:rPr>
              <a:t>6</a:t>
            </a: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sp>
        <p:nvSpPr>
          <p:cNvPr id="29" name="TextBox 41"/>
          <p:cNvSpPr txBox="1"/>
          <p:nvPr/>
        </p:nvSpPr>
        <p:spPr>
          <a:xfrm>
            <a:off x="1277519" y="2569322"/>
            <a:ext cx="1400809" cy="30777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ctr">
              <a:lnSpc>
                <a:spcPct val="100000"/>
              </a:lnSpc>
            </a:pPr>
            <a:r>
              <a:rPr lang="zh-CN" altLang="en-US" sz="2000" b="1" dirty="0">
                <a:solidFill>
                  <a:srgbClr val="080808"/>
                </a:solidFill>
                <a:latin typeface="Arial" panose="020B0604020202020204"/>
                <a:ea typeface="微软雅黑" panose="020B0503020204020204" pitchFamily="34" charset="-122"/>
                <a:sym typeface="Arial" panose="020B0604020202020204"/>
              </a:rPr>
              <a:t>具体方法</a:t>
            </a:r>
            <a:endParaRPr lang="en-US" altLang="zh-CN" sz="2000" b="1" dirty="0">
              <a:solidFill>
                <a:srgbClr val="080808"/>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200" advTm="6721">
        <p14:prism/>
      </p:transition>
    </mc:Choice>
    <mc:Fallback>
      <p:transition spd="slow" advTm="672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fade">
                                      <p:cBhvr>
                                        <p:cTn id="10" dur="750"/>
                                        <p:tgtEl>
                                          <p:spTgt spid="53"/>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anim calcmode="lin" valueType="num">
                                      <p:cBhvr>
                                        <p:cTn id="15" dur="500" fill="hold"/>
                                        <p:tgtEl>
                                          <p:spTgt spid="8"/>
                                        </p:tgtEl>
                                        <p:attrNameLst>
                                          <p:attrName>ppt_x</p:attrName>
                                        </p:attrNameLst>
                                      </p:cBhvr>
                                      <p:tavLst>
                                        <p:tav tm="0">
                                          <p:val>
                                            <p:strVal val="#ppt_x"/>
                                          </p:val>
                                        </p:tav>
                                        <p:tav tm="100000">
                                          <p:val>
                                            <p:strVal val="#ppt_x"/>
                                          </p:val>
                                        </p:tav>
                                      </p:tavLst>
                                    </p:anim>
                                    <p:anim calcmode="lin" valueType="num">
                                      <p:cBhvr>
                                        <p:cTn id="16" dur="500" fill="hold"/>
                                        <p:tgtEl>
                                          <p:spTgt spid="8"/>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
                                          </p:val>
                                        </p:tav>
                                        <p:tav tm="100000">
                                          <p:val>
                                            <p:strVal val="#ppt_w"/>
                                          </p:val>
                                        </p:tav>
                                      </p:tavLst>
                                    </p:anim>
                                    <p:anim calcmode="lin" valueType="num">
                                      <p:cBhvr>
                                        <p:cTn id="21" dur="500" fill="hold"/>
                                        <p:tgtEl>
                                          <p:spTgt spid="29"/>
                                        </p:tgtEl>
                                        <p:attrNameLst>
                                          <p:attrName>ppt_h</p:attrName>
                                        </p:attrNameLst>
                                      </p:cBhvr>
                                      <p:tavLst>
                                        <p:tav tm="0">
                                          <p:val>
                                            <p:fltVal val="0"/>
                                          </p:val>
                                        </p:tav>
                                        <p:tav tm="100000">
                                          <p:val>
                                            <p:strVal val="#ppt_h"/>
                                          </p:val>
                                        </p:tav>
                                      </p:tavLst>
                                    </p:anim>
                                    <p:animEffect transition="in" filter="fade">
                                      <p:cBhvr>
                                        <p:cTn id="22" dur="500"/>
                                        <p:tgtEl>
                                          <p:spTgt spid="29"/>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p:cTn id="26" dur="500" fill="hold"/>
                                        <p:tgtEl>
                                          <p:spTgt spid="23"/>
                                        </p:tgtEl>
                                        <p:attrNameLst>
                                          <p:attrName>ppt_w</p:attrName>
                                        </p:attrNameLst>
                                      </p:cBhvr>
                                      <p:tavLst>
                                        <p:tav tm="0">
                                          <p:val>
                                            <p:fltVal val="0"/>
                                          </p:val>
                                        </p:tav>
                                        <p:tav tm="100000">
                                          <p:val>
                                            <p:strVal val="#ppt_w"/>
                                          </p:val>
                                        </p:tav>
                                      </p:tavLst>
                                    </p:anim>
                                    <p:anim calcmode="lin" valueType="num">
                                      <p:cBhvr>
                                        <p:cTn id="27" dur="500" fill="hold"/>
                                        <p:tgtEl>
                                          <p:spTgt spid="23"/>
                                        </p:tgtEl>
                                        <p:attrNameLst>
                                          <p:attrName>ppt_h</p:attrName>
                                        </p:attrNameLst>
                                      </p:cBhvr>
                                      <p:tavLst>
                                        <p:tav tm="0">
                                          <p:val>
                                            <p:fltVal val="0"/>
                                          </p:val>
                                        </p:tav>
                                        <p:tav tm="100000">
                                          <p:val>
                                            <p:strVal val="#ppt_h"/>
                                          </p:val>
                                        </p:tav>
                                      </p:tavLst>
                                    </p:anim>
                                    <p:animEffect transition="in" filter="fade">
                                      <p:cBhvr>
                                        <p:cTn id="28" dur="500"/>
                                        <p:tgtEl>
                                          <p:spTgt spid="23"/>
                                        </p:tgtEl>
                                      </p:cBhvr>
                                    </p:animEffect>
                                  </p:childTnLst>
                                </p:cTn>
                              </p:par>
                              <p:par>
                                <p:cTn id="29" presetID="53" presetClass="entr" presetSubtype="16" fill="hold" grpId="0" nodeType="withEffect">
                                  <p:stCondLst>
                                    <p:cond delay="30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par>
                                <p:cTn id="34" presetID="53" presetClass="entr" presetSubtype="16" fill="hold" grpId="0" nodeType="withEffect">
                                  <p:stCondLst>
                                    <p:cond delay="400"/>
                                  </p:stCondLst>
                                  <p:childTnLst>
                                    <p:set>
                                      <p:cBhvr>
                                        <p:cTn id="35" dur="1" fill="hold">
                                          <p:stCondLst>
                                            <p:cond delay="0"/>
                                          </p:stCondLst>
                                        </p:cTn>
                                        <p:tgtEl>
                                          <p:spTgt spid="25"/>
                                        </p:tgtEl>
                                        <p:attrNameLst>
                                          <p:attrName>style.visibility</p:attrName>
                                        </p:attrNameLst>
                                      </p:cBhvr>
                                      <p:to>
                                        <p:strVal val="visible"/>
                                      </p:to>
                                    </p:set>
                                    <p:anim calcmode="lin" valueType="num">
                                      <p:cBhvr>
                                        <p:cTn id="36" dur="500" fill="hold"/>
                                        <p:tgtEl>
                                          <p:spTgt spid="25"/>
                                        </p:tgtEl>
                                        <p:attrNameLst>
                                          <p:attrName>ppt_w</p:attrName>
                                        </p:attrNameLst>
                                      </p:cBhvr>
                                      <p:tavLst>
                                        <p:tav tm="0">
                                          <p:val>
                                            <p:fltVal val="0"/>
                                          </p:val>
                                        </p:tav>
                                        <p:tav tm="100000">
                                          <p:val>
                                            <p:strVal val="#ppt_w"/>
                                          </p:val>
                                        </p:tav>
                                      </p:tavLst>
                                    </p:anim>
                                    <p:anim calcmode="lin" valueType="num">
                                      <p:cBhvr>
                                        <p:cTn id="37" dur="500" fill="hold"/>
                                        <p:tgtEl>
                                          <p:spTgt spid="25"/>
                                        </p:tgtEl>
                                        <p:attrNameLst>
                                          <p:attrName>ppt_h</p:attrName>
                                        </p:attrNameLst>
                                      </p:cBhvr>
                                      <p:tavLst>
                                        <p:tav tm="0">
                                          <p:val>
                                            <p:fltVal val="0"/>
                                          </p:val>
                                        </p:tav>
                                        <p:tav tm="100000">
                                          <p:val>
                                            <p:strVal val="#ppt_h"/>
                                          </p:val>
                                        </p:tav>
                                      </p:tavLst>
                                    </p:anim>
                                    <p:animEffect transition="in" filter="fade">
                                      <p:cBhvr>
                                        <p:cTn id="38" dur="500"/>
                                        <p:tgtEl>
                                          <p:spTgt spid="25"/>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grpId="0" nodeType="withEffect">
                                  <p:stCondLst>
                                    <p:cond delay="60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par>
                                <p:cTn id="49" presetID="53" presetClass="entr" presetSubtype="16" fill="hold" grpId="0" nodeType="withEffect">
                                  <p:stCondLst>
                                    <p:cond delay="700"/>
                                  </p:stCondLst>
                                  <p:childTnLst>
                                    <p:set>
                                      <p:cBhvr>
                                        <p:cTn id="50" dur="1" fill="hold">
                                          <p:stCondLst>
                                            <p:cond delay="0"/>
                                          </p:stCondLst>
                                        </p:cTn>
                                        <p:tgtEl>
                                          <p:spTgt spid="28"/>
                                        </p:tgtEl>
                                        <p:attrNameLst>
                                          <p:attrName>style.visibility</p:attrName>
                                        </p:attrNameLst>
                                      </p:cBhvr>
                                      <p:to>
                                        <p:strVal val="visible"/>
                                      </p:to>
                                    </p:set>
                                    <p:anim calcmode="lin" valueType="num">
                                      <p:cBhvr>
                                        <p:cTn id="51" dur="500" fill="hold"/>
                                        <p:tgtEl>
                                          <p:spTgt spid="28"/>
                                        </p:tgtEl>
                                        <p:attrNameLst>
                                          <p:attrName>ppt_w</p:attrName>
                                        </p:attrNameLst>
                                      </p:cBhvr>
                                      <p:tavLst>
                                        <p:tav tm="0">
                                          <p:val>
                                            <p:fltVal val="0"/>
                                          </p:val>
                                        </p:tav>
                                        <p:tav tm="100000">
                                          <p:val>
                                            <p:strVal val="#ppt_w"/>
                                          </p:val>
                                        </p:tav>
                                      </p:tavLst>
                                    </p:anim>
                                    <p:anim calcmode="lin" valueType="num">
                                      <p:cBhvr>
                                        <p:cTn id="52" dur="500" fill="hold"/>
                                        <p:tgtEl>
                                          <p:spTgt spid="28"/>
                                        </p:tgtEl>
                                        <p:attrNameLst>
                                          <p:attrName>ppt_h</p:attrName>
                                        </p:attrNameLst>
                                      </p:cBhvr>
                                      <p:tavLst>
                                        <p:tav tm="0">
                                          <p:val>
                                            <p:fltVal val="0"/>
                                          </p:val>
                                        </p:tav>
                                        <p:tav tm="100000">
                                          <p:val>
                                            <p:strVal val="#ppt_h"/>
                                          </p:val>
                                        </p:tav>
                                      </p:tavLst>
                                    </p:anim>
                                    <p:animEffect transition="in" filter="fade">
                                      <p:cBhvr>
                                        <p:cTn id="53" dur="500"/>
                                        <p:tgtEl>
                                          <p:spTgt spid="28"/>
                                        </p:tgtEl>
                                      </p:cBhvr>
                                    </p:animEffect>
                                  </p:childTnLst>
                                </p:cTn>
                              </p:par>
                              <p:par>
                                <p:cTn id="54" presetID="22" presetClass="entr" presetSubtype="8" fill="hold" nodeType="withEffect">
                                  <p:stCondLst>
                                    <p:cond delay="800"/>
                                  </p:stCondLst>
                                  <p:childTnLst>
                                    <p:set>
                                      <p:cBhvr>
                                        <p:cTn id="55" dur="1" fill="hold">
                                          <p:stCondLst>
                                            <p:cond delay="0"/>
                                          </p:stCondLst>
                                        </p:cTn>
                                        <p:tgtEl>
                                          <p:spTgt spid="12"/>
                                        </p:tgtEl>
                                        <p:attrNameLst>
                                          <p:attrName>style.visibility</p:attrName>
                                        </p:attrNameLst>
                                      </p:cBhvr>
                                      <p:to>
                                        <p:strVal val="visible"/>
                                      </p:to>
                                    </p:set>
                                    <p:animEffect transition="in" filter="wipe(left)">
                                      <p:cBhvr>
                                        <p:cTn id="56" dur="500"/>
                                        <p:tgtEl>
                                          <p:spTgt spid="12"/>
                                        </p:tgtEl>
                                      </p:cBhvr>
                                    </p:animEffect>
                                  </p:childTnLst>
                                </p:cTn>
                              </p:par>
                              <p:par>
                                <p:cTn id="57" presetID="22" presetClass="entr" presetSubtype="8" fill="hold" nodeType="withEffect">
                                  <p:stCondLst>
                                    <p:cond delay="900"/>
                                  </p:stCondLst>
                                  <p:childTnLst>
                                    <p:set>
                                      <p:cBhvr>
                                        <p:cTn id="58" dur="1" fill="hold">
                                          <p:stCondLst>
                                            <p:cond delay="0"/>
                                          </p:stCondLst>
                                        </p:cTn>
                                        <p:tgtEl>
                                          <p:spTgt spid="14"/>
                                        </p:tgtEl>
                                        <p:attrNameLst>
                                          <p:attrName>style.visibility</p:attrName>
                                        </p:attrNameLst>
                                      </p:cBhvr>
                                      <p:to>
                                        <p:strVal val="visible"/>
                                      </p:to>
                                    </p:set>
                                    <p:animEffect transition="in" filter="wipe(left)">
                                      <p:cBhvr>
                                        <p:cTn id="59" dur="500"/>
                                        <p:tgtEl>
                                          <p:spTgt spid="14"/>
                                        </p:tgtEl>
                                      </p:cBhvr>
                                    </p:animEffect>
                                  </p:childTnLst>
                                </p:cTn>
                              </p:par>
                              <p:par>
                                <p:cTn id="60" presetID="22" presetClass="entr" presetSubtype="8" fill="hold" nodeType="withEffect">
                                  <p:stCondLst>
                                    <p:cond delay="1000"/>
                                  </p:stCondLst>
                                  <p:childTnLst>
                                    <p:set>
                                      <p:cBhvr>
                                        <p:cTn id="61" dur="1" fill="hold">
                                          <p:stCondLst>
                                            <p:cond delay="0"/>
                                          </p:stCondLst>
                                        </p:cTn>
                                        <p:tgtEl>
                                          <p:spTgt spid="16"/>
                                        </p:tgtEl>
                                        <p:attrNameLst>
                                          <p:attrName>style.visibility</p:attrName>
                                        </p:attrNameLst>
                                      </p:cBhvr>
                                      <p:to>
                                        <p:strVal val="visible"/>
                                      </p:to>
                                    </p:set>
                                    <p:animEffect transition="in" filter="wipe(left)">
                                      <p:cBhvr>
                                        <p:cTn id="62" dur="500"/>
                                        <p:tgtEl>
                                          <p:spTgt spid="16"/>
                                        </p:tgtEl>
                                      </p:cBhvr>
                                    </p:animEffect>
                                  </p:childTnLst>
                                </p:cTn>
                              </p:par>
                              <p:par>
                                <p:cTn id="63" presetID="22" presetClass="entr" presetSubtype="8" fill="hold" nodeType="withEffect">
                                  <p:stCondLst>
                                    <p:cond delay="1100"/>
                                  </p:stCondLst>
                                  <p:childTnLst>
                                    <p:set>
                                      <p:cBhvr>
                                        <p:cTn id="64" dur="1" fill="hold">
                                          <p:stCondLst>
                                            <p:cond delay="0"/>
                                          </p:stCondLst>
                                        </p:cTn>
                                        <p:tgtEl>
                                          <p:spTgt spid="18"/>
                                        </p:tgtEl>
                                        <p:attrNameLst>
                                          <p:attrName>style.visibility</p:attrName>
                                        </p:attrNameLst>
                                      </p:cBhvr>
                                      <p:to>
                                        <p:strVal val="visible"/>
                                      </p:to>
                                    </p:set>
                                    <p:animEffect transition="in" filter="wipe(left)">
                                      <p:cBhvr>
                                        <p:cTn id="65" dur="500"/>
                                        <p:tgtEl>
                                          <p:spTgt spid="18"/>
                                        </p:tgtEl>
                                      </p:cBhvr>
                                    </p:animEffect>
                                  </p:childTnLst>
                                </p:cTn>
                              </p:par>
                              <p:par>
                                <p:cTn id="66" presetID="22" presetClass="entr" presetSubtype="8" fill="hold" nodeType="withEffect">
                                  <p:stCondLst>
                                    <p:cond delay="120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par>
                                <p:cTn id="69" presetID="22" presetClass="entr" presetSubtype="8" fill="hold" nodeType="withEffect">
                                  <p:stCondLst>
                                    <p:cond delay="1300"/>
                                  </p:stCondLst>
                                  <p:childTnLst>
                                    <p:set>
                                      <p:cBhvr>
                                        <p:cTn id="70" dur="1" fill="hold">
                                          <p:stCondLst>
                                            <p:cond delay="0"/>
                                          </p:stCondLst>
                                        </p:cTn>
                                        <p:tgtEl>
                                          <p:spTgt spid="22"/>
                                        </p:tgtEl>
                                        <p:attrNameLst>
                                          <p:attrName>style.visibility</p:attrName>
                                        </p:attrNameLst>
                                      </p:cBhvr>
                                      <p:to>
                                        <p:strVal val="visible"/>
                                      </p:to>
                                    </p:set>
                                    <p:animEffect transition="in" filter="wipe(left)">
                                      <p:cBhvr>
                                        <p:cTn id="71" dur="500"/>
                                        <p:tgtEl>
                                          <p:spTgt spid="22"/>
                                        </p:tgtEl>
                                      </p:cBhvr>
                                    </p:animEffect>
                                  </p:childTnLst>
                                </p:cTn>
                              </p:par>
                              <p:par>
                                <p:cTn id="72" presetID="22" presetClass="entr" presetSubtype="8" fill="hold" grpId="0" nodeType="withEffect">
                                  <p:stCondLst>
                                    <p:cond delay="1400"/>
                                  </p:stCondLst>
                                  <p:childTnLst>
                                    <p:set>
                                      <p:cBhvr>
                                        <p:cTn id="73" dur="1" fill="hold">
                                          <p:stCondLst>
                                            <p:cond delay="0"/>
                                          </p:stCondLst>
                                        </p:cTn>
                                        <p:tgtEl>
                                          <p:spTgt spid="11"/>
                                        </p:tgtEl>
                                        <p:attrNameLst>
                                          <p:attrName>style.visibility</p:attrName>
                                        </p:attrNameLst>
                                      </p:cBhvr>
                                      <p:to>
                                        <p:strVal val="visible"/>
                                      </p:to>
                                    </p:set>
                                    <p:animEffect transition="in" filter="wipe(left)">
                                      <p:cBhvr>
                                        <p:cTn id="74" dur="500"/>
                                        <p:tgtEl>
                                          <p:spTgt spid="11"/>
                                        </p:tgtEl>
                                      </p:cBhvr>
                                    </p:animEffect>
                                  </p:childTnLst>
                                </p:cTn>
                              </p:par>
                              <p:par>
                                <p:cTn id="75" presetID="22" presetClass="entr" presetSubtype="8" fill="hold" grpId="0" nodeType="withEffect">
                                  <p:stCondLst>
                                    <p:cond delay="1500"/>
                                  </p:stCondLst>
                                  <p:childTnLst>
                                    <p:set>
                                      <p:cBhvr>
                                        <p:cTn id="76" dur="1" fill="hold">
                                          <p:stCondLst>
                                            <p:cond delay="0"/>
                                          </p:stCondLst>
                                        </p:cTn>
                                        <p:tgtEl>
                                          <p:spTgt spid="13"/>
                                        </p:tgtEl>
                                        <p:attrNameLst>
                                          <p:attrName>style.visibility</p:attrName>
                                        </p:attrNameLst>
                                      </p:cBhvr>
                                      <p:to>
                                        <p:strVal val="visible"/>
                                      </p:to>
                                    </p:set>
                                    <p:animEffect transition="in" filter="wipe(left)">
                                      <p:cBhvr>
                                        <p:cTn id="77" dur="500"/>
                                        <p:tgtEl>
                                          <p:spTgt spid="13"/>
                                        </p:tgtEl>
                                      </p:cBhvr>
                                    </p:animEffect>
                                  </p:childTnLst>
                                </p:cTn>
                              </p:par>
                              <p:par>
                                <p:cTn id="78" presetID="22" presetClass="entr" presetSubtype="8" fill="hold" grpId="0" nodeType="withEffect">
                                  <p:stCondLst>
                                    <p:cond delay="1600"/>
                                  </p:stCondLst>
                                  <p:childTnLst>
                                    <p:set>
                                      <p:cBhvr>
                                        <p:cTn id="79" dur="1" fill="hold">
                                          <p:stCondLst>
                                            <p:cond delay="0"/>
                                          </p:stCondLst>
                                        </p:cTn>
                                        <p:tgtEl>
                                          <p:spTgt spid="15"/>
                                        </p:tgtEl>
                                        <p:attrNameLst>
                                          <p:attrName>style.visibility</p:attrName>
                                        </p:attrNameLst>
                                      </p:cBhvr>
                                      <p:to>
                                        <p:strVal val="visible"/>
                                      </p:to>
                                    </p:set>
                                    <p:animEffect transition="in" filter="wipe(left)">
                                      <p:cBhvr>
                                        <p:cTn id="80" dur="500"/>
                                        <p:tgtEl>
                                          <p:spTgt spid="15"/>
                                        </p:tgtEl>
                                      </p:cBhvr>
                                    </p:animEffect>
                                  </p:childTnLst>
                                </p:cTn>
                              </p:par>
                              <p:par>
                                <p:cTn id="81" presetID="22" presetClass="entr" presetSubtype="8" fill="hold" grpId="0" nodeType="withEffect">
                                  <p:stCondLst>
                                    <p:cond delay="170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par>
                                <p:cTn id="84" presetID="22" presetClass="entr" presetSubtype="8" fill="hold" grpId="0" nodeType="withEffect">
                                  <p:stCondLst>
                                    <p:cond delay="1800"/>
                                  </p:stCondLst>
                                  <p:childTnLst>
                                    <p:set>
                                      <p:cBhvr>
                                        <p:cTn id="85" dur="1" fill="hold">
                                          <p:stCondLst>
                                            <p:cond delay="0"/>
                                          </p:stCondLst>
                                        </p:cTn>
                                        <p:tgtEl>
                                          <p:spTgt spid="19"/>
                                        </p:tgtEl>
                                        <p:attrNameLst>
                                          <p:attrName>style.visibility</p:attrName>
                                        </p:attrNameLst>
                                      </p:cBhvr>
                                      <p:to>
                                        <p:strVal val="visible"/>
                                      </p:to>
                                    </p:set>
                                    <p:animEffect transition="in" filter="wipe(left)">
                                      <p:cBhvr>
                                        <p:cTn id="86" dur="500"/>
                                        <p:tgtEl>
                                          <p:spTgt spid="19"/>
                                        </p:tgtEl>
                                      </p:cBhvr>
                                    </p:animEffect>
                                  </p:childTnLst>
                                </p:cTn>
                              </p:par>
                              <p:par>
                                <p:cTn id="87" presetID="22" presetClass="entr" presetSubtype="8" fill="hold" grpId="0" nodeType="withEffect">
                                  <p:stCondLst>
                                    <p:cond delay="1900"/>
                                  </p:stCondLst>
                                  <p:childTnLst>
                                    <p:set>
                                      <p:cBhvr>
                                        <p:cTn id="88" dur="1" fill="hold">
                                          <p:stCondLst>
                                            <p:cond delay="0"/>
                                          </p:stCondLst>
                                        </p:cTn>
                                        <p:tgtEl>
                                          <p:spTgt spid="21"/>
                                        </p:tgtEl>
                                        <p:attrNameLst>
                                          <p:attrName>style.visibility</p:attrName>
                                        </p:attrNameLst>
                                      </p:cBhvr>
                                      <p:to>
                                        <p:strVal val="visible"/>
                                      </p:to>
                                    </p:set>
                                    <p:animEffect transition="in" filter="wipe(left)">
                                      <p:cBhvr>
                                        <p:cTn id="8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3" grpId="0"/>
      <p:bldP spid="11" grpId="0"/>
      <p:bldP spid="13" grpId="0"/>
      <p:bldP spid="15" grpId="0"/>
      <p:bldP spid="17" grpId="0"/>
      <p:bldP spid="19" grpId="0"/>
      <p:bldP spid="21" grpId="0"/>
      <p:bldP spid="23" grpId="0" animBg="1"/>
      <p:bldP spid="24" grpId="0" animBg="1"/>
      <p:bldP spid="25" grpId="0" animBg="1"/>
      <p:bldP spid="26" grpId="0" animBg="1"/>
      <p:bldP spid="27" grpId="0" animBg="1"/>
      <p:bldP spid="28" grpId="0" animBg="1"/>
      <p:bldP spid="2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燕尾形 1"/>
          <p:cNvSpPr/>
          <p:nvPr/>
        </p:nvSpPr>
        <p:spPr>
          <a:xfrm>
            <a:off x="3744029" y="2276614"/>
            <a:ext cx="816998" cy="887723"/>
          </a:xfrm>
          <a:prstGeom prst="chevron">
            <a:avLst>
              <a:gd name="adj" fmla="val 54429"/>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3765" fontAlgn="auto">
              <a:spcBef>
                <a:spcPts val="0"/>
              </a:spcBef>
              <a:spcAft>
                <a:spcPts val="0"/>
              </a:spcAft>
              <a:defRPr/>
            </a:pPr>
            <a:endParaRPr lang="zh-CN" altLang="en-US" sz="2490">
              <a:solidFill>
                <a:prstClr val="white"/>
              </a:solidFill>
              <a:latin typeface="Arial" panose="020B0604020202020204"/>
              <a:ea typeface="微软雅黑" panose="020B0503020204020204" pitchFamily="34" charset="-122"/>
              <a:sym typeface="Arial" panose="020B0604020202020204"/>
            </a:endParaRPr>
          </a:p>
        </p:txBody>
      </p:sp>
      <p:sp>
        <p:nvSpPr>
          <p:cNvPr id="3" name="燕尾形 2"/>
          <p:cNvSpPr/>
          <p:nvPr/>
        </p:nvSpPr>
        <p:spPr>
          <a:xfrm>
            <a:off x="4464109" y="2276614"/>
            <a:ext cx="818217" cy="887723"/>
          </a:xfrm>
          <a:prstGeom prst="chevron">
            <a:avLst>
              <a:gd name="adj" fmla="val 54429"/>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3765" fontAlgn="auto">
              <a:spcBef>
                <a:spcPts val="0"/>
              </a:spcBef>
              <a:spcAft>
                <a:spcPts val="0"/>
              </a:spcAft>
              <a:defRPr/>
            </a:pPr>
            <a:endParaRPr lang="zh-CN" altLang="en-US" sz="2490">
              <a:solidFill>
                <a:prstClr val="white"/>
              </a:solidFill>
              <a:latin typeface="Arial" panose="020B0604020202020204"/>
              <a:ea typeface="微软雅黑" panose="020B0503020204020204" pitchFamily="34" charset="-122"/>
              <a:sym typeface="Arial" panose="020B0604020202020204"/>
            </a:endParaRPr>
          </a:p>
        </p:txBody>
      </p:sp>
      <p:sp>
        <p:nvSpPr>
          <p:cNvPr id="4" name="燕尾形 3"/>
          <p:cNvSpPr/>
          <p:nvPr/>
        </p:nvSpPr>
        <p:spPr>
          <a:xfrm>
            <a:off x="5184189" y="2276614"/>
            <a:ext cx="818217" cy="887723"/>
          </a:xfrm>
          <a:prstGeom prst="chevron">
            <a:avLst>
              <a:gd name="adj" fmla="val 54429"/>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3765" fontAlgn="auto">
              <a:spcBef>
                <a:spcPts val="0"/>
              </a:spcBef>
              <a:spcAft>
                <a:spcPts val="0"/>
              </a:spcAft>
              <a:defRPr/>
            </a:pPr>
            <a:endParaRPr lang="zh-CN" altLang="en-US" sz="2490">
              <a:solidFill>
                <a:prstClr val="white"/>
              </a:solidFill>
              <a:latin typeface="Arial" panose="020B0604020202020204"/>
              <a:ea typeface="微软雅黑" panose="020B0503020204020204" pitchFamily="34" charset="-122"/>
              <a:sym typeface="Arial" panose="020B0604020202020204"/>
            </a:endParaRPr>
          </a:p>
        </p:txBody>
      </p:sp>
      <p:sp>
        <p:nvSpPr>
          <p:cNvPr id="5" name="燕尾形 4"/>
          <p:cNvSpPr/>
          <p:nvPr/>
        </p:nvSpPr>
        <p:spPr>
          <a:xfrm>
            <a:off x="5878140" y="2276614"/>
            <a:ext cx="818217" cy="887723"/>
          </a:xfrm>
          <a:prstGeom prst="chevron">
            <a:avLst>
              <a:gd name="adj" fmla="val 54429"/>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3765" fontAlgn="auto">
              <a:spcBef>
                <a:spcPts val="0"/>
              </a:spcBef>
              <a:spcAft>
                <a:spcPts val="0"/>
              </a:spcAft>
              <a:defRPr/>
            </a:pPr>
            <a:endParaRPr lang="zh-CN" altLang="en-US" sz="2490">
              <a:solidFill>
                <a:prstClr val="white"/>
              </a:solidFill>
              <a:latin typeface="Arial" panose="020B0604020202020204"/>
              <a:ea typeface="微软雅黑" panose="020B0503020204020204" pitchFamily="34" charset="-122"/>
              <a:sym typeface="Arial" panose="020B0604020202020204"/>
            </a:endParaRPr>
          </a:p>
        </p:txBody>
      </p:sp>
      <p:cxnSp>
        <p:nvCxnSpPr>
          <p:cNvPr id="6" name="直接连接符 5"/>
          <p:cNvCxnSpPr/>
          <p:nvPr/>
        </p:nvCxnSpPr>
        <p:spPr>
          <a:xfrm>
            <a:off x="5400213" y="1853843"/>
            <a:ext cx="0" cy="41324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960053" y="1359753"/>
            <a:ext cx="0" cy="910511"/>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flipV="1">
            <a:off x="6120293" y="3149989"/>
            <a:ext cx="29068" cy="946068"/>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4608125" y="3149987"/>
            <a:ext cx="0" cy="37000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sp>
        <p:nvSpPr>
          <p:cNvPr id="10" name="五边形 9"/>
          <p:cNvSpPr/>
          <p:nvPr/>
        </p:nvSpPr>
        <p:spPr>
          <a:xfrm>
            <a:off x="2807925" y="2269198"/>
            <a:ext cx="5904655" cy="892732"/>
          </a:xfrm>
          <a:prstGeom prst="homePlate">
            <a:avLst>
              <a:gd name="adj" fmla="val 4796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91431" tIns="45716" rIns="91431" bIns="45716" anchor="ctr"/>
          <a:lstStyle/>
          <a:p>
            <a:pPr algn="ctr" defTabSz="913765" fontAlgn="auto">
              <a:spcBef>
                <a:spcPts val="0"/>
              </a:spcBef>
              <a:spcAft>
                <a:spcPts val="0"/>
              </a:spcAft>
              <a:defRPr/>
            </a:pPr>
            <a:endParaRPr lang="zh-CN" altLang="en-US" sz="2490">
              <a:solidFill>
                <a:prstClr val="black"/>
              </a:solidFill>
              <a:latin typeface="Arial" panose="020B0604020202020204"/>
              <a:ea typeface="微软雅黑" panose="020B0503020204020204" pitchFamily="34" charset="-122"/>
              <a:sym typeface="Arial" panose="020B0604020202020204"/>
            </a:endParaRPr>
          </a:p>
        </p:txBody>
      </p:sp>
      <p:grpSp>
        <p:nvGrpSpPr>
          <p:cNvPr id="12" name="组合 11"/>
          <p:cNvGrpSpPr/>
          <p:nvPr/>
        </p:nvGrpSpPr>
        <p:grpSpPr>
          <a:xfrm>
            <a:off x="3744029" y="915566"/>
            <a:ext cx="2327891" cy="444187"/>
            <a:chOff x="814328" y="3219334"/>
            <a:chExt cx="2266827" cy="432536"/>
          </a:xfrm>
        </p:grpSpPr>
        <p:grpSp>
          <p:nvGrpSpPr>
            <p:cNvPr id="13" name="组合 12"/>
            <p:cNvGrpSpPr/>
            <p:nvPr/>
          </p:nvGrpSpPr>
          <p:grpSpPr>
            <a:xfrm>
              <a:off x="814328" y="3219334"/>
              <a:ext cx="2266827" cy="432536"/>
              <a:chOff x="2173927" y="3285519"/>
              <a:chExt cx="2876394" cy="548848"/>
            </a:xfrm>
          </p:grpSpPr>
          <p:grpSp>
            <p:nvGrpSpPr>
              <p:cNvPr id="15" name="组合 14"/>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17" name="圆角矩形 16"/>
                <p:cNvSpPr/>
                <p:nvPr/>
              </p:nvSpPr>
              <p:spPr>
                <a:xfrm>
                  <a:off x="4304043" y="1286668"/>
                  <a:ext cx="64140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sp>
              <p:nvSpPr>
                <p:cNvPr id="18" name="圆角矩形 17"/>
                <p:cNvSpPr/>
                <p:nvPr/>
              </p:nvSpPr>
              <p:spPr>
                <a:xfrm>
                  <a:off x="4351923" y="1373339"/>
                  <a:ext cx="6323887"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grpSp>
          <p:sp>
            <p:nvSpPr>
              <p:cNvPr id="16" name="椭圆 15"/>
              <p:cNvSpPr/>
              <p:nvPr/>
            </p:nvSpPr>
            <p:spPr>
              <a:xfrm>
                <a:off x="2270357" y="3351544"/>
                <a:ext cx="394740" cy="394741"/>
              </a:xfrm>
              <a:prstGeom prst="ellipse">
                <a:avLst/>
              </a:prstGeom>
              <a:solidFill>
                <a:srgbClr val="00206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Arial" panose="020B0604020202020204"/>
                    <a:ea typeface="微软雅黑" panose="020B0503020204020204" pitchFamily="34" charset="-122"/>
                    <a:sym typeface="Arial" panose="020B0604020202020204"/>
                  </a:rPr>
                  <a:t>1</a:t>
                </a: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grpSp>
        <p:sp>
          <p:nvSpPr>
            <p:cNvPr id="14" name="TextBox 33"/>
            <p:cNvSpPr txBox="1"/>
            <p:nvPr/>
          </p:nvSpPr>
          <p:spPr>
            <a:xfrm>
              <a:off x="1139540" y="3319207"/>
              <a:ext cx="1926672"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300" dirty="0">
                  <a:solidFill>
                    <a:prstClr val="black">
                      <a:lumMod val="65000"/>
                      <a:lumOff val="35000"/>
                    </a:prstClr>
                  </a:solidFill>
                  <a:latin typeface="Arial" panose="020B0604020202020204"/>
                  <a:ea typeface="微软雅黑" panose="020B0503020204020204" pitchFamily="34" charset="-122"/>
                  <a:sym typeface="Arial" panose="020B0604020202020204"/>
                </a:rPr>
                <a:t>强大的执行力</a:t>
              </a:r>
              <a:endParaRPr lang="zh-CN" altLang="en-US" sz="1300" dirty="0">
                <a:solidFill>
                  <a:srgbClr val="C00000"/>
                </a:solidFill>
                <a:latin typeface="Arial" panose="020B0604020202020204"/>
                <a:ea typeface="微软雅黑" panose="020B0503020204020204" pitchFamily="34" charset="-122"/>
                <a:sym typeface="Arial" panose="020B0604020202020204"/>
              </a:endParaRPr>
            </a:p>
          </p:txBody>
        </p:sp>
      </p:grpSp>
      <p:grpSp>
        <p:nvGrpSpPr>
          <p:cNvPr id="19" name="组合 18"/>
          <p:cNvGrpSpPr/>
          <p:nvPr/>
        </p:nvGrpSpPr>
        <p:grpSpPr>
          <a:xfrm>
            <a:off x="4392101" y="3519993"/>
            <a:ext cx="2327891" cy="444187"/>
            <a:chOff x="814325" y="3219334"/>
            <a:chExt cx="2266826" cy="432536"/>
          </a:xfrm>
        </p:grpSpPr>
        <p:grpSp>
          <p:nvGrpSpPr>
            <p:cNvPr id="20" name="组合 19"/>
            <p:cNvGrpSpPr/>
            <p:nvPr/>
          </p:nvGrpSpPr>
          <p:grpSpPr>
            <a:xfrm>
              <a:off x="814325" y="3219334"/>
              <a:ext cx="2266826" cy="432536"/>
              <a:chOff x="2173923" y="3285519"/>
              <a:chExt cx="2876392" cy="548848"/>
            </a:xfrm>
          </p:grpSpPr>
          <p:grpSp>
            <p:nvGrpSpPr>
              <p:cNvPr id="22" name="组合 21"/>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24" name="圆角矩形 23"/>
                <p:cNvSpPr/>
                <p:nvPr/>
              </p:nvSpPr>
              <p:spPr>
                <a:xfrm>
                  <a:off x="4304035" y="1286668"/>
                  <a:ext cx="641403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sp>
              <p:nvSpPr>
                <p:cNvPr id="25" name="圆角矩形 24"/>
                <p:cNvSpPr/>
                <p:nvPr/>
              </p:nvSpPr>
              <p:spPr>
                <a:xfrm>
                  <a:off x="4351922" y="1373339"/>
                  <a:ext cx="632387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grpSp>
          <p:sp>
            <p:nvSpPr>
              <p:cNvPr id="23" name="椭圆 22"/>
              <p:cNvSpPr/>
              <p:nvPr/>
            </p:nvSpPr>
            <p:spPr>
              <a:xfrm>
                <a:off x="2288027" y="3372244"/>
                <a:ext cx="392760" cy="392761"/>
              </a:xfrm>
              <a:prstGeom prst="ellipse">
                <a:avLst/>
              </a:prstGeom>
              <a:solidFill>
                <a:srgbClr val="00206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Arial" panose="020B0604020202020204"/>
                    <a:ea typeface="微软雅黑" panose="020B0503020204020204" pitchFamily="34" charset="-122"/>
                    <a:sym typeface="Arial" panose="020B0604020202020204"/>
                  </a:rPr>
                  <a:t>2</a:t>
                </a: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grpSp>
        <p:sp>
          <p:nvSpPr>
            <p:cNvPr id="21" name="TextBox 42"/>
            <p:cNvSpPr txBox="1"/>
            <p:nvPr/>
          </p:nvSpPr>
          <p:spPr>
            <a:xfrm>
              <a:off x="1249617" y="3331792"/>
              <a:ext cx="1808518"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300" dirty="0">
                  <a:solidFill>
                    <a:prstClr val="black">
                      <a:lumMod val="65000"/>
                      <a:lumOff val="35000"/>
                    </a:prstClr>
                  </a:solidFill>
                  <a:latin typeface="Arial" panose="020B0604020202020204"/>
                  <a:ea typeface="微软雅黑" panose="020B0503020204020204" pitchFamily="34" charset="-122"/>
                  <a:sym typeface="Arial" panose="020B0604020202020204"/>
                </a:rPr>
                <a:t>对该项目的深刻理解</a:t>
              </a:r>
              <a:endParaRPr lang="zh-CN" altLang="en-US" sz="1300" dirty="0">
                <a:solidFill>
                  <a:prstClr val="black">
                    <a:lumMod val="65000"/>
                    <a:lumOff val="35000"/>
                  </a:prstClr>
                </a:solidFill>
                <a:latin typeface="Arial" panose="020B0604020202020204"/>
                <a:ea typeface="微软雅黑" panose="020B0503020204020204" pitchFamily="34" charset="-122"/>
                <a:sym typeface="Arial" panose="020B0604020202020204"/>
              </a:endParaRPr>
            </a:p>
          </p:txBody>
        </p:sp>
      </p:grpSp>
      <p:grpSp>
        <p:nvGrpSpPr>
          <p:cNvPr id="26" name="组合 25"/>
          <p:cNvGrpSpPr/>
          <p:nvPr/>
        </p:nvGrpSpPr>
        <p:grpSpPr>
          <a:xfrm>
            <a:off x="5139681" y="1419622"/>
            <a:ext cx="2327891" cy="444187"/>
            <a:chOff x="814328" y="3219334"/>
            <a:chExt cx="2266829" cy="432536"/>
          </a:xfrm>
        </p:grpSpPr>
        <p:grpSp>
          <p:nvGrpSpPr>
            <p:cNvPr id="27" name="组合 26"/>
            <p:cNvGrpSpPr/>
            <p:nvPr/>
          </p:nvGrpSpPr>
          <p:grpSpPr>
            <a:xfrm>
              <a:off x="814328" y="3219334"/>
              <a:ext cx="2266829" cy="432536"/>
              <a:chOff x="2173927" y="3285519"/>
              <a:chExt cx="2876396" cy="548848"/>
            </a:xfrm>
          </p:grpSpPr>
          <p:grpSp>
            <p:nvGrpSpPr>
              <p:cNvPr id="29" name="组合 28"/>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31" name="圆角矩形 30"/>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sp>
              <p:nvSpPr>
                <p:cNvPr id="32" name="圆角矩形 31"/>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grpSp>
          <p:sp>
            <p:nvSpPr>
              <p:cNvPr id="30" name="椭圆 29"/>
              <p:cNvSpPr/>
              <p:nvPr/>
            </p:nvSpPr>
            <p:spPr>
              <a:xfrm>
                <a:off x="2307129" y="3376773"/>
                <a:ext cx="392761" cy="392761"/>
              </a:xfrm>
              <a:prstGeom prst="ellipse">
                <a:avLst/>
              </a:prstGeom>
              <a:solidFill>
                <a:srgbClr val="00206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Arial" panose="020B0604020202020204"/>
                    <a:ea typeface="微软雅黑" panose="020B0503020204020204" pitchFamily="34" charset="-122"/>
                    <a:sym typeface="Arial" panose="020B0604020202020204"/>
                  </a:rPr>
                  <a:t>3</a:t>
                </a: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grpSp>
        <p:sp>
          <p:nvSpPr>
            <p:cNvPr id="28" name="TextBox 49"/>
            <p:cNvSpPr txBox="1"/>
            <p:nvPr/>
          </p:nvSpPr>
          <p:spPr>
            <a:xfrm>
              <a:off x="1183671" y="3331792"/>
              <a:ext cx="1847692"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300" dirty="0">
                  <a:solidFill>
                    <a:prstClr val="black">
                      <a:lumMod val="65000"/>
                      <a:lumOff val="35000"/>
                    </a:prstClr>
                  </a:solidFill>
                  <a:latin typeface="Arial" panose="020B0604020202020204"/>
                  <a:ea typeface="微软雅黑" panose="020B0503020204020204" pitchFamily="34" charset="-122"/>
                  <a:sym typeface="Arial" panose="020B0604020202020204"/>
                </a:rPr>
                <a:t>精准的营销能力</a:t>
              </a:r>
              <a:endParaRPr lang="zh-CN" altLang="en-US" sz="1300" dirty="0">
                <a:solidFill>
                  <a:srgbClr val="C00000"/>
                </a:solidFill>
                <a:latin typeface="Arial" panose="020B0604020202020204"/>
                <a:ea typeface="微软雅黑" panose="020B0503020204020204" pitchFamily="34" charset="-122"/>
                <a:sym typeface="Arial" panose="020B0604020202020204"/>
              </a:endParaRPr>
            </a:p>
          </p:txBody>
        </p:sp>
      </p:grpSp>
      <p:grpSp>
        <p:nvGrpSpPr>
          <p:cNvPr id="33" name="组合 32"/>
          <p:cNvGrpSpPr/>
          <p:nvPr/>
        </p:nvGrpSpPr>
        <p:grpSpPr>
          <a:xfrm>
            <a:off x="5904269" y="4096057"/>
            <a:ext cx="2327891" cy="444187"/>
            <a:chOff x="814328" y="3219334"/>
            <a:chExt cx="2266828" cy="432536"/>
          </a:xfrm>
        </p:grpSpPr>
        <p:grpSp>
          <p:nvGrpSpPr>
            <p:cNvPr id="34" name="组合 33"/>
            <p:cNvGrpSpPr/>
            <p:nvPr/>
          </p:nvGrpSpPr>
          <p:grpSpPr>
            <a:xfrm>
              <a:off x="814328" y="3219334"/>
              <a:ext cx="2266828" cy="432536"/>
              <a:chOff x="2173927" y="3285519"/>
              <a:chExt cx="2876395" cy="548848"/>
            </a:xfrm>
          </p:grpSpPr>
          <p:grpSp>
            <p:nvGrpSpPr>
              <p:cNvPr id="36" name="组合 35"/>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38" name="圆角矩形 37"/>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sp>
              <p:nvSpPr>
                <p:cNvPr id="39" name="圆角矩形 38"/>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grpSp>
          <p:sp>
            <p:nvSpPr>
              <p:cNvPr id="37" name="椭圆 36"/>
              <p:cNvSpPr/>
              <p:nvPr/>
            </p:nvSpPr>
            <p:spPr>
              <a:xfrm>
                <a:off x="2280388" y="3389371"/>
                <a:ext cx="392761" cy="392761"/>
              </a:xfrm>
              <a:prstGeom prst="ellipse">
                <a:avLst/>
              </a:prstGeom>
              <a:solidFill>
                <a:srgbClr val="00206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latin typeface="Arial" panose="020B0604020202020204"/>
                    <a:ea typeface="微软雅黑" panose="020B0503020204020204" pitchFamily="34" charset="-122"/>
                    <a:sym typeface="Arial" panose="020B0604020202020204"/>
                  </a:rPr>
                  <a:t>4</a:t>
                </a:r>
                <a:endParaRPr lang="zh-CN" altLang="en-US" dirty="0">
                  <a:solidFill>
                    <a:prstClr val="white"/>
                  </a:solidFill>
                  <a:latin typeface="Arial" panose="020B0604020202020204"/>
                  <a:ea typeface="微软雅黑" panose="020B0503020204020204" pitchFamily="34" charset="-122"/>
                  <a:sym typeface="Arial" panose="020B0604020202020204"/>
                </a:endParaRPr>
              </a:p>
            </p:txBody>
          </p:sp>
        </p:grpSp>
        <p:sp>
          <p:nvSpPr>
            <p:cNvPr id="35" name="TextBox 57"/>
            <p:cNvSpPr txBox="1"/>
            <p:nvPr/>
          </p:nvSpPr>
          <p:spPr>
            <a:xfrm>
              <a:off x="1085352" y="3345963"/>
              <a:ext cx="1926671"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300" dirty="0">
                  <a:solidFill>
                    <a:prstClr val="black">
                      <a:lumMod val="65000"/>
                      <a:lumOff val="35000"/>
                    </a:prstClr>
                  </a:solidFill>
                  <a:latin typeface="Arial" panose="020B0604020202020204"/>
                  <a:ea typeface="微软雅黑" panose="020B0503020204020204" pitchFamily="34" charset="-122"/>
                  <a:sym typeface="Arial" panose="020B0604020202020204"/>
                </a:rPr>
                <a:t>丰富的产品运营经验</a:t>
              </a:r>
              <a:endParaRPr lang="zh-CN" altLang="en-US" sz="1300" dirty="0">
                <a:solidFill>
                  <a:srgbClr val="C00000"/>
                </a:solidFill>
                <a:latin typeface="Arial" panose="020B0604020202020204"/>
                <a:ea typeface="微软雅黑" panose="020B0503020204020204" pitchFamily="34" charset="-122"/>
                <a:sym typeface="Arial" panose="020B0604020202020204"/>
              </a:endParaRPr>
            </a:p>
          </p:txBody>
        </p:sp>
      </p:grpSp>
      <p:sp>
        <p:nvSpPr>
          <p:cNvPr id="40" name="矩形 3"/>
          <p:cNvSpPr>
            <a:spLocks noChangeArrowheads="1"/>
          </p:cNvSpPr>
          <p:nvPr/>
        </p:nvSpPr>
        <p:spPr bwMode="auto">
          <a:xfrm>
            <a:off x="1043608" y="371449"/>
            <a:ext cx="1980011"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改善不足的标准</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42" name="TextBox 41"/>
          <p:cNvSpPr txBox="1"/>
          <p:nvPr/>
        </p:nvSpPr>
        <p:spPr>
          <a:xfrm>
            <a:off x="6444208" y="412671"/>
            <a:ext cx="1890261"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spc="-300" dirty="0">
                <a:solidFill>
                  <a:srgbClr val="002060"/>
                </a:solidFill>
                <a:latin typeface="Arial" panose="020B0604020202020204"/>
                <a:ea typeface="微软雅黑" panose="020B0503020204020204" pitchFamily="34" charset="-122"/>
                <a:sym typeface="Arial" panose="020B0604020202020204"/>
              </a:rPr>
              <a:t>工作不足及提高</a:t>
            </a:r>
            <a:endParaRPr lang="zh-CN" altLang="en-US" sz="2200" spc="-300" dirty="0">
              <a:solidFill>
                <a:srgbClr val="002060"/>
              </a:solidFill>
              <a:latin typeface="Arial" panose="020B0604020202020204"/>
              <a:ea typeface="微软雅黑" panose="020B0503020204020204" pitchFamily="34" charset="-122"/>
              <a:sym typeface="Arial" panose="020B0604020202020204"/>
            </a:endParaRPr>
          </a:p>
        </p:txBody>
      </p:sp>
      <p:grpSp>
        <p:nvGrpSpPr>
          <p:cNvPr id="44" name="组合 43"/>
          <p:cNvGrpSpPr/>
          <p:nvPr/>
        </p:nvGrpSpPr>
        <p:grpSpPr>
          <a:xfrm>
            <a:off x="323528" y="1668834"/>
            <a:ext cx="2281386" cy="2281386"/>
            <a:chOff x="1403648" y="1115468"/>
            <a:chExt cx="1294414" cy="1294414"/>
          </a:xfrm>
        </p:grpSpPr>
        <p:sp>
          <p:nvSpPr>
            <p:cNvPr id="45" name="椭圆 44"/>
            <p:cNvSpPr/>
            <p:nvPr/>
          </p:nvSpPr>
          <p:spPr>
            <a:xfrm>
              <a:off x="1539485" y="1259632"/>
              <a:ext cx="1022740" cy="102274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Arial" panose="020B0604020202020204"/>
                <a:ea typeface="微软雅黑" panose="020B0503020204020204" pitchFamily="34" charset="-122"/>
                <a:sym typeface="Arial" panose="020B0604020202020204"/>
              </a:endParaRPr>
            </a:p>
          </p:txBody>
        </p:sp>
        <p:grpSp>
          <p:nvGrpSpPr>
            <p:cNvPr id="46" name="组合 45"/>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48" name="同心圆 4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Arial" panose="020B0604020202020204"/>
                  <a:ea typeface="微软雅黑" panose="020B0503020204020204" pitchFamily="34" charset="-122"/>
                  <a:sym typeface="Arial" panose="020B0604020202020204"/>
                </a:endParaRPr>
              </a:p>
            </p:txBody>
          </p:sp>
          <p:sp>
            <p:nvSpPr>
              <p:cNvPr id="49" name="同心圆 48"/>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Arial" panose="020B0604020202020204"/>
                  <a:ea typeface="微软雅黑" panose="020B0503020204020204" pitchFamily="34" charset="-122"/>
                  <a:sym typeface="Arial" panose="020B0604020202020204"/>
                </a:endParaRPr>
              </a:p>
            </p:txBody>
          </p:sp>
        </p:grpSp>
        <p:sp>
          <p:nvSpPr>
            <p:cNvPr id="47" name="TextBox 30"/>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800" dirty="0">
                  <a:solidFill>
                    <a:schemeClr val="bg1"/>
                  </a:solidFill>
                  <a:effectLst/>
                  <a:latin typeface="Arial" panose="020B0604020202020204"/>
                  <a:ea typeface="微软雅黑" panose="020B0503020204020204" pitchFamily="34" charset="-122"/>
                  <a:sym typeface="Arial" panose="020B0604020202020204"/>
                </a:rPr>
                <a:t>四个</a:t>
              </a:r>
              <a:endParaRPr lang="en-US" altLang="zh-CN" sz="2800" dirty="0">
                <a:solidFill>
                  <a:schemeClr val="bg1"/>
                </a:solidFill>
                <a:effectLst/>
                <a:latin typeface="Arial" panose="020B0604020202020204"/>
                <a:ea typeface="微软雅黑" panose="020B0503020204020204" pitchFamily="34" charset="-122"/>
                <a:sym typeface="Arial" panose="020B0604020202020204"/>
              </a:endParaRPr>
            </a:p>
            <a:p>
              <a:r>
                <a:rPr lang="zh-CN" altLang="en-US" sz="2800" dirty="0">
                  <a:solidFill>
                    <a:schemeClr val="bg1"/>
                  </a:solidFill>
                  <a:effectLst/>
                  <a:latin typeface="Arial" panose="020B0604020202020204"/>
                  <a:ea typeface="微软雅黑" panose="020B0503020204020204" pitchFamily="34" charset="-122"/>
                  <a:sym typeface="Arial" panose="020B0604020202020204"/>
                </a:rPr>
                <a:t>标准</a:t>
              </a:r>
              <a:endParaRPr lang="zh-CN" altLang="en-US" sz="2800" dirty="0">
                <a:solidFill>
                  <a:schemeClr val="bg1"/>
                </a:solidFill>
                <a:effectLst/>
                <a:latin typeface="Arial" panose="020B0604020202020204"/>
                <a:ea typeface="微软雅黑" panose="020B0503020204020204" pitchFamily="3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600" advTm="8850">
        <p14:prism isInverted="1"/>
      </p:transition>
    </mc:Choice>
    <mc:Fallback>
      <p:transition spd="slow" advTm="885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fade">
                                      <p:cBhvr>
                                        <p:cTn id="10" dur="750"/>
                                        <p:tgtEl>
                                          <p:spTgt spid="42"/>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44"/>
                                        </p:tgtEl>
                                        <p:attrNameLst>
                                          <p:attrName>style.visibility</p:attrName>
                                        </p:attrNameLst>
                                      </p:cBhvr>
                                      <p:to>
                                        <p:strVal val="visible"/>
                                      </p:to>
                                    </p:set>
                                    <p:anim calcmode="lin" valueType="num">
                                      <p:cBhvr>
                                        <p:cTn id="14" dur="500" fill="hold"/>
                                        <p:tgtEl>
                                          <p:spTgt spid="44"/>
                                        </p:tgtEl>
                                        <p:attrNameLst>
                                          <p:attrName>ppt_w</p:attrName>
                                        </p:attrNameLst>
                                      </p:cBhvr>
                                      <p:tavLst>
                                        <p:tav tm="0">
                                          <p:val>
                                            <p:fltVal val="0"/>
                                          </p:val>
                                        </p:tav>
                                        <p:tav tm="100000">
                                          <p:val>
                                            <p:strVal val="#ppt_w"/>
                                          </p:val>
                                        </p:tav>
                                      </p:tavLst>
                                    </p:anim>
                                    <p:anim calcmode="lin" valueType="num">
                                      <p:cBhvr>
                                        <p:cTn id="15" dur="500" fill="hold"/>
                                        <p:tgtEl>
                                          <p:spTgt spid="44"/>
                                        </p:tgtEl>
                                        <p:attrNameLst>
                                          <p:attrName>ppt_h</p:attrName>
                                        </p:attrNameLst>
                                      </p:cBhvr>
                                      <p:tavLst>
                                        <p:tav tm="0">
                                          <p:val>
                                            <p:fltVal val="0"/>
                                          </p:val>
                                        </p:tav>
                                        <p:tav tm="100000">
                                          <p:val>
                                            <p:strVal val="#ppt_h"/>
                                          </p:val>
                                        </p:tav>
                                      </p:tavLst>
                                    </p:anim>
                                    <p:animEffect transition="in" filter="fade">
                                      <p:cBhvr>
                                        <p:cTn id="16" dur="500"/>
                                        <p:tgtEl>
                                          <p:spTgt spid="44"/>
                                        </p:tgtEl>
                                      </p:cBhvr>
                                    </p:animEffect>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400" fill="hold"/>
                                        <p:tgtEl>
                                          <p:spTgt spid="10"/>
                                        </p:tgtEl>
                                        <p:attrNameLst>
                                          <p:attrName>ppt_x</p:attrName>
                                        </p:attrNameLst>
                                      </p:cBhvr>
                                      <p:tavLst>
                                        <p:tav tm="0">
                                          <p:val>
                                            <p:strVal val="0-#ppt_w/2"/>
                                          </p:val>
                                        </p:tav>
                                        <p:tav tm="100000">
                                          <p:val>
                                            <p:strVal val="#ppt_x"/>
                                          </p:val>
                                        </p:tav>
                                      </p:tavLst>
                                    </p:anim>
                                    <p:anim calcmode="lin" valueType="num">
                                      <p:cBhvr additive="base">
                                        <p:cTn id="21" dur="4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12" presetClass="entr" presetSubtype="8"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400"/>
                                        <p:tgtEl>
                                          <p:spTgt spid="2"/>
                                        </p:tgtEl>
                                        <p:attrNameLst>
                                          <p:attrName>ppt_x</p:attrName>
                                        </p:attrNameLst>
                                      </p:cBhvr>
                                      <p:tavLst>
                                        <p:tav tm="0">
                                          <p:val>
                                            <p:strVal val="#ppt_x-#ppt_w*1.125000"/>
                                          </p:val>
                                        </p:tav>
                                        <p:tav tm="100000">
                                          <p:val>
                                            <p:strVal val="#ppt_x"/>
                                          </p:val>
                                        </p:tav>
                                      </p:tavLst>
                                    </p:anim>
                                    <p:animEffect transition="in" filter="wipe(right)">
                                      <p:cBhvr>
                                        <p:cTn id="26" dur="400"/>
                                        <p:tgtEl>
                                          <p:spTgt spid="2"/>
                                        </p:tgtEl>
                                      </p:cBhvr>
                                    </p:animEffect>
                                  </p:childTnLst>
                                </p:cTn>
                              </p:par>
                            </p:childTnLst>
                          </p:cTn>
                        </p:par>
                        <p:par>
                          <p:cTn id="27" fill="hold">
                            <p:stCondLst>
                              <p:cond delay="2000"/>
                            </p:stCondLst>
                            <p:childTnLst>
                              <p:par>
                                <p:cTn id="28" presetID="12" presetClass="entr" presetSubtype="4"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400"/>
                                        <p:tgtEl>
                                          <p:spTgt spid="7"/>
                                        </p:tgtEl>
                                        <p:attrNameLst>
                                          <p:attrName>ppt_y</p:attrName>
                                        </p:attrNameLst>
                                      </p:cBhvr>
                                      <p:tavLst>
                                        <p:tav tm="0">
                                          <p:val>
                                            <p:strVal val="#ppt_y+#ppt_h*1.125000"/>
                                          </p:val>
                                        </p:tav>
                                        <p:tav tm="100000">
                                          <p:val>
                                            <p:strVal val="#ppt_y"/>
                                          </p:val>
                                        </p:tav>
                                      </p:tavLst>
                                    </p:anim>
                                    <p:animEffect transition="in" filter="wipe(up)">
                                      <p:cBhvr>
                                        <p:cTn id="31" dur="400"/>
                                        <p:tgtEl>
                                          <p:spTgt spid="7"/>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3000"/>
                            </p:stCondLst>
                            <p:childTnLst>
                              <p:par>
                                <p:cTn id="39" presetID="12" presetClass="entr" presetSubtype="8"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400"/>
                                        <p:tgtEl>
                                          <p:spTgt spid="3"/>
                                        </p:tgtEl>
                                        <p:attrNameLst>
                                          <p:attrName>ppt_x</p:attrName>
                                        </p:attrNameLst>
                                      </p:cBhvr>
                                      <p:tavLst>
                                        <p:tav tm="0">
                                          <p:val>
                                            <p:strVal val="#ppt_x-#ppt_w*1.125000"/>
                                          </p:val>
                                        </p:tav>
                                        <p:tav tm="100000">
                                          <p:val>
                                            <p:strVal val="#ppt_x"/>
                                          </p:val>
                                        </p:tav>
                                      </p:tavLst>
                                    </p:anim>
                                    <p:animEffect transition="in" filter="wipe(right)">
                                      <p:cBhvr>
                                        <p:cTn id="42" dur="400"/>
                                        <p:tgtEl>
                                          <p:spTgt spid="3"/>
                                        </p:tgtEl>
                                      </p:cBhvr>
                                    </p:animEffect>
                                  </p:childTnLst>
                                </p:cTn>
                              </p:par>
                            </p:childTnLst>
                          </p:cTn>
                        </p:par>
                        <p:par>
                          <p:cTn id="43" fill="hold">
                            <p:stCondLst>
                              <p:cond delay="3500"/>
                            </p:stCondLst>
                            <p:childTnLst>
                              <p:par>
                                <p:cTn id="44" presetID="12" presetClass="entr" presetSubtype="1"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400"/>
                                        <p:tgtEl>
                                          <p:spTgt spid="9"/>
                                        </p:tgtEl>
                                        <p:attrNameLst>
                                          <p:attrName>ppt_y</p:attrName>
                                        </p:attrNameLst>
                                      </p:cBhvr>
                                      <p:tavLst>
                                        <p:tav tm="0">
                                          <p:val>
                                            <p:strVal val="#ppt_y-#ppt_h*1.125000"/>
                                          </p:val>
                                        </p:tav>
                                        <p:tav tm="100000">
                                          <p:val>
                                            <p:strVal val="#ppt_y"/>
                                          </p:val>
                                        </p:tav>
                                      </p:tavLst>
                                    </p:anim>
                                    <p:animEffect transition="in" filter="wipe(down)">
                                      <p:cBhvr>
                                        <p:cTn id="47" dur="400"/>
                                        <p:tgtEl>
                                          <p:spTgt spid="9"/>
                                        </p:tgtEl>
                                      </p:cBhvr>
                                    </p:animEffect>
                                  </p:childTnLst>
                                </p:cTn>
                              </p:par>
                            </p:childTnLst>
                          </p:cTn>
                        </p:par>
                        <p:par>
                          <p:cTn id="48" fill="hold">
                            <p:stCondLst>
                              <p:cond delay="4000"/>
                            </p:stCondLst>
                            <p:childTnLst>
                              <p:par>
                                <p:cTn id="49" presetID="53" presetClass="entr" presetSubtype="16"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childTnLst>
                          </p:cTn>
                        </p:par>
                        <p:par>
                          <p:cTn id="54" fill="hold">
                            <p:stCondLst>
                              <p:cond delay="4500"/>
                            </p:stCondLst>
                            <p:childTnLst>
                              <p:par>
                                <p:cTn id="55" presetID="12" presetClass="entr" presetSubtype="8" fill="hold" grpId="0" nodeType="after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400"/>
                                        <p:tgtEl>
                                          <p:spTgt spid="4"/>
                                        </p:tgtEl>
                                        <p:attrNameLst>
                                          <p:attrName>ppt_x</p:attrName>
                                        </p:attrNameLst>
                                      </p:cBhvr>
                                      <p:tavLst>
                                        <p:tav tm="0">
                                          <p:val>
                                            <p:strVal val="#ppt_x-#ppt_w*1.125000"/>
                                          </p:val>
                                        </p:tav>
                                        <p:tav tm="100000">
                                          <p:val>
                                            <p:strVal val="#ppt_x"/>
                                          </p:val>
                                        </p:tav>
                                      </p:tavLst>
                                    </p:anim>
                                    <p:animEffect transition="in" filter="wipe(right)">
                                      <p:cBhvr>
                                        <p:cTn id="58" dur="400"/>
                                        <p:tgtEl>
                                          <p:spTgt spid="4"/>
                                        </p:tgtEl>
                                      </p:cBhvr>
                                    </p:animEffect>
                                  </p:childTnLst>
                                </p:cTn>
                              </p:par>
                            </p:childTnLst>
                          </p:cTn>
                        </p:par>
                        <p:par>
                          <p:cTn id="59" fill="hold">
                            <p:stCondLst>
                              <p:cond delay="5000"/>
                            </p:stCondLst>
                            <p:childTnLst>
                              <p:par>
                                <p:cTn id="60" presetID="12" presetClass="entr" presetSubtype="4"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 calcmode="lin" valueType="num">
                                      <p:cBhvr additive="base">
                                        <p:cTn id="62" dur="400"/>
                                        <p:tgtEl>
                                          <p:spTgt spid="6"/>
                                        </p:tgtEl>
                                        <p:attrNameLst>
                                          <p:attrName>ppt_y</p:attrName>
                                        </p:attrNameLst>
                                      </p:cBhvr>
                                      <p:tavLst>
                                        <p:tav tm="0">
                                          <p:val>
                                            <p:strVal val="#ppt_y+#ppt_h*1.125000"/>
                                          </p:val>
                                        </p:tav>
                                        <p:tav tm="100000">
                                          <p:val>
                                            <p:strVal val="#ppt_y"/>
                                          </p:val>
                                        </p:tav>
                                      </p:tavLst>
                                    </p:anim>
                                    <p:animEffect transition="in" filter="wipe(up)">
                                      <p:cBhvr>
                                        <p:cTn id="63" dur="400"/>
                                        <p:tgtEl>
                                          <p:spTgt spid="6"/>
                                        </p:tgtEl>
                                      </p:cBhvr>
                                    </p:animEffect>
                                  </p:childTnLst>
                                </p:cTn>
                              </p:par>
                            </p:childTnLst>
                          </p:cTn>
                        </p:par>
                        <p:par>
                          <p:cTn id="64" fill="hold">
                            <p:stCondLst>
                              <p:cond delay="5500"/>
                            </p:stCondLst>
                            <p:childTnLst>
                              <p:par>
                                <p:cTn id="65" presetID="53" presetClass="entr" presetSubtype="16" fill="hold" nodeType="after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p:cTn id="67" dur="500" fill="hold"/>
                                        <p:tgtEl>
                                          <p:spTgt spid="26"/>
                                        </p:tgtEl>
                                        <p:attrNameLst>
                                          <p:attrName>ppt_w</p:attrName>
                                        </p:attrNameLst>
                                      </p:cBhvr>
                                      <p:tavLst>
                                        <p:tav tm="0">
                                          <p:val>
                                            <p:fltVal val="0"/>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animEffect transition="in" filter="fade">
                                      <p:cBhvr>
                                        <p:cTn id="69" dur="500"/>
                                        <p:tgtEl>
                                          <p:spTgt spid="26"/>
                                        </p:tgtEl>
                                      </p:cBhvr>
                                    </p:animEffect>
                                  </p:childTnLst>
                                </p:cTn>
                              </p:par>
                            </p:childTnLst>
                          </p:cTn>
                        </p:par>
                        <p:par>
                          <p:cTn id="70" fill="hold">
                            <p:stCondLst>
                              <p:cond delay="6000"/>
                            </p:stCondLst>
                            <p:childTnLst>
                              <p:par>
                                <p:cTn id="71" presetID="12" presetClass="entr" presetSubtype="8" fill="hold" grpId="0" nodeType="afterEffect">
                                  <p:stCondLst>
                                    <p:cond delay="0"/>
                                  </p:stCondLst>
                                  <p:childTnLst>
                                    <p:set>
                                      <p:cBhvr>
                                        <p:cTn id="72" dur="1" fill="hold">
                                          <p:stCondLst>
                                            <p:cond delay="0"/>
                                          </p:stCondLst>
                                        </p:cTn>
                                        <p:tgtEl>
                                          <p:spTgt spid="5"/>
                                        </p:tgtEl>
                                        <p:attrNameLst>
                                          <p:attrName>style.visibility</p:attrName>
                                        </p:attrNameLst>
                                      </p:cBhvr>
                                      <p:to>
                                        <p:strVal val="visible"/>
                                      </p:to>
                                    </p:set>
                                    <p:anim calcmode="lin" valueType="num">
                                      <p:cBhvr additive="base">
                                        <p:cTn id="73" dur="400"/>
                                        <p:tgtEl>
                                          <p:spTgt spid="5"/>
                                        </p:tgtEl>
                                        <p:attrNameLst>
                                          <p:attrName>ppt_x</p:attrName>
                                        </p:attrNameLst>
                                      </p:cBhvr>
                                      <p:tavLst>
                                        <p:tav tm="0">
                                          <p:val>
                                            <p:strVal val="#ppt_x-#ppt_w*1.125000"/>
                                          </p:val>
                                        </p:tav>
                                        <p:tav tm="100000">
                                          <p:val>
                                            <p:strVal val="#ppt_x"/>
                                          </p:val>
                                        </p:tav>
                                      </p:tavLst>
                                    </p:anim>
                                    <p:animEffect transition="in" filter="wipe(right)">
                                      <p:cBhvr>
                                        <p:cTn id="74" dur="400"/>
                                        <p:tgtEl>
                                          <p:spTgt spid="5"/>
                                        </p:tgtEl>
                                      </p:cBhvr>
                                    </p:animEffect>
                                  </p:childTnLst>
                                </p:cTn>
                              </p:par>
                            </p:childTnLst>
                          </p:cTn>
                        </p:par>
                        <p:par>
                          <p:cTn id="75" fill="hold">
                            <p:stCondLst>
                              <p:cond delay="6500"/>
                            </p:stCondLst>
                            <p:childTnLst>
                              <p:par>
                                <p:cTn id="76" presetID="12" presetClass="entr" presetSubtype="1" fill="hold" nodeType="afterEffect">
                                  <p:stCondLst>
                                    <p:cond delay="0"/>
                                  </p:stCondLst>
                                  <p:childTnLst>
                                    <p:set>
                                      <p:cBhvr>
                                        <p:cTn id="77" dur="1" fill="hold">
                                          <p:stCondLst>
                                            <p:cond delay="0"/>
                                          </p:stCondLst>
                                        </p:cTn>
                                        <p:tgtEl>
                                          <p:spTgt spid="8"/>
                                        </p:tgtEl>
                                        <p:attrNameLst>
                                          <p:attrName>style.visibility</p:attrName>
                                        </p:attrNameLst>
                                      </p:cBhvr>
                                      <p:to>
                                        <p:strVal val="visible"/>
                                      </p:to>
                                    </p:set>
                                    <p:anim calcmode="lin" valueType="num">
                                      <p:cBhvr additive="base">
                                        <p:cTn id="78" dur="400"/>
                                        <p:tgtEl>
                                          <p:spTgt spid="8"/>
                                        </p:tgtEl>
                                        <p:attrNameLst>
                                          <p:attrName>ppt_y</p:attrName>
                                        </p:attrNameLst>
                                      </p:cBhvr>
                                      <p:tavLst>
                                        <p:tav tm="0">
                                          <p:val>
                                            <p:strVal val="#ppt_y-#ppt_h*1.125000"/>
                                          </p:val>
                                        </p:tav>
                                        <p:tav tm="100000">
                                          <p:val>
                                            <p:strVal val="#ppt_y"/>
                                          </p:val>
                                        </p:tav>
                                      </p:tavLst>
                                    </p:anim>
                                    <p:animEffect transition="in" filter="wipe(down)">
                                      <p:cBhvr>
                                        <p:cTn id="79" dur="400"/>
                                        <p:tgtEl>
                                          <p:spTgt spid="8"/>
                                        </p:tgtEl>
                                      </p:cBhvr>
                                    </p:animEffect>
                                  </p:childTnLst>
                                </p:cTn>
                              </p:par>
                            </p:childTnLst>
                          </p:cTn>
                        </p:par>
                        <p:par>
                          <p:cTn id="80" fill="hold">
                            <p:stCondLst>
                              <p:cond delay="7000"/>
                            </p:stCondLst>
                            <p:childTnLst>
                              <p:par>
                                <p:cTn id="81" presetID="53" presetClass="entr" presetSubtype="16" fill="hold" nodeType="afterEffect">
                                  <p:stCondLst>
                                    <p:cond delay="0"/>
                                  </p:stCondLst>
                                  <p:childTnLst>
                                    <p:set>
                                      <p:cBhvr>
                                        <p:cTn id="82" dur="1" fill="hold">
                                          <p:stCondLst>
                                            <p:cond delay="0"/>
                                          </p:stCondLst>
                                        </p:cTn>
                                        <p:tgtEl>
                                          <p:spTgt spid="33"/>
                                        </p:tgtEl>
                                        <p:attrNameLst>
                                          <p:attrName>style.visibility</p:attrName>
                                        </p:attrNameLst>
                                      </p:cBhvr>
                                      <p:to>
                                        <p:strVal val="visible"/>
                                      </p:to>
                                    </p:set>
                                    <p:anim calcmode="lin" valueType="num">
                                      <p:cBhvr>
                                        <p:cTn id="83" dur="500" fill="hold"/>
                                        <p:tgtEl>
                                          <p:spTgt spid="33"/>
                                        </p:tgtEl>
                                        <p:attrNameLst>
                                          <p:attrName>ppt_w</p:attrName>
                                        </p:attrNameLst>
                                      </p:cBhvr>
                                      <p:tavLst>
                                        <p:tav tm="0">
                                          <p:val>
                                            <p:fltVal val="0"/>
                                          </p:val>
                                        </p:tav>
                                        <p:tav tm="100000">
                                          <p:val>
                                            <p:strVal val="#ppt_w"/>
                                          </p:val>
                                        </p:tav>
                                      </p:tavLst>
                                    </p:anim>
                                    <p:anim calcmode="lin" valueType="num">
                                      <p:cBhvr>
                                        <p:cTn id="84" dur="500" fill="hold"/>
                                        <p:tgtEl>
                                          <p:spTgt spid="33"/>
                                        </p:tgtEl>
                                        <p:attrNameLst>
                                          <p:attrName>ppt_h</p:attrName>
                                        </p:attrNameLst>
                                      </p:cBhvr>
                                      <p:tavLst>
                                        <p:tav tm="0">
                                          <p:val>
                                            <p:fltVal val="0"/>
                                          </p:val>
                                        </p:tav>
                                        <p:tav tm="100000">
                                          <p:val>
                                            <p:strVal val="#ppt_h"/>
                                          </p:val>
                                        </p:tav>
                                      </p:tavLst>
                                    </p:anim>
                                    <p:animEffect transition="in" filter="fade">
                                      <p:cBhvr>
                                        <p:cTn id="8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0" grpId="0" animBg="1"/>
      <p:bldP spid="40" grpId="0"/>
      <p:bldP spid="4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角星 1"/>
          <p:cNvSpPr/>
          <p:nvPr/>
        </p:nvSpPr>
        <p:spPr>
          <a:xfrm>
            <a:off x="2051581" y="1738257"/>
            <a:ext cx="2165350" cy="2165350"/>
          </a:xfrm>
          <a:prstGeom prst="star5">
            <a:avLst/>
          </a:prstGeom>
          <a:noFill/>
          <a:ln w="76200">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Arial" panose="020B0604020202020204"/>
              <a:ea typeface="微软雅黑" panose="020B0503020204020204" pitchFamily="34" charset="-122"/>
              <a:sym typeface="Arial" panose="020B0604020202020204"/>
            </a:endParaRPr>
          </a:p>
        </p:txBody>
      </p:sp>
      <p:grpSp>
        <p:nvGrpSpPr>
          <p:cNvPr id="3" name="组合 2"/>
          <p:cNvGrpSpPr/>
          <p:nvPr/>
        </p:nvGrpSpPr>
        <p:grpSpPr>
          <a:xfrm>
            <a:off x="2524904" y="2354207"/>
            <a:ext cx="1218704" cy="1218704"/>
            <a:chOff x="3962648" y="2819400"/>
            <a:chExt cx="1218704" cy="1218704"/>
          </a:xfrm>
        </p:grpSpPr>
        <p:grpSp>
          <p:nvGrpSpPr>
            <p:cNvPr id="4" name="组合 3"/>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Arial" panose="020B0604020202020204"/>
                  <a:ea typeface="微软雅黑" panose="020B0503020204020204" pitchFamily="34" charset="-122"/>
                  <a:sym typeface="Arial" panose="020B0604020202020204"/>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Arial" panose="020B0604020202020204"/>
                  <a:ea typeface="微软雅黑" panose="020B0503020204020204" pitchFamily="34" charset="-122"/>
                  <a:sym typeface="Arial" panose="020B0604020202020204"/>
                </a:endParaRPr>
              </a:p>
            </p:txBody>
          </p:sp>
        </p:grpSp>
        <p:sp>
          <p:nvSpPr>
            <p:cNvPr id="5" name="TextBox 5"/>
            <p:cNvSpPr txBox="1"/>
            <p:nvPr/>
          </p:nvSpPr>
          <p:spPr>
            <a:xfrm>
              <a:off x="4126543" y="3108951"/>
              <a:ext cx="877163" cy="646331"/>
            </a:xfrm>
            <a:prstGeom prst="rect">
              <a:avLst/>
            </a:prstGeom>
            <a:noFill/>
          </p:spPr>
          <p:txBody>
            <a:bodyPr wrap="none" rtlCol="0">
              <a:spAutoFit/>
            </a:bodyPr>
            <a:lstStyle/>
            <a:p>
              <a:pPr algn="ctr"/>
              <a:r>
                <a:rPr lang="zh-CN" altLang="en-US" dirty="0">
                  <a:solidFill>
                    <a:schemeClr val="tx1">
                      <a:lumMod val="75000"/>
                      <a:lumOff val="25000"/>
                    </a:schemeClr>
                  </a:solidFill>
                  <a:latin typeface="Arial" panose="020B0604020202020204"/>
                  <a:ea typeface="微软雅黑" panose="020B0503020204020204" pitchFamily="34" charset="-122"/>
                  <a:sym typeface="Arial" panose="020B0604020202020204"/>
                </a:rPr>
                <a:t>利益</a:t>
              </a:r>
              <a:endParaRPr lang="en-US" altLang="zh-CN" dirty="0">
                <a:solidFill>
                  <a:schemeClr val="tx1">
                    <a:lumMod val="75000"/>
                    <a:lumOff val="25000"/>
                  </a:schemeClr>
                </a:solidFill>
                <a:latin typeface="Arial" panose="020B0604020202020204"/>
                <a:ea typeface="微软雅黑" panose="020B0503020204020204" pitchFamily="34" charset="-122"/>
                <a:sym typeface="Arial" panose="020B0604020202020204"/>
              </a:endParaRPr>
            </a:p>
            <a:p>
              <a:pPr algn="ctr"/>
              <a:r>
                <a:rPr lang="zh-CN" altLang="en-US" dirty="0">
                  <a:solidFill>
                    <a:schemeClr val="tx1">
                      <a:lumMod val="75000"/>
                      <a:lumOff val="25000"/>
                    </a:schemeClr>
                  </a:solidFill>
                  <a:latin typeface="Arial" panose="020B0604020202020204"/>
                  <a:ea typeface="微软雅黑" panose="020B0503020204020204" pitchFamily="34" charset="-122"/>
                  <a:sym typeface="Arial" panose="020B0604020202020204"/>
                </a:rPr>
                <a:t>最大化</a:t>
              </a:r>
              <a:endParaRPr lang="en-US" altLang="zh-CN" dirty="0">
                <a:solidFill>
                  <a:schemeClr val="tx1">
                    <a:lumMod val="75000"/>
                    <a:lumOff val="25000"/>
                  </a:schemeClr>
                </a:solidFill>
                <a:latin typeface="Arial" panose="020B0604020202020204"/>
                <a:ea typeface="微软雅黑" panose="020B0503020204020204" pitchFamily="34" charset="-122"/>
                <a:sym typeface="Arial" panose="020B0604020202020204"/>
              </a:endParaRPr>
            </a:p>
          </p:txBody>
        </p:sp>
      </p:grpSp>
      <p:sp>
        <p:nvSpPr>
          <p:cNvPr id="8" name="椭圆 7"/>
          <p:cNvSpPr/>
          <p:nvPr/>
        </p:nvSpPr>
        <p:spPr>
          <a:xfrm>
            <a:off x="1548834" y="2218743"/>
            <a:ext cx="710139" cy="710139"/>
          </a:xfrm>
          <a:prstGeom prst="ellipse">
            <a:avLst/>
          </a:prstGeom>
          <a:solidFill>
            <a:srgbClr val="00206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Arial" panose="020B0604020202020204"/>
              <a:ea typeface="微软雅黑" panose="020B0503020204020204" pitchFamily="34" charset="-122"/>
              <a:sym typeface="Arial" panose="020B0604020202020204"/>
            </a:endParaRPr>
          </a:p>
        </p:txBody>
      </p:sp>
      <p:sp>
        <p:nvSpPr>
          <p:cNvPr id="9" name="椭圆 8"/>
          <p:cNvSpPr/>
          <p:nvPr/>
        </p:nvSpPr>
        <p:spPr>
          <a:xfrm>
            <a:off x="2779187" y="1221793"/>
            <a:ext cx="710139" cy="710139"/>
          </a:xfrm>
          <a:prstGeom prst="ellipse">
            <a:avLst/>
          </a:prstGeom>
          <a:solidFill>
            <a:srgbClr val="00206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latin typeface="Arial" panose="020B0604020202020204"/>
              <a:ea typeface="微软雅黑" panose="020B0503020204020204" pitchFamily="34" charset="-122"/>
              <a:sym typeface="Arial" panose="020B0604020202020204"/>
            </a:endParaRPr>
          </a:p>
        </p:txBody>
      </p:sp>
      <p:sp>
        <p:nvSpPr>
          <p:cNvPr id="10" name="椭圆 9"/>
          <p:cNvSpPr/>
          <p:nvPr/>
        </p:nvSpPr>
        <p:spPr>
          <a:xfrm>
            <a:off x="4023786" y="2218743"/>
            <a:ext cx="710139" cy="710139"/>
          </a:xfrm>
          <a:prstGeom prst="ellipse">
            <a:avLst/>
          </a:prstGeom>
          <a:solidFill>
            <a:srgbClr val="00206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Arial" panose="020B0604020202020204"/>
              <a:ea typeface="微软雅黑" panose="020B0503020204020204" pitchFamily="34" charset="-122"/>
              <a:sym typeface="Arial" panose="020B0604020202020204"/>
            </a:endParaRPr>
          </a:p>
        </p:txBody>
      </p:sp>
      <p:sp>
        <p:nvSpPr>
          <p:cNvPr id="11" name="椭圆 10"/>
          <p:cNvSpPr/>
          <p:nvPr/>
        </p:nvSpPr>
        <p:spPr>
          <a:xfrm>
            <a:off x="3532192" y="3661811"/>
            <a:ext cx="710139" cy="710139"/>
          </a:xfrm>
          <a:prstGeom prst="ellipse">
            <a:avLst/>
          </a:prstGeom>
          <a:solidFill>
            <a:srgbClr val="00206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Arial" panose="020B0604020202020204"/>
              <a:ea typeface="微软雅黑" panose="020B0503020204020204" pitchFamily="34" charset="-122"/>
              <a:sym typeface="Arial" panose="020B0604020202020204"/>
            </a:endParaRPr>
          </a:p>
        </p:txBody>
      </p:sp>
      <p:sp>
        <p:nvSpPr>
          <p:cNvPr id="12" name="椭圆 11"/>
          <p:cNvSpPr/>
          <p:nvPr/>
        </p:nvSpPr>
        <p:spPr>
          <a:xfrm>
            <a:off x="2038835" y="3649111"/>
            <a:ext cx="710139" cy="710139"/>
          </a:xfrm>
          <a:prstGeom prst="ellipse">
            <a:avLst/>
          </a:prstGeom>
          <a:solidFill>
            <a:srgbClr val="00206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Arial" panose="020B0604020202020204"/>
              <a:ea typeface="微软雅黑" panose="020B0503020204020204" pitchFamily="34" charset="-122"/>
              <a:sym typeface="Arial" panose="020B0604020202020204"/>
            </a:endParaRPr>
          </a:p>
        </p:txBody>
      </p:sp>
      <p:sp>
        <p:nvSpPr>
          <p:cNvPr id="13" name="TextBox 13"/>
          <p:cNvSpPr txBox="1"/>
          <p:nvPr/>
        </p:nvSpPr>
        <p:spPr>
          <a:xfrm>
            <a:off x="1730871" y="1401616"/>
            <a:ext cx="1005404" cy="338554"/>
          </a:xfrm>
          <a:prstGeom prst="rect">
            <a:avLst/>
          </a:prstGeom>
          <a:noFill/>
        </p:spPr>
        <p:txBody>
          <a:bodyPr wrap="none" rtlCol="0">
            <a:spAutoFit/>
          </a:bodyPr>
          <a:lstStyle/>
          <a:p>
            <a:pPr algn="ctr"/>
            <a:r>
              <a:rPr lang="zh-CN" altLang="en-US" sz="1600" b="1" dirty="0">
                <a:solidFill>
                  <a:srgbClr val="002060"/>
                </a:solidFill>
                <a:latin typeface="Arial" panose="020B0604020202020204"/>
                <a:ea typeface="微软雅黑" panose="020B0503020204020204" pitchFamily="34" charset="-122"/>
                <a:sym typeface="Arial" panose="020B0604020202020204"/>
              </a:rPr>
              <a:t>标题内容</a:t>
            </a:r>
            <a:endParaRPr lang="zh-CN" altLang="en-US" sz="1600" b="1" dirty="0">
              <a:solidFill>
                <a:srgbClr val="002060"/>
              </a:solidFill>
              <a:latin typeface="Arial" panose="020B0604020202020204"/>
              <a:ea typeface="微软雅黑" panose="020B0503020204020204" pitchFamily="34" charset="-122"/>
              <a:sym typeface="Arial" panose="020B0604020202020204"/>
            </a:endParaRPr>
          </a:p>
        </p:txBody>
      </p:sp>
      <p:sp>
        <p:nvSpPr>
          <p:cNvPr id="14" name="TextBox 14"/>
          <p:cNvSpPr txBox="1"/>
          <p:nvPr/>
        </p:nvSpPr>
        <p:spPr>
          <a:xfrm>
            <a:off x="4793580" y="2418122"/>
            <a:ext cx="1005404" cy="338554"/>
          </a:xfrm>
          <a:prstGeom prst="rect">
            <a:avLst/>
          </a:prstGeom>
          <a:noFill/>
        </p:spPr>
        <p:txBody>
          <a:bodyPr wrap="none" rtlCol="0">
            <a:spAutoFit/>
          </a:bodyPr>
          <a:lstStyle/>
          <a:p>
            <a:pPr algn="ctr"/>
            <a:r>
              <a:rPr lang="zh-CN" altLang="en-US" sz="1600" b="1" dirty="0">
                <a:solidFill>
                  <a:srgbClr val="002060"/>
                </a:solidFill>
                <a:latin typeface="Arial" panose="020B0604020202020204"/>
                <a:ea typeface="微软雅黑" panose="020B0503020204020204" pitchFamily="34" charset="-122"/>
                <a:sym typeface="Arial" panose="020B0604020202020204"/>
              </a:rPr>
              <a:t>标题内容</a:t>
            </a:r>
            <a:endParaRPr lang="zh-CN" altLang="en-US" sz="1600" b="1" dirty="0">
              <a:solidFill>
                <a:srgbClr val="002060"/>
              </a:solidFill>
              <a:latin typeface="Arial" panose="020B0604020202020204"/>
              <a:ea typeface="微软雅黑" panose="020B0503020204020204" pitchFamily="34" charset="-122"/>
              <a:sym typeface="Arial" panose="020B0604020202020204"/>
            </a:endParaRPr>
          </a:p>
        </p:txBody>
      </p:sp>
      <p:sp>
        <p:nvSpPr>
          <p:cNvPr id="15" name="TextBox 15"/>
          <p:cNvSpPr txBox="1"/>
          <p:nvPr/>
        </p:nvSpPr>
        <p:spPr>
          <a:xfrm>
            <a:off x="4286922" y="3920157"/>
            <a:ext cx="1005404" cy="338554"/>
          </a:xfrm>
          <a:prstGeom prst="rect">
            <a:avLst/>
          </a:prstGeom>
          <a:noFill/>
        </p:spPr>
        <p:txBody>
          <a:bodyPr wrap="none" rtlCol="0">
            <a:spAutoFit/>
          </a:bodyPr>
          <a:lstStyle/>
          <a:p>
            <a:pPr algn="ctr"/>
            <a:r>
              <a:rPr lang="zh-CN" altLang="en-US" sz="1600" b="1" dirty="0">
                <a:solidFill>
                  <a:srgbClr val="002060"/>
                </a:solidFill>
                <a:latin typeface="Arial" panose="020B0604020202020204"/>
                <a:ea typeface="微软雅黑" panose="020B0503020204020204" pitchFamily="34" charset="-122"/>
                <a:sym typeface="Arial" panose="020B0604020202020204"/>
              </a:rPr>
              <a:t>标题内容</a:t>
            </a:r>
            <a:endParaRPr lang="zh-CN" altLang="en-US" sz="1600" b="1" dirty="0">
              <a:solidFill>
                <a:srgbClr val="002060"/>
              </a:solidFill>
              <a:latin typeface="Arial" panose="020B0604020202020204"/>
              <a:ea typeface="微软雅黑" panose="020B0503020204020204" pitchFamily="34" charset="-122"/>
              <a:sym typeface="Arial" panose="020B0604020202020204"/>
            </a:endParaRPr>
          </a:p>
        </p:txBody>
      </p:sp>
      <p:sp>
        <p:nvSpPr>
          <p:cNvPr id="16" name="TextBox 16"/>
          <p:cNvSpPr txBox="1"/>
          <p:nvPr/>
        </p:nvSpPr>
        <p:spPr>
          <a:xfrm>
            <a:off x="448052" y="2451600"/>
            <a:ext cx="1005404" cy="338554"/>
          </a:xfrm>
          <a:prstGeom prst="rect">
            <a:avLst/>
          </a:prstGeom>
          <a:noFill/>
        </p:spPr>
        <p:txBody>
          <a:bodyPr wrap="none" rtlCol="0">
            <a:spAutoFit/>
          </a:bodyPr>
          <a:lstStyle/>
          <a:p>
            <a:pPr algn="ctr"/>
            <a:r>
              <a:rPr lang="zh-CN" altLang="en-US" sz="1600" b="1" dirty="0">
                <a:solidFill>
                  <a:srgbClr val="002060"/>
                </a:solidFill>
                <a:latin typeface="Arial" panose="020B0604020202020204"/>
                <a:ea typeface="微软雅黑" panose="020B0503020204020204" pitchFamily="34" charset="-122"/>
                <a:sym typeface="Arial" panose="020B0604020202020204"/>
              </a:rPr>
              <a:t>标题内容</a:t>
            </a:r>
            <a:endParaRPr lang="zh-CN" altLang="en-US" sz="1600" b="1" dirty="0">
              <a:solidFill>
                <a:srgbClr val="002060"/>
              </a:solidFill>
              <a:latin typeface="Arial" panose="020B0604020202020204"/>
              <a:ea typeface="微软雅黑" panose="020B0503020204020204" pitchFamily="34" charset="-122"/>
              <a:sym typeface="Arial" panose="020B0604020202020204"/>
            </a:endParaRPr>
          </a:p>
        </p:txBody>
      </p:sp>
      <p:sp>
        <p:nvSpPr>
          <p:cNvPr id="17" name="TextBox 17"/>
          <p:cNvSpPr txBox="1"/>
          <p:nvPr/>
        </p:nvSpPr>
        <p:spPr>
          <a:xfrm>
            <a:off x="958582" y="3870314"/>
            <a:ext cx="1005404" cy="338554"/>
          </a:xfrm>
          <a:prstGeom prst="rect">
            <a:avLst/>
          </a:prstGeom>
          <a:noFill/>
        </p:spPr>
        <p:txBody>
          <a:bodyPr wrap="none" rtlCol="0">
            <a:spAutoFit/>
          </a:bodyPr>
          <a:lstStyle/>
          <a:p>
            <a:pPr algn="ctr"/>
            <a:r>
              <a:rPr lang="zh-CN" altLang="en-US" sz="1600" b="1" dirty="0">
                <a:solidFill>
                  <a:srgbClr val="002060"/>
                </a:solidFill>
                <a:latin typeface="Arial" panose="020B0604020202020204"/>
                <a:ea typeface="微软雅黑" panose="020B0503020204020204" pitchFamily="34" charset="-122"/>
                <a:sym typeface="Arial" panose="020B0604020202020204"/>
              </a:rPr>
              <a:t>标题内容</a:t>
            </a:r>
            <a:endParaRPr lang="zh-CN" altLang="en-US" sz="1600" b="1" dirty="0">
              <a:solidFill>
                <a:srgbClr val="002060"/>
              </a:solidFill>
              <a:latin typeface="Arial" panose="020B0604020202020204"/>
              <a:ea typeface="微软雅黑" panose="020B0503020204020204" pitchFamily="34" charset="-122"/>
              <a:sym typeface="Arial" panose="020B0604020202020204"/>
            </a:endParaRPr>
          </a:p>
        </p:txBody>
      </p:sp>
      <p:grpSp>
        <p:nvGrpSpPr>
          <p:cNvPr id="18" name="组合 17"/>
          <p:cNvGrpSpPr/>
          <p:nvPr/>
        </p:nvGrpSpPr>
        <p:grpSpPr>
          <a:xfrm>
            <a:off x="6161692" y="1275118"/>
            <a:ext cx="2077200" cy="432536"/>
            <a:chOff x="814328" y="3219334"/>
            <a:chExt cx="2077200" cy="432536"/>
          </a:xfrm>
        </p:grpSpPr>
        <p:grpSp>
          <p:nvGrpSpPr>
            <p:cNvPr id="19" name="组合 18"/>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21" name="圆角矩形 20"/>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22" name="圆角矩形 21"/>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20" name="TextBox 20"/>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dirty="0">
                  <a:solidFill>
                    <a:srgbClr val="002060"/>
                  </a:solidFill>
                  <a:latin typeface="Arial" panose="020B0604020202020204"/>
                  <a:ea typeface="微软雅黑" panose="020B0503020204020204" pitchFamily="34" charset="-122"/>
                  <a:sym typeface="Arial" panose="020B0604020202020204"/>
                </a:rPr>
                <a:t>点击输入标题文本</a:t>
              </a:r>
              <a:endParaRPr lang="zh-CN" altLang="en-US" dirty="0">
                <a:solidFill>
                  <a:srgbClr val="002060"/>
                </a:solidFill>
                <a:latin typeface="Arial" panose="020B0604020202020204"/>
                <a:ea typeface="微软雅黑" panose="020B0503020204020204" pitchFamily="34" charset="-122"/>
                <a:sym typeface="Arial" panose="020B0604020202020204"/>
              </a:endParaRPr>
            </a:p>
          </p:txBody>
        </p:sp>
      </p:grpSp>
      <p:sp>
        <p:nvSpPr>
          <p:cNvPr id="23" name="TextBox 23"/>
          <p:cNvSpPr txBox="1"/>
          <p:nvPr/>
        </p:nvSpPr>
        <p:spPr>
          <a:xfrm>
            <a:off x="5940152" y="2004549"/>
            <a:ext cx="2520281" cy="646331"/>
          </a:xfrm>
          <a:prstGeom prst="rect">
            <a:avLst/>
          </a:prstGeom>
          <a:noFill/>
        </p:spPr>
        <p:txBody>
          <a:bodyPr wrap="square" rtlCol="0">
            <a:spAutoFit/>
          </a:bodyPr>
          <a:lstStyle/>
          <a:p>
            <a:pPr algn="ctr"/>
            <a:r>
              <a:rPr lang="en-US" altLang="zh-CN" sz="1200" dirty="0">
                <a:latin typeface="Arial" panose="020B0604020202020204"/>
                <a:ea typeface="微软雅黑" panose="020B0503020204020204" pitchFamily="34" charset="-122"/>
                <a:sym typeface="Arial" panose="020B0604020202020204"/>
              </a:rPr>
              <a:t>01</a:t>
            </a:r>
            <a:r>
              <a:rPr lang="zh-CN" altLang="en-US" sz="1200" b="1" dirty="0">
                <a:latin typeface="Arial" panose="020B0604020202020204"/>
                <a:ea typeface="微软雅黑" panose="020B0503020204020204" pitchFamily="34" charset="-122"/>
                <a:sym typeface="Arial" panose="020B0604020202020204"/>
              </a:rPr>
              <a:t>左上角可以替换成您的公司</a:t>
            </a:r>
            <a:r>
              <a:rPr lang="en-US" altLang="zh-CN" sz="1200" b="1" dirty="0">
                <a:latin typeface="Arial" panose="020B0604020202020204"/>
                <a:ea typeface="微软雅黑" panose="020B0503020204020204" pitchFamily="34" charset="-122"/>
                <a:sym typeface="Arial" panose="020B0604020202020204"/>
              </a:rPr>
              <a:t>logo</a:t>
            </a:r>
            <a:r>
              <a:rPr lang="zh-CN" altLang="en-US" sz="1200" b="1" dirty="0">
                <a:latin typeface="Arial" panose="020B0604020202020204"/>
                <a:ea typeface="微软雅黑" panose="020B0503020204020204" pitchFamily="34" charset="-122"/>
                <a:sym typeface="Arial" panose="020B0604020202020204"/>
              </a:rPr>
              <a:t>，后面还有赠送几百个图标，所有的都可以自己替换，包括颜色</a:t>
            </a:r>
            <a:endParaRPr lang="zh-CN" altLang="en-US" sz="1200" b="1" dirty="0">
              <a:latin typeface="Arial" panose="020B0604020202020204"/>
              <a:ea typeface="微软雅黑" panose="020B0503020204020204" pitchFamily="34" charset="-122"/>
              <a:sym typeface="Arial" panose="020B0604020202020204"/>
            </a:endParaRPr>
          </a:p>
        </p:txBody>
      </p:sp>
      <p:sp>
        <p:nvSpPr>
          <p:cNvPr id="24" name="TextBox 24"/>
          <p:cNvSpPr txBox="1"/>
          <p:nvPr/>
        </p:nvSpPr>
        <p:spPr>
          <a:xfrm>
            <a:off x="5940152" y="2827348"/>
            <a:ext cx="2520281" cy="886397"/>
          </a:xfrm>
          <a:prstGeom prst="rect">
            <a:avLst/>
          </a:prstGeom>
          <a:noFill/>
        </p:spPr>
        <p:txBody>
          <a:bodyPr wrap="square" rtlCol="0">
            <a:spAutoFit/>
          </a:bodyPr>
          <a:lstStyle/>
          <a:p>
            <a:pPr algn="ctr"/>
            <a:r>
              <a:rPr lang="en-US" altLang="zh-CN" sz="1200" dirty="0">
                <a:latin typeface="Arial" panose="020B0604020202020204"/>
                <a:ea typeface="微软雅黑" panose="020B0503020204020204" pitchFamily="34" charset="-122"/>
                <a:sym typeface="Arial" panose="020B0604020202020204"/>
              </a:rPr>
              <a:t>02</a:t>
            </a:r>
            <a:r>
              <a:rPr lang="zh-CN" altLang="en-US" sz="1200" b="1" dirty="0">
                <a:latin typeface="Arial" panose="020B0604020202020204"/>
                <a:ea typeface="微软雅黑" panose="020B0503020204020204" pitchFamily="34" charset="-122"/>
                <a:sym typeface="Arial" panose="020B0604020202020204"/>
              </a:rPr>
              <a:t>左上角可以替换成您的公司</a:t>
            </a:r>
            <a:r>
              <a:rPr lang="en-US" altLang="zh-CN" sz="1200" b="1" dirty="0">
                <a:latin typeface="Arial" panose="020B0604020202020204"/>
                <a:ea typeface="微软雅黑" panose="020B0503020204020204" pitchFamily="34" charset="-122"/>
                <a:sym typeface="Arial" panose="020B0604020202020204"/>
              </a:rPr>
              <a:t>logo</a:t>
            </a:r>
            <a:r>
              <a:rPr lang="zh-CN" altLang="en-US" sz="1200" b="1" dirty="0">
                <a:latin typeface="Arial" panose="020B0604020202020204"/>
                <a:ea typeface="微软雅黑" panose="020B0503020204020204" pitchFamily="34" charset="-122"/>
                <a:sym typeface="Arial" panose="020B0604020202020204"/>
              </a:rPr>
              <a:t>，后面还有赠送几百个图标，所有的都可以自己替换，包括颜色</a:t>
            </a:r>
            <a:endParaRPr lang="zh-CN" altLang="en-US" sz="1200" b="1" dirty="0">
              <a:latin typeface="Arial" panose="020B0604020202020204"/>
              <a:ea typeface="微软雅黑" panose="020B0503020204020204" pitchFamily="34" charset="-122"/>
              <a:sym typeface="Arial" panose="020B0604020202020204"/>
            </a:endParaRPr>
          </a:p>
          <a:p>
            <a:pPr>
              <a:lnSpc>
                <a:spcPct val="130000"/>
              </a:lnSpc>
              <a:defRPr/>
            </a:pPr>
            <a:endParaRPr lang="zh-CN" altLang="en-US" sz="1200" dirty="0">
              <a:latin typeface="Arial" panose="020B0604020202020204"/>
              <a:ea typeface="微软雅黑" panose="020B0503020204020204" pitchFamily="34" charset="-122"/>
              <a:sym typeface="Arial" panose="020B0604020202020204"/>
            </a:endParaRPr>
          </a:p>
        </p:txBody>
      </p:sp>
      <p:sp>
        <p:nvSpPr>
          <p:cNvPr id="25" name="TextBox 25"/>
          <p:cNvSpPr txBox="1"/>
          <p:nvPr/>
        </p:nvSpPr>
        <p:spPr>
          <a:xfrm>
            <a:off x="5940152" y="3691444"/>
            <a:ext cx="2520281" cy="646331"/>
          </a:xfrm>
          <a:prstGeom prst="rect">
            <a:avLst/>
          </a:prstGeom>
          <a:noFill/>
        </p:spPr>
        <p:txBody>
          <a:bodyPr wrap="square" rtlCol="0">
            <a:spAutoFit/>
          </a:bodyPr>
          <a:lstStyle/>
          <a:p>
            <a:pPr algn="ctr"/>
            <a:r>
              <a:rPr lang="en-US" altLang="zh-CN" sz="1200" dirty="0">
                <a:latin typeface="Arial" panose="020B0604020202020204"/>
                <a:ea typeface="微软雅黑" panose="020B0503020204020204" pitchFamily="34" charset="-122"/>
                <a:sym typeface="Arial" panose="020B0604020202020204"/>
              </a:rPr>
              <a:t>03</a:t>
            </a:r>
            <a:r>
              <a:rPr lang="zh-CN" altLang="en-US" sz="1200" b="1" dirty="0">
                <a:latin typeface="Arial" panose="020B0604020202020204"/>
                <a:ea typeface="微软雅黑" panose="020B0503020204020204" pitchFamily="34" charset="-122"/>
                <a:sym typeface="Arial" panose="020B0604020202020204"/>
              </a:rPr>
              <a:t>左上角可以替换成您的公司</a:t>
            </a:r>
            <a:r>
              <a:rPr lang="en-US" altLang="zh-CN" sz="1200" b="1" dirty="0">
                <a:latin typeface="Arial" panose="020B0604020202020204"/>
                <a:ea typeface="微软雅黑" panose="020B0503020204020204" pitchFamily="34" charset="-122"/>
                <a:sym typeface="Arial" panose="020B0604020202020204"/>
              </a:rPr>
              <a:t>logo</a:t>
            </a:r>
            <a:r>
              <a:rPr lang="zh-CN" altLang="en-US" sz="1200" b="1" dirty="0">
                <a:latin typeface="Arial" panose="020B0604020202020204"/>
                <a:ea typeface="微软雅黑" panose="020B0503020204020204" pitchFamily="34" charset="-122"/>
                <a:sym typeface="Arial" panose="020B0604020202020204"/>
              </a:rPr>
              <a:t>，后面还有赠送几百个图标，所有的都可以自己替换，包括颜色</a:t>
            </a:r>
            <a:endParaRPr lang="zh-CN" altLang="en-US" sz="1200" b="1" dirty="0">
              <a:latin typeface="Arial" panose="020B0604020202020204"/>
              <a:ea typeface="微软雅黑" panose="020B0503020204020204" pitchFamily="34" charset="-122"/>
              <a:sym typeface="Arial" panose="020B0604020202020204"/>
            </a:endParaRPr>
          </a:p>
        </p:txBody>
      </p:sp>
      <p:sp>
        <p:nvSpPr>
          <p:cNvPr id="26" name="TextBox 26"/>
          <p:cNvSpPr txBox="1"/>
          <p:nvPr/>
        </p:nvSpPr>
        <p:spPr>
          <a:xfrm>
            <a:off x="2799460" y="1451298"/>
            <a:ext cx="671359" cy="246221"/>
          </a:xfrm>
          <a:prstGeom prst="rect">
            <a:avLst/>
          </a:prstGeom>
          <a:noFill/>
        </p:spPr>
        <p:txBody>
          <a:bodyPr wrap="square" lIns="0" tIns="0" rIns="0" bIns="0" rtlCol="0">
            <a:spAutoFit/>
          </a:bodyPr>
          <a:lstStyle/>
          <a:p>
            <a:pPr algn="ctr"/>
            <a:r>
              <a:rPr lang="en-US" altLang="zh-CN" sz="1600" b="1" dirty="0">
                <a:solidFill>
                  <a:schemeClr val="bg1"/>
                </a:solidFill>
                <a:latin typeface="Arial" panose="020B0604020202020204"/>
                <a:ea typeface="微软雅黑" panose="020B0503020204020204" pitchFamily="34" charset="-122"/>
                <a:sym typeface="Arial" panose="020B0604020202020204"/>
              </a:rPr>
              <a:t>20%</a:t>
            </a:r>
            <a:endParaRPr lang="zh-CN" altLang="en-US" sz="1600" b="1" dirty="0">
              <a:solidFill>
                <a:schemeClr val="bg1"/>
              </a:solidFill>
              <a:latin typeface="Arial" panose="020B0604020202020204"/>
              <a:ea typeface="微软雅黑" panose="020B0503020204020204" pitchFamily="34" charset="-122"/>
              <a:sym typeface="Arial" panose="020B0604020202020204"/>
            </a:endParaRPr>
          </a:p>
        </p:txBody>
      </p:sp>
      <p:sp>
        <p:nvSpPr>
          <p:cNvPr id="27" name="TextBox 27"/>
          <p:cNvSpPr txBox="1"/>
          <p:nvPr/>
        </p:nvSpPr>
        <p:spPr>
          <a:xfrm>
            <a:off x="1562212" y="2453379"/>
            <a:ext cx="671359" cy="246221"/>
          </a:xfrm>
          <a:prstGeom prst="rect">
            <a:avLst/>
          </a:prstGeom>
          <a:noFill/>
        </p:spPr>
        <p:txBody>
          <a:bodyPr wrap="square" lIns="0" tIns="0" rIns="0" bIns="0" rtlCol="0">
            <a:spAutoFit/>
          </a:bodyPr>
          <a:lstStyle/>
          <a:p>
            <a:pPr algn="ctr"/>
            <a:r>
              <a:rPr lang="en-US" altLang="zh-CN" sz="1600" b="1" dirty="0">
                <a:solidFill>
                  <a:schemeClr val="bg1"/>
                </a:solidFill>
                <a:latin typeface="Arial" panose="020B0604020202020204"/>
                <a:ea typeface="微软雅黑" panose="020B0503020204020204" pitchFamily="34" charset="-122"/>
                <a:sym typeface="Arial" panose="020B0604020202020204"/>
              </a:rPr>
              <a:t>15%</a:t>
            </a:r>
            <a:endParaRPr lang="zh-CN" altLang="en-US" sz="1600" b="1" dirty="0">
              <a:solidFill>
                <a:schemeClr val="bg1"/>
              </a:solidFill>
              <a:latin typeface="Arial" panose="020B0604020202020204"/>
              <a:ea typeface="微软雅黑" panose="020B0503020204020204" pitchFamily="34" charset="-122"/>
              <a:sym typeface="Arial" panose="020B0604020202020204"/>
            </a:endParaRPr>
          </a:p>
        </p:txBody>
      </p:sp>
      <p:sp>
        <p:nvSpPr>
          <p:cNvPr id="28" name="TextBox 28"/>
          <p:cNvSpPr txBox="1"/>
          <p:nvPr/>
        </p:nvSpPr>
        <p:spPr>
          <a:xfrm>
            <a:off x="4043175" y="2453379"/>
            <a:ext cx="671359" cy="246221"/>
          </a:xfrm>
          <a:prstGeom prst="rect">
            <a:avLst/>
          </a:prstGeom>
          <a:noFill/>
        </p:spPr>
        <p:txBody>
          <a:bodyPr wrap="square" lIns="0" tIns="0" rIns="0" bIns="0" rtlCol="0">
            <a:spAutoFit/>
          </a:bodyPr>
          <a:lstStyle/>
          <a:p>
            <a:pPr algn="ctr"/>
            <a:r>
              <a:rPr lang="en-US" altLang="zh-CN" sz="1600" b="1" dirty="0">
                <a:solidFill>
                  <a:schemeClr val="bg1"/>
                </a:solidFill>
                <a:latin typeface="Arial" panose="020B0604020202020204"/>
                <a:ea typeface="微软雅黑" panose="020B0503020204020204" pitchFamily="34" charset="-122"/>
                <a:sym typeface="Arial" panose="020B0604020202020204"/>
              </a:rPr>
              <a:t>10%</a:t>
            </a:r>
            <a:endParaRPr lang="zh-CN" altLang="en-US" sz="1600" b="1" dirty="0">
              <a:solidFill>
                <a:schemeClr val="bg1"/>
              </a:solidFill>
              <a:latin typeface="Arial" panose="020B0604020202020204"/>
              <a:ea typeface="微软雅黑" panose="020B0503020204020204" pitchFamily="34" charset="-122"/>
              <a:sym typeface="Arial" panose="020B0604020202020204"/>
            </a:endParaRPr>
          </a:p>
        </p:txBody>
      </p:sp>
      <p:sp>
        <p:nvSpPr>
          <p:cNvPr id="29" name="TextBox 29"/>
          <p:cNvSpPr txBox="1"/>
          <p:nvPr/>
        </p:nvSpPr>
        <p:spPr>
          <a:xfrm>
            <a:off x="2058224" y="3893769"/>
            <a:ext cx="671359" cy="246221"/>
          </a:xfrm>
          <a:prstGeom prst="rect">
            <a:avLst/>
          </a:prstGeom>
          <a:noFill/>
        </p:spPr>
        <p:txBody>
          <a:bodyPr wrap="square" lIns="0" tIns="0" rIns="0" bIns="0" rtlCol="0">
            <a:spAutoFit/>
          </a:bodyPr>
          <a:lstStyle/>
          <a:p>
            <a:pPr algn="ctr"/>
            <a:r>
              <a:rPr lang="en-US" altLang="zh-CN" sz="1600" b="1" dirty="0">
                <a:solidFill>
                  <a:schemeClr val="bg1"/>
                </a:solidFill>
                <a:latin typeface="Arial" panose="020B0604020202020204"/>
                <a:ea typeface="微软雅黑" panose="020B0503020204020204" pitchFamily="34" charset="-122"/>
                <a:sym typeface="Arial" panose="020B0604020202020204"/>
              </a:rPr>
              <a:t>35%</a:t>
            </a:r>
            <a:endParaRPr lang="zh-CN" altLang="en-US" sz="1600" b="1" dirty="0">
              <a:solidFill>
                <a:schemeClr val="bg1"/>
              </a:solidFill>
              <a:latin typeface="Arial" panose="020B0604020202020204"/>
              <a:ea typeface="微软雅黑" panose="020B0503020204020204" pitchFamily="34" charset="-122"/>
              <a:sym typeface="Arial" panose="020B0604020202020204"/>
            </a:endParaRPr>
          </a:p>
        </p:txBody>
      </p:sp>
      <p:sp>
        <p:nvSpPr>
          <p:cNvPr id="30" name="TextBox 30"/>
          <p:cNvSpPr txBox="1"/>
          <p:nvPr/>
        </p:nvSpPr>
        <p:spPr>
          <a:xfrm>
            <a:off x="3545572" y="3901091"/>
            <a:ext cx="671359" cy="246221"/>
          </a:xfrm>
          <a:prstGeom prst="rect">
            <a:avLst/>
          </a:prstGeom>
          <a:noFill/>
        </p:spPr>
        <p:txBody>
          <a:bodyPr wrap="square" lIns="0" tIns="0" rIns="0" bIns="0" rtlCol="0">
            <a:spAutoFit/>
          </a:bodyPr>
          <a:lstStyle/>
          <a:p>
            <a:pPr algn="ctr"/>
            <a:r>
              <a:rPr lang="en-US" altLang="zh-CN" sz="1600" b="1" dirty="0">
                <a:solidFill>
                  <a:schemeClr val="bg1"/>
                </a:solidFill>
                <a:latin typeface="Arial" panose="020B0604020202020204"/>
                <a:ea typeface="微软雅黑" panose="020B0503020204020204" pitchFamily="34" charset="-122"/>
                <a:sym typeface="Arial" panose="020B0604020202020204"/>
              </a:rPr>
              <a:t>20%</a:t>
            </a:r>
            <a:endParaRPr lang="zh-CN" altLang="en-US" sz="1600" b="1" dirty="0">
              <a:solidFill>
                <a:schemeClr val="bg1"/>
              </a:solidFill>
              <a:latin typeface="Arial" panose="020B0604020202020204"/>
              <a:ea typeface="微软雅黑" panose="020B0503020204020204" pitchFamily="34" charset="-122"/>
              <a:sym typeface="Arial" panose="020B0604020202020204"/>
            </a:endParaRPr>
          </a:p>
        </p:txBody>
      </p:sp>
      <p:sp>
        <p:nvSpPr>
          <p:cNvPr id="31" name="矩形 3"/>
          <p:cNvSpPr>
            <a:spLocks noChangeArrowheads="1"/>
          </p:cNvSpPr>
          <p:nvPr/>
        </p:nvSpPr>
        <p:spPr bwMode="auto">
          <a:xfrm>
            <a:off x="1043608" y="371449"/>
            <a:ext cx="1980011"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实现利益最大化</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33" name="TextBox 32"/>
          <p:cNvSpPr txBox="1"/>
          <p:nvPr/>
        </p:nvSpPr>
        <p:spPr>
          <a:xfrm>
            <a:off x="6444208" y="412671"/>
            <a:ext cx="1890261"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spc="-300" dirty="0">
                <a:solidFill>
                  <a:srgbClr val="002060"/>
                </a:solidFill>
                <a:latin typeface="Arial" panose="020B0604020202020204"/>
                <a:ea typeface="微软雅黑" panose="020B0503020204020204" pitchFamily="34" charset="-122"/>
                <a:sym typeface="Arial" panose="020B0604020202020204"/>
              </a:rPr>
              <a:t>工作不足及提高</a:t>
            </a:r>
            <a:endParaRPr lang="zh-CN" altLang="en-US" sz="2200" spc="-300" dirty="0">
              <a:solidFill>
                <a:srgbClr val="002060"/>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600" advTm="15399">
        <p14:gallery dir="l"/>
      </p:transition>
    </mc:Choice>
    <mc:Fallback>
      <p:transition spd="slow" advTm="15399">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750"/>
                                            <p:tgtEl>
                                              <p:spTgt spid="33"/>
                                            </p:tgtEl>
                                          </p:cBhvr>
                                        </p:animEffect>
                                      </p:childTnLst>
                                    </p:cTn>
                                  </p:par>
                                </p:childTnLst>
                              </p:cTn>
                            </p:par>
                            <p:par>
                              <p:cTn id="11" fill="hold">
                                <p:stCondLst>
                                  <p:cond delay="500"/>
                                </p:stCondLst>
                                <p:childTnLst>
                                  <p:par>
                                    <p:cTn id="12" presetID="2" presetClass="entr" presetSubtype="4" accel="42000" fill="hold" nodeType="afterEffect" p14:presetBounceEnd="46000">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14:bounceEnd="46000">
                                          <p:cBhvr additive="base">
                                            <p:cTn id="14" dur="1500" fill="hold"/>
                                            <p:tgtEl>
                                              <p:spTgt spid="3"/>
                                            </p:tgtEl>
                                            <p:attrNameLst>
                                              <p:attrName>ppt_x</p:attrName>
                                            </p:attrNameLst>
                                          </p:cBhvr>
                                          <p:tavLst>
                                            <p:tav tm="0">
                                              <p:val>
                                                <p:strVal val="#ppt_x"/>
                                              </p:val>
                                            </p:tav>
                                            <p:tav tm="100000">
                                              <p:val>
                                                <p:strVal val="#ppt_x"/>
                                              </p:val>
                                            </p:tav>
                                          </p:tavLst>
                                        </p:anim>
                                        <p:anim calcmode="lin" valueType="num" p14:bounceEnd="46000">
                                          <p:cBhvr additive="base">
                                            <p:cTn id="15" dur="1500" fill="hold"/>
                                            <p:tgtEl>
                                              <p:spTgt spid="3"/>
                                            </p:tgtEl>
                                            <p:attrNameLst>
                                              <p:attrName>ppt_y</p:attrName>
                                            </p:attrNameLst>
                                          </p:cBhvr>
                                          <p:tavLst>
                                            <p:tav tm="0">
                                              <p:val>
                                                <p:strVal val="1+#ppt_h/2"/>
                                              </p:val>
                                            </p:tav>
                                            <p:tav tm="100000">
                                              <p:val>
                                                <p:strVal val="#ppt_y"/>
                                              </p:val>
                                            </p:tav>
                                          </p:tavLst>
                                        </p:anim>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53" presetClass="entr" presetSubtype="16" fill="hold" grpId="0" nodeType="withEffect">
                                      <p:stCondLst>
                                        <p:cond delay="10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par>
                                    <p:cTn id="33" presetID="53" presetClass="entr" presetSubtype="16" fill="hold" grpId="0" nodeType="withEffect">
                                      <p:stCondLst>
                                        <p:cond delay="20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par>
                                    <p:cTn id="43" presetID="53" presetClass="entr" presetSubtype="16" fill="hold" grpId="0" nodeType="withEffect">
                                      <p:stCondLst>
                                        <p:cond delay="40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500"/>
                                            <p:tgtEl>
                                              <p:spTgt spid="2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500"/>
                                            <p:tgtEl>
                                              <p:spTgt spid="27"/>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500"/>
                                            <p:tgtEl>
                                              <p:spTgt spid="3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childTnLst>
                              </p:cTn>
                            </p:par>
                            <p:par>
                              <p:cTn id="64" fill="hold">
                                <p:stCondLst>
                                  <p:cond delay="3500"/>
                                </p:stCondLst>
                                <p:childTnLst>
                                  <p:par>
                                    <p:cTn id="65" presetID="12" presetClass="entr" presetSubtype="2"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500"/>
                                            <p:tgtEl>
                                              <p:spTgt spid="13"/>
                                            </p:tgtEl>
                                            <p:attrNameLst>
                                              <p:attrName>ppt_x</p:attrName>
                                            </p:attrNameLst>
                                          </p:cBhvr>
                                          <p:tavLst>
                                            <p:tav tm="0">
                                              <p:val>
                                                <p:strVal val="#ppt_x+#ppt_w*1.125000"/>
                                              </p:val>
                                            </p:tav>
                                            <p:tav tm="100000">
                                              <p:val>
                                                <p:strVal val="#ppt_x"/>
                                              </p:val>
                                            </p:tav>
                                          </p:tavLst>
                                        </p:anim>
                                        <p:animEffect transition="in" filter="wipe(left)">
                                          <p:cBhvr>
                                            <p:cTn id="68" dur="500"/>
                                            <p:tgtEl>
                                              <p:spTgt spid="13"/>
                                            </p:tgtEl>
                                          </p:cBhvr>
                                        </p:animEffect>
                                      </p:childTnLst>
                                    </p:cTn>
                                  </p:par>
                                  <p:par>
                                    <p:cTn id="69" presetID="12" presetClass="entr" presetSubtype="2"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additive="base">
                                            <p:cTn id="71" dur="500"/>
                                            <p:tgtEl>
                                              <p:spTgt spid="16"/>
                                            </p:tgtEl>
                                            <p:attrNameLst>
                                              <p:attrName>ppt_x</p:attrName>
                                            </p:attrNameLst>
                                          </p:cBhvr>
                                          <p:tavLst>
                                            <p:tav tm="0">
                                              <p:val>
                                                <p:strVal val="#ppt_x+#ppt_w*1.125000"/>
                                              </p:val>
                                            </p:tav>
                                            <p:tav tm="100000">
                                              <p:val>
                                                <p:strVal val="#ppt_x"/>
                                              </p:val>
                                            </p:tav>
                                          </p:tavLst>
                                        </p:anim>
                                        <p:animEffect transition="in" filter="wipe(left)">
                                          <p:cBhvr>
                                            <p:cTn id="72" dur="500"/>
                                            <p:tgtEl>
                                              <p:spTgt spid="16"/>
                                            </p:tgtEl>
                                          </p:cBhvr>
                                        </p:animEffect>
                                      </p:childTnLst>
                                    </p:cTn>
                                  </p:par>
                                  <p:par>
                                    <p:cTn id="73" presetID="12" presetClass="entr" presetSubtype="2" fill="hold" grpId="0" nodeType="with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additive="base">
                                            <p:cTn id="75" dur="500"/>
                                            <p:tgtEl>
                                              <p:spTgt spid="17"/>
                                            </p:tgtEl>
                                            <p:attrNameLst>
                                              <p:attrName>ppt_x</p:attrName>
                                            </p:attrNameLst>
                                          </p:cBhvr>
                                          <p:tavLst>
                                            <p:tav tm="0">
                                              <p:val>
                                                <p:strVal val="#ppt_x+#ppt_w*1.125000"/>
                                              </p:val>
                                            </p:tav>
                                            <p:tav tm="100000">
                                              <p:val>
                                                <p:strVal val="#ppt_x"/>
                                              </p:val>
                                            </p:tav>
                                          </p:tavLst>
                                        </p:anim>
                                        <p:animEffect transition="in" filter="wipe(left)">
                                          <p:cBhvr>
                                            <p:cTn id="76" dur="500"/>
                                            <p:tgtEl>
                                              <p:spTgt spid="17"/>
                                            </p:tgtEl>
                                          </p:cBhvr>
                                        </p:animEffect>
                                      </p:childTnLst>
                                    </p:cTn>
                                  </p:par>
                                  <p:par>
                                    <p:cTn id="77" presetID="12" presetClass="entr" presetSubtype="8" fill="hold" grpId="0" nodeType="withEffect">
                                      <p:stCondLst>
                                        <p:cond delay="0"/>
                                      </p:stCondLst>
                                      <p:childTnLst>
                                        <p:set>
                                          <p:cBhvr>
                                            <p:cTn id="78" dur="1" fill="hold">
                                              <p:stCondLst>
                                                <p:cond delay="0"/>
                                              </p:stCondLst>
                                            </p:cTn>
                                            <p:tgtEl>
                                              <p:spTgt spid="14"/>
                                            </p:tgtEl>
                                            <p:attrNameLst>
                                              <p:attrName>style.visibility</p:attrName>
                                            </p:attrNameLst>
                                          </p:cBhvr>
                                          <p:to>
                                            <p:strVal val="visible"/>
                                          </p:to>
                                        </p:set>
                                        <p:anim calcmode="lin" valueType="num">
                                          <p:cBhvr additive="base">
                                            <p:cTn id="79" dur="500"/>
                                            <p:tgtEl>
                                              <p:spTgt spid="14"/>
                                            </p:tgtEl>
                                            <p:attrNameLst>
                                              <p:attrName>ppt_x</p:attrName>
                                            </p:attrNameLst>
                                          </p:cBhvr>
                                          <p:tavLst>
                                            <p:tav tm="0">
                                              <p:val>
                                                <p:strVal val="#ppt_x-#ppt_w*1.125000"/>
                                              </p:val>
                                            </p:tav>
                                            <p:tav tm="100000">
                                              <p:val>
                                                <p:strVal val="#ppt_x"/>
                                              </p:val>
                                            </p:tav>
                                          </p:tavLst>
                                        </p:anim>
                                        <p:animEffect transition="in" filter="wipe(right)">
                                          <p:cBhvr>
                                            <p:cTn id="80" dur="500"/>
                                            <p:tgtEl>
                                              <p:spTgt spid="14"/>
                                            </p:tgtEl>
                                          </p:cBhvr>
                                        </p:animEffect>
                                      </p:childTnLst>
                                    </p:cTn>
                                  </p:par>
                                  <p:par>
                                    <p:cTn id="81" presetID="12" presetClass="entr" presetSubtype="8" fill="hold" grpId="0" nodeType="withEffect">
                                      <p:stCondLst>
                                        <p:cond delay="0"/>
                                      </p:stCondLst>
                                      <p:childTnLst>
                                        <p:set>
                                          <p:cBhvr>
                                            <p:cTn id="82" dur="1" fill="hold">
                                              <p:stCondLst>
                                                <p:cond delay="0"/>
                                              </p:stCondLst>
                                            </p:cTn>
                                            <p:tgtEl>
                                              <p:spTgt spid="15"/>
                                            </p:tgtEl>
                                            <p:attrNameLst>
                                              <p:attrName>style.visibility</p:attrName>
                                            </p:attrNameLst>
                                          </p:cBhvr>
                                          <p:to>
                                            <p:strVal val="visible"/>
                                          </p:to>
                                        </p:set>
                                        <p:anim calcmode="lin" valueType="num">
                                          <p:cBhvr additive="base">
                                            <p:cTn id="83" dur="500"/>
                                            <p:tgtEl>
                                              <p:spTgt spid="15"/>
                                            </p:tgtEl>
                                            <p:attrNameLst>
                                              <p:attrName>ppt_x</p:attrName>
                                            </p:attrNameLst>
                                          </p:cBhvr>
                                          <p:tavLst>
                                            <p:tav tm="0">
                                              <p:val>
                                                <p:strVal val="#ppt_x-#ppt_w*1.125000"/>
                                              </p:val>
                                            </p:tav>
                                            <p:tav tm="100000">
                                              <p:val>
                                                <p:strVal val="#ppt_x"/>
                                              </p:val>
                                            </p:tav>
                                          </p:tavLst>
                                        </p:anim>
                                        <p:animEffect transition="in" filter="wipe(right)">
                                          <p:cBhvr>
                                            <p:cTn id="84" dur="500"/>
                                            <p:tgtEl>
                                              <p:spTgt spid="15"/>
                                            </p:tgtEl>
                                          </p:cBhvr>
                                        </p:animEffect>
                                      </p:childTnLst>
                                    </p:cTn>
                                  </p:par>
                                </p:childTnLst>
                              </p:cTn>
                            </p:par>
                            <p:par>
                              <p:cTn id="85" fill="hold">
                                <p:stCondLst>
                                  <p:cond delay="4000"/>
                                </p:stCondLst>
                                <p:childTnLst>
                                  <p:par>
                                    <p:cTn id="86" presetID="42" presetClass="entr" presetSubtype="0" fill="hold" nodeType="afterEffect">
                                      <p:stCondLst>
                                        <p:cond delay="0"/>
                                      </p:stCondLst>
                                      <p:childTnLst>
                                        <p:set>
                                          <p:cBhvr>
                                            <p:cTn id="87" dur="1" fill="hold">
                                              <p:stCondLst>
                                                <p:cond delay="0"/>
                                              </p:stCondLst>
                                            </p:cTn>
                                            <p:tgtEl>
                                              <p:spTgt spid="18"/>
                                            </p:tgtEl>
                                            <p:attrNameLst>
                                              <p:attrName>style.visibility</p:attrName>
                                            </p:attrNameLst>
                                          </p:cBhvr>
                                          <p:to>
                                            <p:strVal val="visible"/>
                                          </p:to>
                                        </p:set>
                                        <p:animEffect transition="in" filter="fade">
                                          <p:cBhvr>
                                            <p:cTn id="88" dur="500"/>
                                            <p:tgtEl>
                                              <p:spTgt spid="18"/>
                                            </p:tgtEl>
                                          </p:cBhvr>
                                        </p:animEffect>
                                        <p:anim calcmode="lin" valueType="num">
                                          <p:cBhvr>
                                            <p:cTn id="89" dur="500" fill="hold"/>
                                            <p:tgtEl>
                                              <p:spTgt spid="18"/>
                                            </p:tgtEl>
                                            <p:attrNameLst>
                                              <p:attrName>ppt_x</p:attrName>
                                            </p:attrNameLst>
                                          </p:cBhvr>
                                          <p:tavLst>
                                            <p:tav tm="0">
                                              <p:val>
                                                <p:strVal val="#ppt_x"/>
                                              </p:val>
                                            </p:tav>
                                            <p:tav tm="100000">
                                              <p:val>
                                                <p:strVal val="#ppt_x"/>
                                              </p:val>
                                            </p:tav>
                                          </p:tavLst>
                                        </p:anim>
                                        <p:anim calcmode="lin" valueType="num">
                                          <p:cBhvr>
                                            <p:cTn id="90" dur="500" fill="hold"/>
                                            <p:tgtEl>
                                              <p:spTgt spid="18"/>
                                            </p:tgtEl>
                                            <p:attrNameLst>
                                              <p:attrName>ppt_y</p:attrName>
                                            </p:attrNameLst>
                                          </p:cBhvr>
                                          <p:tavLst>
                                            <p:tav tm="0">
                                              <p:val>
                                                <p:strVal val="#ppt_y+.1"/>
                                              </p:val>
                                            </p:tav>
                                            <p:tav tm="100000">
                                              <p:val>
                                                <p:strVal val="#ppt_y"/>
                                              </p:val>
                                            </p:tav>
                                          </p:tavLst>
                                        </p:anim>
                                      </p:childTnLst>
                                    </p:cTn>
                                  </p:par>
                                </p:childTnLst>
                              </p:cTn>
                            </p:par>
                            <p:par>
                              <p:cTn id="91" fill="hold">
                                <p:stCondLst>
                                  <p:cond delay="4500"/>
                                </p:stCondLst>
                                <p:childTnLst>
                                  <p:par>
                                    <p:cTn id="92" presetID="41" presetClass="entr" presetSubtype="0" fill="hold" grpId="0" nodeType="afterEffect">
                                      <p:stCondLst>
                                        <p:cond delay="0"/>
                                      </p:stCondLst>
                                      <p:iterate type="lt">
                                        <p:tmPct val="10000"/>
                                      </p:iterate>
                                      <p:childTnLst>
                                        <p:set>
                                          <p:cBhvr>
                                            <p:cTn id="93" dur="1" fill="hold">
                                              <p:stCondLst>
                                                <p:cond delay="0"/>
                                              </p:stCondLst>
                                            </p:cTn>
                                            <p:tgtEl>
                                              <p:spTgt spid="23"/>
                                            </p:tgtEl>
                                            <p:attrNameLst>
                                              <p:attrName>style.visibility</p:attrName>
                                            </p:attrNameLst>
                                          </p:cBhvr>
                                          <p:to>
                                            <p:strVal val="visible"/>
                                          </p:to>
                                        </p:set>
                                        <p:anim calcmode="lin" valueType="num">
                                          <p:cBhvr>
                                            <p:cTn id="94"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95" dur="500" fill="hold"/>
                                            <p:tgtEl>
                                              <p:spTgt spid="23"/>
                                            </p:tgtEl>
                                            <p:attrNameLst>
                                              <p:attrName>ppt_y</p:attrName>
                                            </p:attrNameLst>
                                          </p:cBhvr>
                                          <p:tavLst>
                                            <p:tav tm="0">
                                              <p:val>
                                                <p:strVal val="#ppt_y"/>
                                              </p:val>
                                            </p:tav>
                                            <p:tav tm="100000">
                                              <p:val>
                                                <p:strVal val="#ppt_y"/>
                                              </p:val>
                                            </p:tav>
                                          </p:tavLst>
                                        </p:anim>
                                        <p:anim calcmode="lin" valueType="num">
                                          <p:cBhvr>
                                            <p:cTn id="96"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97"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98" dur="500" tmFilter="0,0; .5, 1; 1, 1"/>
                                            <p:tgtEl>
                                              <p:spTgt spid="23"/>
                                            </p:tgtEl>
                                          </p:cBhvr>
                                        </p:animEffect>
                                      </p:childTnLst>
                                    </p:cTn>
                                  </p:par>
                                </p:childTnLst>
                              </p:cTn>
                            </p:par>
                            <p:par>
                              <p:cTn id="99" fill="hold">
                                <p:stCondLst>
                                  <p:cond delay="7900"/>
                                </p:stCondLst>
                                <p:childTnLst>
                                  <p:par>
                                    <p:cTn id="100" presetID="41" presetClass="entr" presetSubtype="0" fill="hold" grpId="0" nodeType="afterEffect">
                                      <p:stCondLst>
                                        <p:cond delay="0"/>
                                      </p:stCondLst>
                                      <p:iterate type="lt">
                                        <p:tmPct val="10000"/>
                                      </p:iterate>
                                      <p:childTnLst>
                                        <p:set>
                                          <p:cBhvr>
                                            <p:cTn id="101" dur="1" fill="hold">
                                              <p:stCondLst>
                                                <p:cond delay="0"/>
                                              </p:stCondLst>
                                            </p:cTn>
                                            <p:tgtEl>
                                              <p:spTgt spid="24"/>
                                            </p:tgtEl>
                                            <p:attrNameLst>
                                              <p:attrName>style.visibility</p:attrName>
                                            </p:attrNameLst>
                                          </p:cBhvr>
                                          <p:to>
                                            <p:strVal val="visible"/>
                                          </p:to>
                                        </p:set>
                                        <p:anim calcmode="lin" valueType="num">
                                          <p:cBhvr>
                                            <p:cTn id="102"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03" dur="500" fill="hold"/>
                                            <p:tgtEl>
                                              <p:spTgt spid="24"/>
                                            </p:tgtEl>
                                            <p:attrNameLst>
                                              <p:attrName>ppt_y</p:attrName>
                                            </p:attrNameLst>
                                          </p:cBhvr>
                                          <p:tavLst>
                                            <p:tav tm="0">
                                              <p:val>
                                                <p:strVal val="#ppt_y"/>
                                              </p:val>
                                            </p:tav>
                                            <p:tav tm="100000">
                                              <p:val>
                                                <p:strVal val="#ppt_y"/>
                                              </p:val>
                                            </p:tav>
                                          </p:tavLst>
                                        </p:anim>
                                        <p:anim calcmode="lin" valueType="num">
                                          <p:cBhvr>
                                            <p:cTn id="104"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5"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06" dur="500" tmFilter="0,0; .5, 1; 1, 1"/>
                                            <p:tgtEl>
                                              <p:spTgt spid="24"/>
                                            </p:tgtEl>
                                          </p:cBhvr>
                                        </p:animEffect>
                                      </p:childTnLst>
                                    </p:cTn>
                                  </p:par>
                                </p:childTnLst>
                              </p:cTn>
                            </p:par>
                            <p:par>
                              <p:cTn id="107" fill="hold">
                                <p:stCondLst>
                                  <p:cond delay="10649"/>
                                </p:stCondLst>
                                <p:childTnLst>
                                  <p:par>
                                    <p:cTn id="108" presetID="41" presetClass="entr" presetSubtype="0" fill="hold" grpId="0" nodeType="afterEffect">
                                      <p:stCondLst>
                                        <p:cond delay="0"/>
                                      </p:stCondLst>
                                      <p:iterate type="lt">
                                        <p:tmPct val="10000"/>
                                      </p:iterate>
                                      <p:childTnLst>
                                        <p:set>
                                          <p:cBhvr>
                                            <p:cTn id="109" dur="1" fill="hold">
                                              <p:stCondLst>
                                                <p:cond delay="0"/>
                                              </p:stCondLst>
                                            </p:cTn>
                                            <p:tgtEl>
                                              <p:spTgt spid="25"/>
                                            </p:tgtEl>
                                            <p:attrNameLst>
                                              <p:attrName>style.visibility</p:attrName>
                                            </p:attrNameLst>
                                          </p:cBhvr>
                                          <p:to>
                                            <p:strVal val="visible"/>
                                          </p:to>
                                        </p:set>
                                        <p:anim calcmode="lin" valueType="num">
                                          <p:cBhvr>
                                            <p:cTn id="110"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11" dur="500" fill="hold"/>
                                            <p:tgtEl>
                                              <p:spTgt spid="25"/>
                                            </p:tgtEl>
                                            <p:attrNameLst>
                                              <p:attrName>ppt_y</p:attrName>
                                            </p:attrNameLst>
                                          </p:cBhvr>
                                          <p:tavLst>
                                            <p:tav tm="0">
                                              <p:val>
                                                <p:strVal val="#ppt_y"/>
                                              </p:val>
                                            </p:tav>
                                            <p:tav tm="100000">
                                              <p:val>
                                                <p:strVal val="#ppt_y"/>
                                              </p:val>
                                            </p:tav>
                                          </p:tavLst>
                                        </p:anim>
                                        <p:anim calcmode="lin" valueType="num">
                                          <p:cBhvr>
                                            <p:cTn id="112"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13"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4" dur="500" tmFilter="0,0; .5, 1; 1, 1"/>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P spid="10" grpId="0" animBg="1"/>
          <p:bldP spid="11" grpId="0" animBg="1"/>
          <p:bldP spid="12" grpId="0" animBg="1"/>
          <p:bldP spid="13" grpId="0"/>
          <p:bldP spid="14" grpId="0"/>
          <p:bldP spid="15" grpId="0"/>
          <p:bldP spid="16" grpId="0"/>
          <p:bldP spid="17" grpId="0"/>
          <p:bldP spid="23" grpId="0"/>
          <p:bldP spid="24" grpId="0"/>
          <p:bldP spid="25" grpId="0"/>
          <p:bldP spid="26" grpId="0"/>
          <p:bldP spid="27" grpId="0"/>
          <p:bldP spid="28" grpId="0"/>
          <p:bldP spid="29" grpId="0"/>
          <p:bldP spid="30" grpId="0"/>
          <p:bldP spid="31" grpId="0"/>
          <p:bldP spid="3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750"/>
                                            <p:tgtEl>
                                              <p:spTgt spid="33"/>
                                            </p:tgtEl>
                                          </p:cBhvr>
                                        </p:animEffect>
                                      </p:childTnLst>
                                    </p:cTn>
                                  </p:par>
                                </p:childTnLst>
                              </p:cTn>
                            </p:par>
                            <p:par>
                              <p:cTn id="11" fill="hold">
                                <p:stCondLst>
                                  <p:cond delay="500"/>
                                </p:stCondLst>
                                <p:childTnLst>
                                  <p:par>
                                    <p:cTn id="12" presetID="2" presetClass="entr" presetSubtype="4" accel="4200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500" fill="hold"/>
                                            <p:tgtEl>
                                              <p:spTgt spid="3"/>
                                            </p:tgtEl>
                                            <p:attrNameLst>
                                              <p:attrName>ppt_x</p:attrName>
                                            </p:attrNameLst>
                                          </p:cBhvr>
                                          <p:tavLst>
                                            <p:tav tm="0">
                                              <p:val>
                                                <p:strVal val="#ppt_x"/>
                                              </p:val>
                                            </p:tav>
                                            <p:tav tm="100000">
                                              <p:val>
                                                <p:strVal val="#ppt_x"/>
                                              </p:val>
                                            </p:tav>
                                          </p:tavLst>
                                        </p:anim>
                                        <p:anim calcmode="lin" valueType="num">
                                          <p:cBhvr additive="base">
                                            <p:cTn id="15" dur="1500" fill="hold"/>
                                            <p:tgtEl>
                                              <p:spTgt spid="3"/>
                                            </p:tgtEl>
                                            <p:attrNameLst>
                                              <p:attrName>ppt_y</p:attrName>
                                            </p:attrNameLst>
                                          </p:cBhvr>
                                          <p:tavLst>
                                            <p:tav tm="0">
                                              <p:val>
                                                <p:strVal val="1+#ppt_h/2"/>
                                              </p:val>
                                            </p:tav>
                                            <p:tav tm="100000">
                                              <p:val>
                                                <p:strVal val="#ppt_y"/>
                                              </p:val>
                                            </p:tav>
                                          </p:tavLst>
                                        </p:anim>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53" presetClass="entr" presetSubtype="16" fill="hold" grpId="0" nodeType="withEffect">
                                      <p:stCondLst>
                                        <p:cond delay="10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par>
                                    <p:cTn id="33" presetID="53" presetClass="entr" presetSubtype="16" fill="hold" grpId="0" nodeType="withEffect">
                                      <p:stCondLst>
                                        <p:cond delay="20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par>
                                    <p:cTn id="43" presetID="53" presetClass="entr" presetSubtype="16" fill="hold" grpId="0" nodeType="withEffect">
                                      <p:stCondLst>
                                        <p:cond delay="40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500"/>
                                            <p:tgtEl>
                                              <p:spTgt spid="2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500"/>
                                            <p:tgtEl>
                                              <p:spTgt spid="27"/>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500"/>
                                            <p:tgtEl>
                                              <p:spTgt spid="3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childTnLst>
                              </p:cTn>
                            </p:par>
                            <p:par>
                              <p:cTn id="64" fill="hold">
                                <p:stCondLst>
                                  <p:cond delay="3500"/>
                                </p:stCondLst>
                                <p:childTnLst>
                                  <p:par>
                                    <p:cTn id="65" presetID="12" presetClass="entr" presetSubtype="2"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500"/>
                                            <p:tgtEl>
                                              <p:spTgt spid="13"/>
                                            </p:tgtEl>
                                            <p:attrNameLst>
                                              <p:attrName>ppt_x</p:attrName>
                                            </p:attrNameLst>
                                          </p:cBhvr>
                                          <p:tavLst>
                                            <p:tav tm="0">
                                              <p:val>
                                                <p:strVal val="#ppt_x+#ppt_w*1.125000"/>
                                              </p:val>
                                            </p:tav>
                                            <p:tav tm="100000">
                                              <p:val>
                                                <p:strVal val="#ppt_x"/>
                                              </p:val>
                                            </p:tav>
                                          </p:tavLst>
                                        </p:anim>
                                        <p:animEffect transition="in" filter="wipe(left)">
                                          <p:cBhvr>
                                            <p:cTn id="68" dur="500"/>
                                            <p:tgtEl>
                                              <p:spTgt spid="13"/>
                                            </p:tgtEl>
                                          </p:cBhvr>
                                        </p:animEffect>
                                      </p:childTnLst>
                                    </p:cTn>
                                  </p:par>
                                  <p:par>
                                    <p:cTn id="69" presetID="12" presetClass="entr" presetSubtype="2"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additive="base">
                                            <p:cTn id="71" dur="500"/>
                                            <p:tgtEl>
                                              <p:spTgt spid="16"/>
                                            </p:tgtEl>
                                            <p:attrNameLst>
                                              <p:attrName>ppt_x</p:attrName>
                                            </p:attrNameLst>
                                          </p:cBhvr>
                                          <p:tavLst>
                                            <p:tav tm="0">
                                              <p:val>
                                                <p:strVal val="#ppt_x+#ppt_w*1.125000"/>
                                              </p:val>
                                            </p:tav>
                                            <p:tav tm="100000">
                                              <p:val>
                                                <p:strVal val="#ppt_x"/>
                                              </p:val>
                                            </p:tav>
                                          </p:tavLst>
                                        </p:anim>
                                        <p:animEffect transition="in" filter="wipe(left)">
                                          <p:cBhvr>
                                            <p:cTn id="72" dur="500"/>
                                            <p:tgtEl>
                                              <p:spTgt spid="16"/>
                                            </p:tgtEl>
                                          </p:cBhvr>
                                        </p:animEffect>
                                      </p:childTnLst>
                                    </p:cTn>
                                  </p:par>
                                  <p:par>
                                    <p:cTn id="73" presetID="12" presetClass="entr" presetSubtype="2" fill="hold" grpId="0" nodeType="with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additive="base">
                                            <p:cTn id="75" dur="500"/>
                                            <p:tgtEl>
                                              <p:spTgt spid="17"/>
                                            </p:tgtEl>
                                            <p:attrNameLst>
                                              <p:attrName>ppt_x</p:attrName>
                                            </p:attrNameLst>
                                          </p:cBhvr>
                                          <p:tavLst>
                                            <p:tav tm="0">
                                              <p:val>
                                                <p:strVal val="#ppt_x+#ppt_w*1.125000"/>
                                              </p:val>
                                            </p:tav>
                                            <p:tav tm="100000">
                                              <p:val>
                                                <p:strVal val="#ppt_x"/>
                                              </p:val>
                                            </p:tav>
                                          </p:tavLst>
                                        </p:anim>
                                        <p:animEffect transition="in" filter="wipe(left)">
                                          <p:cBhvr>
                                            <p:cTn id="76" dur="500"/>
                                            <p:tgtEl>
                                              <p:spTgt spid="17"/>
                                            </p:tgtEl>
                                          </p:cBhvr>
                                        </p:animEffect>
                                      </p:childTnLst>
                                    </p:cTn>
                                  </p:par>
                                  <p:par>
                                    <p:cTn id="77" presetID="12" presetClass="entr" presetSubtype="8" fill="hold" grpId="0" nodeType="withEffect">
                                      <p:stCondLst>
                                        <p:cond delay="0"/>
                                      </p:stCondLst>
                                      <p:childTnLst>
                                        <p:set>
                                          <p:cBhvr>
                                            <p:cTn id="78" dur="1" fill="hold">
                                              <p:stCondLst>
                                                <p:cond delay="0"/>
                                              </p:stCondLst>
                                            </p:cTn>
                                            <p:tgtEl>
                                              <p:spTgt spid="14"/>
                                            </p:tgtEl>
                                            <p:attrNameLst>
                                              <p:attrName>style.visibility</p:attrName>
                                            </p:attrNameLst>
                                          </p:cBhvr>
                                          <p:to>
                                            <p:strVal val="visible"/>
                                          </p:to>
                                        </p:set>
                                        <p:anim calcmode="lin" valueType="num">
                                          <p:cBhvr additive="base">
                                            <p:cTn id="79" dur="500"/>
                                            <p:tgtEl>
                                              <p:spTgt spid="14"/>
                                            </p:tgtEl>
                                            <p:attrNameLst>
                                              <p:attrName>ppt_x</p:attrName>
                                            </p:attrNameLst>
                                          </p:cBhvr>
                                          <p:tavLst>
                                            <p:tav tm="0">
                                              <p:val>
                                                <p:strVal val="#ppt_x-#ppt_w*1.125000"/>
                                              </p:val>
                                            </p:tav>
                                            <p:tav tm="100000">
                                              <p:val>
                                                <p:strVal val="#ppt_x"/>
                                              </p:val>
                                            </p:tav>
                                          </p:tavLst>
                                        </p:anim>
                                        <p:animEffect transition="in" filter="wipe(right)">
                                          <p:cBhvr>
                                            <p:cTn id="80" dur="500"/>
                                            <p:tgtEl>
                                              <p:spTgt spid="14"/>
                                            </p:tgtEl>
                                          </p:cBhvr>
                                        </p:animEffect>
                                      </p:childTnLst>
                                    </p:cTn>
                                  </p:par>
                                  <p:par>
                                    <p:cTn id="81" presetID="12" presetClass="entr" presetSubtype="8" fill="hold" grpId="0" nodeType="withEffect">
                                      <p:stCondLst>
                                        <p:cond delay="0"/>
                                      </p:stCondLst>
                                      <p:childTnLst>
                                        <p:set>
                                          <p:cBhvr>
                                            <p:cTn id="82" dur="1" fill="hold">
                                              <p:stCondLst>
                                                <p:cond delay="0"/>
                                              </p:stCondLst>
                                            </p:cTn>
                                            <p:tgtEl>
                                              <p:spTgt spid="15"/>
                                            </p:tgtEl>
                                            <p:attrNameLst>
                                              <p:attrName>style.visibility</p:attrName>
                                            </p:attrNameLst>
                                          </p:cBhvr>
                                          <p:to>
                                            <p:strVal val="visible"/>
                                          </p:to>
                                        </p:set>
                                        <p:anim calcmode="lin" valueType="num">
                                          <p:cBhvr additive="base">
                                            <p:cTn id="83" dur="500"/>
                                            <p:tgtEl>
                                              <p:spTgt spid="15"/>
                                            </p:tgtEl>
                                            <p:attrNameLst>
                                              <p:attrName>ppt_x</p:attrName>
                                            </p:attrNameLst>
                                          </p:cBhvr>
                                          <p:tavLst>
                                            <p:tav tm="0">
                                              <p:val>
                                                <p:strVal val="#ppt_x-#ppt_w*1.125000"/>
                                              </p:val>
                                            </p:tav>
                                            <p:tav tm="100000">
                                              <p:val>
                                                <p:strVal val="#ppt_x"/>
                                              </p:val>
                                            </p:tav>
                                          </p:tavLst>
                                        </p:anim>
                                        <p:animEffect transition="in" filter="wipe(right)">
                                          <p:cBhvr>
                                            <p:cTn id="84" dur="500"/>
                                            <p:tgtEl>
                                              <p:spTgt spid="15"/>
                                            </p:tgtEl>
                                          </p:cBhvr>
                                        </p:animEffect>
                                      </p:childTnLst>
                                    </p:cTn>
                                  </p:par>
                                </p:childTnLst>
                              </p:cTn>
                            </p:par>
                            <p:par>
                              <p:cTn id="85" fill="hold">
                                <p:stCondLst>
                                  <p:cond delay="4000"/>
                                </p:stCondLst>
                                <p:childTnLst>
                                  <p:par>
                                    <p:cTn id="86" presetID="42" presetClass="entr" presetSubtype="0" fill="hold" nodeType="afterEffect">
                                      <p:stCondLst>
                                        <p:cond delay="0"/>
                                      </p:stCondLst>
                                      <p:childTnLst>
                                        <p:set>
                                          <p:cBhvr>
                                            <p:cTn id="87" dur="1" fill="hold">
                                              <p:stCondLst>
                                                <p:cond delay="0"/>
                                              </p:stCondLst>
                                            </p:cTn>
                                            <p:tgtEl>
                                              <p:spTgt spid="18"/>
                                            </p:tgtEl>
                                            <p:attrNameLst>
                                              <p:attrName>style.visibility</p:attrName>
                                            </p:attrNameLst>
                                          </p:cBhvr>
                                          <p:to>
                                            <p:strVal val="visible"/>
                                          </p:to>
                                        </p:set>
                                        <p:animEffect transition="in" filter="fade">
                                          <p:cBhvr>
                                            <p:cTn id="88" dur="500"/>
                                            <p:tgtEl>
                                              <p:spTgt spid="18"/>
                                            </p:tgtEl>
                                          </p:cBhvr>
                                        </p:animEffect>
                                        <p:anim calcmode="lin" valueType="num">
                                          <p:cBhvr>
                                            <p:cTn id="89" dur="500" fill="hold"/>
                                            <p:tgtEl>
                                              <p:spTgt spid="18"/>
                                            </p:tgtEl>
                                            <p:attrNameLst>
                                              <p:attrName>ppt_x</p:attrName>
                                            </p:attrNameLst>
                                          </p:cBhvr>
                                          <p:tavLst>
                                            <p:tav tm="0">
                                              <p:val>
                                                <p:strVal val="#ppt_x"/>
                                              </p:val>
                                            </p:tav>
                                            <p:tav tm="100000">
                                              <p:val>
                                                <p:strVal val="#ppt_x"/>
                                              </p:val>
                                            </p:tav>
                                          </p:tavLst>
                                        </p:anim>
                                        <p:anim calcmode="lin" valueType="num">
                                          <p:cBhvr>
                                            <p:cTn id="90" dur="500" fill="hold"/>
                                            <p:tgtEl>
                                              <p:spTgt spid="18"/>
                                            </p:tgtEl>
                                            <p:attrNameLst>
                                              <p:attrName>ppt_y</p:attrName>
                                            </p:attrNameLst>
                                          </p:cBhvr>
                                          <p:tavLst>
                                            <p:tav tm="0">
                                              <p:val>
                                                <p:strVal val="#ppt_y+.1"/>
                                              </p:val>
                                            </p:tav>
                                            <p:tav tm="100000">
                                              <p:val>
                                                <p:strVal val="#ppt_y"/>
                                              </p:val>
                                            </p:tav>
                                          </p:tavLst>
                                        </p:anim>
                                      </p:childTnLst>
                                    </p:cTn>
                                  </p:par>
                                </p:childTnLst>
                              </p:cTn>
                            </p:par>
                            <p:par>
                              <p:cTn id="91" fill="hold">
                                <p:stCondLst>
                                  <p:cond delay="4500"/>
                                </p:stCondLst>
                                <p:childTnLst>
                                  <p:par>
                                    <p:cTn id="92" presetID="41" presetClass="entr" presetSubtype="0" fill="hold" grpId="0" nodeType="afterEffect">
                                      <p:stCondLst>
                                        <p:cond delay="0"/>
                                      </p:stCondLst>
                                      <p:iterate type="lt">
                                        <p:tmPct val="10000"/>
                                      </p:iterate>
                                      <p:childTnLst>
                                        <p:set>
                                          <p:cBhvr>
                                            <p:cTn id="93" dur="1" fill="hold">
                                              <p:stCondLst>
                                                <p:cond delay="0"/>
                                              </p:stCondLst>
                                            </p:cTn>
                                            <p:tgtEl>
                                              <p:spTgt spid="23"/>
                                            </p:tgtEl>
                                            <p:attrNameLst>
                                              <p:attrName>style.visibility</p:attrName>
                                            </p:attrNameLst>
                                          </p:cBhvr>
                                          <p:to>
                                            <p:strVal val="visible"/>
                                          </p:to>
                                        </p:set>
                                        <p:anim calcmode="lin" valueType="num">
                                          <p:cBhvr>
                                            <p:cTn id="94"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95" dur="500" fill="hold"/>
                                            <p:tgtEl>
                                              <p:spTgt spid="23"/>
                                            </p:tgtEl>
                                            <p:attrNameLst>
                                              <p:attrName>ppt_y</p:attrName>
                                            </p:attrNameLst>
                                          </p:cBhvr>
                                          <p:tavLst>
                                            <p:tav tm="0">
                                              <p:val>
                                                <p:strVal val="#ppt_y"/>
                                              </p:val>
                                            </p:tav>
                                            <p:tav tm="100000">
                                              <p:val>
                                                <p:strVal val="#ppt_y"/>
                                              </p:val>
                                            </p:tav>
                                          </p:tavLst>
                                        </p:anim>
                                        <p:anim calcmode="lin" valueType="num">
                                          <p:cBhvr>
                                            <p:cTn id="96"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97"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98" dur="500" tmFilter="0,0; .5, 1; 1, 1"/>
                                            <p:tgtEl>
                                              <p:spTgt spid="23"/>
                                            </p:tgtEl>
                                          </p:cBhvr>
                                        </p:animEffect>
                                      </p:childTnLst>
                                    </p:cTn>
                                  </p:par>
                                </p:childTnLst>
                              </p:cTn>
                            </p:par>
                            <p:par>
                              <p:cTn id="99" fill="hold">
                                <p:stCondLst>
                                  <p:cond delay="7900"/>
                                </p:stCondLst>
                                <p:childTnLst>
                                  <p:par>
                                    <p:cTn id="100" presetID="41" presetClass="entr" presetSubtype="0" fill="hold" grpId="0" nodeType="afterEffect">
                                      <p:stCondLst>
                                        <p:cond delay="0"/>
                                      </p:stCondLst>
                                      <p:iterate type="lt">
                                        <p:tmPct val="10000"/>
                                      </p:iterate>
                                      <p:childTnLst>
                                        <p:set>
                                          <p:cBhvr>
                                            <p:cTn id="101" dur="1" fill="hold">
                                              <p:stCondLst>
                                                <p:cond delay="0"/>
                                              </p:stCondLst>
                                            </p:cTn>
                                            <p:tgtEl>
                                              <p:spTgt spid="24"/>
                                            </p:tgtEl>
                                            <p:attrNameLst>
                                              <p:attrName>style.visibility</p:attrName>
                                            </p:attrNameLst>
                                          </p:cBhvr>
                                          <p:to>
                                            <p:strVal val="visible"/>
                                          </p:to>
                                        </p:set>
                                        <p:anim calcmode="lin" valueType="num">
                                          <p:cBhvr>
                                            <p:cTn id="102"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03" dur="500" fill="hold"/>
                                            <p:tgtEl>
                                              <p:spTgt spid="24"/>
                                            </p:tgtEl>
                                            <p:attrNameLst>
                                              <p:attrName>ppt_y</p:attrName>
                                            </p:attrNameLst>
                                          </p:cBhvr>
                                          <p:tavLst>
                                            <p:tav tm="0">
                                              <p:val>
                                                <p:strVal val="#ppt_y"/>
                                              </p:val>
                                            </p:tav>
                                            <p:tav tm="100000">
                                              <p:val>
                                                <p:strVal val="#ppt_y"/>
                                              </p:val>
                                            </p:tav>
                                          </p:tavLst>
                                        </p:anim>
                                        <p:anim calcmode="lin" valueType="num">
                                          <p:cBhvr>
                                            <p:cTn id="104"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5"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06" dur="500" tmFilter="0,0; .5, 1; 1, 1"/>
                                            <p:tgtEl>
                                              <p:spTgt spid="24"/>
                                            </p:tgtEl>
                                          </p:cBhvr>
                                        </p:animEffect>
                                      </p:childTnLst>
                                    </p:cTn>
                                  </p:par>
                                </p:childTnLst>
                              </p:cTn>
                            </p:par>
                            <p:par>
                              <p:cTn id="107" fill="hold">
                                <p:stCondLst>
                                  <p:cond delay="10649"/>
                                </p:stCondLst>
                                <p:childTnLst>
                                  <p:par>
                                    <p:cTn id="108" presetID="41" presetClass="entr" presetSubtype="0" fill="hold" grpId="0" nodeType="afterEffect">
                                      <p:stCondLst>
                                        <p:cond delay="0"/>
                                      </p:stCondLst>
                                      <p:iterate type="lt">
                                        <p:tmPct val="10000"/>
                                      </p:iterate>
                                      <p:childTnLst>
                                        <p:set>
                                          <p:cBhvr>
                                            <p:cTn id="109" dur="1" fill="hold">
                                              <p:stCondLst>
                                                <p:cond delay="0"/>
                                              </p:stCondLst>
                                            </p:cTn>
                                            <p:tgtEl>
                                              <p:spTgt spid="25"/>
                                            </p:tgtEl>
                                            <p:attrNameLst>
                                              <p:attrName>style.visibility</p:attrName>
                                            </p:attrNameLst>
                                          </p:cBhvr>
                                          <p:to>
                                            <p:strVal val="visible"/>
                                          </p:to>
                                        </p:set>
                                        <p:anim calcmode="lin" valueType="num">
                                          <p:cBhvr>
                                            <p:cTn id="110"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11" dur="500" fill="hold"/>
                                            <p:tgtEl>
                                              <p:spTgt spid="25"/>
                                            </p:tgtEl>
                                            <p:attrNameLst>
                                              <p:attrName>ppt_y</p:attrName>
                                            </p:attrNameLst>
                                          </p:cBhvr>
                                          <p:tavLst>
                                            <p:tav tm="0">
                                              <p:val>
                                                <p:strVal val="#ppt_y"/>
                                              </p:val>
                                            </p:tav>
                                            <p:tav tm="100000">
                                              <p:val>
                                                <p:strVal val="#ppt_y"/>
                                              </p:val>
                                            </p:tav>
                                          </p:tavLst>
                                        </p:anim>
                                        <p:anim calcmode="lin" valueType="num">
                                          <p:cBhvr>
                                            <p:cTn id="112"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13"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4" dur="500" tmFilter="0,0; .5, 1; 1, 1"/>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P spid="10" grpId="0" animBg="1"/>
          <p:bldP spid="11" grpId="0" animBg="1"/>
          <p:bldP spid="12" grpId="0" animBg="1"/>
          <p:bldP spid="13" grpId="0"/>
          <p:bldP spid="14" grpId="0"/>
          <p:bldP spid="15" grpId="0"/>
          <p:bldP spid="16" grpId="0"/>
          <p:bldP spid="17" grpId="0"/>
          <p:bldP spid="23" grpId="0"/>
          <p:bldP spid="24" grpId="0"/>
          <p:bldP spid="25" grpId="0"/>
          <p:bldP spid="26" grpId="0"/>
          <p:bldP spid="27" grpId="0"/>
          <p:bldP spid="28" grpId="0"/>
          <p:bldP spid="29" grpId="0"/>
          <p:bldP spid="30" grpId="0"/>
          <p:bldP spid="31" grpId="0"/>
          <p:bldP spid="33"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p:nvPr/>
        </p:nvSpPr>
        <p:spPr bwMode="auto">
          <a:xfrm>
            <a:off x="7194551" y="4763"/>
            <a:ext cx="1947863" cy="2874963"/>
          </a:xfrm>
          <a:custGeom>
            <a:avLst/>
            <a:gdLst>
              <a:gd name="T0" fmla="*/ 0 w 1227"/>
              <a:gd name="T1" fmla="*/ 0 h 1811"/>
              <a:gd name="T2" fmla="*/ 1227 w 1227"/>
              <a:gd name="T3" fmla="*/ 0 h 1811"/>
              <a:gd name="T4" fmla="*/ 1227 w 1227"/>
              <a:gd name="T5" fmla="*/ 1811 h 1811"/>
              <a:gd name="T6" fmla="*/ 0 w 1227"/>
              <a:gd name="T7" fmla="*/ 0 h 1811"/>
            </a:gdLst>
            <a:ahLst/>
            <a:cxnLst>
              <a:cxn ang="0">
                <a:pos x="T0" y="T1"/>
              </a:cxn>
              <a:cxn ang="0">
                <a:pos x="T2" y="T3"/>
              </a:cxn>
              <a:cxn ang="0">
                <a:pos x="T4" y="T5"/>
              </a:cxn>
              <a:cxn ang="0">
                <a:pos x="T6" y="T7"/>
              </a:cxn>
            </a:cxnLst>
            <a:rect l="0" t="0" r="r" b="b"/>
            <a:pathLst>
              <a:path w="1227" h="1811">
                <a:moveTo>
                  <a:pt x="0" y="0"/>
                </a:moveTo>
                <a:lnTo>
                  <a:pt x="1227" y="0"/>
                </a:lnTo>
                <a:lnTo>
                  <a:pt x="1227" y="1811"/>
                </a:lnTo>
                <a:lnTo>
                  <a:pt x="0" y="0"/>
                </a:lnTo>
                <a:close/>
              </a:path>
            </a:pathLst>
          </a:custGeom>
          <a:solidFill>
            <a:schemeClr val="tx1">
              <a:lumMod val="50000"/>
              <a:lumOff val="50000"/>
              <a:alpha val="69804"/>
            </a:schemeClr>
          </a:solidFill>
          <a:ln w="6">
            <a:noFill/>
            <a:prstDash val="solid"/>
            <a:round/>
          </a:ln>
        </p:spPr>
        <p:txBody>
          <a:bodyPr vert="horz" wrap="square" lIns="91440" tIns="45720" rIns="91440" bIns="45720" numCol="1" anchor="t" anchorCtr="0" compatLnSpc="1"/>
          <a:lstStyle/>
          <a:p>
            <a:pP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sp>
        <p:nvSpPr>
          <p:cNvPr id="9" name="Freeform 6"/>
          <p:cNvSpPr/>
          <p:nvPr/>
        </p:nvSpPr>
        <p:spPr bwMode="auto">
          <a:xfrm>
            <a:off x="4763" y="4763"/>
            <a:ext cx="6867525" cy="5133975"/>
          </a:xfrm>
          <a:custGeom>
            <a:avLst/>
            <a:gdLst>
              <a:gd name="T0" fmla="*/ 0 w 4326"/>
              <a:gd name="T1" fmla="*/ 0 h 3234"/>
              <a:gd name="T2" fmla="*/ 2135 w 4326"/>
              <a:gd name="T3" fmla="*/ 0 h 3234"/>
              <a:gd name="T4" fmla="*/ 4326 w 4326"/>
              <a:gd name="T5" fmla="*/ 3234 h 3234"/>
              <a:gd name="T6" fmla="*/ 0 w 4326"/>
              <a:gd name="T7" fmla="*/ 3234 h 3234"/>
              <a:gd name="T8" fmla="*/ 0 w 4326"/>
              <a:gd name="T9" fmla="*/ 0 h 3234"/>
            </a:gdLst>
            <a:ahLst/>
            <a:cxnLst>
              <a:cxn ang="0">
                <a:pos x="T0" y="T1"/>
              </a:cxn>
              <a:cxn ang="0">
                <a:pos x="T2" y="T3"/>
              </a:cxn>
              <a:cxn ang="0">
                <a:pos x="T4" y="T5"/>
              </a:cxn>
              <a:cxn ang="0">
                <a:pos x="T6" y="T7"/>
              </a:cxn>
              <a:cxn ang="0">
                <a:pos x="T8" y="T9"/>
              </a:cxn>
            </a:cxnLst>
            <a:rect l="0" t="0" r="r" b="b"/>
            <a:pathLst>
              <a:path w="4326" h="3234">
                <a:moveTo>
                  <a:pt x="0" y="0"/>
                </a:moveTo>
                <a:lnTo>
                  <a:pt x="2135" y="0"/>
                </a:lnTo>
                <a:lnTo>
                  <a:pt x="4326" y="3234"/>
                </a:lnTo>
                <a:lnTo>
                  <a:pt x="0" y="3234"/>
                </a:lnTo>
                <a:lnTo>
                  <a:pt x="0" y="0"/>
                </a:lnTo>
                <a:close/>
              </a:path>
            </a:pathLst>
          </a:custGeom>
          <a:solidFill>
            <a:schemeClr val="bg1">
              <a:alpha val="69804"/>
            </a:schemeClr>
          </a:solidFill>
          <a:ln w="6">
            <a:noFill/>
            <a:prstDash val="solid"/>
            <a:round/>
          </a:ln>
        </p:spPr>
        <p:txBody>
          <a:bodyPr vert="horz" wrap="square" lIns="91440" tIns="45720" rIns="91440" bIns="45720" numCol="1" anchor="t" anchorCtr="0" compatLnSpc="1"/>
          <a:lstStyle/>
          <a:p>
            <a:pP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sp>
        <p:nvSpPr>
          <p:cNvPr id="10" name="Freeform 7"/>
          <p:cNvSpPr>
            <a:spLocks noEditPoints="1"/>
          </p:cNvSpPr>
          <p:nvPr/>
        </p:nvSpPr>
        <p:spPr bwMode="auto">
          <a:xfrm>
            <a:off x="4722813" y="4763"/>
            <a:ext cx="4419600" cy="5133975"/>
          </a:xfrm>
          <a:custGeom>
            <a:avLst/>
            <a:gdLst>
              <a:gd name="T0" fmla="*/ 658 w 2784"/>
              <a:gd name="T1" fmla="*/ 2207 h 3234"/>
              <a:gd name="T2" fmla="*/ 1354 w 2784"/>
              <a:gd name="T3" fmla="*/ 3234 h 3234"/>
              <a:gd name="T4" fmla="*/ 0 w 2784"/>
              <a:gd name="T5" fmla="*/ 3234 h 3234"/>
              <a:gd name="T6" fmla="*/ 658 w 2784"/>
              <a:gd name="T7" fmla="*/ 2207 h 3234"/>
              <a:gd name="T8" fmla="*/ 658 w 2784"/>
              <a:gd name="T9" fmla="*/ 2207 h 3234"/>
              <a:gd name="T10" fmla="*/ 1819 w 2784"/>
              <a:gd name="T11" fmla="*/ 390 h 3234"/>
              <a:gd name="T12" fmla="*/ 2069 w 2784"/>
              <a:gd name="T13" fmla="*/ 0 h 3234"/>
              <a:gd name="T14" fmla="*/ 2784 w 2784"/>
              <a:gd name="T15" fmla="*/ 0 h 3234"/>
              <a:gd name="T16" fmla="*/ 2784 w 2784"/>
              <a:gd name="T17" fmla="*/ 1811 h 3234"/>
              <a:gd name="T18" fmla="*/ 1819 w 2784"/>
              <a:gd name="T19" fmla="*/ 390 h 3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4" h="3234">
                <a:moveTo>
                  <a:pt x="658" y="2207"/>
                </a:moveTo>
                <a:lnTo>
                  <a:pt x="1354" y="3234"/>
                </a:lnTo>
                <a:lnTo>
                  <a:pt x="0" y="3234"/>
                </a:lnTo>
                <a:lnTo>
                  <a:pt x="658" y="2207"/>
                </a:lnTo>
                <a:lnTo>
                  <a:pt x="658" y="2207"/>
                </a:lnTo>
                <a:close/>
                <a:moveTo>
                  <a:pt x="1819" y="390"/>
                </a:moveTo>
                <a:lnTo>
                  <a:pt x="2069" y="0"/>
                </a:lnTo>
                <a:lnTo>
                  <a:pt x="2784" y="0"/>
                </a:lnTo>
                <a:lnTo>
                  <a:pt x="2784" y="1811"/>
                </a:lnTo>
                <a:lnTo>
                  <a:pt x="1819" y="390"/>
                </a:lnTo>
                <a:close/>
              </a:path>
            </a:pathLst>
          </a:custGeom>
          <a:solidFill>
            <a:srgbClr val="002060"/>
          </a:solidFill>
          <a:ln w="6">
            <a:noFill/>
            <a:prstDash val="solid"/>
            <a:round/>
          </a:ln>
        </p:spPr>
        <p:txBody>
          <a:bodyPr vert="horz" wrap="square" lIns="91440" tIns="45720" rIns="91440" bIns="45720" numCol="1" anchor="t" anchorCtr="0" compatLnSpc="1"/>
          <a:lstStyle/>
          <a:p>
            <a:pP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cxnSp>
        <p:nvCxnSpPr>
          <p:cNvPr id="11" name="直接连接符 10"/>
          <p:cNvCxnSpPr/>
          <p:nvPr/>
        </p:nvCxnSpPr>
        <p:spPr>
          <a:xfrm flipV="1">
            <a:off x="467544" y="1975816"/>
            <a:ext cx="3923896" cy="10136"/>
          </a:xfrm>
          <a:prstGeom prst="line">
            <a:avLst/>
          </a:prstGeom>
          <a:ln w="19050">
            <a:solidFill>
              <a:srgbClr val="002060"/>
            </a:solidFill>
            <a:prstDash val="sysDot"/>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494966" y="1568514"/>
            <a:ext cx="1107996" cy="369332"/>
          </a:xfrm>
          <a:prstGeom prst="rect">
            <a:avLst/>
          </a:prstGeom>
          <a:noFill/>
        </p:spPr>
        <p:txBody>
          <a:bodyPr wrap="none" rtlCol="0">
            <a:spAutoFit/>
          </a:bodyPr>
          <a:lstStyle/>
          <a:p>
            <a:pPr defTabSz="913765"/>
            <a:r>
              <a:rPr lang="en-US" altLang="zh-CN" kern="0" dirty="0">
                <a:solidFill>
                  <a:srgbClr val="002060"/>
                </a:solidFill>
                <a:latin typeface="Arial" panose="020B0604020202020204"/>
                <a:ea typeface="微软雅黑" panose="020B0503020204020204" pitchFamily="34" charset="-122"/>
                <a:cs typeface="+mn-ea"/>
                <a:sym typeface="Arial" panose="020B0604020202020204"/>
              </a:rPr>
              <a:t>Contents</a:t>
            </a:r>
            <a:endParaRPr lang="zh-CN" altLang="en-US" kern="0" dirty="0">
              <a:solidFill>
                <a:srgbClr val="002060"/>
              </a:solidFill>
              <a:latin typeface="Arial" panose="020B0604020202020204"/>
              <a:ea typeface="微软雅黑" panose="020B0503020204020204" pitchFamily="34" charset="-122"/>
              <a:cs typeface="+mn-ea"/>
              <a:sym typeface="Arial" panose="020B0604020202020204"/>
            </a:endParaRPr>
          </a:p>
        </p:txBody>
      </p:sp>
      <p:sp>
        <p:nvSpPr>
          <p:cNvPr id="13" name="矩形 12"/>
          <p:cNvSpPr/>
          <p:nvPr/>
        </p:nvSpPr>
        <p:spPr>
          <a:xfrm>
            <a:off x="2545205" y="1433432"/>
            <a:ext cx="902811" cy="523220"/>
          </a:xfrm>
          <a:prstGeom prst="rect">
            <a:avLst/>
          </a:prstGeom>
        </p:spPr>
        <p:txBody>
          <a:bodyPr wrap="none">
            <a:spAutoFit/>
          </a:bodyPr>
          <a:lstStyle/>
          <a:p>
            <a:pPr defTabSz="913765"/>
            <a:r>
              <a:rPr lang="zh-CN" altLang="en-US" sz="2800" b="1" kern="0" dirty="0">
                <a:solidFill>
                  <a:srgbClr val="002060"/>
                </a:solidFill>
                <a:latin typeface="Arial" panose="020B0604020202020204"/>
                <a:ea typeface="微软雅黑" panose="020B0503020204020204" pitchFamily="34" charset="-122"/>
                <a:cs typeface="+mn-ea"/>
                <a:sym typeface="Arial" panose="020B0604020202020204"/>
              </a:rPr>
              <a:t>目录</a:t>
            </a:r>
            <a:endParaRPr lang="zh-CN" altLang="en-US" sz="2800" b="1" kern="0" dirty="0">
              <a:solidFill>
                <a:srgbClr val="002060"/>
              </a:solidFill>
              <a:latin typeface="Arial" panose="020B0604020202020204"/>
              <a:ea typeface="微软雅黑" panose="020B0503020204020204" pitchFamily="34" charset="-122"/>
              <a:cs typeface="+mn-ea"/>
              <a:sym typeface="Arial" panose="020B0604020202020204"/>
            </a:endParaRPr>
          </a:p>
        </p:txBody>
      </p:sp>
      <p:grpSp>
        <p:nvGrpSpPr>
          <p:cNvPr id="14" name="组合 13"/>
          <p:cNvGrpSpPr/>
          <p:nvPr/>
        </p:nvGrpSpPr>
        <p:grpSpPr>
          <a:xfrm>
            <a:off x="3433191" y="1524180"/>
            <a:ext cx="480164" cy="341724"/>
            <a:chOff x="4304043" y="1286668"/>
            <a:chExt cx="3837944" cy="2757793"/>
          </a:xfrm>
          <a:solidFill>
            <a:srgbClr val="002060"/>
          </a:solidFill>
          <a:effectLst>
            <a:outerShdw blurRad="381000" dist="254000" dir="8100000" algn="tr" rotWithShape="0">
              <a:prstClr val="black">
                <a:alpha val="40000"/>
              </a:prstClr>
            </a:outerShdw>
          </a:effectLst>
        </p:grpSpPr>
        <p:sp>
          <p:nvSpPr>
            <p:cNvPr id="15" name="圆角矩形 14"/>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sp>
          <p:nvSpPr>
            <p:cNvPr id="16" name="圆角矩形 15"/>
            <p:cNvSpPr/>
            <p:nvPr/>
          </p:nvSpPr>
          <p:spPr>
            <a:xfrm>
              <a:off x="4351930" y="1330004"/>
              <a:ext cx="3742172" cy="26711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grpSp>
      <p:grpSp>
        <p:nvGrpSpPr>
          <p:cNvPr id="17" name="飞哥PPT目录"/>
          <p:cNvGrpSpPr/>
          <p:nvPr/>
        </p:nvGrpSpPr>
        <p:grpSpPr bwMode="auto">
          <a:xfrm>
            <a:off x="1231424" y="2207752"/>
            <a:ext cx="432467" cy="646331"/>
            <a:chOff x="3050349" y="1839642"/>
            <a:chExt cx="833779" cy="1243085"/>
          </a:xfrm>
        </p:grpSpPr>
        <p:sp>
          <p:nvSpPr>
            <p:cNvPr id="18" name="任意多边形 17"/>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200" kern="0">
                <a:solidFill>
                  <a:srgbClr val="000000"/>
                </a:solidFill>
                <a:latin typeface="Arial" panose="020B0604020202020204"/>
                <a:ea typeface="微软雅黑" panose="020B0503020204020204" pitchFamily="34" charset="-122"/>
                <a:cs typeface="+mn-ea"/>
                <a:sym typeface="Arial" panose="020B0604020202020204"/>
              </a:endParaRPr>
            </a:p>
          </p:txBody>
        </p:sp>
        <p:sp>
          <p:nvSpPr>
            <p:cNvPr id="19" name="文本框 6"/>
            <p:cNvSpPr txBox="1">
              <a:spLocks noChangeArrowheads="1"/>
            </p:cNvSpPr>
            <p:nvPr/>
          </p:nvSpPr>
          <p:spPr bwMode="auto">
            <a:xfrm>
              <a:off x="3051363" y="1839642"/>
              <a:ext cx="831749" cy="1243085"/>
            </a:xfrm>
            <a:prstGeom prst="rect">
              <a:avLst/>
            </a:prstGeom>
            <a:noFill/>
            <a:ln w="9525">
              <a:noFill/>
              <a:miter lim="800000"/>
            </a:ln>
            <a:effectLst/>
          </p:spPr>
          <p:txBody>
            <a:bodyPr wrap="square">
              <a:spAutoFit/>
            </a:bodyPr>
            <a:lstStyle/>
            <a:p>
              <a:pPr defTabSz="913765"/>
              <a:r>
                <a:rPr lang="en-US" altLang="zh-CN" kern="0" dirty="0">
                  <a:solidFill>
                    <a:schemeClr val="bg1"/>
                  </a:solidFill>
                  <a:latin typeface="Arial" panose="020B0604020202020204"/>
                  <a:ea typeface="微软雅黑" panose="020B0503020204020204" pitchFamily="34" charset="-122"/>
                  <a:cs typeface="+mn-ea"/>
                  <a:sym typeface="Arial" panose="020B0604020202020204"/>
                </a:rPr>
                <a:t>01</a:t>
              </a:r>
              <a:endParaRPr lang="zh-CN" altLang="en-US" kern="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20" name="飞哥PPT目录"/>
          <p:cNvGrpSpPr/>
          <p:nvPr/>
        </p:nvGrpSpPr>
        <p:grpSpPr bwMode="auto">
          <a:xfrm>
            <a:off x="1184493" y="3811316"/>
            <a:ext cx="470029" cy="390810"/>
            <a:chOff x="3037868" y="1844053"/>
            <a:chExt cx="906280" cy="753401"/>
          </a:xfrm>
        </p:grpSpPr>
        <p:sp>
          <p:nvSpPr>
            <p:cNvPr id="21" name="任意多边形 20"/>
            <p:cNvSpPr/>
            <p:nvPr/>
          </p:nvSpPr>
          <p:spPr>
            <a:xfrm rot="8100000" flipV="1">
              <a:off x="3050206" y="1844053"/>
              <a:ext cx="834142" cy="678154"/>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200" kern="0">
                <a:solidFill>
                  <a:srgbClr val="000000"/>
                </a:solidFill>
                <a:latin typeface="Arial" panose="020B0604020202020204"/>
                <a:ea typeface="微软雅黑" panose="020B0503020204020204" pitchFamily="34" charset="-122"/>
                <a:cs typeface="+mn-ea"/>
                <a:sym typeface="Arial" panose="020B0604020202020204"/>
              </a:endParaRPr>
            </a:p>
          </p:txBody>
        </p:sp>
        <p:sp>
          <p:nvSpPr>
            <p:cNvPr id="22" name="文本框 39"/>
            <p:cNvSpPr txBox="1">
              <a:spLocks noChangeArrowheads="1"/>
            </p:cNvSpPr>
            <p:nvPr/>
          </p:nvSpPr>
          <p:spPr bwMode="auto">
            <a:xfrm>
              <a:off x="3037868" y="1885458"/>
              <a:ext cx="906280" cy="711996"/>
            </a:xfrm>
            <a:prstGeom prst="rect">
              <a:avLst/>
            </a:prstGeom>
            <a:noFill/>
            <a:ln w="9525">
              <a:noFill/>
              <a:miter lim="800000"/>
            </a:ln>
          </p:spPr>
          <p:txBody>
            <a:bodyPr wrap="square">
              <a:spAutoFit/>
            </a:bodyPr>
            <a:lstStyle/>
            <a:p>
              <a:pPr defTabSz="913765"/>
              <a:r>
                <a:rPr lang="en-US" altLang="zh-CN" kern="0" dirty="0">
                  <a:solidFill>
                    <a:schemeClr val="bg1"/>
                  </a:solidFill>
                  <a:latin typeface="Arial" panose="020B0604020202020204"/>
                  <a:ea typeface="微软雅黑" panose="020B0503020204020204" pitchFamily="34" charset="-122"/>
                  <a:cs typeface="+mn-ea"/>
                  <a:sym typeface="Arial" panose="020B0604020202020204"/>
                </a:rPr>
                <a:t>04</a:t>
              </a:r>
              <a:endParaRPr lang="zh-CN" altLang="en-US" kern="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23" name="飞哥PPT目录"/>
          <p:cNvGrpSpPr/>
          <p:nvPr/>
        </p:nvGrpSpPr>
        <p:grpSpPr bwMode="auto">
          <a:xfrm>
            <a:off x="1185286" y="3248633"/>
            <a:ext cx="513817" cy="399059"/>
            <a:chOff x="3015664" y="1844084"/>
            <a:chExt cx="990617" cy="769304"/>
          </a:xfrm>
        </p:grpSpPr>
        <p:sp>
          <p:nvSpPr>
            <p:cNvPr id="24" name="任意多边形 23"/>
            <p:cNvSpPr/>
            <p:nvPr/>
          </p:nvSpPr>
          <p:spPr>
            <a:xfrm rot="8100000" flipV="1">
              <a:off x="3050167" y="1844084"/>
              <a:ext cx="834144"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200" kern="0">
                <a:solidFill>
                  <a:srgbClr val="000000"/>
                </a:solidFill>
                <a:latin typeface="Arial" panose="020B0604020202020204"/>
                <a:ea typeface="微软雅黑" panose="020B0503020204020204" pitchFamily="34" charset="-122"/>
                <a:cs typeface="+mn-ea"/>
                <a:sym typeface="Arial" panose="020B0604020202020204"/>
              </a:endParaRPr>
            </a:p>
          </p:txBody>
        </p:sp>
        <p:sp>
          <p:nvSpPr>
            <p:cNvPr id="25" name="文本框 42"/>
            <p:cNvSpPr txBox="1">
              <a:spLocks noChangeArrowheads="1"/>
            </p:cNvSpPr>
            <p:nvPr/>
          </p:nvSpPr>
          <p:spPr bwMode="auto">
            <a:xfrm>
              <a:off x="3015664" y="1901392"/>
              <a:ext cx="990617" cy="711996"/>
            </a:xfrm>
            <a:prstGeom prst="rect">
              <a:avLst/>
            </a:prstGeom>
            <a:noFill/>
            <a:ln w="9525">
              <a:noFill/>
              <a:miter lim="800000"/>
            </a:ln>
          </p:spPr>
          <p:txBody>
            <a:bodyPr wrap="square">
              <a:spAutoFit/>
            </a:bodyPr>
            <a:lstStyle/>
            <a:p>
              <a:pPr defTabSz="913765"/>
              <a:r>
                <a:rPr lang="en-US" altLang="zh-CN" kern="0" dirty="0">
                  <a:solidFill>
                    <a:schemeClr val="bg1"/>
                  </a:solidFill>
                  <a:latin typeface="Arial" panose="020B0604020202020204"/>
                  <a:ea typeface="微软雅黑" panose="020B0503020204020204" pitchFamily="34" charset="-122"/>
                  <a:cs typeface="+mn-ea"/>
                  <a:sym typeface="Arial" panose="020B0604020202020204"/>
                </a:rPr>
                <a:t>03</a:t>
              </a:r>
              <a:endParaRPr lang="zh-CN" altLang="en-US" kern="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29" name="飞哥PPT目录"/>
          <p:cNvGrpSpPr/>
          <p:nvPr/>
        </p:nvGrpSpPr>
        <p:grpSpPr bwMode="auto">
          <a:xfrm>
            <a:off x="1204669" y="2725321"/>
            <a:ext cx="578685" cy="375075"/>
            <a:chOff x="2998768" y="1844085"/>
            <a:chExt cx="1115681" cy="721377"/>
          </a:xfrm>
        </p:grpSpPr>
        <p:sp>
          <p:nvSpPr>
            <p:cNvPr id="30" name="任意多边形 29"/>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200" kern="0">
                <a:solidFill>
                  <a:srgbClr val="000000"/>
                </a:solidFill>
                <a:latin typeface="Arial" panose="020B0604020202020204"/>
                <a:ea typeface="微软雅黑" panose="020B0503020204020204" pitchFamily="34" charset="-122"/>
                <a:cs typeface="+mn-ea"/>
                <a:sym typeface="Arial" panose="020B0604020202020204"/>
              </a:endParaRPr>
            </a:p>
          </p:txBody>
        </p:sp>
        <p:sp>
          <p:nvSpPr>
            <p:cNvPr id="31" name="文本框 48"/>
            <p:cNvSpPr txBox="1">
              <a:spLocks noChangeArrowheads="1"/>
            </p:cNvSpPr>
            <p:nvPr/>
          </p:nvSpPr>
          <p:spPr bwMode="auto">
            <a:xfrm>
              <a:off x="2998768" y="1855130"/>
              <a:ext cx="1115681" cy="710332"/>
            </a:xfrm>
            <a:prstGeom prst="rect">
              <a:avLst/>
            </a:prstGeom>
            <a:noFill/>
            <a:ln w="9525">
              <a:noFill/>
              <a:miter lim="800000"/>
            </a:ln>
          </p:spPr>
          <p:txBody>
            <a:bodyPr wrap="square">
              <a:spAutoFit/>
            </a:bodyPr>
            <a:lstStyle/>
            <a:p>
              <a:pPr defTabSz="913765"/>
              <a:r>
                <a:rPr lang="en-US" altLang="zh-CN" kern="0" dirty="0">
                  <a:solidFill>
                    <a:schemeClr val="bg1"/>
                  </a:solidFill>
                  <a:latin typeface="Arial" panose="020B0604020202020204"/>
                  <a:ea typeface="微软雅黑" panose="020B0503020204020204" pitchFamily="34" charset="-122"/>
                  <a:cs typeface="+mn-ea"/>
                  <a:sym typeface="Arial" panose="020B0604020202020204"/>
                </a:rPr>
                <a:t>02</a:t>
              </a:r>
              <a:endParaRPr lang="zh-CN" altLang="en-US" kern="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32" name="飞哥PPT目录"/>
          <p:cNvGrpSpPr/>
          <p:nvPr/>
        </p:nvGrpSpPr>
        <p:grpSpPr>
          <a:xfrm>
            <a:off x="1831251" y="2234878"/>
            <a:ext cx="2109122" cy="338595"/>
            <a:chOff x="4234903" y="1011639"/>
            <a:chExt cx="2569345" cy="412477"/>
          </a:xfrm>
        </p:grpSpPr>
        <p:sp>
          <p:nvSpPr>
            <p:cNvPr id="33" name="圆角矩形 32"/>
            <p:cNvSpPr/>
            <p:nvPr/>
          </p:nvSpPr>
          <p:spPr>
            <a:xfrm>
              <a:off x="4234903" y="1029467"/>
              <a:ext cx="2569345" cy="351085"/>
            </a:xfrm>
            <a:prstGeom prst="roundRect">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defTabSz="913765">
                <a:defRPr/>
              </a:pPr>
              <a:endParaRPr lang="zh-CN" altLang="en-US" sz="2700" kern="0" dirty="0">
                <a:solidFill>
                  <a:srgbClr val="000000"/>
                </a:solidFill>
                <a:latin typeface="Arial" panose="020B0604020202020204"/>
                <a:ea typeface="微软雅黑" panose="020B0503020204020204" pitchFamily="34" charset="-122"/>
                <a:cs typeface="+mn-ea"/>
                <a:sym typeface="Arial" panose="020B0604020202020204"/>
              </a:endParaRPr>
            </a:p>
          </p:txBody>
        </p:sp>
        <p:sp>
          <p:nvSpPr>
            <p:cNvPr id="34" name="矩形 33"/>
            <p:cNvSpPr/>
            <p:nvPr/>
          </p:nvSpPr>
          <p:spPr>
            <a:xfrm>
              <a:off x="4498570" y="1011639"/>
              <a:ext cx="1820488" cy="412477"/>
            </a:xfrm>
            <a:prstGeom prst="rect">
              <a:avLst/>
            </a:prstGeom>
          </p:spPr>
          <p:txBody>
            <a:bodyPr wrap="square" lIns="121960" tIns="60980" rIns="121960" bIns="60980">
              <a:spAutoFit/>
            </a:bodyPr>
            <a:lstStyle/>
            <a:p>
              <a:pPr defTabSz="913765">
                <a:defRPr/>
              </a:pPr>
              <a:r>
                <a:rPr lang="zh-CN" altLang="en-US" sz="1400" b="1" kern="100" dirty="0">
                  <a:solidFill>
                    <a:schemeClr val="bg1"/>
                  </a:solidFill>
                  <a:latin typeface="Arial" panose="020B0604020202020204"/>
                  <a:ea typeface="微软雅黑" panose="020B0503020204020204" pitchFamily="34" charset="-122"/>
                  <a:cs typeface="+mn-ea"/>
                  <a:sym typeface="Arial" panose="020B0604020202020204"/>
                </a:rPr>
                <a:t>年度工作概述</a:t>
              </a:r>
              <a:endParaRPr lang="zh-CN" altLang="zh-CN" sz="1400" b="1" kern="10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35" name="飞哥PPT目录"/>
          <p:cNvGrpSpPr/>
          <p:nvPr/>
        </p:nvGrpSpPr>
        <p:grpSpPr>
          <a:xfrm>
            <a:off x="1817790" y="2752447"/>
            <a:ext cx="2109122" cy="338595"/>
            <a:chOff x="4218505" y="1602700"/>
            <a:chExt cx="2569345" cy="412479"/>
          </a:xfrm>
        </p:grpSpPr>
        <p:sp>
          <p:nvSpPr>
            <p:cNvPr id="36" name="圆角矩形 35"/>
            <p:cNvSpPr/>
            <p:nvPr/>
          </p:nvSpPr>
          <p:spPr>
            <a:xfrm>
              <a:off x="4218505" y="1664094"/>
              <a:ext cx="2569345" cy="351085"/>
            </a:xfrm>
            <a:prstGeom prst="roundRect">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defTabSz="913765">
                <a:defRPr/>
              </a:pPr>
              <a:endParaRPr lang="zh-CN" altLang="en-US" sz="2700" kern="0" dirty="0">
                <a:solidFill>
                  <a:srgbClr val="000000"/>
                </a:solidFill>
                <a:latin typeface="Arial" panose="020B0604020202020204"/>
                <a:ea typeface="微软雅黑" panose="020B0503020204020204" pitchFamily="34" charset="-122"/>
                <a:cs typeface="+mn-ea"/>
                <a:sym typeface="Arial" panose="020B0604020202020204"/>
              </a:endParaRPr>
            </a:p>
          </p:txBody>
        </p:sp>
        <p:sp>
          <p:nvSpPr>
            <p:cNvPr id="37" name="矩形 36"/>
            <p:cNvSpPr/>
            <p:nvPr/>
          </p:nvSpPr>
          <p:spPr>
            <a:xfrm>
              <a:off x="4527124" y="1602700"/>
              <a:ext cx="1820488" cy="412479"/>
            </a:xfrm>
            <a:prstGeom prst="rect">
              <a:avLst/>
            </a:prstGeom>
          </p:spPr>
          <p:txBody>
            <a:bodyPr wrap="square" lIns="121960" tIns="60980" rIns="121960" bIns="60980">
              <a:spAutoFit/>
            </a:bodyPr>
            <a:lstStyle/>
            <a:p>
              <a:pPr defTabSz="913765">
                <a:defRPr/>
              </a:pPr>
              <a:r>
                <a:rPr lang="zh-CN" altLang="en-US" sz="1400" b="1" kern="100" dirty="0">
                  <a:solidFill>
                    <a:schemeClr val="bg1"/>
                  </a:solidFill>
                  <a:latin typeface="Arial" panose="020B0604020202020204"/>
                  <a:ea typeface="微软雅黑" panose="020B0503020204020204" pitchFamily="34" charset="-122"/>
                  <a:cs typeface="+mn-ea"/>
                  <a:sym typeface="Arial" panose="020B0604020202020204"/>
                </a:rPr>
                <a:t>工作完成情况</a:t>
              </a:r>
              <a:endParaRPr lang="zh-CN" altLang="zh-CN" sz="1400" b="1" kern="10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41" name="飞哥PPT目录"/>
          <p:cNvGrpSpPr/>
          <p:nvPr/>
        </p:nvGrpSpPr>
        <p:grpSpPr>
          <a:xfrm>
            <a:off x="1803102" y="3275759"/>
            <a:ext cx="2109122" cy="338595"/>
            <a:chOff x="4234903" y="2971358"/>
            <a:chExt cx="2569345" cy="412478"/>
          </a:xfrm>
        </p:grpSpPr>
        <p:sp>
          <p:nvSpPr>
            <p:cNvPr id="42" name="圆角矩形 41"/>
            <p:cNvSpPr/>
            <p:nvPr/>
          </p:nvSpPr>
          <p:spPr>
            <a:xfrm>
              <a:off x="4234903" y="3008936"/>
              <a:ext cx="2569345" cy="351085"/>
            </a:xfrm>
            <a:prstGeom prst="roundRect">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defTabSz="913765">
                <a:defRPr/>
              </a:pPr>
              <a:endParaRPr lang="zh-CN" altLang="en-US" sz="2700" kern="0" dirty="0">
                <a:solidFill>
                  <a:srgbClr val="000000"/>
                </a:solidFill>
                <a:latin typeface="Arial" panose="020B0604020202020204"/>
                <a:ea typeface="微软雅黑" panose="020B0503020204020204" pitchFamily="34" charset="-122"/>
                <a:cs typeface="+mn-ea"/>
                <a:sym typeface="Arial" panose="020B0604020202020204"/>
              </a:endParaRPr>
            </a:p>
          </p:txBody>
        </p:sp>
        <p:sp>
          <p:nvSpPr>
            <p:cNvPr id="43" name="矩形 42"/>
            <p:cNvSpPr/>
            <p:nvPr/>
          </p:nvSpPr>
          <p:spPr>
            <a:xfrm>
              <a:off x="4520319" y="2971358"/>
              <a:ext cx="1877599" cy="412478"/>
            </a:xfrm>
            <a:prstGeom prst="rect">
              <a:avLst/>
            </a:prstGeom>
          </p:spPr>
          <p:txBody>
            <a:bodyPr wrap="square" lIns="121960" tIns="60980" rIns="121960" bIns="60980">
              <a:spAutoFit/>
            </a:bodyPr>
            <a:lstStyle/>
            <a:p>
              <a:pPr defTabSz="913765">
                <a:defRPr/>
              </a:pPr>
              <a:r>
                <a:rPr lang="zh-CN" altLang="en-US" sz="1400" b="1" kern="100" dirty="0">
                  <a:solidFill>
                    <a:schemeClr val="bg1"/>
                  </a:solidFill>
                  <a:latin typeface="Arial" panose="020B0604020202020204"/>
                  <a:ea typeface="微软雅黑" panose="020B0503020204020204" pitchFamily="34" charset="-122"/>
                  <a:cs typeface="+mn-ea"/>
                  <a:sym typeface="Arial" panose="020B0604020202020204"/>
                </a:rPr>
                <a:t>工作存在不足</a:t>
              </a:r>
              <a:endParaRPr lang="zh-CN" altLang="zh-CN" sz="1400" b="1" kern="10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44" name="飞哥PPT目录"/>
          <p:cNvGrpSpPr/>
          <p:nvPr/>
        </p:nvGrpSpPr>
        <p:grpSpPr>
          <a:xfrm>
            <a:off x="1803102" y="3823055"/>
            <a:ext cx="2109122" cy="353983"/>
            <a:chOff x="4234903" y="3626388"/>
            <a:chExt cx="2569345" cy="431224"/>
          </a:xfrm>
        </p:grpSpPr>
        <p:sp>
          <p:nvSpPr>
            <p:cNvPr id="45" name="圆角矩形 44"/>
            <p:cNvSpPr/>
            <p:nvPr/>
          </p:nvSpPr>
          <p:spPr>
            <a:xfrm>
              <a:off x="4234903" y="3660029"/>
              <a:ext cx="2569345" cy="351085"/>
            </a:xfrm>
            <a:prstGeom prst="roundRect">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defTabSz="913765">
                <a:defRPr/>
              </a:pPr>
              <a:endParaRPr lang="zh-CN" altLang="en-US" sz="2700" kern="0" dirty="0">
                <a:solidFill>
                  <a:srgbClr val="000000"/>
                </a:solidFill>
                <a:latin typeface="Arial" panose="020B0604020202020204"/>
                <a:ea typeface="微软雅黑" panose="020B0503020204020204" pitchFamily="34" charset="-122"/>
                <a:cs typeface="+mn-ea"/>
                <a:sym typeface="Arial" panose="020B0604020202020204"/>
              </a:endParaRPr>
            </a:p>
          </p:txBody>
        </p:sp>
        <p:sp>
          <p:nvSpPr>
            <p:cNvPr id="46" name="矩形 45"/>
            <p:cNvSpPr/>
            <p:nvPr/>
          </p:nvSpPr>
          <p:spPr>
            <a:xfrm>
              <a:off x="4564423" y="3626388"/>
              <a:ext cx="1877509" cy="431224"/>
            </a:xfrm>
            <a:prstGeom prst="rect">
              <a:avLst/>
            </a:prstGeom>
          </p:spPr>
          <p:txBody>
            <a:bodyPr wrap="square" lIns="121960" tIns="60980" rIns="121960" bIns="60980">
              <a:spAutoFit/>
            </a:bodyPr>
            <a:lstStyle/>
            <a:p>
              <a:pPr defTabSz="913765">
                <a:defRPr/>
              </a:pPr>
              <a:r>
                <a:rPr lang="zh-CN" altLang="en-US" sz="1500" b="1" kern="100" dirty="0">
                  <a:solidFill>
                    <a:schemeClr val="bg1"/>
                  </a:solidFill>
                  <a:latin typeface="Arial" panose="020B0604020202020204"/>
                  <a:ea typeface="微软雅黑" panose="020B0503020204020204" pitchFamily="34" charset="-122"/>
                  <a:cs typeface="+mn-ea"/>
                  <a:sym typeface="Arial" panose="020B0604020202020204"/>
                </a:rPr>
                <a:t>明年工作计划</a:t>
              </a:r>
              <a:endParaRPr lang="zh-CN" altLang="zh-CN" sz="1500" b="1" kern="100" dirty="0">
                <a:solidFill>
                  <a:schemeClr val="bg1"/>
                </a:solidFill>
                <a:latin typeface="Arial" panose="020B0604020202020204"/>
                <a:ea typeface="微软雅黑" panose="020B0503020204020204" pitchFamily="34" charset="-122"/>
                <a:cs typeface="+mn-ea"/>
                <a:sym typeface="Arial" panose="020B0604020202020204"/>
              </a:endParaRPr>
            </a:p>
          </p:txBody>
        </p:sp>
      </p:grpSp>
      <p:sp>
        <p:nvSpPr>
          <p:cNvPr id="48" name="飞哥PPT目录"/>
          <p:cNvSpPr/>
          <p:nvPr/>
        </p:nvSpPr>
        <p:spPr>
          <a:xfrm rot="16200000">
            <a:off x="547138" y="3705370"/>
            <a:ext cx="432765" cy="510571"/>
          </a:xfrm>
          <a:prstGeom prst="downArrow">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defTabSz="1218565"/>
            <a:endParaRPr lang="zh-CN" altLang="en-US" sz="2400" kern="0">
              <a:solidFill>
                <a:srgbClr val="000000"/>
              </a:solidFill>
              <a:latin typeface="Arial" panose="020B0604020202020204"/>
              <a:ea typeface="微软雅黑" panose="020B0503020204020204" pitchFamily="34" charset="-122"/>
              <a:cs typeface="+mn-ea"/>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900" advTm="8009">
        <p14:warp dir="in"/>
      </p:transition>
    </mc:Choice>
    <mc:Fallback>
      <p:transition spd="slow" advTm="8009">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30000">
                                          <p:cBhvr additive="base">
                                            <p:cTn id="7" dur="500" fill="hold"/>
                                            <p:tgtEl>
                                              <p:spTgt spid="8"/>
                                            </p:tgtEl>
                                            <p:attrNameLst>
                                              <p:attrName>ppt_x</p:attrName>
                                            </p:attrNameLst>
                                          </p:cBhvr>
                                          <p:tavLst>
                                            <p:tav tm="0">
                                              <p:val>
                                                <p:strVal val="0-#ppt_w/2"/>
                                              </p:val>
                                            </p:tav>
                                            <p:tav tm="100000">
                                              <p:val>
                                                <p:strVal val="#ppt_x"/>
                                              </p:val>
                                            </p:tav>
                                          </p:tavLst>
                                        </p:anim>
                                        <p:anim calcmode="lin" valueType="num" p14:bounceEnd="30000">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30000">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14:bounceEnd="30000">
                                          <p:cBhvr additive="base">
                                            <p:cTn id="12" dur="500" fill="hold"/>
                                            <p:tgtEl>
                                              <p:spTgt spid="10"/>
                                            </p:tgtEl>
                                            <p:attrNameLst>
                                              <p:attrName>ppt_x</p:attrName>
                                            </p:attrNameLst>
                                          </p:cBhvr>
                                          <p:tavLst>
                                            <p:tav tm="0">
                                              <p:val>
                                                <p:strVal val="0-#ppt_w/2"/>
                                              </p:val>
                                            </p:tav>
                                            <p:tav tm="100000">
                                              <p:val>
                                                <p:strVal val="#ppt_x"/>
                                              </p:val>
                                            </p:tav>
                                          </p:tavLst>
                                        </p:anim>
                                        <p:anim calcmode="lin" valueType="num" p14:bounceEnd="30000">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14:presetBounceEnd="30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30000">
                                          <p:cBhvr additive="base">
                                            <p:cTn id="17" dur="500" fill="hold"/>
                                            <p:tgtEl>
                                              <p:spTgt spid="9"/>
                                            </p:tgtEl>
                                            <p:attrNameLst>
                                              <p:attrName>ppt_x</p:attrName>
                                            </p:attrNameLst>
                                          </p:cBhvr>
                                          <p:tavLst>
                                            <p:tav tm="0">
                                              <p:val>
                                                <p:strVal val="0-#ppt_w/2"/>
                                              </p:val>
                                            </p:tav>
                                            <p:tav tm="100000">
                                              <p:val>
                                                <p:strVal val="#ppt_x"/>
                                              </p:val>
                                            </p:tav>
                                          </p:tavLst>
                                        </p:anim>
                                        <p:anim calcmode="lin" valueType="num" p14:bounceEnd="30000">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6" presetClass="entr" presetSubtype="2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childTnLst>
                              </p:cTn>
                            </p:par>
                            <p:par>
                              <p:cTn id="29" fill="hold">
                                <p:stCondLst>
                                  <p:cond delay="2500"/>
                                </p:stCondLst>
                                <p:childTnLst>
                                  <p:par>
                                    <p:cTn id="30" presetID="14" presetClass="entr" presetSubtype="1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par>
                              <p:cTn id="37" fill="hold">
                                <p:stCondLst>
                                  <p:cond delay="3500"/>
                                </p:stCondLst>
                                <p:childTnLst>
                                  <p:par>
                                    <p:cTn id="38" presetID="23" presetClass="entr" presetSubtype="528"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 calcmode="lin" valueType="num">
                                          <p:cBhvr>
                                            <p:cTn id="42" dur="500" fill="hold"/>
                                            <p:tgtEl>
                                              <p:spTgt spid="17"/>
                                            </p:tgtEl>
                                            <p:attrNameLst>
                                              <p:attrName>ppt_x</p:attrName>
                                            </p:attrNameLst>
                                          </p:cBhvr>
                                          <p:tavLst>
                                            <p:tav tm="0">
                                              <p:val>
                                                <p:fltVal val="0.5"/>
                                              </p:val>
                                            </p:tav>
                                            <p:tav tm="100000">
                                              <p:val>
                                                <p:strVal val="#ppt_x"/>
                                              </p:val>
                                            </p:tav>
                                          </p:tavLst>
                                        </p:anim>
                                        <p:anim calcmode="lin" valueType="num">
                                          <p:cBhvr>
                                            <p:cTn id="43" dur="500" fill="hold"/>
                                            <p:tgtEl>
                                              <p:spTgt spid="17"/>
                                            </p:tgtEl>
                                            <p:attrNameLst>
                                              <p:attrName>ppt_y</p:attrName>
                                            </p:attrNameLst>
                                          </p:cBhvr>
                                          <p:tavLst>
                                            <p:tav tm="0">
                                              <p:val>
                                                <p:fltVal val="0.5"/>
                                              </p:val>
                                            </p:tav>
                                            <p:tav tm="100000">
                                              <p:val>
                                                <p:strVal val="#ppt_y"/>
                                              </p:val>
                                            </p:tav>
                                          </p:tavLst>
                                        </p:anim>
                                      </p:childTnLst>
                                    </p:cTn>
                                  </p:par>
                                  <p:par>
                                    <p:cTn id="44" presetID="23" presetClass="entr" presetSubtype="528" fill="hold" nodeType="withEffect">
                                      <p:stCondLst>
                                        <p:cond delay="20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 calcmode="lin" valueType="num">
                                          <p:cBhvr>
                                            <p:cTn id="48" dur="500" fill="hold"/>
                                            <p:tgtEl>
                                              <p:spTgt spid="29"/>
                                            </p:tgtEl>
                                            <p:attrNameLst>
                                              <p:attrName>ppt_x</p:attrName>
                                            </p:attrNameLst>
                                          </p:cBhvr>
                                          <p:tavLst>
                                            <p:tav tm="0">
                                              <p:val>
                                                <p:fltVal val="0.5"/>
                                              </p:val>
                                            </p:tav>
                                            <p:tav tm="100000">
                                              <p:val>
                                                <p:strVal val="#ppt_x"/>
                                              </p:val>
                                            </p:tav>
                                          </p:tavLst>
                                        </p:anim>
                                        <p:anim calcmode="lin" valueType="num">
                                          <p:cBhvr>
                                            <p:cTn id="49" dur="500" fill="hold"/>
                                            <p:tgtEl>
                                              <p:spTgt spid="29"/>
                                            </p:tgtEl>
                                            <p:attrNameLst>
                                              <p:attrName>ppt_y</p:attrName>
                                            </p:attrNameLst>
                                          </p:cBhvr>
                                          <p:tavLst>
                                            <p:tav tm="0">
                                              <p:val>
                                                <p:fltVal val="0.5"/>
                                              </p:val>
                                            </p:tav>
                                            <p:tav tm="100000">
                                              <p:val>
                                                <p:strVal val="#ppt_y"/>
                                              </p:val>
                                            </p:tav>
                                          </p:tavLst>
                                        </p:anim>
                                      </p:childTnLst>
                                    </p:cTn>
                                  </p:par>
                                  <p:par>
                                    <p:cTn id="50" presetID="23" presetClass="entr" presetSubtype="528" fill="hold" nodeType="withEffect">
                                      <p:stCondLst>
                                        <p:cond delay="60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 calcmode="lin" valueType="num">
                                          <p:cBhvr>
                                            <p:cTn id="54" dur="500" fill="hold"/>
                                            <p:tgtEl>
                                              <p:spTgt spid="23"/>
                                            </p:tgtEl>
                                            <p:attrNameLst>
                                              <p:attrName>ppt_x</p:attrName>
                                            </p:attrNameLst>
                                          </p:cBhvr>
                                          <p:tavLst>
                                            <p:tav tm="0">
                                              <p:val>
                                                <p:fltVal val="0.5"/>
                                              </p:val>
                                            </p:tav>
                                            <p:tav tm="100000">
                                              <p:val>
                                                <p:strVal val="#ppt_x"/>
                                              </p:val>
                                            </p:tav>
                                          </p:tavLst>
                                        </p:anim>
                                        <p:anim calcmode="lin" valueType="num">
                                          <p:cBhvr>
                                            <p:cTn id="55" dur="500" fill="hold"/>
                                            <p:tgtEl>
                                              <p:spTgt spid="23"/>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800"/>
                                      </p:stCondLst>
                                      <p:childTnLst>
                                        <p:set>
                                          <p:cBhvr>
                                            <p:cTn id="57" dur="1" fill="hold">
                                              <p:stCondLst>
                                                <p:cond delay="0"/>
                                              </p:stCondLst>
                                            </p:cTn>
                                            <p:tgtEl>
                                              <p:spTgt spid="20"/>
                                            </p:tgtEl>
                                            <p:attrNameLst>
                                              <p:attrName>style.visibility</p:attrName>
                                            </p:attrNameLst>
                                          </p:cBhvr>
                                          <p:to>
                                            <p:strVal val="visible"/>
                                          </p:to>
                                        </p:set>
                                        <p:anim calcmode="lin" valueType="num">
                                          <p:cBhvr>
                                            <p:cTn id="58" dur="500" fill="hold"/>
                                            <p:tgtEl>
                                              <p:spTgt spid="20"/>
                                            </p:tgtEl>
                                            <p:attrNameLst>
                                              <p:attrName>ppt_w</p:attrName>
                                            </p:attrNameLst>
                                          </p:cBhvr>
                                          <p:tavLst>
                                            <p:tav tm="0">
                                              <p:val>
                                                <p:fltVal val="0"/>
                                              </p:val>
                                            </p:tav>
                                            <p:tav tm="100000">
                                              <p:val>
                                                <p:strVal val="#ppt_w"/>
                                              </p:val>
                                            </p:tav>
                                          </p:tavLst>
                                        </p:anim>
                                        <p:anim calcmode="lin" valueType="num">
                                          <p:cBhvr>
                                            <p:cTn id="59" dur="500" fill="hold"/>
                                            <p:tgtEl>
                                              <p:spTgt spid="20"/>
                                            </p:tgtEl>
                                            <p:attrNameLst>
                                              <p:attrName>ppt_h</p:attrName>
                                            </p:attrNameLst>
                                          </p:cBhvr>
                                          <p:tavLst>
                                            <p:tav tm="0">
                                              <p:val>
                                                <p:fltVal val="0"/>
                                              </p:val>
                                            </p:tav>
                                            <p:tav tm="100000">
                                              <p:val>
                                                <p:strVal val="#ppt_h"/>
                                              </p:val>
                                            </p:tav>
                                          </p:tavLst>
                                        </p:anim>
                                        <p:anim calcmode="lin" valueType="num">
                                          <p:cBhvr>
                                            <p:cTn id="60" dur="500" fill="hold"/>
                                            <p:tgtEl>
                                              <p:spTgt spid="20"/>
                                            </p:tgtEl>
                                            <p:attrNameLst>
                                              <p:attrName>ppt_x</p:attrName>
                                            </p:attrNameLst>
                                          </p:cBhvr>
                                          <p:tavLst>
                                            <p:tav tm="0">
                                              <p:val>
                                                <p:fltVal val="0.5"/>
                                              </p:val>
                                            </p:tav>
                                            <p:tav tm="100000">
                                              <p:val>
                                                <p:strVal val="#ppt_x"/>
                                              </p:val>
                                            </p:tav>
                                          </p:tavLst>
                                        </p:anim>
                                        <p:anim calcmode="lin" valueType="num">
                                          <p:cBhvr>
                                            <p:cTn id="61" dur="500" fill="hold"/>
                                            <p:tgtEl>
                                              <p:spTgt spid="20"/>
                                            </p:tgtEl>
                                            <p:attrNameLst>
                                              <p:attrName>ppt_y</p:attrName>
                                            </p:attrNameLst>
                                          </p:cBhvr>
                                          <p:tavLst>
                                            <p:tav tm="0">
                                              <p:val>
                                                <p:fltVal val="0.5"/>
                                              </p:val>
                                            </p:tav>
                                            <p:tav tm="100000">
                                              <p:val>
                                                <p:strVal val="#ppt_y"/>
                                              </p:val>
                                            </p:tav>
                                          </p:tavLst>
                                        </p:anim>
                                      </p:childTnLst>
                                    </p:cTn>
                                  </p:par>
                                </p:childTnLst>
                              </p:cTn>
                            </p:par>
                            <p:par>
                              <p:cTn id="62" fill="hold">
                                <p:stCondLst>
                                  <p:cond delay="4000"/>
                                </p:stCondLst>
                                <p:childTnLst>
                                  <p:par>
                                    <p:cTn id="63" presetID="42" presetClass="entr" presetSubtype="0" fill="hold"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1000"/>
                                            <p:tgtEl>
                                              <p:spTgt spid="32"/>
                                            </p:tgtEl>
                                          </p:cBhvr>
                                        </p:animEffect>
                                        <p:anim calcmode="lin" valueType="num">
                                          <p:cBhvr>
                                            <p:cTn id="66" dur="1000" fill="hold"/>
                                            <p:tgtEl>
                                              <p:spTgt spid="32"/>
                                            </p:tgtEl>
                                            <p:attrNameLst>
                                              <p:attrName>ppt_x</p:attrName>
                                            </p:attrNameLst>
                                          </p:cBhvr>
                                          <p:tavLst>
                                            <p:tav tm="0">
                                              <p:val>
                                                <p:strVal val="#ppt_x"/>
                                              </p:val>
                                            </p:tav>
                                            <p:tav tm="100000">
                                              <p:val>
                                                <p:strVal val="#ppt_x"/>
                                              </p:val>
                                            </p:tav>
                                          </p:tavLst>
                                        </p:anim>
                                        <p:anim calcmode="lin" valueType="num">
                                          <p:cBhvr>
                                            <p:cTn id="67" dur="1000" fill="hold"/>
                                            <p:tgtEl>
                                              <p:spTgt spid="32"/>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2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1000"/>
                                            <p:tgtEl>
                                              <p:spTgt spid="35"/>
                                            </p:tgtEl>
                                          </p:cBhvr>
                                        </p:animEffect>
                                        <p:anim calcmode="lin" valueType="num">
                                          <p:cBhvr>
                                            <p:cTn id="71" dur="1000" fill="hold"/>
                                            <p:tgtEl>
                                              <p:spTgt spid="35"/>
                                            </p:tgtEl>
                                            <p:attrNameLst>
                                              <p:attrName>ppt_x</p:attrName>
                                            </p:attrNameLst>
                                          </p:cBhvr>
                                          <p:tavLst>
                                            <p:tav tm="0">
                                              <p:val>
                                                <p:strVal val="#ppt_x"/>
                                              </p:val>
                                            </p:tav>
                                            <p:tav tm="100000">
                                              <p:val>
                                                <p:strVal val="#ppt_x"/>
                                              </p:val>
                                            </p:tav>
                                          </p:tavLst>
                                        </p:anim>
                                        <p:anim calcmode="lin" valueType="num">
                                          <p:cBhvr>
                                            <p:cTn id="72" dur="1000" fill="hold"/>
                                            <p:tgtEl>
                                              <p:spTgt spid="3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60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1000"/>
                                            <p:tgtEl>
                                              <p:spTgt spid="41"/>
                                            </p:tgtEl>
                                          </p:cBhvr>
                                        </p:animEffect>
                                        <p:anim calcmode="lin" valueType="num">
                                          <p:cBhvr>
                                            <p:cTn id="76" dur="1000" fill="hold"/>
                                            <p:tgtEl>
                                              <p:spTgt spid="41"/>
                                            </p:tgtEl>
                                            <p:attrNameLst>
                                              <p:attrName>ppt_x</p:attrName>
                                            </p:attrNameLst>
                                          </p:cBhvr>
                                          <p:tavLst>
                                            <p:tav tm="0">
                                              <p:val>
                                                <p:strVal val="#ppt_x"/>
                                              </p:val>
                                            </p:tav>
                                            <p:tav tm="100000">
                                              <p:val>
                                                <p:strVal val="#ppt_x"/>
                                              </p:val>
                                            </p:tav>
                                          </p:tavLst>
                                        </p:anim>
                                        <p:anim calcmode="lin" valueType="num">
                                          <p:cBhvr>
                                            <p:cTn id="77" dur="1000" fill="hold"/>
                                            <p:tgtEl>
                                              <p:spTgt spid="41"/>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800"/>
                                      </p:stCondLst>
                                      <p:childTnLst>
                                        <p:set>
                                          <p:cBhvr>
                                            <p:cTn id="79" dur="1" fill="hold">
                                              <p:stCondLst>
                                                <p:cond delay="0"/>
                                              </p:stCondLst>
                                            </p:cTn>
                                            <p:tgtEl>
                                              <p:spTgt spid="44"/>
                                            </p:tgtEl>
                                            <p:attrNameLst>
                                              <p:attrName>style.visibility</p:attrName>
                                            </p:attrNameLst>
                                          </p:cBhvr>
                                          <p:to>
                                            <p:strVal val="visible"/>
                                          </p:to>
                                        </p:set>
                                        <p:animEffect transition="in" filter="fade">
                                          <p:cBhvr>
                                            <p:cTn id="80" dur="1000"/>
                                            <p:tgtEl>
                                              <p:spTgt spid="44"/>
                                            </p:tgtEl>
                                          </p:cBhvr>
                                        </p:animEffect>
                                        <p:anim calcmode="lin" valueType="num">
                                          <p:cBhvr>
                                            <p:cTn id="81" dur="1000" fill="hold"/>
                                            <p:tgtEl>
                                              <p:spTgt spid="44"/>
                                            </p:tgtEl>
                                            <p:attrNameLst>
                                              <p:attrName>ppt_x</p:attrName>
                                            </p:attrNameLst>
                                          </p:cBhvr>
                                          <p:tavLst>
                                            <p:tav tm="0">
                                              <p:val>
                                                <p:strVal val="#ppt_x"/>
                                              </p:val>
                                            </p:tav>
                                            <p:tav tm="100000">
                                              <p:val>
                                                <p:strVal val="#ppt_x"/>
                                              </p:val>
                                            </p:tav>
                                          </p:tavLst>
                                        </p:anim>
                                        <p:anim calcmode="lin" valueType="num">
                                          <p:cBhvr>
                                            <p:cTn id="82" dur="1000" fill="hold"/>
                                            <p:tgtEl>
                                              <p:spTgt spid="44"/>
                                            </p:tgtEl>
                                            <p:attrNameLst>
                                              <p:attrName>ppt_y</p:attrName>
                                            </p:attrNameLst>
                                          </p:cBhvr>
                                          <p:tavLst>
                                            <p:tav tm="0">
                                              <p:val>
                                                <p:strVal val="#ppt_y+.1"/>
                                              </p:val>
                                            </p:tav>
                                            <p:tav tm="100000">
                                              <p:val>
                                                <p:strVal val="#ppt_y"/>
                                              </p:val>
                                            </p:tav>
                                          </p:tavLst>
                                        </p:anim>
                                      </p:childTnLst>
                                    </p:cTn>
                                  </p:par>
                                </p:childTnLst>
                              </p:cTn>
                            </p:par>
                            <p:par>
                              <p:cTn id="83" fill="hold">
                                <p:stCondLst>
                                  <p:cond delay="5000"/>
                                </p:stCondLst>
                                <p:childTnLst>
                                  <p:par>
                                    <p:cTn id="84" presetID="2" presetClass="entr" presetSubtype="8" fill="hold" grpId="0" nodeType="afterEffect" p14:presetBounceEnd="30000">
                                      <p:stCondLst>
                                        <p:cond delay="0"/>
                                      </p:stCondLst>
                                      <p:childTnLst>
                                        <p:set>
                                          <p:cBhvr>
                                            <p:cTn id="85" dur="1" fill="hold">
                                              <p:stCondLst>
                                                <p:cond delay="0"/>
                                              </p:stCondLst>
                                            </p:cTn>
                                            <p:tgtEl>
                                              <p:spTgt spid="48"/>
                                            </p:tgtEl>
                                            <p:attrNameLst>
                                              <p:attrName>style.visibility</p:attrName>
                                            </p:attrNameLst>
                                          </p:cBhvr>
                                          <p:to>
                                            <p:strVal val="visible"/>
                                          </p:to>
                                        </p:set>
                                        <p:anim calcmode="lin" valueType="num" p14:bounceEnd="30000">
                                          <p:cBhvr additive="base">
                                            <p:cTn id="86" dur="500" fill="hold"/>
                                            <p:tgtEl>
                                              <p:spTgt spid="48"/>
                                            </p:tgtEl>
                                            <p:attrNameLst>
                                              <p:attrName>ppt_x</p:attrName>
                                            </p:attrNameLst>
                                          </p:cBhvr>
                                          <p:tavLst>
                                            <p:tav tm="0">
                                              <p:val>
                                                <p:strVal val="0-#ppt_w/2"/>
                                              </p:val>
                                            </p:tav>
                                            <p:tav tm="100000">
                                              <p:val>
                                                <p:strVal val="#ppt_x"/>
                                              </p:val>
                                            </p:tav>
                                          </p:tavLst>
                                        </p:anim>
                                        <p:anim calcmode="lin" valueType="num" p14:bounceEnd="30000">
                                          <p:cBhvr additive="base">
                                            <p:cTn id="87"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2" grpId="0"/>
          <p:bldP spid="13" grpId="0"/>
          <p:bldP spid="4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6" presetClass="entr" presetSubtype="2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childTnLst>
                              </p:cTn>
                            </p:par>
                            <p:par>
                              <p:cTn id="29" fill="hold">
                                <p:stCondLst>
                                  <p:cond delay="2500"/>
                                </p:stCondLst>
                                <p:childTnLst>
                                  <p:par>
                                    <p:cTn id="30" presetID="14" presetClass="entr" presetSubtype="1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par>
                              <p:cTn id="37" fill="hold">
                                <p:stCondLst>
                                  <p:cond delay="3500"/>
                                </p:stCondLst>
                                <p:childTnLst>
                                  <p:par>
                                    <p:cTn id="38" presetID="23" presetClass="entr" presetSubtype="528"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 calcmode="lin" valueType="num">
                                          <p:cBhvr>
                                            <p:cTn id="42" dur="500" fill="hold"/>
                                            <p:tgtEl>
                                              <p:spTgt spid="17"/>
                                            </p:tgtEl>
                                            <p:attrNameLst>
                                              <p:attrName>ppt_x</p:attrName>
                                            </p:attrNameLst>
                                          </p:cBhvr>
                                          <p:tavLst>
                                            <p:tav tm="0">
                                              <p:val>
                                                <p:fltVal val="0.5"/>
                                              </p:val>
                                            </p:tav>
                                            <p:tav tm="100000">
                                              <p:val>
                                                <p:strVal val="#ppt_x"/>
                                              </p:val>
                                            </p:tav>
                                          </p:tavLst>
                                        </p:anim>
                                        <p:anim calcmode="lin" valueType="num">
                                          <p:cBhvr>
                                            <p:cTn id="43" dur="500" fill="hold"/>
                                            <p:tgtEl>
                                              <p:spTgt spid="17"/>
                                            </p:tgtEl>
                                            <p:attrNameLst>
                                              <p:attrName>ppt_y</p:attrName>
                                            </p:attrNameLst>
                                          </p:cBhvr>
                                          <p:tavLst>
                                            <p:tav tm="0">
                                              <p:val>
                                                <p:fltVal val="0.5"/>
                                              </p:val>
                                            </p:tav>
                                            <p:tav tm="100000">
                                              <p:val>
                                                <p:strVal val="#ppt_y"/>
                                              </p:val>
                                            </p:tav>
                                          </p:tavLst>
                                        </p:anim>
                                      </p:childTnLst>
                                    </p:cTn>
                                  </p:par>
                                  <p:par>
                                    <p:cTn id="44" presetID="23" presetClass="entr" presetSubtype="528" fill="hold" nodeType="withEffect">
                                      <p:stCondLst>
                                        <p:cond delay="20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 calcmode="lin" valueType="num">
                                          <p:cBhvr>
                                            <p:cTn id="48" dur="500" fill="hold"/>
                                            <p:tgtEl>
                                              <p:spTgt spid="29"/>
                                            </p:tgtEl>
                                            <p:attrNameLst>
                                              <p:attrName>ppt_x</p:attrName>
                                            </p:attrNameLst>
                                          </p:cBhvr>
                                          <p:tavLst>
                                            <p:tav tm="0">
                                              <p:val>
                                                <p:fltVal val="0.5"/>
                                              </p:val>
                                            </p:tav>
                                            <p:tav tm="100000">
                                              <p:val>
                                                <p:strVal val="#ppt_x"/>
                                              </p:val>
                                            </p:tav>
                                          </p:tavLst>
                                        </p:anim>
                                        <p:anim calcmode="lin" valueType="num">
                                          <p:cBhvr>
                                            <p:cTn id="49" dur="500" fill="hold"/>
                                            <p:tgtEl>
                                              <p:spTgt spid="29"/>
                                            </p:tgtEl>
                                            <p:attrNameLst>
                                              <p:attrName>ppt_y</p:attrName>
                                            </p:attrNameLst>
                                          </p:cBhvr>
                                          <p:tavLst>
                                            <p:tav tm="0">
                                              <p:val>
                                                <p:fltVal val="0.5"/>
                                              </p:val>
                                            </p:tav>
                                            <p:tav tm="100000">
                                              <p:val>
                                                <p:strVal val="#ppt_y"/>
                                              </p:val>
                                            </p:tav>
                                          </p:tavLst>
                                        </p:anim>
                                      </p:childTnLst>
                                    </p:cTn>
                                  </p:par>
                                  <p:par>
                                    <p:cTn id="50" presetID="23" presetClass="entr" presetSubtype="528" fill="hold" nodeType="withEffect">
                                      <p:stCondLst>
                                        <p:cond delay="60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 calcmode="lin" valueType="num">
                                          <p:cBhvr>
                                            <p:cTn id="54" dur="500" fill="hold"/>
                                            <p:tgtEl>
                                              <p:spTgt spid="23"/>
                                            </p:tgtEl>
                                            <p:attrNameLst>
                                              <p:attrName>ppt_x</p:attrName>
                                            </p:attrNameLst>
                                          </p:cBhvr>
                                          <p:tavLst>
                                            <p:tav tm="0">
                                              <p:val>
                                                <p:fltVal val="0.5"/>
                                              </p:val>
                                            </p:tav>
                                            <p:tav tm="100000">
                                              <p:val>
                                                <p:strVal val="#ppt_x"/>
                                              </p:val>
                                            </p:tav>
                                          </p:tavLst>
                                        </p:anim>
                                        <p:anim calcmode="lin" valueType="num">
                                          <p:cBhvr>
                                            <p:cTn id="55" dur="500" fill="hold"/>
                                            <p:tgtEl>
                                              <p:spTgt spid="23"/>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800"/>
                                      </p:stCondLst>
                                      <p:childTnLst>
                                        <p:set>
                                          <p:cBhvr>
                                            <p:cTn id="57" dur="1" fill="hold">
                                              <p:stCondLst>
                                                <p:cond delay="0"/>
                                              </p:stCondLst>
                                            </p:cTn>
                                            <p:tgtEl>
                                              <p:spTgt spid="20"/>
                                            </p:tgtEl>
                                            <p:attrNameLst>
                                              <p:attrName>style.visibility</p:attrName>
                                            </p:attrNameLst>
                                          </p:cBhvr>
                                          <p:to>
                                            <p:strVal val="visible"/>
                                          </p:to>
                                        </p:set>
                                        <p:anim calcmode="lin" valueType="num">
                                          <p:cBhvr>
                                            <p:cTn id="58" dur="500" fill="hold"/>
                                            <p:tgtEl>
                                              <p:spTgt spid="20"/>
                                            </p:tgtEl>
                                            <p:attrNameLst>
                                              <p:attrName>ppt_w</p:attrName>
                                            </p:attrNameLst>
                                          </p:cBhvr>
                                          <p:tavLst>
                                            <p:tav tm="0">
                                              <p:val>
                                                <p:fltVal val="0"/>
                                              </p:val>
                                            </p:tav>
                                            <p:tav tm="100000">
                                              <p:val>
                                                <p:strVal val="#ppt_w"/>
                                              </p:val>
                                            </p:tav>
                                          </p:tavLst>
                                        </p:anim>
                                        <p:anim calcmode="lin" valueType="num">
                                          <p:cBhvr>
                                            <p:cTn id="59" dur="500" fill="hold"/>
                                            <p:tgtEl>
                                              <p:spTgt spid="20"/>
                                            </p:tgtEl>
                                            <p:attrNameLst>
                                              <p:attrName>ppt_h</p:attrName>
                                            </p:attrNameLst>
                                          </p:cBhvr>
                                          <p:tavLst>
                                            <p:tav tm="0">
                                              <p:val>
                                                <p:fltVal val="0"/>
                                              </p:val>
                                            </p:tav>
                                            <p:tav tm="100000">
                                              <p:val>
                                                <p:strVal val="#ppt_h"/>
                                              </p:val>
                                            </p:tav>
                                          </p:tavLst>
                                        </p:anim>
                                        <p:anim calcmode="lin" valueType="num">
                                          <p:cBhvr>
                                            <p:cTn id="60" dur="500" fill="hold"/>
                                            <p:tgtEl>
                                              <p:spTgt spid="20"/>
                                            </p:tgtEl>
                                            <p:attrNameLst>
                                              <p:attrName>ppt_x</p:attrName>
                                            </p:attrNameLst>
                                          </p:cBhvr>
                                          <p:tavLst>
                                            <p:tav tm="0">
                                              <p:val>
                                                <p:fltVal val="0.5"/>
                                              </p:val>
                                            </p:tav>
                                            <p:tav tm="100000">
                                              <p:val>
                                                <p:strVal val="#ppt_x"/>
                                              </p:val>
                                            </p:tav>
                                          </p:tavLst>
                                        </p:anim>
                                        <p:anim calcmode="lin" valueType="num">
                                          <p:cBhvr>
                                            <p:cTn id="61" dur="500" fill="hold"/>
                                            <p:tgtEl>
                                              <p:spTgt spid="20"/>
                                            </p:tgtEl>
                                            <p:attrNameLst>
                                              <p:attrName>ppt_y</p:attrName>
                                            </p:attrNameLst>
                                          </p:cBhvr>
                                          <p:tavLst>
                                            <p:tav tm="0">
                                              <p:val>
                                                <p:fltVal val="0.5"/>
                                              </p:val>
                                            </p:tav>
                                            <p:tav tm="100000">
                                              <p:val>
                                                <p:strVal val="#ppt_y"/>
                                              </p:val>
                                            </p:tav>
                                          </p:tavLst>
                                        </p:anim>
                                      </p:childTnLst>
                                    </p:cTn>
                                  </p:par>
                                </p:childTnLst>
                              </p:cTn>
                            </p:par>
                            <p:par>
                              <p:cTn id="62" fill="hold">
                                <p:stCondLst>
                                  <p:cond delay="4000"/>
                                </p:stCondLst>
                                <p:childTnLst>
                                  <p:par>
                                    <p:cTn id="63" presetID="42" presetClass="entr" presetSubtype="0" fill="hold"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1000"/>
                                            <p:tgtEl>
                                              <p:spTgt spid="32"/>
                                            </p:tgtEl>
                                          </p:cBhvr>
                                        </p:animEffect>
                                        <p:anim calcmode="lin" valueType="num">
                                          <p:cBhvr>
                                            <p:cTn id="66" dur="1000" fill="hold"/>
                                            <p:tgtEl>
                                              <p:spTgt spid="32"/>
                                            </p:tgtEl>
                                            <p:attrNameLst>
                                              <p:attrName>ppt_x</p:attrName>
                                            </p:attrNameLst>
                                          </p:cBhvr>
                                          <p:tavLst>
                                            <p:tav tm="0">
                                              <p:val>
                                                <p:strVal val="#ppt_x"/>
                                              </p:val>
                                            </p:tav>
                                            <p:tav tm="100000">
                                              <p:val>
                                                <p:strVal val="#ppt_x"/>
                                              </p:val>
                                            </p:tav>
                                          </p:tavLst>
                                        </p:anim>
                                        <p:anim calcmode="lin" valueType="num">
                                          <p:cBhvr>
                                            <p:cTn id="67" dur="1000" fill="hold"/>
                                            <p:tgtEl>
                                              <p:spTgt spid="32"/>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2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1000"/>
                                            <p:tgtEl>
                                              <p:spTgt spid="35"/>
                                            </p:tgtEl>
                                          </p:cBhvr>
                                        </p:animEffect>
                                        <p:anim calcmode="lin" valueType="num">
                                          <p:cBhvr>
                                            <p:cTn id="71" dur="1000" fill="hold"/>
                                            <p:tgtEl>
                                              <p:spTgt spid="35"/>
                                            </p:tgtEl>
                                            <p:attrNameLst>
                                              <p:attrName>ppt_x</p:attrName>
                                            </p:attrNameLst>
                                          </p:cBhvr>
                                          <p:tavLst>
                                            <p:tav tm="0">
                                              <p:val>
                                                <p:strVal val="#ppt_x"/>
                                              </p:val>
                                            </p:tav>
                                            <p:tav tm="100000">
                                              <p:val>
                                                <p:strVal val="#ppt_x"/>
                                              </p:val>
                                            </p:tav>
                                          </p:tavLst>
                                        </p:anim>
                                        <p:anim calcmode="lin" valueType="num">
                                          <p:cBhvr>
                                            <p:cTn id="72" dur="1000" fill="hold"/>
                                            <p:tgtEl>
                                              <p:spTgt spid="3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60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1000"/>
                                            <p:tgtEl>
                                              <p:spTgt spid="41"/>
                                            </p:tgtEl>
                                          </p:cBhvr>
                                        </p:animEffect>
                                        <p:anim calcmode="lin" valueType="num">
                                          <p:cBhvr>
                                            <p:cTn id="76" dur="1000" fill="hold"/>
                                            <p:tgtEl>
                                              <p:spTgt spid="41"/>
                                            </p:tgtEl>
                                            <p:attrNameLst>
                                              <p:attrName>ppt_x</p:attrName>
                                            </p:attrNameLst>
                                          </p:cBhvr>
                                          <p:tavLst>
                                            <p:tav tm="0">
                                              <p:val>
                                                <p:strVal val="#ppt_x"/>
                                              </p:val>
                                            </p:tav>
                                            <p:tav tm="100000">
                                              <p:val>
                                                <p:strVal val="#ppt_x"/>
                                              </p:val>
                                            </p:tav>
                                          </p:tavLst>
                                        </p:anim>
                                        <p:anim calcmode="lin" valueType="num">
                                          <p:cBhvr>
                                            <p:cTn id="77" dur="1000" fill="hold"/>
                                            <p:tgtEl>
                                              <p:spTgt spid="41"/>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800"/>
                                      </p:stCondLst>
                                      <p:childTnLst>
                                        <p:set>
                                          <p:cBhvr>
                                            <p:cTn id="79" dur="1" fill="hold">
                                              <p:stCondLst>
                                                <p:cond delay="0"/>
                                              </p:stCondLst>
                                            </p:cTn>
                                            <p:tgtEl>
                                              <p:spTgt spid="44"/>
                                            </p:tgtEl>
                                            <p:attrNameLst>
                                              <p:attrName>style.visibility</p:attrName>
                                            </p:attrNameLst>
                                          </p:cBhvr>
                                          <p:to>
                                            <p:strVal val="visible"/>
                                          </p:to>
                                        </p:set>
                                        <p:animEffect transition="in" filter="fade">
                                          <p:cBhvr>
                                            <p:cTn id="80" dur="1000"/>
                                            <p:tgtEl>
                                              <p:spTgt spid="44"/>
                                            </p:tgtEl>
                                          </p:cBhvr>
                                        </p:animEffect>
                                        <p:anim calcmode="lin" valueType="num">
                                          <p:cBhvr>
                                            <p:cTn id="81" dur="1000" fill="hold"/>
                                            <p:tgtEl>
                                              <p:spTgt spid="44"/>
                                            </p:tgtEl>
                                            <p:attrNameLst>
                                              <p:attrName>ppt_x</p:attrName>
                                            </p:attrNameLst>
                                          </p:cBhvr>
                                          <p:tavLst>
                                            <p:tav tm="0">
                                              <p:val>
                                                <p:strVal val="#ppt_x"/>
                                              </p:val>
                                            </p:tav>
                                            <p:tav tm="100000">
                                              <p:val>
                                                <p:strVal val="#ppt_x"/>
                                              </p:val>
                                            </p:tav>
                                          </p:tavLst>
                                        </p:anim>
                                        <p:anim calcmode="lin" valueType="num">
                                          <p:cBhvr>
                                            <p:cTn id="82" dur="1000" fill="hold"/>
                                            <p:tgtEl>
                                              <p:spTgt spid="44"/>
                                            </p:tgtEl>
                                            <p:attrNameLst>
                                              <p:attrName>ppt_y</p:attrName>
                                            </p:attrNameLst>
                                          </p:cBhvr>
                                          <p:tavLst>
                                            <p:tav tm="0">
                                              <p:val>
                                                <p:strVal val="#ppt_y+.1"/>
                                              </p:val>
                                            </p:tav>
                                            <p:tav tm="100000">
                                              <p:val>
                                                <p:strVal val="#ppt_y"/>
                                              </p:val>
                                            </p:tav>
                                          </p:tavLst>
                                        </p:anim>
                                      </p:childTnLst>
                                    </p:cTn>
                                  </p:par>
                                </p:childTnLst>
                              </p:cTn>
                            </p:par>
                            <p:par>
                              <p:cTn id="83" fill="hold">
                                <p:stCondLst>
                                  <p:cond delay="5000"/>
                                </p:stCondLst>
                                <p:childTnLst>
                                  <p:par>
                                    <p:cTn id="84" presetID="2" presetClass="entr" presetSubtype="8" fill="hold" grpId="0" nodeType="afterEffect">
                                      <p:stCondLst>
                                        <p:cond delay="0"/>
                                      </p:stCondLst>
                                      <p:childTnLst>
                                        <p:set>
                                          <p:cBhvr>
                                            <p:cTn id="85" dur="1" fill="hold">
                                              <p:stCondLst>
                                                <p:cond delay="0"/>
                                              </p:stCondLst>
                                            </p:cTn>
                                            <p:tgtEl>
                                              <p:spTgt spid="48"/>
                                            </p:tgtEl>
                                            <p:attrNameLst>
                                              <p:attrName>style.visibility</p:attrName>
                                            </p:attrNameLst>
                                          </p:cBhvr>
                                          <p:to>
                                            <p:strVal val="visible"/>
                                          </p:to>
                                        </p:set>
                                        <p:anim calcmode="lin" valueType="num">
                                          <p:cBhvr additive="base">
                                            <p:cTn id="86" dur="500" fill="hold"/>
                                            <p:tgtEl>
                                              <p:spTgt spid="48"/>
                                            </p:tgtEl>
                                            <p:attrNameLst>
                                              <p:attrName>ppt_x</p:attrName>
                                            </p:attrNameLst>
                                          </p:cBhvr>
                                          <p:tavLst>
                                            <p:tav tm="0">
                                              <p:val>
                                                <p:strVal val="0-#ppt_w/2"/>
                                              </p:val>
                                            </p:tav>
                                            <p:tav tm="100000">
                                              <p:val>
                                                <p:strVal val="#ppt_x"/>
                                              </p:val>
                                            </p:tav>
                                          </p:tavLst>
                                        </p:anim>
                                        <p:anim calcmode="lin" valueType="num">
                                          <p:cBhvr additive="base">
                                            <p:cTn id="87"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2" grpId="0"/>
          <p:bldP spid="13" grpId="0"/>
          <p:bldP spid="48" grpId="0" animBg="1"/>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3"/>
          <p:cNvSpPr>
            <a:spLocks noChangeArrowheads="1"/>
          </p:cNvSpPr>
          <p:nvPr/>
        </p:nvSpPr>
        <p:spPr bwMode="auto">
          <a:xfrm>
            <a:off x="1043608" y="371449"/>
            <a:ext cx="121057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工作计划</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33" name="TextBox 32"/>
          <p:cNvSpPr txBox="1"/>
          <p:nvPr/>
        </p:nvSpPr>
        <p:spPr>
          <a:xfrm>
            <a:off x="6768817" y="412671"/>
            <a:ext cx="1972015" cy="430887"/>
          </a:xfrm>
          <a:prstGeom prst="rect">
            <a:avLst/>
          </a:prstGeom>
          <a:noFill/>
          <a:effectLst>
            <a:outerShdw blurRad="50800" dist="38100" dir="5400000" algn="t" rotWithShape="0">
              <a:prstClr val="black">
                <a:alpha val="40000"/>
              </a:prstClr>
            </a:outerShdw>
          </a:effectLst>
        </p:spPr>
        <p:txBody>
          <a:bodyPr wrap="none" rtlCol="0">
            <a:spAutoFit/>
          </a:bodyPr>
          <a:lstStyle/>
          <a:p>
            <a:pPr algn="ctr"/>
            <a:r>
              <a:rPr lang="zh-CN" altLang="en-US" sz="2200" b="0" spc="-300" dirty="0">
                <a:solidFill>
                  <a:srgbClr val="002060"/>
                </a:solidFill>
                <a:latin typeface="Arial" panose="020B0604020202020204"/>
                <a:ea typeface="微软雅黑" panose="020B0503020204020204" pitchFamily="34" charset="-122"/>
                <a:sym typeface="Arial" panose="020B0604020202020204"/>
              </a:rPr>
              <a:t>明</a:t>
            </a:r>
            <a:r>
              <a:rPr lang="en-US" altLang="zh-CN" sz="2200" b="0" spc="-300" dirty="0">
                <a:solidFill>
                  <a:srgbClr val="002060"/>
                </a:solidFill>
                <a:latin typeface="Arial" panose="020B0604020202020204"/>
                <a:ea typeface="微软雅黑" panose="020B0503020204020204" pitchFamily="34" charset="-122"/>
                <a:sym typeface="Arial" panose="020B0604020202020204"/>
              </a:rPr>
              <a:t>/</a:t>
            </a:r>
            <a:r>
              <a:rPr lang="zh-CN" altLang="en-US" sz="2200" b="0" spc="-300" dirty="0">
                <a:solidFill>
                  <a:srgbClr val="002060"/>
                </a:solidFill>
                <a:latin typeface="Arial" panose="020B0604020202020204"/>
                <a:ea typeface="微软雅黑" panose="020B0503020204020204" pitchFamily="34" charset="-122"/>
                <a:sym typeface="Arial" panose="020B0604020202020204"/>
              </a:rPr>
              <a:t>半年工作计划</a:t>
            </a:r>
            <a:endParaRPr lang="zh-CN" altLang="en-US" sz="2400" dirty="0">
              <a:solidFill>
                <a:srgbClr val="002060"/>
              </a:solidFill>
              <a:latin typeface="Arial" panose="020B0604020202020204"/>
              <a:ea typeface="微软雅黑" panose="020B0503020204020204" pitchFamily="34" charset="-122"/>
              <a:sym typeface="Arial" panose="020B0604020202020204"/>
            </a:endParaRPr>
          </a:p>
        </p:txBody>
      </p:sp>
      <p:sp>
        <p:nvSpPr>
          <p:cNvPr id="28" name="TextBox 27"/>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sp>
        <p:nvSpPr>
          <p:cNvPr id="29" name="任意多边形 28"/>
          <p:cNvSpPr/>
          <p:nvPr/>
        </p:nvSpPr>
        <p:spPr>
          <a:xfrm>
            <a:off x="1430102" y="2090401"/>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1" fmla="*/ 0 w 7762075"/>
              <a:gd name="connsiteY0-2" fmla="*/ 1079512 h 1079512"/>
              <a:gd name="connsiteX1-3" fmla="*/ 1917700 w 7762075"/>
              <a:gd name="connsiteY1-4" fmla="*/ 12 h 1079512"/>
              <a:gd name="connsiteX2-5" fmla="*/ 3810000 w 7762075"/>
              <a:gd name="connsiteY2-6" fmla="*/ 1054112 h 1079512"/>
              <a:gd name="connsiteX3-7" fmla="*/ 7762075 w 7762075"/>
              <a:gd name="connsiteY3-8" fmla="*/ 887355 h 1079512"/>
              <a:gd name="connsiteX0-9" fmla="*/ 0 w 7762075"/>
              <a:gd name="connsiteY0-10" fmla="*/ 1258016 h 1258016"/>
              <a:gd name="connsiteX1-11" fmla="*/ 1917700 w 7762075"/>
              <a:gd name="connsiteY1-12" fmla="*/ 178516 h 1258016"/>
              <a:gd name="connsiteX2-13" fmla="*/ 3810000 w 7762075"/>
              <a:gd name="connsiteY2-14" fmla="*/ 1232616 h 1258016"/>
              <a:gd name="connsiteX3-15" fmla="*/ 6120167 w 7762075"/>
              <a:gd name="connsiteY3-16" fmla="*/ 511 h 1258016"/>
              <a:gd name="connsiteX4" fmla="*/ 7762075 w 7762075"/>
              <a:gd name="connsiteY4" fmla="*/ 1065859 h 1258016"/>
              <a:gd name="connsiteX0-17" fmla="*/ 0 w 7872948"/>
              <a:gd name="connsiteY0-18" fmla="*/ 1257930 h 1296609"/>
              <a:gd name="connsiteX1-19" fmla="*/ 1917700 w 7872948"/>
              <a:gd name="connsiteY1-20" fmla="*/ 178430 h 1296609"/>
              <a:gd name="connsiteX2-21" fmla="*/ 3810000 w 7872948"/>
              <a:gd name="connsiteY2-22" fmla="*/ 1232530 h 1296609"/>
              <a:gd name="connsiteX3-23" fmla="*/ 6120167 w 7872948"/>
              <a:gd name="connsiteY3-24" fmla="*/ 425 h 1296609"/>
              <a:gd name="connsiteX4-25" fmla="*/ 7872948 w 7872948"/>
              <a:gd name="connsiteY4-26" fmla="*/ 1296361 h 1296609"/>
              <a:gd name="connsiteX0-27" fmla="*/ 0 w 7872948"/>
              <a:gd name="connsiteY0-28" fmla="*/ 1257930 h 1296609"/>
              <a:gd name="connsiteX1-29" fmla="*/ 1650430 w 7872948"/>
              <a:gd name="connsiteY1-30" fmla="*/ 263677 h 1296609"/>
              <a:gd name="connsiteX2-31" fmla="*/ 3810000 w 7872948"/>
              <a:gd name="connsiteY2-32" fmla="*/ 1232530 h 1296609"/>
              <a:gd name="connsiteX3-33" fmla="*/ 6120167 w 7872948"/>
              <a:gd name="connsiteY3-34" fmla="*/ 425 h 1296609"/>
              <a:gd name="connsiteX4-35" fmla="*/ 7872948 w 7872948"/>
              <a:gd name="connsiteY4-36" fmla="*/ 1296361 h 1296609"/>
              <a:gd name="connsiteX0-37" fmla="*/ 0 w 7872948"/>
              <a:gd name="connsiteY0-38" fmla="*/ 1257930 h 1296609"/>
              <a:gd name="connsiteX1-39" fmla="*/ 1650430 w 7872948"/>
              <a:gd name="connsiteY1-40" fmla="*/ 263677 h 1296609"/>
              <a:gd name="connsiteX2-41" fmla="*/ 3430071 w 7872948"/>
              <a:gd name="connsiteY2-42" fmla="*/ 1226591 h 1296609"/>
              <a:gd name="connsiteX3-43" fmla="*/ 6120167 w 7872948"/>
              <a:gd name="connsiteY3-44" fmla="*/ 425 h 1296609"/>
              <a:gd name="connsiteX4-45" fmla="*/ 7872948 w 7872948"/>
              <a:gd name="connsiteY4-46" fmla="*/ 1296361 h 1296609"/>
              <a:gd name="connsiteX0-47" fmla="*/ 0 w 7872948"/>
              <a:gd name="connsiteY0-48" fmla="*/ 1191562 h 1230254"/>
              <a:gd name="connsiteX1-49" fmla="*/ 1650430 w 7872948"/>
              <a:gd name="connsiteY1-50" fmla="*/ 197309 h 1230254"/>
              <a:gd name="connsiteX2-51" fmla="*/ 3430071 w 7872948"/>
              <a:gd name="connsiteY2-52" fmla="*/ 1160223 h 1230254"/>
              <a:gd name="connsiteX3-53" fmla="*/ 5639957 w 7872948"/>
              <a:gd name="connsiteY3-54" fmla="*/ 447 h 1230254"/>
              <a:gd name="connsiteX4-55" fmla="*/ 7872948 w 7872948"/>
              <a:gd name="connsiteY4-56" fmla="*/ 1229993 h 1230254"/>
              <a:gd name="connsiteX0-57" fmla="*/ 0 w 7681228"/>
              <a:gd name="connsiteY0-58" fmla="*/ 1191632 h 1191632"/>
              <a:gd name="connsiteX1-59" fmla="*/ 1650430 w 7681228"/>
              <a:gd name="connsiteY1-60" fmla="*/ 197379 h 1191632"/>
              <a:gd name="connsiteX2-61" fmla="*/ 3430071 w 7681228"/>
              <a:gd name="connsiteY2-62" fmla="*/ 1160293 h 1191632"/>
              <a:gd name="connsiteX3-63" fmla="*/ 5639957 w 7681228"/>
              <a:gd name="connsiteY3-64" fmla="*/ 517 h 1191632"/>
              <a:gd name="connsiteX4-65" fmla="*/ 7681228 w 7681228"/>
              <a:gd name="connsiteY4-66" fmla="*/ 1053214 h 1191632"/>
              <a:gd name="connsiteX0-67" fmla="*/ 0 w 7681228"/>
              <a:gd name="connsiteY0-68" fmla="*/ 1191576 h 1191576"/>
              <a:gd name="connsiteX1-69" fmla="*/ 1650430 w 7681228"/>
              <a:gd name="connsiteY1-70" fmla="*/ 197323 h 1191576"/>
              <a:gd name="connsiteX2-71" fmla="*/ 3430071 w 7681228"/>
              <a:gd name="connsiteY2-72" fmla="*/ 1160237 h 1191576"/>
              <a:gd name="connsiteX3-73" fmla="*/ 5639957 w 7681228"/>
              <a:gd name="connsiteY3-74" fmla="*/ 461 h 1191576"/>
              <a:gd name="connsiteX4-75" fmla="*/ 7681228 w 7681228"/>
              <a:gd name="connsiteY4-76" fmla="*/ 1053158 h 1191576"/>
              <a:gd name="connsiteX0-77" fmla="*/ 0 w 7826216"/>
              <a:gd name="connsiteY0-78" fmla="*/ 1191456 h 1508838"/>
              <a:gd name="connsiteX1-79" fmla="*/ 1650430 w 7826216"/>
              <a:gd name="connsiteY1-80" fmla="*/ 197203 h 1508838"/>
              <a:gd name="connsiteX2-81" fmla="*/ 3430071 w 7826216"/>
              <a:gd name="connsiteY2-82" fmla="*/ 1160117 h 1508838"/>
              <a:gd name="connsiteX3-83" fmla="*/ 5639957 w 7826216"/>
              <a:gd name="connsiteY3-84" fmla="*/ 341 h 1508838"/>
              <a:gd name="connsiteX4-85" fmla="*/ 7826216 w 7826216"/>
              <a:gd name="connsiteY4-86" fmla="*/ 1498311 h 1508838"/>
              <a:gd name="connsiteX0-87" fmla="*/ 0 w 7826216"/>
              <a:gd name="connsiteY0-88" fmla="*/ 1008617 h 1327197"/>
              <a:gd name="connsiteX1-89" fmla="*/ 1650430 w 7826216"/>
              <a:gd name="connsiteY1-90" fmla="*/ 14364 h 1327197"/>
              <a:gd name="connsiteX2-91" fmla="*/ 3430071 w 7826216"/>
              <a:gd name="connsiteY2-92" fmla="*/ 977278 h 1327197"/>
              <a:gd name="connsiteX3-93" fmla="*/ 5725245 w 7826216"/>
              <a:gd name="connsiteY3-94" fmla="*/ 382 h 1327197"/>
              <a:gd name="connsiteX4-95" fmla="*/ 7826216 w 7826216"/>
              <a:gd name="connsiteY4-96" fmla="*/ 1315472 h 1327197"/>
              <a:gd name="connsiteX0-97" fmla="*/ 0 w 7826216"/>
              <a:gd name="connsiteY0-98" fmla="*/ 1008617 h 1327197"/>
              <a:gd name="connsiteX1-99" fmla="*/ 1650430 w 7826216"/>
              <a:gd name="connsiteY1-100" fmla="*/ 14364 h 1327197"/>
              <a:gd name="connsiteX2-101" fmla="*/ 3737105 w 7826216"/>
              <a:gd name="connsiteY2-102" fmla="*/ 1136304 h 1327197"/>
              <a:gd name="connsiteX3-103" fmla="*/ 5725245 w 7826216"/>
              <a:gd name="connsiteY3-104" fmla="*/ 382 h 1327197"/>
              <a:gd name="connsiteX4-105" fmla="*/ 7826216 w 7826216"/>
              <a:gd name="connsiteY4-106" fmla="*/ 1315472 h 1327197"/>
              <a:gd name="connsiteX0-107" fmla="*/ 0 w 7826216"/>
              <a:gd name="connsiteY0-108" fmla="*/ 1008617 h 1327197"/>
              <a:gd name="connsiteX1-109" fmla="*/ 1650430 w 7826216"/>
              <a:gd name="connsiteY1-110" fmla="*/ 14364 h 1327197"/>
              <a:gd name="connsiteX2-111" fmla="*/ 3737105 w 7826216"/>
              <a:gd name="connsiteY2-112" fmla="*/ 1136304 h 1327197"/>
              <a:gd name="connsiteX3-113" fmla="*/ 5725245 w 7826216"/>
              <a:gd name="connsiteY3-114" fmla="*/ 382 h 1327197"/>
              <a:gd name="connsiteX4-115" fmla="*/ 7826216 w 7826216"/>
              <a:gd name="connsiteY4-116" fmla="*/ 1315472 h 1327197"/>
              <a:gd name="connsiteX0-117" fmla="*/ 0 w 7826216"/>
              <a:gd name="connsiteY0-118" fmla="*/ 1008617 h 1327197"/>
              <a:gd name="connsiteX1-119" fmla="*/ 1650430 w 7826216"/>
              <a:gd name="connsiteY1-120" fmla="*/ 14364 h 1327197"/>
              <a:gd name="connsiteX2-121" fmla="*/ 3737105 w 7826216"/>
              <a:gd name="connsiteY2-122" fmla="*/ 1136304 h 1327197"/>
              <a:gd name="connsiteX3-123" fmla="*/ 5725245 w 7826216"/>
              <a:gd name="connsiteY3-124" fmla="*/ 382 h 1327197"/>
              <a:gd name="connsiteX4-125" fmla="*/ 7826216 w 7826216"/>
              <a:gd name="connsiteY4-126" fmla="*/ 1315472 h 1327197"/>
              <a:gd name="connsiteX0-127" fmla="*/ 0 w 7826216"/>
              <a:gd name="connsiteY0-128" fmla="*/ 994938 h 1314128"/>
              <a:gd name="connsiteX1-129" fmla="*/ 1650430 w 7826216"/>
              <a:gd name="connsiteY1-130" fmla="*/ 685 h 1314128"/>
              <a:gd name="connsiteX2-131" fmla="*/ 3737105 w 7826216"/>
              <a:gd name="connsiteY2-132" fmla="*/ 1122625 h 1314128"/>
              <a:gd name="connsiteX3-133" fmla="*/ 5946991 w 7826216"/>
              <a:gd name="connsiteY3-134" fmla="*/ 66216 h 1314128"/>
              <a:gd name="connsiteX4-135" fmla="*/ 7826216 w 7826216"/>
              <a:gd name="connsiteY4-136" fmla="*/ 1301793 h 1314128"/>
              <a:gd name="connsiteX0-137" fmla="*/ 0 w 7826216"/>
              <a:gd name="connsiteY0-138" fmla="*/ 929125 h 1248315"/>
              <a:gd name="connsiteX1-139" fmla="*/ 1641902 w 7826216"/>
              <a:gd name="connsiteY1-140" fmla="*/ 30287 h 1248315"/>
              <a:gd name="connsiteX2-141" fmla="*/ 3737105 w 7826216"/>
              <a:gd name="connsiteY2-142" fmla="*/ 1056812 h 1248315"/>
              <a:gd name="connsiteX3-143" fmla="*/ 5946991 w 7826216"/>
              <a:gd name="connsiteY3-144" fmla="*/ 403 h 1248315"/>
              <a:gd name="connsiteX4-145" fmla="*/ 7826216 w 7826216"/>
              <a:gd name="connsiteY4-146" fmla="*/ 1235980 h 1248315"/>
              <a:gd name="connsiteX0-147" fmla="*/ 0 w 7826216"/>
              <a:gd name="connsiteY0-148" fmla="*/ 929125 h 1248315"/>
              <a:gd name="connsiteX1-149" fmla="*/ 1641902 w 7826216"/>
              <a:gd name="connsiteY1-150" fmla="*/ 30287 h 1248315"/>
              <a:gd name="connsiteX2-151" fmla="*/ 3941795 w 7826216"/>
              <a:gd name="connsiteY2-152" fmla="*/ 1088617 h 1248315"/>
              <a:gd name="connsiteX3-153" fmla="*/ 5946991 w 7826216"/>
              <a:gd name="connsiteY3-154" fmla="*/ 403 h 1248315"/>
              <a:gd name="connsiteX4-155" fmla="*/ 7826216 w 7826216"/>
              <a:gd name="connsiteY4-156" fmla="*/ 1235980 h 1248315"/>
              <a:gd name="connsiteX0-157" fmla="*/ 0 w 7698285"/>
              <a:gd name="connsiteY0-158" fmla="*/ 929138 h 1201018"/>
              <a:gd name="connsiteX1-159" fmla="*/ 1641902 w 7698285"/>
              <a:gd name="connsiteY1-160" fmla="*/ 30300 h 1201018"/>
              <a:gd name="connsiteX2-161" fmla="*/ 3941795 w 7698285"/>
              <a:gd name="connsiteY2-162" fmla="*/ 1088630 h 1201018"/>
              <a:gd name="connsiteX3-163" fmla="*/ 5946991 w 7698285"/>
              <a:gd name="connsiteY3-164" fmla="*/ 416 h 1201018"/>
              <a:gd name="connsiteX4-165" fmla="*/ 7698285 w 7698285"/>
              <a:gd name="connsiteY4-166" fmla="*/ 1188285 h 1201018"/>
              <a:gd name="connsiteX0-167" fmla="*/ 0 w 7698285"/>
              <a:gd name="connsiteY0-168" fmla="*/ 929194 h 1188341"/>
              <a:gd name="connsiteX1-169" fmla="*/ 1641902 w 7698285"/>
              <a:gd name="connsiteY1-170" fmla="*/ 30356 h 1188341"/>
              <a:gd name="connsiteX2-171" fmla="*/ 3941795 w 7698285"/>
              <a:gd name="connsiteY2-172" fmla="*/ 1088686 h 1188341"/>
              <a:gd name="connsiteX3-173" fmla="*/ 5946991 w 7698285"/>
              <a:gd name="connsiteY3-174" fmla="*/ 472 h 1188341"/>
              <a:gd name="connsiteX4-175" fmla="*/ 7698285 w 7698285"/>
              <a:gd name="connsiteY4-176" fmla="*/ 1188341 h 1188341"/>
              <a:gd name="connsiteX0-177" fmla="*/ 0 w 7766515"/>
              <a:gd name="connsiteY0-178" fmla="*/ 1064367 h 1188341"/>
              <a:gd name="connsiteX1-179" fmla="*/ 1710132 w 7766515"/>
              <a:gd name="connsiteY1-180" fmla="*/ 30356 h 1188341"/>
              <a:gd name="connsiteX2-181" fmla="*/ 4010025 w 7766515"/>
              <a:gd name="connsiteY2-182" fmla="*/ 1088686 h 1188341"/>
              <a:gd name="connsiteX3-183" fmla="*/ 6015221 w 7766515"/>
              <a:gd name="connsiteY3-184" fmla="*/ 472 h 1188341"/>
              <a:gd name="connsiteX4-185" fmla="*/ 7766515 w 7766515"/>
              <a:gd name="connsiteY4-186" fmla="*/ 1188341 h 1188341"/>
              <a:gd name="connsiteX0-187" fmla="*/ 0 w 7809158"/>
              <a:gd name="connsiteY0-188" fmla="*/ 682705 h 1188341"/>
              <a:gd name="connsiteX1-189" fmla="*/ 1752775 w 7809158"/>
              <a:gd name="connsiteY1-190" fmla="*/ 30356 h 1188341"/>
              <a:gd name="connsiteX2-191" fmla="*/ 4052668 w 7809158"/>
              <a:gd name="connsiteY2-192" fmla="*/ 1088686 h 1188341"/>
              <a:gd name="connsiteX3-193" fmla="*/ 6057864 w 7809158"/>
              <a:gd name="connsiteY3-194" fmla="*/ 472 h 1188341"/>
              <a:gd name="connsiteX4-195" fmla="*/ 7809158 w 7809158"/>
              <a:gd name="connsiteY4-196" fmla="*/ 1188341 h 1188341"/>
              <a:gd name="connsiteX0-197" fmla="*/ 0 w 7809158"/>
              <a:gd name="connsiteY0-198" fmla="*/ 682705 h 1188341"/>
              <a:gd name="connsiteX1-199" fmla="*/ 1752775 w 7809158"/>
              <a:gd name="connsiteY1-200" fmla="*/ 30356 h 1188341"/>
              <a:gd name="connsiteX2-201" fmla="*/ 4052668 w 7809158"/>
              <a:gd name="connsiteY2-202" fmla="*/ 1088686 h 1188341"/>
              <a:gd name="connsiteX3-203" fmla="*/ 6057864 w 7809158"/>
              <a:gd name="connsiteY3-204" fmla="*/ 472 h 1188341"/>
              <a:gd name="connsiteX4-205" fmla="*/ 7809158 w 7809158"/>
              <a:gd name="connsiteY4-206" fmla="*/ 1188341 h 1188341"/>
              <a:gd name="connsiteX0-207" fmla="*/ 0 w 7800630"/>
              <a:gd name="connsiteY0-208" fmla="*/ 1104124 h 1188341"/>
              <a:gd name="connsiteX1-209" fmla="*/ 1744247 w 7800630"/>
              <a:gd name="connsiteY1-210" fmla="*/ 30356 h 1188341"/>
              <a:gd name="connsiteX2-211" fmla="*/ 4044140 w 7800630"/>
              <a:gd name="connsiteY2-212" fmla="*/ 1088686 h 1188341"/>
              <a:gd name="connsiteX3-213" fmla="*/ 6049336 w 7800630"/>
              <a:gd name="connsiteY3-214" fmla="*/ 472 h 1188341"/>
              <a:gd name="connsiteX4-215" fmla="*/ 7800630 w 7800630"/>
              <a:gd name="connsiteY4-216" fmla="*/ 1188341 h 1188341"/>
              <a:gd name="connsiteX0-217" fmla="*/ 0 w 7800630"/>
              <a:gd name="connsiteY0-218" fmla="*/ 1120027 h 1188341"/>
              <a:gd name="connsiteX1-219" fmla="*/ 1744247 w 7800630"/>
              <a:gd name="connsiteY1-220" fmla="*/ 30356 h 1188341"/>
              <a:gd name="connsiteX2-221" fmla="*/ 4044140 w 7800630"/>
              <a:gd name="connsiteY2-222" fmla="*/ 1088686 h 1188341"/>
              <a:gd name="connsiteX3-223" fmla="*/ 6049336 w 7800630"/>
              <a:gd name="connsiteY3-224" fmla="*/ 472 h 1188341"/>
              <a:gd name="connsiteX4-225" fmla="*/ 7800630 w 7800630"/>
              <a:gd name="connsiteY4-226" fmla="*/ 1188341 h 1188341"/>
              <a:gd name="connsiteX0-227" fmla="*/ 0 w 7800630"/>
              <a:gd name="connsiteY0-228" fmla="*/ 1120027 h 1188341"/>
              <a:gd name="connsiteX1-229" fmla="*/ 1744247 w 7800630"/>
              <a:gd name="connsiteY1-230" fmla="*/ 30356 h 1188341"/>
              <a:gd name="connsiteX2-231" fmla="*/ 4044140 w 7800630"/>
              <a:gd name="connsiteY2-232" fmla="*/ 1088686 h 1188341"/>
              <a:gd name="connsiteX3-233" fmla="*/ 6049336 w 7800630"/>
              <a:gd name="connsiteY3-234" fmla="*/ 472 h 1188341"/>
              <a:gd name="connsiteX4-235" fmla="*/ 7800630 w 7800630"/>
              <a:gd name="connsiteY4-236" fmla="*/ 1188341 h 1188341"/>
              <a:gd name="connsiteX0-237" fmla="*/ 0 w 7851801"/>
              <a:gd name="connsiteY0-238" fmla="*/ 1120082 h 1120082"/>
              <a:gd name="connsiteX1-239" fmla="*/ 1744247 w 7851801"/>
              <a:gd name="connsiteY1-240" fmla="*/ 30411 h 1120082"/>
              <a:gd name="connsiteX2-241" fmla="*/ 4044140 w 7851801"/>
              <a:gd name="connsiteY2-242" fmla="*/ 1088741 h 1120082"/>
              <a:gd name="connsiteX3-243" fmla="*/ 6049336 w 7851801"/>
              <a:gd name="connsiteY3-244" fmla="*/ 527 h 1120082"/>
              <a:gd name="connsiteX4-245" fmla="*/ 7851801 w 7851801"/>
              <a:gd name="connsiteY4-246" fmla="*/ 1061175 h 1120082"/>
              <a:gd name="connsiteX0-247" fmla="*/ 0 w 7851801"/>
              <a:gd name="connsiteY0-248" fmla="*/ 1120082 h 1120082"/>
              <a:gd name="connsiteX1-249" fmla="*/ 1744247 w 7851801"/>
              <a:gd name="connsiteY1-250" fmla="*/ 30411 h 1120082"/>
              <a:gd name="connsiteX2-251" fmla="*/ 4044140 w 7851801"/>
              <a:gd name="connsiteY2-252" fmla="*/ 1088741 h 1120082"/>
              <a:gd name="connsiteX3-253" fmla="*/ 6049336 w 7851801"/>
              <a:gd name="connsiteY3-254" fmla="*/ 527 h 1120082"/>
              <a:gd name="connsiteX4-255" fmla="*/ 7851801 w 7851801"/>
              <a:gd name="connsiteY4-256" fmla="*/ 1061175 h 1120082"/>
              <a:gd name="connsiteX0-257" fmla="*/ 0 w 7851801"/>
              <a:gd name="connsiteY0-258" fmla="*/ 1120082 h 1120082"/>
              <a:gd name="connsiteX1-259" fmla="*/ 1744247 w 7851801"/>
              <a:gd name="connsiteY1-260" fmla="*/ 30411 h 1120082"/>
              <a:gd name="connsiteX2-261" fmla="*/ 4044140 w 7851801"/>
              <a:gd name="connsiteY2-262" fmla="*/ 1088741 h 1120082"/>
              <a:gd name="connsiteX3-263" fmla="*/ 6049336 w 7851801"/>
              <a:gd name="connsiteY3-264" fmla="*/ 527 h 1120082"/>
              <a:gd name="connsiteX4-265" fmla="*/ 7851801 w 7851801"/>
              <a:gd name="connsiteY4-266" fmla="*/ 1061175 h 1120082"/>
              <a:gd name="connsiteX0-267" fmla="*/ 0 w 7851801"/>
              <a:gd name="connsiteY0-268" fmla="*/ 1119555 h 1119555"/>
              <a:gd name="connsiteX1-269" fmla="*/ 1744247 w 7851801"/>
              <a:gd name="connsiteY1-270" fmla="*/ 29884 h 1119555"/>
              <a:gd name="connsiteX2-271" fmla="*/ 4044140 w 7851801"/>
              <a:gd name="connsiteY2-272" fmla="*/ 1088214 h 1119555"/>
              <a:gd name="connsiteX3-273" fmla="*/ 6049336 w 7851801"/>
              <a:gd name="connsiteY3-274" fmla="*/ 0 h 1119555"/>
              <a:gd name="connsiteX4-275" fmla="*/ 7851801 w 7851801"/>
              <a:gd name="connsiteY4-276" fmla="*/ 1060648 h 1119555"/>
              <a:gd name="connsiteX0-277" fmla="*/ 0 w 7851801"/>
              <a:gd name="connsiteY0-278" fmla="*/ 1119555 h 1119555"/>
              <a:gd name="connsiteX1-279" fmla="*/ 1744247 w 7851801"/>
              <a:gd name="connsiteY1-280" fmla="*/ 29884 h 1119555"/>
              <a:gd name="connsiteX2-281" fmla="*/ 4044140 w 7851801"/>
              <a:gd name="connsiteY2-282" fmla="*/ 1088214 h 1119555"/>
              <a:gd name="connsiteX3-283" fmla="*/ 6049336 w 7851801"/>
              <a:gd name="connsiteY3-284" fmla="*/ 0 h 1119555"/>
              <a:gd name="connsiteX4-285" fmla="*/ 7851801 w 7851801"/>
              <a:gd name="connsiteY4-286" fmla="*/ 1060648 h 1119555"/>
              <a:gd name="connsiteX0-287" fmla="*/ 0 w 7851801"/>
              <a:gd name="connsiteY0-288" fmla="*/ 1119555 h 1119555"/>
              <a:gd name="connsiteX1-289" fmla="*/ 2349784 w 7851801"/>
              <a:gd name="connsiteY1-290" fmla="*/ 13981 h 1119555"/>
              <a:gd name="connsiteX2-291" fmla="*/ 4044140 w 7851801"/>
              <a:gd name="connsiteY2-292" fmla="*/ 1088214 h 1119555"/>
              <a:gd name="connsiteX3-293" fmla="*/ 6049336 w 7851801"/>
              <a:gd name="connsiteY3-294" fmla="*/ 0 h 1119555"/>
              <a:gd name="connsiteX4-295" fmla="*/ 7851801 w 7851801"/>
              <a:gd name="connsiteY4-296" fmla="*/ 1060648 h 1119555"/>
              <a:gd name="connsiteX0-297" fmla="*/ 0 w 7118332"/>
              <a:gd name="connsiteY0-298" fmla="*/ 1079799 h 1088237"/>
              <a:gd name="connsiteX1-299" fmla="*/ 1616315 w 7118332"/>
              <a:gd name="connsiteY1-300" fmla="*/ 13981 h 1088237"/>
              <a:gd name="connsiteX2-301" fmla="*/ 3310671 w 7118332"/>
              <a:gd name="connsiteY2-302" fmla="*/ 1088214 h 1088237"/>
              <a:gd name="connsiteX3-303" fmla="*/ 5315867 w 7118332"/>
              <a:gd name="connsiteY3-304" fmla="*/ 0 h 1088237"/>
              <a:gd name="connsiteX4-305" fmla="*/ 7118332 w 7118332"/>
              <a:gd name="connsiteY4-306" fmla="*/ 1060648 h 1088237"/>
              <a:gd name="connsiteX0-307" fmla="*/ 0 w 7118332"/>
              <a:gd name="connsiteY0-308" fmla="*/ 1079799 h 1088237"/>
              <a:gd name="connsiteX1-309" fmla="*/ 1616315 w 7118332"/>
              <a:gd name="connsiteY1-310" fmla="*/ 13981 h 1088237"/>
              <a:gd name="connsiteX2-311" fmla="*/ 3310671 w 7118332"/>
              <a:gd name="connsiteY2-312" fmla="*/ 1088214 h 1088237"/>
              <a:gd name="connsiteX3-313" fmla="*/ 5315867 w 7118332"/>
              <a:gd name="connsiteY3-314" fmla="*/ 0 h 1088237"/>
              <a:gd name="connsiteX4-315" fmla="*/ 7118332 w 7118332"/>
              <a:gd name="connsiteY4-316" fmla="*/ 1060648 h 1088237"/>
              <a:gd name="connsiteX0-317" fmla="*/ 0 w 7118332"/>
              <a:gd name="connsiteY0-318" fmla="*/ 1065820 h 1074258"/>
              <a:gd name="connsiteX1-319" fmla="*/ 1616315 w 7118332"/>
              <a:gd name="connsiteY1-320" fmla="*/ 2 h 1074258"/>
              <a:gd name="connsiteX2-321" fmla="*/ 3310671 w 7118332"/>
              <a:gd name="connsiteY2-322" fmla="*/ 1074235 h 1074258"/>
              <a:gd name="connsiteX3-323" fmla="*/ 4974720 w 7118332"/>
              <a:gd name="connsiteY3-324" fmla="*/ 1924 h 1074258"/>
              <a:gd name="connsiteX4-325" fmla="*/ 7118332 w 7118332"/>
              <a:gd name="connsiteY4-326" fmla="*/ 1046669 h 1074258"/>
              <a:gd name="connsiteX0-327" fmla="*/ 0 w 6623667"/>
              <a:gd name="connsiteY0-328" fmla="*/ 1065820 h 1074258"/>
              <a:gd name="connsiteX1-329" fmla="*/ 1616315 w 6623667"/>
              <a:gd name="connsiteY1-330" fmla="*/ 2 h 1074258"/>
              <a:gd name="connsiteX2-331" fmla="*/ 3310671 w 6623667"/>
              <a:gd name="connsiteY2-332" fmla="*/ 1074235 h 1074258"/>
              <a:gd name="connsiteX3-333" fmla="*/ 4974720 w 6623667"/>
              <a:gd name="connsiteY3-334" fmla="*/ 1924 h 1074258"/>
              <a:gd name="connsiteX4-335" fmla="*/ 6623667 w 6623667"/>
              <a:gd name="connsiteY4-336" fmla="*/ 1038718 h 1074258"/>
              <a:gd name="connsiteX0-337" fmla="*/ 0 w 6478679"/>
              <a:gd name="connsiteY0-338" fmla="*/ 1065820 h 1074258"/>
              <a:gd name="connsiteX1-339" fmla="*/ 1616315 w 6478679"/>
              <a:gd name="connsiteY1-340" fmla="*/ 2 h 1074258"/>
              <a:gd name="connsiteX2-341" fmla="*/ 3310671 w 6478679"/>
              <a:gd name="connsiteY2-342" fmla="*/ 1074235 h 1074258"/>
              <a:gd name="connsiteX3-343" fmla="*/ 4974720 w 6478679"/>
              <a:gd name="connsiteY3-344" fmla="*/ 1924 h 1074258"/>
              <a:gd name="connsiteX4-345" fmla="*/ 6478679 w 6478679"/>
              <a:gd name="connsiteY4-346" fmla="*/ 1070523 h 1074258"/>
              <a:gd name="connsiteX0-347" fmla="*/ 0 w 6700425"/>
              <a:gd name="connsiteY0-348" fmla="*/ 1065820 h 1074258"/>
              <a:gd name="connsiteX1-349" fmla="*/ 1616315 w 6700425"/>
              <a:gd name="connsiteY1-350" fmla="*/ 2 h 1074258"/>
              <a:gd name="connsiteX2-351" fmla="*/ 3310671 w 6700425"/>
              <a:gd name="connsiteY2-352" fmla="*/ 1074235 h 1074258"/>
              <a:gd name="connsiteX3-353" fmla="*/ 4974720 w 6700425"/>
              <a:gd name="connsiteY3-354" fmla="*/ 1924 h 1074258"/>
              <a:gd name="connsiteX4-355" fmla="*/ 6700425 w 6700425"/>
              <a:gd name="connsiteY4-356" fmla="*/ 1038717 h 1074258"/>
              <a:gd name="connsiteX0-357" fmla="*/ 0 w 6700425"/>
              <a:gd name="connsiteY0-358" fmla="*/ 1127507 h 1135945"/>
              <a:gd name="connsiteX1-359" fmla="*/ 1616315 w 6700425"/>
              <a:gd name="connsiteY1-360" fmla="*/ 61689 h 1135945"/>
              <a:gd name="connsiteX2-361" fmla="*/ 3310671 w 6700425"/>
              <a:gd name="connsiteY2-362" fmla="*/ 1135922 h 1135945"/>
              <a:gd name="connsiteX3-363" fmla="*/ 5034421 w 6700425"/>
              <a:gd name="connsiteY3-364" fmla="*/ 0 h 1135945"/>
              <a:gd name="connsiteX4-365" fmla="*/ 6700425 w 6700425"/>
              <a:gd name="connsiteY4-366" fmla="*/ 1100404 h 1135945"/>
              <a:gd name="connsiteX0-367" fmla="*/ 0 w 6700425"/>
              <a:gd name="connsiteY0-368" fmla="*/ 1127507 h 1135945"/>
              <a:gd name="connsiteX1-369" fmla="*/ 1616315 w 6700425"/>
              <a:gd name="connsiteY1-370" fmla="*/ 61689 h 1135945"/>
              <a:gd name="connsiteX2-371" fmla="*/ 3310671 w 6700425"/>
              <a:gd name="connsiteY2-372" fmla="*/ 1135922 h 1135945"/>
              <a:gd name="connsiteX3-373" fmla="*/ 5034421 w 6700425"/>
              <a:gd name="connsiteY3-374" fmla="*/ 0 h 1135945"/>
              <a:gd name="connsiteX4-375" fmla="*/ 6700425 w 6700425"/>
              <a:gd name="connsiteY4-376" fmla="*/ 1100404 h 1135945"/>
              <a:gd name="connsiteX0-377" fmla="*/ 0 w 6700425"/>
              <a:gd name="connsiteY0-378" fmla="*/ 1127507 h 1135945"/>
              <a:gd name="connsiteX1-379" fmla="*/ 1616315 w 6700425"/>
              <a:gd name="connsiteY1-380" fmla="*/ 61689 h 1135945"/>
              <a:gd name="connsiteX2-381" fmla="*/ 3310671 w 6700425"/>
              <a:gd name="connsiteY2-382" fmla="*/ 1135922 h 1135945"/>
              <a:gd name="connsiteX3-383" fmla="*/ 5034421 w 6700425"/>
              <a:gd name="connsiteY3-384" fmla="*/ 0 h 1135945"/>
              <a:gd name="connsiteX4-385" fmla="*/ 6700425 w 6700425"/>
              <a:gd name="connsiteY4-386" fmla="*/ 1100404 h 1135945"/>
              <a:gd name="connsiteX0-387" fmla="*/ 0 w 6700425"/>
              <a:gd name="connsiteY0-388" fmla="*/ 1127507 h 1135945"/>
              <a:gd name="connsiteX1-389" fmla="*/ 1616315 w 6700425"/>
              <a:gd name="connsiteY1-390" fmla="*/ 61689 h 1135945"/>
              <a:gd name="connsiteX2-391" fmla="*/ 3310671 w 6700425"/>
              <a:gd name="connsiteY2-392" fmla="*/ 1135922 h 1135945"/>
              <a:gd name="connsiteX3-393" fmla="*/ 5034421 w 6700425"/>
              <a:gd name="connsiteY3-394" fmla="*/ 0 h 1135945"/>
              <a:gd name="connsiteX4-395" fmla="*/ 6700425 w 6700425"/>
              <a:gd name="connsiteY4-396" fmla="*/ 1100404 h 1135945"/>
              <a:gd name="connsiteX0-397" fmla="*/ 0 w 6700425"/>
              <a:gd name="connsiteY0-398" fmla="*/ 1127507 h 1135922"/>
              <a:gd name="connsiteX1-399" fmla="*/ 1616315 w 6700425"/>
              <a:gd name="connsiteY1-400" fmla="*/ 61689 h 1135922"/>
              <a:gd name="connsiteX2-401" fmla="*/ 3310671 w 6700425"/>
              <a:gd name="connsiteY2-402" fmla="*/ 1135922 h 1135922"/>
              <a:gd name="connsiteX3-403" fmla="*/ 5034421 w 6700425"/>
              <a:gd name="connsiteY3-404" fmla="*/ 0 h 1135922"/>
              <a:gd name="connsiteX4-405" fmla="*/ 6700425 w 6700425"/>
              <a:gd name="connsiteY4-406" fmla="*/ 1100404 h 1135922"/>
              <a:gd name="connsiteX0-407" fmla="*/ 0 w 6700425"/>
              <a:gd name="connsiteY0-408" fmla="*/ 1127509 h 1135924"/>
              <a:gd name="connsiteX1-409" fmla="*/ 1616315 w 6700425"/>
              <a:gd name="connsiteY1-410" fmla="*/ 61691 h 1135924"/>
              <a:gd name="connsiteX2-411" fmla="*/ 3310671 w 6700425"/>
              <a:gd name="connsiteY2-412" fmla="*/ 1135924 h 1135924"/>
              <a:gd name="connsiteX3-413" fmla="*/ 5034421 w 6700425"/>
              <a:gd name="connsiteY3-414" fmla="*/ 2 h 1135924"/>
              <a:gd name="connsiteX4-415" fmla="*/ 6700425 w 6700425"/>
              <a:gd name="connsiteY4-416" fmla="*/ 1100406 h 1135924"/>
              <a:gd name="connsiteX0-417" fmla="*/ 0 w 6700425"/>
              <a:gd name="connsiteY0-418" fmla="*/ 1127509 h 1135924"/>
              <a:gd name="connsiteX1-419" fmla="*/ 1616315 w 6700425"/>
              <a:gd name="connsiteY1-420" fmla="*/ 61691 h 1135924"/>
              <a:gd name="connsiteX2-421" fmla="*/ 3310671 w 6700425"/>
              <a:gd name="connsiteY2-422" fmla="*/ 1135924 h 1135924"/>
              <a:gd name="connsiteX3-423" fmla="*/ 5034421 w 6700425"/>
              <a:gd name="connsiteY3-424" fmla="*/ 2 h 1135924"/>
              <a:gd name="connsiteX4-425" fmla="*/ 6700425 w 6700425"/>
              <a:gd name="connsiteY4-426" fmla="*/ 1100406 h 1135924"/>
              <a:gd name="connsiteX0-427" fmla="*/ 0 w 6700425"/>
              <a:gd name="connsiteY0-428" fmla="*/ 1127509 h 1135924"/>
              <a:gd name="connsiteX1-429" fmla="*/ 1616315 w 6700425"/>
              <a:gd name="connsiteY1-430" fmla="*/ 61691 h 1135924"/>
              <a:gd name="connsiteX2-431" fmla="*/ 3310671 w 6700425"/>
              <a:gd name="connsiteY2-432" fmla="*/ 1135924 h 1135924"/>
              <a:gd name="connsiteX3-433" fmla="*/ 5034421 w 6700425"/>
              <a:gd name="connsiteY3-434" fmla="*/ 2 h 1135924"/>
              <a:gd name="connsiteX4-435" fmla="*/ 6700425 w 6700425"/>
              <a:gd name="connsiteY4-436" fmla="*/ 1072905 h 1135924"/>
              <a:gd name="connsiteX0-437" fmla="*/ 0 w 6715173"/>
              <a:gd name="connsiteY0-438" fmla="*/ 1127509 h 1135924"/>
              <a:gd name="connsiteX1-439" fmla="*/ 1616315 w 6715173"/>
              <a:gd name="connsiteY1-440" fmla="*/ 61691 h 1135924"/>
              <a:gd name="connsiteX2-441" fmla="*/ 3310671 w 6715173"/>
              <a:gd name="connsiteY2-442" fmla="*/ 1135924 h 1135924"/>
              <a:gd name="connsiteX3-443" fmla="*/ 5034421 w 6715173"/>
              <a:gd name="connsiteY3-444" fmla="*/ 2 h 1135924"/>
              <a:gd name="connsiteX4-445" fmla="*/ 6715173 w 6715173"/>
              <a:gd name="connsiteY4-446" fmla="*/ 1059155 h 1135924"/>
            </a:gdLst>
            <a:ahLst/>
            <a:cxnLst>
              <a:cxn ang="0">
                <a:pos x="connsiteX0-1" y="connsiteY0-2"/>
              </a:cxn>
              <a:cxn ang="0">
                <a:pos x="connsiteX1-3" y="connsiteY1-4"/>
              </a:cxn>
              <a:cxn ang="0">
                <a:pos x="connsiteX2-5" y="connsiteY2-6"/>
              </a:cxn>
              <a:cxn ang="0">
                <a:pos x="connsiteX3-7" y="connsiteY3-8"/>
              </a:cxn>
              <a:cxn ang="0">
                <a:pos x="connsiteX4-25" y="connsiteY4-26"/>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latin typeface="Arial" panose="020B0604020202020204"/>
              <a:ea typeface="微软雅黑" panose="020B0503020204020204" pitchFamily="34" charset="-122"/>
              <a:sym typeface="Arial" panose="020B0604020202020204"/>
            </a:endParaRPr>
          </a:p>
        </p:txBody>
      </p:sp>
      <p:grpSp>
        <p:nvGrpSpPr>
          <p:cNvPr id="36" name="组合 35"/>
          <p:cNvGrpSpPr/>
          <p:nvPr/>
        </p:nvGrpSpPr>
        <p:grpSpPr>
          <a:xfrm>
            <a:off x="7143181" y="2647917"/>
            <a:ext cx="1050303" cy="1050303"/>
            <a:chOff x="1979712" y="3723878"/>
            <a:chExt cx="1050303" cy="1050303"/>
          </a:xfrm>
        </p:grpSpPr>
        <p:grpSp>
          <p:nvGrpSpPr>
            <p:cNvPr id="57" name="组合 56"/>
            <p:cNvGrpSpPr/>
            <p:nvPr/>
          </p:nvGrpSpPr>
          <p:grpSpPr>
            <a:xfrm>
              <a:off x="1979712" y="3723878"/>
              <a:ext cx="1050303" cy="1050303"/>
              <a:chOff x="1695226" y="3321784"/>
              <a:chExt cx="1250759" cy="1250759"/>
            </a:xfrm>
          </p:grpSpPr>
          <p:sp>
            <p:nvSpPr>
              <p:cNvPr id="59" name="椭圆 58"/>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Arial" panose="020B0604020202020204"/>
                  <a:ea typeface="微软雅黑" panose="020B0503020204020204" pitchFamily="34" charset="-122"/>
                  <a:sym typeface="Arial" panose="020B0604020202020204"/>
                </a:endParaRPr>
              </a:p>
            </p:txBody>
          </p:sp>
          <p:sp>
            <p:nvSpPr>
              <p:cNvPr id="60" name="椭圆 59"/>
              <p:cNvSpPr/>
              <p:nvPr/>
            </p:nvSpPr>
            <p:spPr>
              <a:xfrm>
                <a:off x="1826937" y="3453495"/>
                <a:ext cx="987336" cy="987336"/>
              </a:xfrm>
              <a:prstGeom prst="ellipse">
                <a:avLst/>
              </a:prstGeom>
              <a:solidFill>
                <a:srgbClr val="00206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grpSp>
        <p:sp>
          <p:nvSpPr>
            <p:cNvPr id="58" name="TextBox 77"/>
            <p:cNvSpPr txBox="1"/>
            <p:nvPr/>
          </p:nvSpPr>
          <p:spPr>
            <a:xfrm>
              <a:off x="2264305" y="3910326"/>
              <a:ext cx="470000" cy="707886"/>
            </a:xfrm>
            <a:prstGeom prst="rect">
              <a:avLst/>
            </a:prstGeom>
            <a:noFill/>
          </p:spPr>
          <p:txBody>
            <a:bodyPr wrap="none" rtlCol="0">
              <a:spAutoFit/>
            </a:bodyPr>
            <a:lstStyle/>
            <a:p>
              <a:pPr algn="ctr"/>
              <a:r>
                <a:rPr lang="en-US" altLang="zh-CN" sz="4000" b="1" dirty="0">
                  <a:solidFill>
                    <a:srgbClr val="FFFFFF"/>
                  </a:solidFill>
                  <a:latin typeface="Arial" panose="020B0604020202020204"/>
                  <a:ea typeface="微软雅黑" panose="020B0503020204020204" pitchFamily="34" charset="-122"/>
                  <a:sym typeface="Arial" panose="020B0604020202020204"/>
                </a:rPr>
                <a:t>5</a:t>
              </a:r>
              <a:endParaRPr lang="zh-CN" altLang="en-US" sz="4000" b="1" dirty="0">
                <a:solidFill>
                  <a:srgbClr val="FFFFFF"/>
                </a:solidFill>
                <a:latin typeface="Arial" panose="020B0604020202020204"/>
                <a:ea typeface="微软雅黑" panose="020B0503020204020204" pitchFamily="34" charset="-122"/>
                <a:sym typeface="Arial" panose="020B0604020202020204"/>
              </a:endParaRPr>
            </a:p>
          </p:txBody>
        </p:sp>
      </p:grpSp>
      <p:grpSp>
        <p:nvGrpSpPr>
          <p:cNvPr id="61" name="组合 60"/>
          <p:cNvGrpSpPr/>
          <p:nvPr/>
        </p:nvGrpSpPr>
        <p:grpSpPr>
          <a:xfrm>
            <a:off x="5600856" y="1565249"/>
            <a:ext cx="1050303" cy="1050303"/>
            <a:chOff x="1979712" y="3723878"/>
            <a:chExt cx="1050303" cy="1050303"/>
          </a:xfrm>
        </p:grpSpPr>
        <p:grpSp>
          <p:nvGrpSpPr>
            <p:cNvPr id="62" name="组合 61"/>
            <p:cNvGrpSpPr/>
            <p:nvPr/>
          </p:nvGrpSpPr>
          <p:grpSpPr>
            <a:xfrm>
              <a:off x="1979712" y="3723878"/>
              <a:ext cx="1050303" cy="1050303"/>
              <a:chOff x="1695226" y="3321784"/>
              <a:chExt cx="1250759" cy="1250759"/>
            </a:xfrm>
          </p:grpSpPr>
          <p:sp>
            <p:nvSpPr>
              <p:cNvPr id="64" name="椭圆 63"/>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Arial" panose="020B0604020202020204"/>
                  <a:ea typeface="微软雅黑" panose="020B0503020204020204" pitchFamily="34" charset="-122"/>
                  <a:sym typeface="Arial" panose="020B0604020202020204"/>
                </a:endParaRPr>
              </a:p>
            </p:txBody>
          </p:sp>
          <p:sp>
            <p:nvSpPr>
              <p:cNvPr id="65" name="椭圆 64"/>
              <p:cNvSpPr/>
              <p:nvPr/>
            </p:nvSpPr>
            <p:spPr>
              <a:xfrm>
                <a:off x="1826937" y="3453495"/>
                <a:ext cx="987336" cy="987336"/>
              </a:xfrm>
              <a:prstGeom prst="ellipse">
                <a:avLst/>
              </a:prstGeom>
              <a:solidFill>
                <a:srgbClr val="00206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grpSp>
        <p:sp>
          <p:nvSpPr>
            <p:cNvPr id="63" name="TextBox 72"/>
            <p:cNvSpPr txBox="1"/>
            <p:nvPr/>
          </p:nvSpPr>
          <p:spPr>
            <a:xfrm>
              <a:off x="2264305" y="3910326"/>
              <a:ext cx="470000" cy="707886"/>
            </a:xfrm>
            <a:prstGeom prst="rect">
              <a:avLst/>
            </a:prstGeom>
            <a:noFill/>
          </p:spPr>
          <p:txBody>
            <a:bodyPr wrap="none" rtlCol="0">
              <a:spAutoFit/>
            </a:bodyPr>
            <a:lstStyle/>
            <a:p>
              <a:pPr algn="ctr"/>
              <a:r>
                <a:rPr lang="en-US" altLang="zh-CN" sz="4000" b="1" dirty="0">
                  <a:solidFill>
                    <a:srgbClr val="FFFFFF"/>
                  </a:solidFill>
                  <a:latin typeface="Arial" panose="020B0604020202020204"/>
                  <a:ea typeface="微软雅黑" panose="020B0503020204020204" pitchFamily="34" charset="-122"/>
                  <a:sym typeface="Arial" panose="020B0604020202020204"/>
                </a:rPr>
                <a:t>4</a:t>
              </a:r>
              <a:endParaRPr lang="zh-CN" altLang="en-US" sz="4000" b="1" dirty="0">
                <a:solidFill>
                  <a:srgbClr val="FFFFFF"/>
                </a:solidFill>
                <a:latin typeface="Arial" panose="020B0604020202020204"/>
                <a:ea typeface="微软雅黑" panose="020B0503020204020204" pitchFamily="34" charset="-122"/>
                <a:sym typeface="Arial" panose="020B0604020202020204"/>
              </a:endParaRPr>
            </a:p>
          </p:txBody>
        </p:sp>
      </p:grpSp>
      <p:grpSp>
        <p:nvGrpSpPr>
          <p:cNvPr id="66" name="组合 65"/>
          <p:cNvGrpSpPr/>
          <p:nvPr/>
        </p:nvGrpSpPr>
        <p:grpSpPr>
          <a:xfrm>
            <a:off x="4008788" y="2650771"/>
            <a:ext cx="1050303" cy="1050303"/>
            <a:chOff x="1979712" y="3723878"/>
            <a:chExt cx="1050303" cy="1050303"/>
          </a:xfrm>
        </p:grpSpPr>
        <p:grpSp>
          <p:nvGrpSpPr>
            <p:cNvPr id="67" name="组合 66"/>
            <p:cNvGrpSpPr/>
            <p:nvPr/>
          </p:nvGrpSpPr>
          <p:grpSpPr>
            <a:xfrm>
              <a:off x="1979712" y="3723878"/>
              <a:ext cx="1050303" cy="1050303"/>
              <a:chOff x="1695226" y="3321784"/>
              <a:chExt cx="1250759" cy="1250759"/>
            </a:xfrm>
          </p:grpSpPr>
          <p:sp>
            <p:nvSpPr>
              <p:cNvPr id="69" name="椭圆 68"/>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Arial" panose="020B0604020202020204"/>
                  <a:ea typeface="微软雅黑" panose="020B0503020204020204" pitchFamily="34" charset="-122"/>
                  <a:sym typeface="Arial" panose="020B0604020202020204"/>
                </a:endParaRPr>
              </a:p>
            </p:txBody>
          </p:sp>
          <p:sp>
            <p:nvSpPr>
              <p:cNvPr id="70" name="椭圆 69"/>
              <p:cNvSpPr/>
              <p:nvPr/>
            </p:nvSpPr>
            <p:spPr>
              <a:xfrm>
                <a:off x="1826937" y="3453495"/>
                <a:ext cx="987336" cy="987336"/>
              </a:xfrm>
              <a:prstGeom prst="ellipse">
                <a:avLst/>
              </a:prstGeom>
              <a:solidFill>
                <a:srgbClr val="00206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grpSp>
        <p:sp>
          <p:nvSpPr>
            <p:cNvPr id="68" name="TextBox 67"/>
            <p:cNvSpPr txBox="1"/>
            <p:nvPr/>
          </p:nvSpPr>
          <p:spPr>
            <a:xfrm>
              <a:off x="2264305" y="3910326"/>
              <a:ext cx="470000" cy="707886"/>
            </a:xfrm>
            <a:prstGeom prst="rect">
              <a:avLst/>
            </a:prstGeom>
            <a:noFill/>
          </p:spPr>
          <p:txBody>
            <a:bodyPr wrap="none" rtlCol="0">
              <a:spAutoFit/>
            </a:bodyPr>
            <a:lstStyle/>
            <a:p>
              <a:pPr algn="ctr"/>
              <a:r>
                <a:rPr lang="en-US" altLang="zh-CN" sz="4000" b="1" dirty="0">
                  <a:solidFill>
                    <a:srgbClr val="FFFFFF"/>
                  </a:solidFill>
                  <a:latin typeface="Arial" panose="020B0604020202020204"/>
                  <a:ea typeface="微软雅黑" panose="020B0503020204020204" pitchFamily="34" charset="-122"/>
                  <a:sym typeface="Arial" panose="020B0604020202020204"/>
                </a:rPr>
                <a:t>3</a:t>
              </a:r>
              <a:endParaRPr lang="zh-CN" altLang="en-US" sz="4000" b="1" dirty="0">
                <a:solidFill>
                  <a:srgbClr val="FFFFFF"/>
                </a:solidFill>
                <a:latin typeface="Arial" panose="020B0604020202020204"/>
                <a:ea typeface="微软雅黑" panose="020B0503020204020204" pitchFamily="34" charset="-122"/>
                <a:sym typeface="Arial" panose="020B0604020202020204"/>
              </a:endParaRPr>
            </a:p>
          </p:txBody>
        </p:sp>
      </p:grpSp>
      <p:grpSp>
        <p:nvGrpSpPr>
          <p:cNvPr id="71" name="组合 70"/>
          <p:cNvGrpSpPr/>
          <p:nvPr/>
        </p:nvGrpSpPr>
        <p:grpSpPr>
          <a:xfrm>
            <a:off x="2395306" y="1630403"/>
            <a:ext cx="1050303" cy="1050303"/>
            <a:chOff x="1979712" y="3723878"/>
            <a:chExt cx="1050303" cy="1050303"/>
          </a:xfrm>
        </p:grpSpPr>
        <p:grpSp>
          <p:nvGrpSpPr>
            <p:cNvPr id="72" name="组合 71"/>
            <p:cNvGrpSpPr/>
            <p:nvPr/>
          </p:nvGrpSpPr>
          <p:grpSpPr>
            <a:xfrm>
              <a:off x="1979712" y="3723878"/>
              <a:ext cx="1050303" cy="1050303"/>
              <a:chOff x="1695226" y="3321784"/>
              <a:chExt cx="1250759" cy="1250759"/>
            </a:xfrm>
          </p:grpSpPr>
          <p:sp>
            <p:nvSpPr>
              <p:cNvPr id="74" name="椭圆 73"/>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Arial" panose="020B0604020202020204"/>
                  <a:ea typeface="微软雅黑" panose="020B0503020204020204" pitchFamily="34" charset="-122"/>
                  <a:sym typeface="Arial" panose="020B0604020202020204"/>
                </a:endParaRPr>
              </a:p>
            </p:txBody>
          </p:sp>
          <p:sp>
            <p:nvSpPr>
              <p:cNvPr id="75" name="椭圆 74"/>
              <p:cNvSpPr/>
              <p:nvPr/>
            </p:nvSpPr>
            <p:spPr>
              <a:xfrm>
                <a:off x="1826937" y="3453495"/>
                <a:ext cx="987336" cy="987336"/>
              </a:xfrm>
              <a:prstGeom prst="ellipse">
                <a:avLst/>
              </a:prstGeom>
              <a:solidFill>
                <a:srgbClr val="00206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grpSp>
        <p:sp>
          <p:nvSpPr>
            <p:cNvPr id="73" name="TextBox 62"/>
            <p:cNvSpPr txBox="1"/>
            <p:nvPr/>
          </p:nvSpPr>
          <p:spPr>
            <a:xfrm>
              <a:off x="2264305" y="3910326"/>
              <a:ext cx="470000" cy="707886"/>
            </a:xfrm>
            <a:prstGeom prst="rect">
              <a:avLst/>
            </a:prstGeom>
            <a:noFill/>
          </p:spPr>
          <p:txBody>
            <a:bodyPr wrap="none" rtlCol="0">
              <a:spAutoFit/>
            </a:bodyPr>
            <a:lstStyle/>
            <a:p>
              <a:pPr algn="ctr"/>
              <a:r>
                <a:rPr lang="en-US" altLang="zh-CN" sz="4000" b="1" dirty="0">
                  <a:solidFill>
                    <a:srgbClr val="FFFFFF"/>
                  </a:solidFill>
                  <a:latin typeface="Arial" panose="020B0604020202020204"/>
                  <a:ea typeface="微软雅黑" panose="020B0503020204020204" pitchFamily="34" charset="-122"/>
                  <a:sym typeface="Arial" panose="020B0604020202020204"/>
                </a:rPr>
                <a:t>2</a:t>
              </a:r>
              <a:endParaRPr lang="zh-CN" altLang="en-US" sz="4000" b="1" dirty="0">
                <a:solidFill>
                  <a:srgbClr val="FFFFFF"/>
                </a:solidFill>
                <a:latin typeface="Arial" panose="020B0604020202020204"/>
                <a:ea typeface="微软雅黑" panose="020B0503020204020204" pitchFamily="34" charset="-122"/>
                <a:sym typeface="Arial" panose="020B0604020202020204"/>
              </a:endParaRPr>
            </a:p>
          </p:txBody>
        </p:sp>
      </p:grpSp>
      <p:grpSp>
        <p:nvGrpSpPr>
          <p:cNvPr id="76" name="组合 75"/>
          <p:cNvGrpSpPr/>
          <p:nvPr/>
        </p:nvGrpSpPr>
        <p:grpSpPr>
          <a:xfrm>
            <a:off x="859332" y="2680706"/>
            <a:ext cx="1050303" cy="1050303"/>
            <a:chOff x="1979712" y="3723878"/>
            <a:chExt cx="1050303" cy="1050303"/>
          </a:xfrm>
        </p:grpSpPr>
        <p:grpSp>
          <p:nvGrpSpPr>
            <p:cNvPr id="77" name="组合 76"/>
            <p:cNvGrpSpPr/>
            <p:nvPr/>
          </p:nvGrpSpPr>
          <p:grpSpPr>
            <a:xfrm>
              <a:off x="1979712" y="3723878"/>
              <a:ext cx="1050303" cy="1050303"/>
              <a:chOff x="1695226" y="3321784"/>
              <a:chExt cx="1250759" cy="1250759"/>
            </a:xfrm>
          </p:grpSpPr>
          <p:sp>
            <p:nvSpPr>
              <p:cNvPr id="79" name="椭圆 78"/>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Arial" panose="020B0604020202020204"/>
                  <a:ea typeface="微软雅黑" panose="020B0503020204020204" pitchFamily="34" charset="-122"/>
                  <a:sym typeface="Arial" panose="020B0604020202020204"/>
                </a:endParaRPr>
              </a:p>
            </p:txBody>
          </p:sp>
          <p:sp>
            <p:nvSpPr>
              <p:cNvPr id="80" name="椭圆 79"/>
              <p:cNvSpPr/>
              <p:nvPr/>
            </p:nvSpPr>
            <p:spPr>
              <a:xfrm>
                <a:off x="1826937" y="3453495"/>
                <a:ext cx="987336" cy="987336"/>
              </a:xfrm>
              <a:prstGeom prst="ellipse">
                <a:avLst/>
              </a:prstGeom>
              <a:solidFill>
                <a:srgbClr val="00206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a:ea typeface="微软雅黑" panose="020B0503020204020204" pitchFamily="34" charset="-122"/>
                  <a:sym typeface="Arial" panose="020B0604020202020204"/>
                </a:endParaRPr>
              </a:p>
            </p:txBody>
          </p:sp>
        </p:grpSp>
        <p:sp>
          <p:nvSpPr>
            <p:cNvPr id="78" name="TextBox 59"/>
            <p:cNvSpPr txBox="1"/>
            <p:nvPr/>
          </p:nvSpPr>
          <p:spPr>
            <a:xfrm>
              <a:off x="2264305" y="3910326"/>
              <a:ext cx="470000" cy="707886"/>
            </a:xfrm>
            <a:prstGeom prst="rect">
              <a:avLst/>
            </a:prstGeom>
            <a:noFill/>
          </p:spPr>
          <p:txBody>
            <a:bodyPr wrap="none" rtlCol="0">
              <a:spAutoFit/>
            </a:bodyPr>
            <a:lstStyle/>
            <a:p>
              <a:pPr algn="ctr"/>
              <a:r>
                <a:rPr lang="en-US" altLang="zh-CN" sz="4000" b="1" dirty="0">
                  <a:solidFill>
                    <a:srgbClr val="FFFFFF"/>
                  </a:solidFill>
                  <a:latin typeface="Arial" panose="020B0604020202020204"/>
                  <a:ea typeface="微软雅黑" panose="020B0503020204020204" pitchFamily="34" charset="-122"/>
                  <a:sym typeface="Arial" panose="020B0604020202020204"/>
                </a:rPr>
                <a:t>1</a:t>
              </a:r>
              <a:endParaRPr lang="zh-CN" altLang="en-US" sz="4000" b="1" dirty="0">
                <a:solidFill>
                  <a:srgbClr val="FFFFFF"/>
                </a:solidFill>
                <a:latin typeface="Arial" panose="020B0604020202020204"/>
                <a:ea typeface="微软雅黑" panose="020B0503020204020204" pitchFamily="34" charset="-122"/>
                <a:sym typeface="Arial" panose="020B0604020202020204"/>
              </a:endParaRPr>
            </a:p>
          </p:txBody>
        </p:sp>
      </p:grpSp>
      <p:sp>
        <p:nvSpPr>
          <p:cNvPr id="81" name="TextBox 6"/>
          <p:cNvSpPr txBox="1">
            <a:spLocks noChangeArrowheads="1"/>
          </p:cNvSpPr>
          <p:nvPr/>
        </p:nvSpPr>
        <p:spPr bwMode="auto">
          <a:xfrm>
            <a:off x="476362" y="1903967"/>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prstClr val="black"/>
                </a:solidFill>
                <a:latin typeface="Arial" panose="020B0604020202020204"/>
                <a:ea typeface="微软雅黑" panose="020B0503020204020204" pitchFamily="34" charset="-122"/>
                <a:sym typeface="Arial" panose="020B0604020202020204"/>
              </a:rPr>
              <a:t>标题内容</a:t>
            </a:r>
            <a:endParaRPr lang="zh-CN" altLang="en-US" sz="2000" b="1" dirty="0">
              <a:solidFill>
                <a:prstClr val="black"/>
              </a:solidFill>
              <a:latin typeface="Arial" panose="020B0604020202020204"/>
              <a:ea typeface="微软雅黑" panose="020B0503020204020204" pitchFamily="34" charset="-122"/>
              <a:sym typeface="Arial" panose="020B0604020202020204"/>
            </a:endParaRPr>
          </a:p>
        </p:txBody>
      </p:sp>
      <p:sp>
        <p:nvSpPr>
          <p:cNvPr id="82" name="TextBox 6"/>
          <p:cNvSpPr txBox="1">
            <a:spLocks noChangeArrowheads="1"/>
          </p:cNvSpPr>
          <p:nvPr/>
        </p:nvSpPr>
        <p:spPr bwMode="auto">
          <a:xfrm>
            <a:off x="2060538" y="2904191"/>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prstClr val="black"/>
                </a:solidFill>
                <a:latin typeface="Arial" panose="020B0604020202020204"/>
                <a:ea typeface="微软雅黑" panose="020B0503020204020204" pitchFamily="34" charset="-122"/>
                <a:sym typeface="Arial" panose="020B0604020202020204"/>
              </a:rPr>
              <a:t>标题内容</a:t>
            </a:r>
            <a:endParaRPr lang="zh-CN" altLang="en-US" sz="2000" b="1" dirty="0">
              <a:solidFill>
                <a:prstClr val="black"/>
              </a:solidFill>
              <a:latin typeface="Arial" panose="020B0604020202020204"/>
              <a:ea typeface="微软雅黑" panose="020B0503020204020204" pitchFamily="34" charset="-122"/>
              <a:sym typeface="Arial" panose="020B0604020202020204"/>
            </a:endParaRPr>
          </a:p>
        </p:txBody>
      </p:sp>
      <p:sp>
        <p:nvSpPr>
          <p:cNvPr id="83" name="TextBox 6"/>
          <p:cNvSpPr txBox="1">
            <a:spLocks noChangeArrowheads="1"/>
          </p:cNvSpPr>
          <p:nvPr/>
        </p:nvSpPr>
        <p:spPr bwMode="auto">
          <a:xfrm>
            <a:off x="3658326" y="1901113"/>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prstClr val="black"/>
                </a:solidFill>
                <a:latin typeface="Arial" panose="020B0604020202020204"/>
                <a:ea typeface="微软雅黑" panose="020B0503020204020204" pitchFamily="34" charset="-122"/>
                <a:sym typeface="Arial" panose="020B0604020202020204"/>
              </a:rPr>
              <a:t>标题内容</a:t>
            </a:r>
            <a:endParaRPr lang="zh-CN" altLang="en-US" sz="2000" b="1" dirty="0">
              <a:solidFill>
                <a:prstClr val="black"/>
              </a:solidFill>
              <a:latin typeface="Arial" panose="020B0604020202020204"/>
              <a:ea typeface="微软雅黑" panose="020B0503020204020204" pitchFamily="34" charset="-122"/>
              <a:sym typeface="Arial" panose="020B0604020202020204"/>
            </a:endParaRPr>
          </a:p>
        </p:txBody>
      </p:sp>
      <p:sp>
        <p:nvSpPr>
          <p:cNvPr id="84" name="TextBox 6"/>
          <p:cNvSpPr txBox="1">
            <a:spLocks noChangeArrowheads="1"/>
          </p:cNvSpPr>
          <p:nvPr/>
        </p:nvSpPr>
        <p:spPr bwMode="auto">
          <a:xfrm>
            <a:off x="5220072" y="2918132"/>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prstClr val="black"/>
                </a:solidFill>
                <a:latin typeface="Arial" panose="020B0604020202020204"/>
                <a:ea typeface="微软雅黑" panose="020B0503020204020204" pitchFamily="34" charset="-122"/>
                <a:sym typeface="Arial" panose="020B0604020202020204"/>
              </a:rPr>
              <a:t>标题内容</a:t>
            </a:r>
            <a:endParaRPr lang="zh-CN" altLang="en-US" sz="2000" b="1" dirty="0">
              <a:solidFill>
                <a:prstClr val="black"/>
              </a:solidFill>
              <a:latin typeface="Arial" panose="020B0604020202020204"/>
              <a:ea typeface="微软雅黑" panose="020B0503020204020204" pitchFamily="34" charset="-122"/>
              <a:sym typeface="Arial" panose="020B0604020202020204"/>
            </a:endParaRPr>
          </a:p>
        </p:txBody>
      </p:sp>
      <p:sp>
        <p:nvSpPr>
          <p:cNvPr id="85" name="TextBox 40"/>
          <p:cNvSpPr txBox="1">
            <a:spLocks noChangeArrowheads="1"/>
          </p:cNvSpPr>
          <p:nvPr/>
        </p:nvSpPr>
        <p:spPr bwMode="auto">
          <a:xfrm>
            <a:off x="6732240" y="1883608"/>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prstClr val="black"/>
                </a:solidFill>
                <a:latin typeface="Arial" panose="020B0604020202020204"/>
                <a:ea typeface="微软雅黑" panose="020B0503020204020204" pitchFamily="34" charset="-122"/>
                <a:sym typeface="Arial" panose="020B0604020202020204"/>
              </a:rPr>
              <a:t>标题内容</a:t>
            </a:r>
            <a:endParaRPr lang="zh-CN" altLang="en-US" sz="2000" b="1" dirty="0">
              <a:solidFill>
                <a:prstClr val="black"/>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advTm="699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750"/>
                                        <p:tgtEl>
                                          <p:spTgt spid="3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p:cTn id="18" dur="500" fill="hold"/>
                                        <p:tgtEl>
                                          <p:spTgt spid="76"/>
                                        </p:tgtEl>
                                        <p:attrNameLst>
                                          <p:attrName>ppt_w</p:attrName>
                                        </p:attrNameLst>
                                      </p:cBhvr>
                                      <p:tavLst>
                                        <p:tav tm="0">
                                          <p:val>
                                            <p:fltVal val="0"/>
                                          </p:val>
                                        </p:tav>
                                        <p:tav tm="100000">
                                          <p:val>
                                            <p:strVal val="#ppt_w"/>
                                          </p:val>
                                        </p:tav>
                                      </p:tavLst>
                                    </p:anim>
                                    <p:anim calcmode="lin" valueType="num">
                                      <p:cBhvr>
                                        <p:cTn id="19" dur="500" fill="hold"/>
                                        <p:tgtEl>
                                          <p:spTgt spid="76"/>
                                        </p:tgtEl>
                                        <p:attrNameLst>
                                          <p:attrName>ppt_h</p:attrName>
                                        </p:attrNameLst>
                                      </p:cBhvr>
                                      <p:tavLst>
                                        <p:tav tm="0">
                                          <p:val>
                                            <p:fltVal val="0"/>
                                          </p:val>
                                        </p:tav>
                                        <p:tav tm="100000">
                                          <p:val>
                                            <p:strVal val="#ppt_h"/>
                                          </p:val>
                                        </p:tav>
                                      </p:tavLst>
                                    </p:anim>
                                    <p:animEffect transition="in" filter="fade">
                                      <p:cBhvr>
                                        <p:cTn id="20" dur="500"/>
                                        <p:tgtEl>
                                          <p:spTgt spid="76"/>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left)">
                                      <p:cBhvr>
                                        <p:cTn id="24" dur="2000"/>
                                        <p:tgtEl>
                                          <p:spTgt spid="29"/>
                                        </p:tgtEl>
                                      </p:cBhvr>
                                    </p:animEffect>
                                  </p:childTnLst>
                                </p:cTn>
                              </p:par>
                              <p:par>
                                <p:cTn id="25" presetID="53" presetClass="entr" presetSubtype="16" fill="hold" nodeType="withEffect">
                                  <p:stCondLst>
                                    <p:cond delay="0"/>
                                  </p:stCondLst>
                                  <p:childTnLst>
                                    <p:set>
                                      <p:cBhvr>
                                        <p:cTn id="26" dur="1" fill="hold">
                                          <p:stCondLst>
                                            <p:cond delay="0"/>
                                          </p:stCondLst>
                                        </p:cTn>
                                        <p:tgtEl>
                                          <p:spTgt spid="71"/>
                                        </p:tgtEl>
                                        <p:attrNameLst>
                                          <p:attrName>style.visibility</p:attrName>
                                        </p:attrNameLst>
                                      </p:cBhvr>
                                      <p:to>
                                        <p:strVal val="visible"/>
                                      </p:to>
                                    </p:set>
                                    <p:anim calcmode="lin" valueType="num">
                                      <p:cBhvr>
                                        <p:cTn id="27" dur="500" fill="hold"/>
                                        <p:tgtEl>
                                          <p:spTgt spid="71"/>
                                        </p:tgtEl>
                                        <p:attrNameLst>
                                          <p:attrName>ppt_w</p:attrName>
                                        </p:attrNameLst>
                                      </p:cBhvr>
                                      <p:tavLst>
                                        <p:tav tm="0">
                                          <p:val>
                                            <p:fltVal val="0"/>
                                          </p:val>
                                        </p:tav>
                                        <p:tav tm="100000">
                                          <p:val>
                                            <p:strVal val="#ppt_w"/>
                                          </p:val>
                                        </p:tav>
                                      </p:tavLst>
                                    </p:anim>
                                    <p:anim calcmode="lin" valueType="num">
                                      <p:cBhvr>
                                        <p:cTn id="28" dur="500" fill="hold"/>
                                        <p:tgtEl>
                                          <p:spTgt spid="71"/>
                                        </p:tgtEl>
                                        <p:attrNameLst>
                                          <p:attrName>ppt_h</p:attrName>
                                        </p:attrNameLst>
                                      </p:cBhvr>
                                      <p:tavLst>
                                        <p:tav tm="0">
                                          <p:val>
                                            <p:fltVal val="0"/>
                                          </p:val>
                                        </p:tav>
                                        <p:tav tm="100000">
                                          <p:val>
                                            <p:strVal val="#ppt_h"/>
                                          </p:val>
                                        </p:tav>
                                      </p:tavLst>
                                    </p:anim>
                                    <p:animEffect transition="in" filter="fade">
                                      <p:cBhvr>
                                        <p:cTn id="29" dur="500"/>
                                        <p:tgtEl>
                                          <p:spTgt spid="71"/>
                                        </p:tgtEl>
                                      </p:cBhvr>
                                    </p:animEffect>
                                  </p:childTnLst>
                                </p:cTn>
                              </p:par>
                              <p:par>
                                <p:cTn id="30" presetID="53" presetClass="entr" presetSubtype="16" fill="hold" nodeType="withEffect">
                                  <p:stCondLst>
                                    <p:cond delay="0"/>
                                  </p:stCondLst>
                                  <p:childTnLst>
                                    <p:set>
                                      <p:cBhvr>
                                        <p:cTn id="31" dur="1" fill="hold">
                                          <p:stCondLst>
                                            <p:cond delay="0"/>
                                          </p:stCondLst>
                                        </p:cTn>
                                        <p:tgtEl>
                                          <p:spTgt spid="66"/>
                                        </p:tgtEl>
                                        <p:attrNameLst>
                                          <p:attrName>style.visibility</p:attrName>
                                        </p:attrNameLst>
                                      </p:cBhvr>
                                      <p:to>
                                        <p:strVal val="visible"/>
                                      </p:to>
                                    </p:set>
                                    <p:anim calcmode="lin" valueType="num">
                                      <p:cBhvr>
                                        <p:cTn id="32" dur="500" fill="hold"/>
                                        <p:tgtEl>
                                          <p:spTgt spid="66"/>
                                        </p:tgtEl>
                                        <p:attrNameLst>
                                          <p:attrName>ppt_w</p:attrName>
                                        </p:attrNameLst>
                                      </p:cBhvr>
                                      <p:tavLst>
                                        <p:tav tm="0">
                                          <p:val>
                                            <p:fltVal val="0"/>
                                          </p:val>
                                        </p:tav>
                                        <p:tav tm="100000">
                                          <p:val>
                                            <p:strVal val="#ppt_w"/>
                                          </p:val>
                                        </p:tav>
                                      </p:tavLst>
                                    </p:anim>
                                    <p:anim calcmode="lin" valueType="num">
                                      <p:cBhvr>
                                        <p:cTn id="33" dur="500" fill="hold"/>
                                        <p:tgtEl>
                                          <p:spTgt spid="66"/>
                                        </p:tgtEl>
                                        <p:attrNameLst>
                                          <p:attrName>ppt_h</p:attrName>
                                        </p:attrNameLst>
                                      </p:cBhvr>
                                      <p:tavLst>
                                        <p:tav tm="0">
                                          <p:val>
                                            <p:fltVal val="0"/>
                                          </p:val>
                                        </p:tav>
                                        <p:tav tm="100000">
                                          <p:val>
                                            <p:strVal val="#ppt_h"/>
                                          </p:val>
                                        </p:tav>
                                      </p:tavLst>
                                    </p:anim>
                                    <p:animEffect transition="in" filter="fade">
                                      <p:cBhvr>
                                        <p:cTn id="34" dur="500"/>
                                        <p:tgtEl>
                                          <p:spTgt spid="66"/>
                                        </p:tgtEl>
                                      </p:cBhvr>
                                    </p:animEffect>
                                  </p:childTnLst>
                                </p:cTn>
                              </p:par>
                              <p:par>
                                <p:cTn id="35" presetID="53" presetClass="entr" presetSubtype="16" fill="hold" nodeType="with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p:cTn id="37" dur="500" fill="hold"/>
                                        <p:tgtEl>
                                          <p:spTgt spid="61"/>
                                        </p:tgtEl>
                                        <p:attrNameLst>
                                          <p:attrName>ppt_w</p:attrName>
                                        </p:attrNameLst>
                                      </p:cBhvr>
                                      <p:tavLst>
                                        <p:tav tm="0">
                                          <p:val>
                                            <p:fltVal val="0"/>
                                          </p:val>
                                        </p:tav>
                                        <p:tav tm="100000">
                                          <p:val>
                                            <p:strVal val="#ppt_w"/>
                                          </p:val>
                                        </p:tav>
                                      </p:tavLst>
                                    </p:anim>
                                    <p:anim calcmode="lin" valueType="num">
                                      <p:cBhvr>
                                        <p:cTn id="38" dur="500" fill="hold"/>
                                        <p:tgtEl>
                                          <p:spTgt spid="61"/>
                                        </p:tgtEl>
                                        <p:attrNameLst>
                                          <p:attrName>ppt_h</p:attrName>
                                        </p:attrNameLst>
                                      </p:cBhvr>
                                      <p:tavLst>
                                        <p:tav tm="0">
                                          <p:val>
                                            <p:fltVal val="0"/>
                                          </p:val>
                                        </p:tav>
                                        <p:tav tm="100000">
                                          <p:val>
                                            <p:strVal val="#ppt_h"/>
                                          </p:val>
                                        </p:tav>
                                      </p:tavLst>
                                    </p:anim>
                                    <p:animEffect transition="in" filter="fade">
                                      <p:cBhvr>
                                        <p:cTn id="39" dur="500"/>
                                        <p:tgtEl>
                                          <p:spTgt spid="61"/>
                                        </p:tgtEl>
                                      </p:cBhvr>
                                    </p:animEffect>
                                  </p:childTnLst>
                                </p:cTn>
                              </p:par>
                              <p:par>
                                <p:cTn id="40" presetID="42" presetClass="entr" presetSubtype="0" fill="hold" grpId="0"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fade">
                                      <p:cBhvr>
                                        <p:cTn id="42" dur="1000"/>
                                        <p:tgtEl>
                                          <p:spTgt spid="81"/>
                                        </p:tgtEl>
                                      </p:cBhvr>
                                    </p:animEffect>
                                    <p:anim calcmode="lin" valueType="num">
                                      <p:cBhvr>
                                        <p:cTn id="43" dur="1000" fill="hold"/>
                                        <p:tgtEl>
                                          <p:spTgt spid="81"/>
                                        </p:tgtEl>
                                        <p:attrNameLst>
                                          <p:attrName>ppt_x</p:attrName>
                                        </p:attrNameLst>
                                      </p:cBhvr>
                                      <p:tavLst>
                                        <p:tav tm="0">
                                          <p:val>
                                            <p:strVal val="#ppt_x"/>
                                          </p:val>
                                        </p:tav>
                                        <p:tav tm="100000">
                                          <p:val>
                                            <p:strVal val="#ppt_x"/>
                                          </p:val>
                                        </p:tav>
                                      </p:tavLst>
                                    </p:anim>
                                    <p:anim calcmode="lin" valueType="num">
                                      <p:cBhvr>
                                        <p:cTn id="44" dur="1000" fill="hold"/>
                                        <p:tgtEl>
                                          <p:spTgt spid="81"/>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800"/>
                                  </p:stCondLst>
                                  <p:childTnLst>
                                    <p:set>
                                      <p:cBhvr>
                                        <p:cTn id="46" dur="1" fill="hold">
                                          <p:stCondLst>
                                            <p:cond delay="0"/>
                                          </p:stCondLst>
                                        </p:cTn>
                                        <p:tgtEl>
                                          <p:spTgt spid="82"/>
                                        </p:tgtEl>
                                        <p:attrNameLst>
                                          <p:attrName>style.visibility</p:attrName>
                                        </p:attrNameLst>
                                      </p:cBhvr>
                                      <p:to>
                                        <p:strVal val="visible"/>
                                      </p:to>
                                    </p:set>
                                    <p:animEffect transition="in" filter="fade">
                                      <p:cBhvr>
                                        <p:cTn id="47" dur="1000"/>
                                        <p:tgtEl>
                                          <p:spTgt spid="82"/>
                                        </p:tgtEl>
                                      </p:cBhvr>
                                    </p:animEffect>
                                    <p:anim calcmode="lin" valueType="num">
                                      <p:cBhvr>
                                        <p:cTn id="48" dur="1000" fill="hold"/>
                                        <p:tgtEl>
                                          <p:spTgt spid="82"/>
                                        </p:tgtEl>
                                        <p:attrNameLst>
                                          <p:attrName>ppt_x</p:attrName>
                                        </p:attrNameLst>
                                      </p:cBhvr>
                                      <p:tavLst>
                                        <p:tav tm="0">
                                          <p:val>
                                            <p:strVal val="#ppt_x"/>
                                          </p:val>
                                        </p:tav>
                                        <p:tav tm="100000">
                                          <p:val>
                                            <p:strVal val="#ppt_x"/>
                                          </p:val>
                                        </p:tav>
                                      </p:tavLst>
                                    </p:anim>
                                    <p:anim calcmode="lin" valueType="num">
                                      <p:cBhvr>
                                        <p:cTn id="49" dur="1000" fill="hold"/>
                                        <p:tgtEl>
                                          <p:spTgt spid="8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400"/>
                                  </p:stCondLst>
                                  <p:childTnLst>
                                    <p:set>
                                      <p:cBhvr>
                                        <p:cTn id="51" dur="1" fill="hold">
                                          <p:stCondLst>
                                            <p:cond delay="0"/>
                                          </p:stCondLst>
                                        </p:cTn>
                                        <p:tgtEl>
                                          <p:spTgt spid="83"/>
                                        </p:tgtEl>
                                        <p:attrNameLst>
                                          <p:attrName>style.visibility</p:attrName>
                                        </p:attrNameLst>
                                      </p:cBhvr>
                                      <p:to>
                                        <p:strVal val="visible"/>
                                      </p:to>
                                    </p:set>
                                    <p:animEffect transition="in" filter="fade">
                                      <p:cBhvr>
                                        <p:cTn id="52" dur="1000"/>
                                        <p:tgtEl>
                                          <p:spTgt spid="83"/>
                                        </p:tgtEl>
                                      </p:cBhvr>
                                    </p:animEffect>
                                    <p:anim calcmode="lin" valueType="num">
                                      <p:cBhvr>
                                        <p:cTn id="53" dur="1000" fill="hold"/>
                                        <p:tgtEl>
                                          <p:spTgt spid="83"/>
                                        </p:tgtEl>
                                        <p:attrNameLst>
                                          <p:attrName>ppt_x</p:attrName>
                                        </p:attrNameLst>
                                      </p:cBhvr>
                                      <p:tavLst>
                                        <p:tav tm="0">
                                          <p:val>
                                            <p:strVal val="#ppt_x"/>
                                          </p:val>
                                        </p:tav>
                                        <p:tav tm="100000">
                                          <p:val>
                                            <p:strVal val="#ppt_x"/>
                                          </p:val>
                                        </p:tav>
                                      </p:tavLst>
                                    </p:anim>
                                    <p:anim calcmode="lin" valueType="num">
                                      <p:cBhvr>
                                        <p:cTn id="54" dur="1000" fill="hold"/>
                                        <p:tgtEl>
                                          <p:spTgt spid="83"/>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1900"/>
                                  </p:stCondLst>
                                  <p:childTnLst>
                                    <p:set>
                                      <p:cBhvr>
                                        <p:cTn id="56" dur="1" fill="hold">
                                          <p:stCondLst>
                                            <p:cond delay="0"/>
                                          </p:stCondLst>
                                        </p:cTn>
                                        <p:tgtEl>
                                          <p:spTgt spid="84"/>
                                        </p:tgtEl>
                                        <p:attrNameLst>
                                          <p:attrName>style.visibility</p:attrName>
                                        </p:attrNameLst>
                                      </p:cBhvr>
                                      <p:to>
                                        <p:strVal val="visible"/>
                                      </p:to>
                                    </p:set>
                                    <p:animEffect transition="in" filter="fade">
                                      <p:cBhvr>
                                        <p:cTn id="57" dur="1000"/>
                                        <p:tgtEl>
                                          <p:spTgt spid="84"/>
                                        </p:tgtEl>
                                      </p:cBhvr>
                                    </p:animEffect>
                                    <p:anim calcmode="lin" valueType="num">
                                      <p:cBhvr>
                                        <p:cTn id="58" dur="1000" fill="hold"/>
                                        <p:tgtEl>
                                          <p:spTgt spid="84"/>
                                        </p:tgtEl>
                                        <p:attrNameLst>
                                          <p:attrName>ppt_x</p:attrName>
                                        </p:attrNameLst>
                                      </p:cBhvr>
                                      <p:tavLst>
                                        <p:tav tm="0">
                                          <p:val>
                                            <p:strVal val="#ppt_x"/>
                                          </p:val>
                                        </p:tav>
                                        <p:tav tm="100000">
                                          <p:val>
                                            <p:strVal val="#ppt_x"/>
                                          </p:val>
                                        </p:tav>
                                      </p:tavLst>
                                    </p:anim>
                                    <p:anim calcmode="lin" valueType="num">
                                      <p:cBhvr>
                                        <p:cTn id="59" dur="1000" fill="hold"/>
                                        <p:tgtEl>
                                          <p:spTgt spid="84"/>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1900"/>
                                  </p:stCondLst>
                                  <p:childTnLst>
                                    <p:set>
                                      <p:cBhvr>
                                        <p:cTn id="61" dur="1" fill="hold">
                                          <p:stCondLst>
                                            <p:cond delay="0"/>
                                          </p:stCondLst>
                                        </p:cTn>
                                        <p:tgtEl>
                                          <p:spTgt spid="85"/>
                                        </p:tgtEl>
                                        <p:attrNameLst>
                                          <p:attrName>style.visibility</p:attrName>
                                        </p:attrNameLst>
                                      </p:cBhvr>
                                      <p:to>
                                        <p:strVal val="visible"/>
                                      </p:to>
                                    </p:set>
                                    <p:animEffect transition="in" filter="fade">
                                      <p:cBhvr>
                                        <p:cTn id="62" dur="1000"/>
                                        <p:tgtEl>
                                          <p:spTgt spid="85"/>
                                        </p:tgtEl>
                                      </p:cBhvr>
                                    </p:animEffect>
                                    <p:anim calcmode="lin" valueType="num">
                                      <p:cBhvr>
                                        <p:cTn id="63" dur="1000" fill="hold"/>
                                        <p:tgtEl>
                                          <p:spTgt spid="85"/>
                                        </p:tgtEl>
                                        <p:attrNameLst>
                                          <p:attrName>ppt_x</p:attrName>
                                        </p:attrNameLst>
                                      </p:cBhvr>
                                      <p:tavLst>
                                        <p:tav tm="0">
                                          <p:val>
                                            <p:strVal val="#ppt_x"/>
                                          </p:val>
                                        </p:tav>
                                        <p:tav tm="100000">
                                          <p:val>
                                            <p:strVal val="#ppt_x"/>
                                          </p:val>
                                        </p:tav>
                                      </p:tavLst>
                                    </p:anim>
                                    <p:anim calcmode="lin" valueType="num">
                                      <p:cBhvr>
                                        <p:cTn id="64" dur="1000" fill="hold"/>
                                        <p:tgtEl>
                                          <p:spTgt spid="85"/>
                                        </p:tgtEl>
                                        <p:attrNameLst>
                                          <p:attrName>ppt_y</p:attrName>
                                        </p:attrNameLst>
                                      </p:cBhvr>
                                      <p:tavLst>
                                        <p:tav tm="0">
                                          <p:val>
                                            <p:strVal val="#ppt_y-.1"/>
                                          </p:val>
                                        </p:tav>
                                        <p:tav tm="100000">
                                          <p:val>
                                            <p:strVal val="#ppt_y"/>
                                          </p:val>
                                        </p:tav>
                                      </p:tavLst>
                                    </p:anim>
                                  </p:childTnLst>
                                </p:cTn>
                              </p:par>
                              <p:par>
                                <p:cTn id="65" presetID="53" presetClass="entr" presetSubtype="16" fill="hold" nodeType="withEffect">
                                  <p:stCondLst>
                                    <p:cond delay="1900"/>
                                  </p:stCondLst>
                                  <p:childTnLst>
                                    <p:set>
                                      <p:cBhvr>
                                        <p:cTn id="66" dur="1" fill="hold">
                                          <p:stCondLst>
                                            <p:cond delay="0"/>
                                          </p:stCondLst>
                                        </p:cTn>
                                        <p:tgtEl>
                                          <p:spTgt spid="36"/>
                                        </p:tgtEl>
                                        <p:attrNameLst>
                                          <p:attrName>style.visibility</p:attrName>
                                        </p:attrNameLst>
                                      </p:cBhvr>
                                      <p:to>
                                        <p:strVal val="visible"/>
                                      </p:to>
                                    </p:set>
                                    <p:anim calcmode="lin" valueType="num">
                                      <p:cBhvr>
                                        <p:cTn id="67" dur="500" fill="hold"/>
                                        <p:tgtEl>
                                          <p:spTgt spid="36"/>
                                        </p:tgtEl>
                                        <p:attrNameLst>
                                          <p:attrName>ppt_w</p:attrName>
                                        </p:attrNameLst>
                                      </p:cBhvr>
                                      <p:tavLst>
                                        <p:tav tm="0">
                                          <p:val>
                                            <p:fltVal val="0"/>
                                          </p:val>
                                        </p:tav>
                                        <p:tav tm="100000">
                                          <p:val>
                                            <p:strVal val="#ppt_w"/>
                                          </p:val>
                                        </p:tav>
                                      </p:tavLst>
                                    </p:anim>
                                    <p:anim calcmode="lin" valueType="num">
                                      <p:cBhvr>
                                        <p:cTn id="68" dur="500" fill="hold"/>
                                        <p:tgtEl>
                                          <p:spTgt spid="36"/>
                                        </p:tgtEl>
                                        <p:attrNameLst>
                                          <p:attrName>ppt_h</p:attrName>
                                        </p:attrNameLst>
                                      </p:cBhvr>
                                      <p:tavLst>
                                        <p:tav tm="0">
                                          <p:val>
                                            <p:fltVal val="0"/>
                                          </p:val>
                                        </p:tav>
                                        <p:tav tm="100000">
                                          <p:val>
                                            <p:strVal val="#ppt_h"/>
                                          </p:val>
                                        </p:tav>
                                      </p:tavLst>
                                    </p:anim>
                                    <p:animEffect transition="in" filter="fade">
                                      <p:cBhvr>
                                        <p:cTn id="6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3" grpId="0"/>
      <p:bldP spid="28" grpId="0"/>
      <p:bldP spid="29" grpId="0" animBg="1"/>
      <p:bldP spid="81" grpId="0"/>
      <p:bldP spid="82" grpId="0"/>
      <p:bldP spid="83" grpId="0"/>
      <p:bldP spid="84" grpId="0"/>
      <p:bldP spid="8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9000" b="-9000"/>
          </a:stretch>
        </a:blipFill>
        <a:effectLst/>
      </p:bgPr>
    </p:bg>
    <p:spTree>
      <p:nvGrpSpPr>
        <p:cNvPr id="1" name=""/>
        <p:cNvGrpSpPr/>
        <p:nvPr/>
      </p:nvGrpSpPr>
      <p:grpSpPr>
        <a:xfrm>
          <a:off x="0" y="0"/>
          <a:ext cx="0" cy="0"/>
          <a:chOff x="0" y="0"/>
          <a:chExt cx="0" cy="0"/>
        </a:xfrm>
      </p:grpSpPr>
      <p:sp>
        <p:nvSpPr>
          <p:cNvPr id="8" name="Freeform 5"/>
          <p:cNvSpPr/>
          <p:nvPr/>
        </p:nvSpPr>
        <p:spPr bwMode="auto">
          <a:xfrm>
            <a:off x="7194551" y="4763"/>
            <a:ext cx="1947863" cy="2874963"/>
          </a:xfrm>
          <a:custGeom>
            <a:avLst/>
            <a:gdLst>
              <a:gd name="T0" fmla="*/ 0 w 1227"/>
              <a:gd name="T1" fmla="*/ 0 h 1811"/>
              <a:gd name="T2" fmla="*/ 1227 w 1227"/>
              <a:gd name="T3" fmla="*/ 0 h 1811"/>
              <a:gd name="T4" fmla="*/ 1227 w 1227"/>
              <a:gd name="T5" fmla="*/ 1811 h 1811"/>
              <a:gd name="T6" fmla="*/ 0 w 1227"/>
              <a:gd name="T7" fmla="*/ 0 h 1811"/>
            </a:gdLst>
            <a:ahLst/>
            <a:cxnLst>
              <a:cxn ang="0">
                <a:pos x="T0" y="T1"/>
              </a:cxn>
              <a:cxn ang="0">
                <a:pos x="T2" y="T3"/>
              </a:cxn>
              <a:cxn ang="0">
                <a:pos x="T4" y="T5"/>
              </a:cxn>
              <a:cxn ang="0">
                <a:pos x="T6" y="T7"/>
              </a:cxn>
            </a:cxnLst>
            <a:rect l="0" t="0" r="r" b="b"/>
            <a:pathLst>
              <a:path w="1227" h="1811">
                <a:moveTo>
                  <a:pt x="0" y="0"/>
                </a:moveTo>
                <a:lnTo>
                  <a:pt x="1227" y="0"/>
                </a:lnTo>
                <a:lnTo>
                  <a:pt x="1227" y="1811"/>
                </a:lnTo>
                <a:lnTo>
                  <a:pt x="0" y="0"/>
                </a:lnTo>
                <a:close/>
              </a:path>
            </a:pathLst>
          </a:custGeom>
          <a:solidFill>
            <a:schemeClr val="tx1">
              <a:lumMod val="50000"/>
              <a:lumOff val="50000"/>
              <a:alpha val="69804"/>
            </a:schemeClr>
          </a:solidFill>
          <a:ln w="6">
            <a:noFill/>
            <a:prstDash val="solid"/>
            <a:round/>
          </a:ln>
        </p:spPr>
        <p:txBody>
          <a:bodyPr vert="horz" wrap="square" lIns="91440" tIns="45720" rIns="91440" bIns="45720" numCol="1" anchor="t" anchorCtr="0" compatLnSpc="1"/>
          <a:lstStyle/>
          <a:p>
            <a:pP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sp>
        <p:nvSpPr>
          <p:cNvPr id="9" name="Freeform 6"/>
          <p:cNvSpPr/>
          <p:nvPr/>
        </p:nvSpPr>
        <p:spPr bwMode="auto">
          <a:xfrm>
            <a:off x="4763" y="4763"/>
            <a:ext cx="6867525" cy="5133975"/>
          </a:xfrm>
          <a:custGeom>
            <a:avLst/>
            <a:gdLst>
              <a:gd name="T0" fmla="*/ 0 w 4326"/>
              <a:gd name="T1" fmla="*/ 0 h 3234"/>
              <a:gd name="T2" fmla="*/ 2135 w 4326"/>
              <a:gd name="T3" fmla="*/ 0 h 3234"/>
              <a:gd name="T4" fmla="*/ 4326 w 4326"/>
              <a:gd name="T5" fmla="*/ 3234 h 3234"/>
              <a:gd name="T6" fmla="*/ 0 w 4326"/>
              <a:gd name="T7" fmla="*/ 3234 h 3234"/>
              <a:gd name="T8" fmla="*/ 0 w 4326"/>
              <a:gd name="T9" fmla="*/ 0 h 3234"/>
            </a:gdLst>
            <a:ahLst/>
            <a:cxnLst>
              <a:cxn ang="0">
                <a:pos x="T0" y="T1"/>
              </a:cxn>
              <a:cxn ang="0">
                <a:pos x="T2" y="T3"/>
              </a:cxn>
              <a:cxn ang="0">
                <a:pos x="T4" y="T5"/>
              </a:cxn>
              <a:cxn ang="0">
                <a:pos x="T6" y="T7"/>
              </a:cxn>
              <a:cxn ang="0">
                <a:pos x="T8" y="T9"/>
              </a:cxn>
            </a:cxnLst>
            <a:rect l="0" t="0" r="r" b="b"/>
            <a:pathLst>
              <a:path w="4326" h="3234">
                <a:moveTo>
                  <a:pt x="0" y="0"/>
                </a:moveTo>
                <a:lnTo>
                  <a:pt x="2135" y="0"/>
                </a:lnTo>
                <a:lnTo>
                  <a:pt x="4326" y="3234"/>
                </a:lnTo>
                <a:lnTo>
                  <a:pt x="0" y="3234"/>
                </a:lnTo>
                <a:lnTo>
                  <a:pt x="0" y="0"/>
                </a:lnTo>
                <a:close/>
              </a:path>
            </a:pathLst>
          </a:custGeom>
          <a:solidFill>
            <a:schemeClr val="bg1">
              <a:alpha val="69804"/>
            </a:schemeClr>
          </a:solidFill>
          <a:ln w="6">
            <a:noFill/>
            <a:prstDash val="solid"/>
            <a:round/>
          </a:ln>
        </p:spPr>
        <p:txBody>
          <a:bodyPr vert="horz" wrap="square" lIns="91440" tIns="45720" rIns="91440" bIns="45720" numCol="1" anchor="t" anchorCtr="0" compatLnSpc="1"/>
          <a:lstStyle/>
          <a:p>
            <a:pP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sp>
        <p:nvSpPr>
          <p:cNvPr id="10" name="Freeform 7"/>
          <p:cNvSpPr>
            <a:spLocks noEditPoints="1"/>
          </p:cNvSpPr>
          <p:nvPr/>
        </p:nvSpPr>
        <p:spPr bwMode="auto">
          <a:xfrm>
            <a:off x="4722813" y="4763"/>
            <a:ext cx="4419600" cy="5133975"/>
          </a:xfrm>
          <a:custGeom>
            <a:avLst/>
            <a:gdLst>
              <a:gd name="T0" fmla="*/ 658 w 2784"/>
              <a:gd name="T1" fmla="*/ 2207 h 3234"/>
              <a:gd name="T2" fmla="*/ 1354 w 2784"/>
              <a:gd name="T3" fmla="*/ 3234 h 3234"/>
              <a:gd name="T4" fmla="*/ 0 w 2784"/>
              <a:gd name="T5" fmla="*/ 3234 h 3234"/>
              <a:gd name="T6" fmla="*/ 658 w 2784"/>
              <a:gd name="T7" fmla="*/ 2207 h 3234"/>
              <a:gd name="T8" fmla="*/ 658 w 2784"/>
              <a:gd name="T9" fmla="*/ 2207 h 3234"/>
              <a:gd name="T10" fmla="*/ 1819 w 2784"/>
              <a:gd name="T11" fmla="*/ 390 h 3234"/>
              <a:gd name="T12" fmla="*/ 2069 w 2784"/>
              <a:gd name="T13" fmla="*/ 0 h 3234"/>
              <a:gd name="T14" fmla="*/ 2784 w 2784"/>
              <a:gd name="T15" fmla="*/ 0 h 3234"/>
              <a:gd name="T16" fmla="*/ 2784 w 2784"/>
              <a:gd name="T17" fmla="*/ 1811 h 3234"/>
              <a:gd name="T18" fmla="*/ 1819 w 2784"/>
              <a:gd name="T19" fmla="*/ 390 h 3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4" h="3234">
                <a:moveTo>
                  <a:pt x="658" y="2207"/>
                </a:moveTo>
                <a:lnTo>
                  <a:pt x="1354" y="3234"/>
                </a:lnTo>
                <a:lnTo>
                  <a:pt x="0" y="3234"/>
                </a:lnTo>
                <a:lnTo>
                  <a:pt x="658" y="2207"/>
                </a:lnTo>
                <a:lnTo>
                  <a:pt x="658" y="2207"/>
                </a:lnTo>
                <a:close/>
                <a:moveTo>
                  <a:pt x="1819" y="390"/>
                </a:moveTo>
                <a:lnTo>
                  <a:pt x="2069" y="0"/>
                </a:lnTo>
                <a:lnTo>
                  <a:pt x="2784" y="0"/>
                </a:lnTo>
                <a:lnTo>
                  <a:pt x="2784" y="1811"/>
                </a:lnTo>
                <a:lnTo>
                  <a:pt x="1819" y="390"/>
                </a:lnTo>
                <a:close/>
              </a:path>
            </a:pathLst>
          </a:custGeom>
          <a:solidFill>
            <a:srgbClr val="002060"/>
          </a:solidFill>
          <a:ln w="6">
            <a:noFill/>
            <a:prstDash val="solid"/>
            <a:round/>
          </a:ln>
        </p:spPr>
        <p:txBody>
          <a:bodyPr vert="horz" wrap="square" lIns="91440" tIns="45720" rIns="91440" bIns="45720" numCol="1" anchor="t" anchorCtr="0" compatLnSpc="1"/>
          <a:lstStyle/>
          <a:p>
            <a:pP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cxnSp>
        <p:nvCxnSpPr>
          <p:cNvPr id="11" name="直接连接符 10"/>
          <p:cNvCxnSpPr/>
          <p:nvPr/>
        </p:nvCxnSpPr>
        <p:spPr>
          <a:xfrm flipV="1">
            <a:off x="467544" y="1975816"/>
            <a:ext cx="3923896" cy="10136"/>
          </a:xfrm>
          <a:prstGeom prst="line">
            <a:avLst/>
          </a:prstGeom>
          <a:ln w="19050">
            <a:solidFill>
              <a:srgbClr val="002060"/>
            </a:solidFill>
            <a:prstDash val="sysDot"/>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494966" y="1568514"/>
            <a:ext cx="1107996" cy="369332"/>
          </a:xfrm>
          <a:prstGeom prst="rect">
            <a:avLst/>
          </a:prstGeom>
          <a:noFill/>
        </p:spPr>
        <p:txBody>
          <a:bodyPr wrap="none" rtlCol="0">
            <a:spAutoFit/>
          </a:bodyPr>
          <a:lstStyle/>
          <a:p>
            <a:pPr defTabSz="913765"/>
            <a:r>
              <a:rPr lang="en-US" altLang="zh-CN" kern="0" dirty="0">
                <a:solidFill>
                  <a:srgbClr val="002060"/>
                </a:solidFill>
                <a:latin typeface="Arial" panose="020B0604020202020204"/>
                <a:ea typeface="微软雅黑" panose="020B0503020204020204" pitchFamily="34" charset="-122"/>
                <a:cs typeface="+mn-ea"/>
                <a:sym typeface="Arial" panose="020B0604020202020204"/>
              </a:rPr>
              <a:t>Contents</a:t>
            </a:r>
            <a:endParaRPr lang="zh-CN" altLang="en-US" kern="0" dirty="0">
              <a:solidFill>
                <a:srgbClr val="002060"/>
              </a:solidFill>
              <a:latin typeface="Arial" panose="020B0604020202020204"/>
              <a:ea typeface="微软雅黑" panose="020B0503020204020204" pitchFamily="34" charset="-122"/>
              <a:cs typeface="+mn-ea"/>
              <a:sym typeface="Arial" panose="020B0604020202020204"/>
            </a:endParaRPr>
          </a:p>
        </p:txBody>
      </p:sp>
      <p:sp>
        <p:nvSpPr>
          <p:cNvPr id="13" name="矩形 12"/>
          <p:cNvSpPr/>
          <p:nvPr/>
        </p:nvSpPr>
        <p:spPr>
          <a:xfrm>
            <a:off x="2545205" y="1433432"/>
            <a:ext cx="902811" cy="523220"/>
          </a:xfrm>
          <a:prstGeom prst="rect">
            <a:avLst/>
          </a:prstGeom>
        </p:spPr>
        <p:txBody>
          <a:bodyPr wrap="none">
            <a:spAutoFit/>
          </a:bodyPr>
          <a:lstStyle/>
          <a:p>
            <a:pPr defTabSz="913765"/>
            <a:r>
              <a:rPr lang="zh-CN" altLang="en-US" sz="2800" b="1" kern="0" dirty="0">
                <a:solidFill>
                  <a:srgbClr val="002060"/>
                </a:solidFill>
                <a:latin typeface="Arial" panose="020B0604020202020204"/>
                <a:ea typeface="微软雅黑" panose="020B0503020204020204" pitchFamily="34" charset="-122"/>
                <a:cs typeface="+mn-ea"/>
                <a:sym typeface="Arial" panose="020B0604020202020204"/>
              </a:rPr>
              <a:t>目录</a:t>
            </a:r>
            <a:endParaRPr lang="zh-CN" altLang="en-US" sz="2800" b="1" kern="0" dirty="0">
              <a:solidFill>
                <a:srgbClr val="002060"/>
              </a:solidFill>
              <a:latin typeface="Arial" panose="020B0604020202020204"/>
              <a:ea typeface="微软雅黑" panose="020B0503020204020204" pitchFamily="34" charset="-122"/>
              <a:cs typeface="+mn-ea"/>
              <a:sym typeface="Arial" panose="020B0604020202020204"/>
            </a:endParaRPr>
          </a:p>
        </p:txBody>
      </p:sp>
      <p:grpSp>
        <p:nvGrpSpPr>
          <p:cNvPr id="14" name="组合 13"/>
          <p:cNvGrpSpPr/>
          <p:nvPr/>
        </p:nvGrpSpPr>
        <p:grpSpPr>
          <a:xfrm>
            <a:off x="3433191" y="1524180"/>
            <a:ext cx="480164" cy="341724"/>
            <a:chOff x="4304043" y="1286668"/>
            <a:chExt cx="3837944" cy="2757793"/>
          </a:xfrm>
          <a:solidFill>
            <a:srgbClr val="002060"/>
          </a:solidFill>
          <a:effectLst>
            <a:outerShdw blurRad="381000" dist="254000" dir="8100000" algn="tr" rotWithShape="0">
              <a:prstClr val="black">
                <a:alpha val="40000"/>
              </a:prstClr>
            </a:outerShdw>
          </a:effectLst>
        </p:grpSpPr>
        <p:sp>
          <p:nvSpPr>
            <p:cNvPr id="15" name="圆角矩形 14"/>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sp>
          <p:nvSpPr>
            <p:cNvPr id="16" name="圆角矩形 15"/>
            <p:cNvSpPr/>
            <p:nvPr/>
          </p:nvSpPr>
          <p:spPr>
            <a:xfrm>
              <a:off x="4351930" y="1330004"/>
              <a:ext cx="3742172" cy="26711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zh-CN" altLang="en-US" kern="0">
                <a:solidFill>
                  <a:sysClr val="windowText" lastClr="000000"/>
                </a:solidFill>
                <a:latin typeface="Arial" panose="020B0604020202020204"/>
                <a:ea typeface="微软雅黑" panose="020B0503020204020204" pitchFamily="34" charset="-122"/>
                <a:cs typeface="+mn-ea"/>
                <a:sym typeface="Arial" panose="020B0604020202020204"/>
              </a:endParaRPr>
            </a:p>
          </p:txBody>
        </p:sp>
      </p:grpSp>
      <p:grpSp>
        <p:nvGrpSpPr>
          <p:cNvPr id="17" name="飞哥PPT目录"/>
          <p:cNvGrpSpPr/>
          <p:nvPr/>
        </p:nvGrpSpPr>
        <p:grpSpPr bwMode="auto">
          <a:xfrm>
            <a:off x="1231425" y="2207752"/>
            <a:ext cx="493854" cy="369332"/>
            <a:chOff x="3050349" y="1839642"/>
            <a:chExt cx="952130" cy="710334"/>
          </a:xfrm>
        </p:grpSpPr>
        <p:sp>
          <p:nvSpPr>
            <p:cNvPr id="18" name="任意多边形 17"/>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200" kern="0">
                <a:solidFill>
                  <a:srgbClr val="000000"/>
                </a:solidFill>
                <a:latin typeface="Arial" panose="020B0604020202020204"/>
                <a:ea typeface="微软雅黑" panose="020B0503020204020204" pitchFamily="34" charset="-122"/>
                <a:cs typeface="+mn-ea"/>
                <a:sym typeface="Arial" panose="020B0604020202020204"/>
              </a:endParaRPr>
            </a:p>
          </p:txBody>
        </p:sp>
        <p:sp>
          <p:nvSpPr>
            <p:cNvPr id="19" name="文本框 6"/>
            <p:cNvSpPr txBox="1">
              <a:spLocks noChangeArrowheads="1"/>
            </p:cNvSpPr>
            <p:nvPr/>
          </p:nvSpPr>
          <p:spPr bwMode="auto">
            <a:xfrm>
              <a:off x="3051361" y="1839642"/>
              <a:ext cx="951118" cy="710334"/>
            </a:xfrm>
            <a:prstGeom prst="rect">
              <a:avLst/>
            </a:prstGeom>
            <a:noFill/>
            <a:ln w="9525">
              <a:noFill/>
              <a:miter lim="800000"/>
            </a:ln>
            <a:effectLst/>
          </p:spPr>
          <p:txBody>
            <a:bodyPr wrap="square">
              <a:spAutoFit/>
            </a:bodyPr>
            <a:lstStyle/>
            <a:p>
              <a:pPr defTabSz="913765"/>
              <a:r>
                <a:rPr lang="en-US" altLang="zh-CN" kern="0" dirty="0">
                  <a:solidFill>
                    <a:schemeClr val="bg1"/>
                  </a:solidFill>
                  <a:latin typeface="Arial" panose="020B0604020202020204"/>
                  <a:ea typeface="微软雅黑" panose="020B0503020204020204" pitchFamily="34" charset="-122"/>
                  <a:cs typeface="+mn-ea"/>
                  <a:sym typeface="Arial" panose="020B0604020202020204"/>
                </a:rPr>
                <a:t>01</a:t>
              </a:r>
              <a:endParaRPr lang="zh-CN" altLang="en-US" kern="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20" name="飞哥PPT目录"/>
          <p:cNvGrpSpPr/>
          <p:nvPr/>
        </p:nvGrpSpPr>
        <p:grpSpPr bwMode="auto">
          <a:xfrm>
            <a:off x="1184493" y="3811316"/>
            <a:ext cx="470029" cy="390810"/>
            <a:chOff x="3037868" y="1844053"/>
            <a:chExt cx="906280" cy="753401"/>
          </a:xfrm>
        </p:grpSpPr>
        <p:sp>
          <p:nvSpPr>
            <p:cNvPr id="21" name="任意多边形 20"/>
            <p:cNvSpPr/>
            <p:nvPr/>
          </p:nvSpPr>
          <p:spPr>
            <a:xfrm rot="8100000" flipV="1">
              <a:off x="3050206" y="1844053"/>
              <a:ext cx="834142" cy="678154"/>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200" kern="0">
                <a:solidFill>
                  <a:srgbClr val="000000"/>
                </a:solidFill>
                <a:latin typeface="Arial" panose="020B0604020202020204"/>
                <a:ea typeface="微软雅黑" panose="020B0503020204020204" pitchFamily="34" charset="-122"/>
                <a:cs typeface="+mn-ea"/>
                <a:sym typeface="Arial" panose="020B0604020202020204"/>
              </a:endParaRPr>
            </a:p>
          </p:txBody>
        </p:sp>
        <p:sp>
          <p:nvSpPr>
            <p:cNvPr id="22" name="文本框 39"/>
            <p:cNvSpPr txBox="1">
              <a:spLocks noChangeArrowheads="1"/>
            </p:cNvSpPr>
            <p:nvPr/>
          </p:nvSpPr>
          <p:spPr bwMode="auto">
            <a:xfrm>
              <a:off x="3037868" y="1885458"/>
              <a:ext cx="906280" cy="711996"/>
            </a:xfrm>
            <a:prstGeom prst="rect">
              <a:avLst/>
            </a:prstGeom>
            <a:noFill/>
            <a:ln w="9525">
              <a:noFill/>
              <a:miter lim="800000"/>
            </a:ln>
          </p:spPr>
          <p:txBody>
            <a:bodyPr wrap="square">
              <a:spAutoFit/>
            </a:bodyPr>
            <a:lstStyle/>
            <a:p>
              <a:pPr defTabSz="913765"/>
              <a:r>
                <a:rPr lang="en-US" altLang="zh-CN" kern="0" dirty="0">
                  <a:solidFill>
                    <a:schemeClr val="bg1"/>
                  </a:solidFill>
                  <a:latin typeface="Arial" panose="020B0604020202020204"/>
                  <a:ea typeface="微软雅黑" panose="020B0503020204020204" pitchFamily="34" charset="-122"/>
                  <a:cs typeface="+mn-ea"/>
                  <a:sym typeface="Arial" panose="020B0604020202020204"/>
                </a:rPr>
                <a:t>04</a:t>
              </a:r>
              <a:endParaRPr lang="zh-CN" altLang="en-US" kern="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23" name="飞哥PPT目录"/>
          <p:cNvGrpSpPr/>
          <p:nvPr/>
        </p:nvGrpSpPr>
        <p:grpSpPr bwMode="auto">
          <a:xfrm>
            <a:off x="1185286" y="3248633"/>
            <a:ext cx="513817" cy="399059"/>
            <a:chOff x="3015664" y="1844084"/>
            <a:chExt cx="990617" cy="769304"/>
          </a:xfrm>
        </p:grpSpPr>
        <p:sp>
          <p:nvSpPr>
            <p:cNvPr id="24" name="任意多边形 23"/>
            <p:cNvSpPr/>
            <p:nvPr/>
          </p:nvSpPr>
          <p:spPr>
            <a:xfrm rot="8100000" flipV="1">
              <a:off x="3050167" y="1844084"/>
              <a:ext cx="834144"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200" kern="0">
                <a:solidFill>
                  <a:srgbClr val="000000"/>
                </a:solidFill>
                <a:latin typeface="Arial" panose="020B0604020202020204"/>
                <a:ea typeface="微软雅黑" panose="020B0503020204020204" pitchFamily="34" charset="-122"/>
                <a:cs typeface="+mn-ea"/>
                <a:sym typeface="Arial" panose="020B0604020202020204"/>
              </a:endParaRPr>
            </a:p>
          </p:txBody>
        </p:sp>
        <p:sp>
          <p:nvSpPr>
            <p:cNvPr id="25" name="文本框 42"/>
            <p:cNvSpPr txBox="1">
              <a:spLocks noChangeArrowheads="1"/>
            </p:cNvSpPr>
            <p:nvPr/>
          </p:nvSpPr>
          <p:spPr bwMode="auto">
            <a:xfrm>
              <a:off x="3015664" y="1901392"/>
              <a:ext cx="990617" cy="711996"/>
            </a:xfrm>
            <a:prstGeom prst="rect">
              <a:avLst/>
            </a:prstGeom>
            <a:noFill/>
            <a:ln w="9525">
              <a:noFill/>
              <a:miter lim="800000"/>
            </a:ln>
          </p:spPr>
          <p:txBody>
            <a:bodyPr wrap="square">
              <a:spAutoFit/>
            </a:bodyPr>
            <a:lstStyle/>
            <a:p>
              <a:pPr defTabSz="913765"/>
              <a:r>
                <a:rPr lang="en-US" altLang="zh-CN" kern="0" dirty="0">
                  <a:solidFill>
                    <a:schemeClr val="bg1"/>
                  </a:solidFill>
                  <a:latin typeface="Arial" panose="020B0604020202020204"/>
                  <a:ea typeface="微软雅黑" panose="020B0503020204020204" pitchFamily="34" charset="-122"/>
                  <a:cs typeface="+mn-ea"/>
                  <a:sym typeface="Arial" panose="020B0604020202020204"/>
                </a:rPr>
                <a:t>03</a:t>
              </a:r>
              <a:endParaRPr lang="zh-CN" altLang="en-US" kern="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29" name="飞哥PPT目录"/>
          <p:cNvGrpSpPr/>
          <p:nvPr/>
        </p:nvGrpSpPr>
        <p:grpSpPr bwMode="auto">
          <a:xfrm>
            <a:off x="1204669" y="2725321"/>
            <a:ext cx="578685" cy="375075"/>
            <a:chOff x="2998768" y="1844085"/>
            <a:chExt cx="1115681" cy="721377"/>
          </a:xfrm>
        </p:grpSpPr>
        <p:sp>
          <p:nvSpPr>
            <p:cNvPr id="30" name="任意多边形 29"/>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defRPr/>
              </a:pPr>
              <a:endParaRPr lang="zh-CN" altLang="en-US" sz="1200" kern="0">
                <a:solidFill>
                  <a:srgbClr val="000000"/>
                </a:solidFill>
                <a:latin typeface="Arial" panose="020B0604020202020204"/>
                <a:ea typeface="微软雅黑" panose="020B0503020204020204" pitchFamily="34" charset="-122"/>
                <a:cs typeface="+mn-ea"/>
                <a:sym typeface="Arial" panose="020B0604020202020204"/>
              </a:endParaRPr>
            </a:p>
          </p:txBody>
        </p:sp>
        <p:sp>
          <p:nvSpPr>
            <p:cNvPr id="31" name="文本框 48"/>
            <p:cNvSpPr txBox="1">
              <a:spLocks noChangeArrowheads="1"/>
            </p:cNvSpPr>
            <p:nvPr/>
          </p:nvSpPr>
          <p:spPr bwMode="auto">
            <a:xfrm>
              <a:off x="2998768" y="1855130"/>
              <a:ext cx="1115681" cy="710332"/>
            </a:xfrm>
            <a:prstGeom prst="rect">
              <a:avLst/>
            </a:prstGeom>
            <a:noFill/>
            <a:ln w="9525">
              <a:noFill/>
              <a:miter lim="800000"/>
            </a:ln>
          </p:spPr>
          <p:txBody>
            <a:bodyPr wrap="square">
              <a:spAutoFit/>
            </a:bodyPr>
            <a:lstStyle/>
            <a:p>
              <a:pPr defTabSz="913765"/>
              <a:r>
                <a:rPr lang="en-US" altLang="zh-CN" kern="0" dirty="0">
                  <a:solidFill>
                    <a:schemeClr val="bg1"/>
                  </a:solidFill>
                  <a:latin typeface="Arial" panose="020B0604020202020204"/>
                  <a:ea typeface="微软雅黑" panose="020B0503020204020204" pitchFamily="34" charset="-122"/>
                  <a:cs typeface="+mn-ea"/>
                  <a:sym typeface="Arial" panose="020B0604020202020204"/>
                </a:rPr>
                <a:t>02</a:t>
              </a:r>
              <a:endParaRPr lang="zh-CN" altLang="en-US" kern="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32" name="飞哥PPT目录"/>
          <p:cNvGrpSpPr/>
          <p:nvPr/>
        </p:nvGrpSpPr>
        <p:grpSpPr>
          <a:xfrm>
            <a:off x="1831251" y="2234878"/>
            <a:ext cx="2109122" cy="338595"/>
            <a:chOff x="4234903" y="1011639"/>
            <a:chExt cx="2569345" cy="412477"/>
          </a:xfrm>
        </p:grpSpPr>
        <p:sp>
          <p:nvSpPr>
            <p:cNvPr id="33" name="圆角矩形 32"/>
            <p:cNvSpPr/>
            <p:nvPr/>
          </p:nvSpPr>
          <p:spPr>
            <a:xfrm>
              <a:off x="4234903" y="1029467"/>
              <a:ext cx="2569345" cy="351085"/>
            </a:xfrm>
            <a:prstGeom prst="roundRect">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defTabSz="913765">
                <a:defRPr/>
              </a:pPr>
              <a:endParaRPr lang="zh-CN" altLang="en-US" sz="2700" kern="0" dirty="0">
                <a:solidFill>
                  <a:srgbClr val="000000"/>
                </a:solidFill>
                <a:latin typeface="Arial" panose="020B0604020202020204"/>
                <a:ea typeface="微软雅黑" panose="020B0503020204020204" pitchFamily="34" charset="-122"/>
                <a:cs typeface="+mn-ea"/>
                <a:sym typeface="Arial" panose="020B0604020202020204"/>
              </a:endParaRPr>
            </a:p>
          </p:txBody>
        </p:sp>
        <p:sp>
          <p:nvSpPr>
            <p:cNvPr id="34" name="矩形 33"/>
            <p:cNvSpPr/>
            <p:nvPr/>
          </p:nvSpPr>
          <p:spPr>
            <a:xfrm>
              <a:off x="4498570" y="1011639"/>
              <a:ext cx="1820488" cy="412477"/>
            </a:xfrm>
            <a:prstGeom prst="rect">
              <a:avLst/>
            </a:prstGeom>
          </p:spPr>
          <p:txBody>
            <a:bodyPr wrap="square" lIns="121960" tIns="60980" rIns="121960" bIns="60980">
              <a:spAutoFit/>
            </a:bodyPr>
            <a:lstStyle/>
            <a:p>
              <a:pPr defTabSz="913765">
                <a:defRPr/>
              </a:pPr>
              <a:r>
                <a:rPr lang="zh-CN" altLang="en-US" sz="1400" b="1" kern="100" dirty="0">
                  <a:solidFill>
                    <a:schemeClr val="bg1"/>
                  </a:solidFill>
                  <a:latin typeface="Arial" panose="020B0604020202020204"/>
                  <a:ea typeface="微软雅黑" panose="020B0503020204020204" pitchFamily="34" charset="-122"/>
                  <a:cs typeface="+mn-ea"/>
                  <a:sym typeface="Arial" panose="020B0604020202020204"/>
                </a:rPr>
                <a:t>年度工作概述</a:t>
              </a:r>
              <a:endParaRPr lang="zh-CN" altLang="zh-CN" sz="1400" b="1" kern="10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35" name="飞哥PPT目录"/>
          <p:cNvGrpSpPr/>
          <p:nvPr/>
        </p:nvGrpSpPr>
        <p:grpSpPr>
          <a:xfrm>
            <a:off x="1817790" y="2752447"/>
            <a:ext cx="2109122" cy="338595"/>
            <a:chOff x="4218505" y="1602700"/>
            <a:chExt cx="2569345" cy="412479"/>
          </a:xfrm>
        </p:grpSpPr>
        <p:sp>
          <p:nvSpPr>
            <p:cNvPr id="36" name="圆角矩形 35"/>
            <p:cNvSpPr/>
            <p:nvPr/>
          </p:nvSpPr>
          <p:spPr>
            <a:xfrm>
              <a:off x="4218505" y="1664094"/>
              <a:ext cx="2569345" cy="351085"/>
            </a:xfrm>
            <a:prstGeom prst="roundRect">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defTabSz="913765">
                <a:defRPr/>
              </a:pPr>
              <a:endParaRPr lang="zh-CN" altLang="en-US" sz="2700" kern="0" dirty="0">
                <a:solidFill>
                  <a:srgbClr val="000000"/>
                </a:solidFill>
                <a:latin typeface="Arial" panose="020B0604020202020204"/>
                <a:ea typeface="微软雅黑" panose="020B0503020204020204" pitchFamily="34" charset="-122"/>
                <a:cs typeface="+mn-ea"/>
                <a:sym typeface="Arial" panose="020B0604020202020204"/>
              </a:endParaRPr>
            </a:p>
          </p:txBody>
        </p:sp>
        <p:sp>
          <p:nvSpPr>
            <p:cNvPr id="37" name="矩形 36"/>
            <p:cNvSpPr/>
            <p:nvPr/>
          </p:nvSpPr>
          <p:spPr>
            <a:xfrm>
              <a:off x="4527124" y="1602700"/>
              <a:ext cx="1820488" cy="412479"/>
            </a:xfrm>
            <a:prstGeom prst="rect">
              <a:avLst/>
            </a:prstGeom>
          </p:spPr>
          <p:txBody>
            <a:bodyPr wrap="square" lIns="121960" tIns="60980" rIns="121960" bIns="60980">
              <a:spAutoFit/>
            </a:bodyPr>
            <a:lstStyle/>
            <a:p>
              <a:pPr defTabSz="913765">
                <a:defRPr/>
              </a:pPr>
              <a:r>
                <a:rPr lang="zh-CN" altLang="en-US" sz="1400" b="1" kern="100" dirty="0">
                  <a:solidFill>
                    <a:schemeClr val="bg1"/>
                  </a:solidFill>
                  <a:latin typeface="Arial" panose="020B0604020202020204"/>
                  <a:ea typeface="微软雅黑" panose="020B0503020204020204" pitchFamily="34" charset="-122"/>
                  <a:cs typeface="+mn-ea"/>
                  <a:sym typeface="Arial" panose="020B0604020202020204"/>
                </a:rPr>
                <a:t>工作完成情况</a:t>
              </a:r>
              <a:endParaRPr lang="zh-CN" altLang="zh-CN" sz="1400" b="1" kern="10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41" name="飞哥PPT目录"/>
          <p:cNvGrpSpPr/>
          <p:nvPr/>
        </p:nvGrpSpPr>
        <p:grpSpPr>
          <a:xfrm>
            <a:off x="1803102" y="3275759"/>
            <a:ext cx="2109122" cy="338595"/>
            <a:chOff x="4234903" y="2971358"/>
            <a:chExt cx="2569345" cy="412478"/>
          </a:xfrm>
        </p:grpSpPr>
        <p:sp>
          <p:nvSpPr>
            <p:cNvPr id="42" name="圆角矩形 41"/>
            <p:cNvSpPr/>
            <p:nvPr/>
          </p:nvSpPr>
          <p:spPr>
            <a:xfrm>
              <a:off x="4234903" y="3008936"/>
              <a:ext cx="2569345" cy="351085"/>
            </a:xfrm>
            <a:prstGeom prst="roundRect">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defTabSz="913765">
                <a:defRPr/>
              </a:pPr>
              <a:endParaRPr lang="zh-CN" altLang="en-US" sz="2700" kern="0" dirty="0">
                <a:solidFill>
                  <a:srgbClr val="000000"/>
                </a:solidFill>
                <a:latin typeface="Arial" panose="020B0604020202020204"/>
                <a:ea typeface="微软雅黑" panose="020B0503020204020204" pitchFamily="34" charset="-122"/>
                <a:cs typeface="+mn-ea"/>
                <a:sym typeface="Arial" panose="020B0604020202020204"/>
              </a:endParaRPr>
            </a:p>
          </p:txBody>
        </p:sp>
        <p:sp>
          <p:nvSpPr>
            <p:cNvPr id="43" name="矩形 42"/>
            <p:cNvSpPr/>
            <p:nvPr/>
          </p:nvSpPr>
          <p:spPr>
            <a:xfrm>
              <a:off x="4520319" y="2971358"/>
              <a:ext cx="1877599" cy="412478"/>
            </a:xfrm>
            <a:prstGeom prst="rect">
              <a:avLst/>
            </a:prstGeom>
          </p:spPr>
          <p:txBody>
            <a:bodyPr wrap="square" lIns="121960" tIns="60980" rIns="121960" bIns="60980">
              <a:spAutoFit/>
            </a:bodyPr>
            <a:lstStyle/>
            <a:p>
              <a:pPr defTabSz="913765">
                <a:defRPr/>
              </a:pPr>
              <a:r>
                <a:rPr lang="zh-CN" altLang="en-US" sz="1400" b="1" kern="100" dirty="0">
                  <a:solidFill>
                    <a:schemeClr val="bg1"/>
                  </a:solidFill>
                  <a:latin typeface="Arial" panose="020B0604020202020204"/>
                  <a:ea typeface="微软雅黑" panose="020B0503020204020204" pitchFamily="34" charset="-122"/>
                  <a:cs typeface="+mn-ea"/>
                  <a:sym typeface="Arial" panose="020B0604020202020204"/>
                </a:rPr>
                <a:t>工作存在不足</a:t>
              </a:r>
              <a:endParaRPr lang="zh-CN" altLang="zh-CN" sz="1400" b="1" kern="100" dirty="0">
                <a:solidFill>
                  <a:schemeClr val="bg1"/>
                </a:solidFill>
                <a:latin typeface="Arial" panose="020B0604020202020204"/>
                <a:ea typeface="微软雅黑" panose="020B0503020204020204" pitchFamily="34" charset="-122"/>
                <a:cs typeface="+mn-ea"/>
                <a:sym typeface="Arial" panose="020B0604020202020204"/>
              </a:endParaRPr>
            </a:p>
          </p:txBody>
        </p:sp>
      </p:grpSp>
      <p:grpSp>
        <p:nvGrpSpPr>
          <p:cNvPr id="44" name="飞哥PPT目录"/>
          <p:cNvGrpSpPr/>
          <p:nvPr/>
        </p:nvGrpSpPr>
        <p:grpSpPr>
          <a:xfrm>
            <a:off x="1803102" y="3823055"/>
            <a:ext cx="2109122" cy="353983"/>
            <a:chOff x="4234903" y="3626388"/>
            <a:chExt cx="2569345" cy="431224"/>
          </a:xfrm>
        </p:grpSpPr>
        <p:sp>
          <p:nvSpPr>
            <p:cNvPr id="45" name="圆角矩形 44"/>
            <p:cNvSpPr/>
            <p:nvPr/>
          </p:nvSpPr>
          <p:spPr>
            <a:xfrm>
              <a:off x="4234903" y="3660029"/>
              <a:ext cx="2569345" cy="351085"/>
            </a:xfrm>
            <a:prstGeom prst="roundRect">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defTabSz="913765">
                <a:defRPr/>
              </a:pPr>
              <a:endParaRPr lang="zh-CN" altLang="en-US" sz="2700" kern="0" dirty="0">
                <a:solidFill>
                  <a:srgbClr val="000000"/>
                </a:solidFill>
                <a:latin typeface="Arial" panose="020B0604020202020204"/>
                <a:ea typeface="微软雅黑" panose="020B0503020204020204" pitchFamily="34" charset="-122"/>
                <a:cs typeface="+mn-ea"/>
                <a:sym typeface="Arial" panose="020B0604020202020204"/>
              </a:endParaRPr>
            </a:p>
          </p:txBody>
        </p:sp>
        <p:sp>
          <p:nvSpPr>
            <p:cNvPr id="46" name="矩形 45"/>
            <p:cNvSpPr/>
            <p:nvPr/>
          </p:nvSpPr>
          <p:spPr>
            <a:xfrm>
              <a:off x="4564423" y="3626388"/>
              <a:ext cx="1877509" cy="431224"/>
            </a:xfrm>
            <a:prstGeom prst="rect">
              <a:avLst/>
            </a:prstGeom>
          </p:spPr>
          <p:txBody>
            <a:bodyPr wrap="square" lIns="121960" tIns="60980" rIns="121960" bIns="60980">
              <a:spAutoFit/>
            </a:bodyPr>
            <a:lstStyle/>
            <a:p>
              <a:pPr defTabSz="913765">
                <a:defRPr/>
              </a:pPr>
              <a:r>
                <a:rPr lang="zh-CN" altLang="en-US" sz="1500" b="1" kern="100" dirty="0">
                  <a:solidFill>
                    <a:schemeClr val="bg1"/>
                  </a:solidFill>
                  <a:latin typeface="Arial" panose="020B0604020202020204"/>
                  <a:ea typeface="微软雅黑" panose="020B0503020204020204" pitchFamily="34" charset="-122"/>
                  <a:cs typeface="+mn-ea"/>
                  <a:sym typeface="Arial" panose="020B0604020202020204"/>
                </a:rPr>
                <a:t>明年工作计划</a:t>
              </a:r>
              <a:endParaRPr lang="zh-CN" altLang="zh-CN" sz="1500" b="1" kern="100" dirty="0">
                <a:solidFill>
                  <a:schemeClr val="bg1"/>
                </a:solidFill>
                <a:latin typeface="Arial" panose="020B0604020202020204"/>
                <a:ea typeface="微软雅黑" panose="020B0503020204020204" pitchFamily="34" charset="-122"/>
                <a:cs typeface="+mn-ea"/>
                <a:sym typeface="Arial" panose="020B0604020202020204"/>
              </a:endParaRPr>
            </a:p>
          </p:txBody>
        </p:sp>
      </p:grpSp>
      <p:sp>
        <p:nvSpPr>
          <p:cNvPr id="48" name="飞哥PPT目录"/>
          <p:cNvSpPr/>
          <p:nvPr/>
        </p:nvSpPr>
        <p:spPr>
          <a:xfrm rot="16200000">
            <a:off x="636452" y="2159862"/>
            <a:ext cx="432765" cy="510571"/>
          </a:xfrm>
          <a:prstGeom prst="downArrow">
            <a:avLst/>
          </a:prstGeom>
          <a:solidFill>
            <a:srgbClr val="00206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1428" tIns="45713" rIns="91428" bIns="45713" rtlCol="0" anchor="ctr"/>
          <a:lstStyle/>
          <a:p>
            <a:pPr algn="ctr" defTabSz="1218565"/>
            <a:endParaRPr lang="zh-CN" altLang="en-US" sz="2400" kern="0">
              <a:solidFill>
                <a:srgbClr val="000000"/>
              </a:solidFill>
              <a:latin typeface="Arial" panose="020B0604020202020204"/>
              <a:ea typeface="微软雅黑" panose="020B0503020204020204" pitchFamily="34" charset="-122"/>
              <a:cs typeface="+mn-ea"/>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900" advTm="8009">
        <p14:warp dir="in"/>
      </p:transition>
    </mc:Choice>
    <mc:Fallback>
      <p:transition spd="slow" advTm="8009">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0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30000">
                                          <p:cBhvr additive="base">
                                            <p:cTn id="7" dur="500" fill="hold"/>
                                            <p:tgtEl>
                                              <p:spTgt spid="8"/>
                                            </p:tgtEl>
                                            <p:attrNameLst>
                                              <p:attrName>ppt_x</p:attrName>
                                            </p:attrNameLst>
                                          </p:cBhvr>
                                          <p:tavLst>
                                            <p:tav tm="0">
                                              <p:val>
                                                <p:strVal val="0-#ppt_w/2"/>
                                              </p:val>
                                            </p:tav>
                                            <p:tav tm="100000">
                                              <p:val>
                                                <p:strVal val="#ppt_x"/>
                                              </p:val>
                                            </p:tav>
                                          </p:tavLst>
                                        </p:anim>
                                        <p:anim calcmode="lin" valueType="num" p14:bounceEnd="30000">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30000">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14:bounceEnd="30000">
                                          <p:cBhvr additive="base">
                                            <p:cTn id="12" dur="500" fill="hold"/>
                                            <p:tgtEl>
                                              <p:spTgt spid="10"/>
                                            </p:tgtEl>
                                            <p:attrNameLst>
                                              <p:attrName>ppt_x</p:attrName>
                                            </p:attrNameLst>
                                          </p:cBhvr>
                                          <p:tavLst>
                                            <p:tav tm="0">
                                              <p:val>
                                                <p:strVal val="0-#ppt_w/2"/>
                                              </p:val>
                                            </p:tav>
                                            <p:tav tm="100000">
                                              <p:val>
                                                <p:strVal val="#ppt_x"/>
                                              </p:val>
                                            </p:tav>
                                          </p:tavLst>
                                        </p:anim>
                                        <p:anim calcmode="lin" valueType="num" p14:bounceEnd="30000">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14:presetBounceEnd="30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30000">
                                          <p:cBhvr additive="base">
                                            <p:cTn id="17" dur="500" fill="hold"/>
                                            <p:tgtEl>
                                              <p:spTgt spid="9"/>
                                            </p:tgtEl>
                                            <p:attrNameLst>
                                              <p:attrName>ppt_x</p:attrName>
                                            </p:attrNameLst>
                                          </p:cBhvr>
                                          <p:tavLst>
                                            <p:tav tm="0">
                                              <p:val>
                                                <p:strVal val="0-#ppt_w/2"/>
                                              </p:val>
                                            </p:tav>
                                            <p:tav tm="100000">
                                              <p:val>
                                                <p:strVal val="#ppt_x"/>
                                              </p:val>
                                            </p:tav>
                                          </p:tavLst>
                                        </p:anim>
                                        <p:anim calcmode="lin" valueType="num" p14:bounceEnd="30000">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6" presetClass="entr" presetSubtype="2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childTnLst>
                              </p:cTn>
                            </p:par>
                            <p:par>
                              <p:cTn id="29" fill="hold">
                                <p:stCondLst>
                                  <p:cond delay="2500"/>
                                </p:stCondLst>
                                <p:childTnLst>
                                  <p:par>
                                    <p:cTn id="30" presetID="14" presetClass="entr" presetSubtype="1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par>
                              <p:cTn id="37" fill="hold">
                                <p:stCondLst>
                                  <p:cond delay="3500"/>
                                </p:stCondLst>
                                <p:childTnLst>
                                  <p:par>
                                    <p:cTn id="38" presetID="23" presetClass="entr" presetSubtype="528"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 calcmode="lin" valueType="num">
                                          <p:cBhvr>
                                            <p:cTn id="42" dur="500" fill="hold"/>
                                            <p:tgtEl>
                                              <p:spTgt spid="17"/>
                                            </p:tgtEl>
                                            <p:attrNameLst>
                                              <p:attrName>ppt_x</p:attrName>
                                            </p:attrNameLst>
                                          </p:cBhvr>
                                          <p:tavLst>
                                            <p:tav tm="0">
                                              <p:val>
                                                <p:fltVal val="0.5"/>
                                              </p:val>
                                            </p:tav>
                                            <p:tav tm="100000">
                                              <p:val>
                                                <p:strVal val="#ppt_x"/>
                                              </p:val>
                                            </p:tav>
                                          </p:tavLst>
                                        </p:anim>
                                        <p:anim calcmode="lin" valueType="num">
                                          <p:cBhvr>
                                            <p:cTn id="43" dur="500" fill="hold"/>
                                            <p:tgtEl>
                                              <p:spTgt spid="17"/>
                                            </p:tgtEl>
                                            <p:attrNameLst>
                                              <p:attrName>ppt_y</p:attrName>
                                            </p:attrNameLst>
                                          </p:cBhvr>
                                          <p:tavLst>
                                            <p:tav tm="0">
                                              <p:val>
                                                <p:fltVal val="0.5"/>
                                              </p:val>
                                            </p:tav>
                                            <p:tav tm="100000">
                                              <p:val>
                                                <p:strVal val="#ppt_y"/>
                                              </p:val>
                                            </p:tav>
                                          </p:tavLst>
                                        </p:anim>
                                      </p:childTnLst>
                                    </p:cTn>
                                  </p:par>
                                  <p:par>
                                    <p:cTn id="44" presetID="23" presetClass="entr" presetSubtype="528" fill="hold" nodeType="withEffect">
                                      <p:stCondLst>
                                        <p:cond delay="20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 calcmode="lin" valueType="num">
                                          <p:cBhvr>
                                            <p:cTn id="48" dur="500" fill="hold"/>
                                            <p:tgtEl>
                                              <p:spTgt spid="29"/>
                                            </p:tgtEl>
                                            <p:attrNameLst>
                                              <p:attrName>ppt_x</p:attrName>
                                            </p:attrNameLst>
                                          </p:cBhvr>
                                          <p:tavLst>
                                            <p:tav tm="0">
                                              <p:val>
                                                <p:fltVal val="0.5"/>
                                              </p:val>
                                            </p:tav>
                                            <p:tav tm="100000">
                                              <p:val>
                                                <p:strVal val="#ppt_x"/>
                                              </p:val>
                                            </p:tav>
                                          </p:tavLst>
                                        </p:anim>
                                        <p:anim calcmode="lin" valueType="num">
                                          <p:cBhvr>
                                            <p:cTn id="49" dur="500" fill="hold"/>
                                            <p:tgtEl>
                                              <p:spTgt spid="29"/>
                                            </p:tgtEl>
                                            <p:attrNameLst>
                                              <p:attrName>ppt_y</p:attrName>
                                            </p:attrNameLst>
                                          </p:cBhvr>
                                          <p:tavLst>
                                            <p:tav tm="0">
                                              <p:val>
                                                <p:fltVal val="0.5"/>
                                              </p:val>
                                            </p:tav>
                                            <p:tav tm="100000">
                                              <p:val>
                                                <p:strVal val="#ppt_y"/>
                                              </p:val>
                                            </p:tav>
                                          </p:tavLst>
                                        </p:anim>
                                      </p:childTnLst>
                                    </p:cTn>
                                  </p:par>
                                  <p:par>
                                    <p:cTn id="50" presetID="23" presetClass="entr" presetSubtype="528" fill="hold" nodeType="withEffect">
                                      <p:stCondLst>
                                        <p:cond delay="60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 calcmode="lin" valueType="num">
                                          <p:cBhvr>
                                            <p:cTn id="54" dur="500" fill="hold"/>
                                            <p:tgtEl>
                                              <p:spTgt spid="23"/>
                                            </p:tgtEl>
                                            <p:attrNameLst>
                                              <p:attrName>ppt_x</p:attrName>
                                            </p:attrNameLst>
                                          </p:cBhvr>
                                          <p:tavLst>
                                            <p:tav tm="0">
                                              <p:val>
                                                <p:fltVal val="0.5"/>
                                              </p:val>
                                            </p:tav>
                                            <p:tav tm="100000">
                                              <p:val>
                                                <p:strVal val="#ppt_x"/>
                                              </p:val>
                                            </p:tav>
                                          </p:tavLst>
                                        </p:anim>
                                        <p:anim calcmode="lin" valueType="num">
                                          <p:cBhvr>
                                            <p:cTn id="55" dur="500" fill="hold"/>
                                            <p:tgtEl>
                                              <p:spTgt spid="23"/>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800"/>
                                      </p:stCondLst>
                                      <p:childTnLst>
                                        <p:set>
                                          <p:cBhvr>
                                            <p:cTn id="57" dur="1" fill="hold">
                                              <p:stCondLst>
                                                <p:cond delay="0"/>
                                              </p:stCondLst>
                                            </p:cTn>
                                            <p:tgtEl>
                                              <p:spTgt spid="20"/>
                                            </p:tgtEl>
                                            <p:attrNameLst>
                                              <p:attrName>style.visibility</p:attrName>
                                            </p:attrNameLst>
                                          </p:cBhvr>
                                          <p:to>
                                            <p:strVal val="visible"/>
                                          </p:to>
                                        </p:set>
                                        <p:anim calcmode="lin" valueType="num">
                                          <p:cBhvr>
                                            <p:cTn id="58" dur="500" fill="hold"/>
                                            <p:tgtEl>
                                              <p:spTgt spid="20"/>
                                            </p:tgtEl>
                                            <p:attrNameLst>
                                              <p:attrName>ppt_w</p:attrName>
                                            </p:attrNameLst>
                                          </p:cBhvr>
                                          <p:tavLst>
                                            <p:tav tm="0">
                                              <p:val>
                                                <p:fltVal val="0"/>
                                              </p:val>
                                            </p:tav>
                                            <p:tav tm="100000">
                                              <p:val>
                                                <p:strVal val="#ppt_w"/>
                                              </p:val>
                                            </p:tav>
                                          </p:tavLst>
                                        </p:anim>
                                        <p:anim calcmode="lin" valueType="num">
                                          <p:cBhvr>
                                            <p:cTn id="59" dur="500" fill="hold"/>
                                            <p:tgtEl>
                                              <p:spTgt spid="20"/>
                                            </p:tgtEl>
                                            <p:attrNameLst>
                                              <p:attrName>ppt_h</p:attrName>
                                            </p:attrNameLst>
                                          </p:cBhvr>
                                          <p:tavLst>
                                            <p:tav tm="0">
                                              <p:val>
                                                <p:fltVal val="0"/>
                                              </p:val>
                                            </p:tav>
                                            <p:tav tm="100000">
                                              <p:val>
                                                <p:strVal val="#ppt_h"/>
                                              </p:val>
                                            </p:tav>
                                          </p:tavLst>
                                        </p:anim>
                                        <p:anim calcmode="lin" valueType="num">
                                          <p:cBhvr>
                                            <p:cTn id="60" dur="500" fill="hold"/>
                                            <p:tgtEl>
                                              <p:spTgt spid="20"/>
                                            </p:tgtEl>
                                            <p:attrNameLst>
                                              <p:attrName>ppt_x</p:attrName>
                                            </p:attrNameLst>
                                          </p:cBhvr>
                                          <p:tavLst>
                                            <p:tav tm="0">
                                              <p:val>
                                                <p:fltVal val="0.5"/>
                                              </p:val>
                                            </p:tav>
                                            <p:tav tm="100000">
                                              <p:val>
                                                <p:strVal val="#ppt_x"/>
                                              </p:val>
                                            </p:tav>
                                          </p:tavLst>
                                        </p:anim>
                                        <p:anim calcmode="lin" valueType="num">
                                          <p:cBhvr>
                                            <p:cTn id="61" dur="500" fill="hold"/>
                                            <p:tgtEl>
                                              <p:spTgt spid="20"/>
                                            </p:tgtEl>
                                            <p:attrNameLst>
                                              <p:attrName>ppt_y</p:attrName>
                                            </p:attrNameLst>
                                          </p:cBhvr>
                                          <p:tavLst>
                                            <p:tav tm="0">
                                              <p:val>
                                                <p:fltVal val="0.5"/>
                                              </p:val>
                                            </p:tav>
                                            <p:tav tm="100000">
                                              <p:val>
                                                <p:strVal val="#ppt_y"/>
                                              </p:val>
                                            </p:tav>
                                          </p:tavLst>
                                        </p:anim>
                                      </p:childTnLst>
                                    </p:cTn>
                                  </p:par>
                                </p:childTnLst>
                              </p:cTn>
                            </p:par>
                            <p:par>
                              <p:cTn id="62" fill="hold">
                                <p:stCondLst>
                                  <p:cond delay="4000"/>
                                </p:stCondLst>
                                <p:childTnLst>
                                  <p:par>
                                    <p:cTn id="63" presetID="42" presetClass="entr" presetSubtype="0" fill="hold"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1000"/>
                                            <p:tgtEl>
                                              <p:spTgt spid="32"/>
                                            </p:tgtEl>
                                          </p:cBhvr>
                                        </p:animEffect>
                                        <p:anim calcmode="lin" valueType="num">
                                          <p:cBhvr>
                                            <p:cTn id="66" dur="1000" fill="hold"/>
                                            <p:tgtEl>
                                              <p:spTgt spid="32"/>
                                            </p:tgtEl>
                                            <p:attrNameLst>
                                              <p:attrName>ppt_x</p:attrName>
                                            </p:attrNameLst>
                                          </p:cBhvr>
                                          <p:tavLst>
                                            <p:tav tm="0">
                                              <p:val>
                                                <p:strVal val="#ppt_x"/>
                                              </p:val>
                                            </p:tav>
                                            <p:tav tm="100000">
                                              <p:val>
                                                <p:strVal val="#ppt_x"/>
                                              </p:val>
                                            </p:tav>
                                          </p:tavLst>
                                        </p:anim>
                                        <p:anim calcmode="lin" valueType="num">
                                          <p:cBhvr>
                                            <p:cTn id="67" dur="1000" fill="hold"/>
                                            <p:tgtEl>
                                              <p:spTgt spid="32"/>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2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1000"/>
                                            <p:tgtEl>
                                              <p:spTgt spid="35"/>
                                            </p:tgtEl>
                                          </p:cBhvr>
                                        </p:animEffect>
                                        <p:anim calcmode="lin" valueType="num">
                                          <p:cBhvr>
                                            <p:cTn id="71" dur="1000" fill="hold"/>
                                            <p:tgtEl>
                                              <p:spTgt spid="35"/>
                                            </p:tgtEl>
                                            <p:attrNameLst>
                                              <p:attrName>ppt_x</p:attrName>
                                            </p:attrNameLst>
                                          </p:cBhvr>
                                          <p:tavLst>
                                            <p:tav tm="0">
                                              <p:val>
                                                <p:strVal val="#ppt_x"/>
                                              </p:val>
                                            </p:tav>
                                            <p:tav tm="100000">
                                              <p:val>
                                                <p:strVal val="#ppt_x"/>
                                              </p:val>
                                            </p:tav>
                                          </p:tavLst>
                                        </p:anim>
                                        <p:anim calcmode="lin" valueType="num">
                                          <p:cBhvr>
                                            <p:cTn id="72" dur="1000" fill="hold"/>
                                            <p:tgtEl>
                                              <p:spTgt spid="3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60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1000"/>
                                            <p:tgtEl>
                                              <p:spTgt spid="41"/>
                                            </p:tgtEl>
                                          </p:cBhvr>
                                        </p:animEffect>
                                        <p:anim calcmode="lin" valueType="num">
                                          <p:cBhvr>
                                            <p:cTn id="76" dur="1000" fill="hold"/>
                                            <p:tgtEl>
                                              <p:spTgt spid="41"/>
                                            </p:tgtEl>
                                            <p:attrNameLst>
                                              <p:attrName>ppt_x</p:attrName>
                                            </p:attrNameLst>
                                          </p:cBhvr>
                                          <p:tavLst>
                                            <p:tav tm="0">
                                              <p:val>
                                                <p:strVal val="#ppt_x"/>
                                              </p:val>
                                            </p:tav>
                                            <p:tav tm="100000">
                                              <p:val>
                                                <p:strVal val="#ppt_x"/>
                                              </p:val>
                                            </p:tav>
                                          </p:tavLst>
                                        </p:anim>
                                        <p:anim calcmode="lin" valueType="num">
                                          <p:cBhvr>
                                            <p:cTn id="77" dur="1000" fill="hold"/>
                                            <p:tgtEl>
                                              <p:spTgt spid="41"/>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800"/>
                                      </p:stCondLst>
                                      <p:childTnLst>
                                        <p:set>
                                          <p:cBhvr>
                                            <p:cTn id="79" dur="1" fill="hold">
                                              <p:stCondLst>
                                                <p:cond delay="0"/>
                                              </p:stCondLst>
                                            </p:cTn>
                                            <p:tgtEl>
                                              <p:spTgt spid="44"/>
                                            </p:tgtEl>
                                            <p:attrNameLst>
                                              <p:attrName>style.visibility</p:attrName>
                                            </p:attrNameLst>
                                          </p:cBhvr>
                                          <p:to>
                                            <p:strVal val="visible"/>
                                          </p:to>
                                        </p:set>
                                        <p:animEffect transition="in" filter="fade">
                                          <p:cBhvr>
                                            <p:cTn id="80" dur="1000"/>
                                            <p:tgtEl>
                                              <p:spTgt spid="44"/>
                                            </p:tgtEl>
                                          </p:cBhvr>
                                        </p:animEffect>
                                        <p:anim calcmode="lin" valueType="num">
                                          <p:cBhvr>
                                            <p:cTn id="81" dur="1000" fill="hold"/>
                                            <p:tgtEl>
                                              <p:spTgt spid="44"/>
                                            </p:tgtEl>
                                            <p:attrNameLst>
                                              <p:attrName>ppt_x</p:attrName>
                                            </p:attrNameLst>
                                          </p:cBhvr>
                                          <p:tavLst>
                                            <p:tav tm="0">
                                              <p:val>
                                                <p:strVal val="#ppt_x"/>
                                              </p:val>
                                            </p:tav>
                                            <p:tav tm="100000">
                                              <p:val>
                                                <p:strVal val="#ppt_x"/>
                                              </p:val>
                                            </p:tav>
                                          </p:tavLst>
                                        </p:anim>
                                        <p:anim calcmode="lin" valueType="num">
                                          <p:cBhvr>
                                            <p:cTn id="82" dur="1000" fill="hold"/>
                                            <p:tgtEl>
                                              <p:spTgt spid="44"/>
                                            </p:tgtEl>
                                            <p:attrNameLst>
                                              <p:attrName>ppt_y</p:attrName>
                                            </p:attrNameLst>
                                          </p:cBhvr>
                                          <p:tavLst>
                                            <p:tav tm="0">
                                              <p:val>
                                                <p:strVal val="#ppt_y+.1"/>
                                              </p:val>
                                            </p:tav>
                                            <p:tav tm="100000">
                                              <p:val>
                                                <p:strVal val="#ppt_y"/>
                                              </p:val>
                                            </p:tav>
                                          </p:tavLst>
                                        </p:anim>
                                      </p:childTnLst>
                                    </p:cTn>
                                  </p:par>
                                </p:childTnLst>
                              </p:cTn>
                            </p:par>
                            <p:par>
                              <p:cTn id="83" fill="hold">
                                <p:stCondLst>
                                  <p:cond delay="5000"/>
                                </p:stCondLst>
                                <p:childTnLst>
                                  <p:par>
                                    <p:cTn id="84" presetID="2" presetClass="entr" presetSubtype="8" fill="hold" grpId="0" nodeType="afterEffect" p14:presetBounceEnd="30000">
                                      <p:stCondLst>
                                        <p:cond delay="0"/>
                                      </p:stCondLst>
                                      <p:childTnLst>
                                        <p:set>
                                          <p:cBhvr>
                                            <p:cTn id="85" dur="1" fill="hold">
                                              <p:stCondLst>
                                                <p:cond delay="0"/>
                                              </p:stCondLst>
                                            </p:cTn>
                                            <p:tgtEl>
                                              <p:spTgt spid="48"/>
                                            </p:tgtEl>
                                            <p:attrNameLst>
                                              <p:attrName>style.visibility</p:attrName>
                                            </p:attrNameLst>
                                          </p:cBhvr>
                                          <p:to>
                                            <p:strVal val="visible"/>
                                          </p:to>
                                        </p:set>
                                        <p:anim calcmode="lin" valueType="num" p14:bounceEnd="30000">
                                          <p:cBhvr additive="base">
                                            <p:cTn id="86" dur="500" fill="hold"/>
                                            <p:tgtEl>
                                              <p:spTgt spid="48"/>
                                            </p:tgtEl>
                                            <p:attrNameLst>
                                              <p:attrName>ppt_x</p:attrName>
                                            </p:attrNameLst>
                                          </p:cBhvr>
                                          <p:tavLst>
                                            <p:tav tm="0">
                                              <p:val>
                                                <p:strVal val="0-#ppt_w/2"/>
                                              </p:val>
                                            </p:tav>
                                            <p:tav tm="100000">
                                              <p:val>
                                                <p:strVal val="#ppt_x"/>
                                              </p:val>
                                            </p:tav>
                                          </p:tavLst>
                                        </p:anim>
                                        <p:anim calcmode="lin" valueType="num" p14:bounceEnd="30000">
                                          <p:cBhvr additive="base">
                                            <p:cTn id="87"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2" grpId="0"/>
          <p:bldP spid="13" grpId="0"/>
          <p:bldP spid="4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6" presetClass="entr" presetSubtype="2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childTnLst>
                              </p:cTn>
                            </p:par>
                            <p:par>
                              <p:cTn id="29" fill="hold">
                                <p:stCondLst>
                                  <p:cond delay="2500"/>
                                </p:stCondLst>
                                <p:childTnLst>
                                  <p:par>
                                    <p:cTn id="30" presetID="14" presetClass="entr" presetSubtype="1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par>
                              <p:cTn id="37" fill="hold">
                                <p:stCondLst>
                                  <p:cond delay="3500"/>
                                </p:stCondLst>
                                <p:childTnLst>
                                  <p:par>
                                    <p:cTn id="38" presetID="23" presetClass="entr" presetSubtype="528" fill="hold"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 calcmode="lin" valueType="num">
                                          <p:cBhvr>
                                            <p:cTn id="42" dur="500" fill="hold"/>
                                            <p:tgtEl>
                                              <p:spTgt spid="17"/>
                                            </p:tgtEl>
                                            <p:attrNameLst>
                                              <p:attrName>ppt_x</p:attrName>
                                            </p:attrNameLst>
                                          </p:cBhvr>
                                          <p:tavLst>
                                            <p:tav tm="0">
                                              <p:val>
                                                <p:fltVal val="0.5"/>
                                              </p:val>
                                            </p:tav>
                                            <p:tav tm="100000">
                                              <p:val>
                                                <p:strVal val="#ppt_x"/>
                                              </p:val>
                                            </p:tav>
                                          </p:tavLst>
                                        </p:anim>
                                        <p:anim calcmode="lin" valueType="num">
                                          <p:cBhvr>
                                            <p:cTn id="43" dur="500" fill="hold"/>
                                            <p:tgtEl>
                                              <p:spTgt spid="17"/>
                                            </p:tgtEl>
                                            <p:attrNameLst>
                                              <p:attrName>ppt_y</p:attrName>
                                            </p:attrNameLst>
                                          </p:cBhvr>
                                          <p:tavLst>
                                            <p:tav tm="0">
                                              <p:val>
                                                <p:fltVal val="0.5"/>
                                              </p:val>
                                            </p:tav>
                                            <p:tav tm="100000">
                                              <p:val>
                                                <p:strVal val="#ppt_y"/>
                                              </p:val>
                                            </p:tav>
                                          </p:tavLst>
                                        </p:anim>
                                      </p:childTnLst>
                                    </p:cTn>
                                  </p:par>
                                  <p:par>
                                    <p:cTn id="44" presetID="23" presetClass="entr" presetSubtype="528" fill="hold" nodeType="withEffect">
                                      <p:stCondLst>
                                        <p:cond delay="20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 calcmode="lin" valueType="num">
                                          <p:cBhvr>
                                            <p:cTn id="48" dur="500" fill="hold"/>
                                            <p:tgtEl>
                                              <p:spTgt spid="29"/>
                                            </p:tgtEl>
                                            <p:attrNameLst>
                                              <p:attrName>ppt_x</p:attrName>
                                            </p:attrNameLst>
                                          </p:cBhvr>
                                          <p:tavLst>
                                            <p:tav tm="0">
                                              <p:val>
                                                <p:fltVal val="0.5"/>
                                              </p:val>
                                            </p:tav>
                                            <p:tav tm="100000">
                                              <p:val>
                                                <p:strVal val="#ppt_x"/>
                                              </p:val>
                                            </p:tav>
                                          </p:tavLst>
                                        </p:anim>
                                        <p:anim calcmode="lin" valueType="num">
                                          <p:cBhvr>
                                            <p:cTn id="49" dur="500" fill="hold"/>
                                            <p:tgtEl>
                                              <p:spTgt spid="29"/>
                                            </p:tgtEl>
                                            <p:attrNameLst>
                                              <p:attrName>ppt_y</p:attrName>
                                            </p:attrNameLst>
                                          </p:cBhvr>
                                          <p:tavLst>
                                            <p:tav tm="0">
                                              <p:val>
                                                <p:fltVal val="0.5"/>
                                              </p:val>
                                            </p:tav>
                                            <p:tav tm="100000">
                                              <p:val>
                                                <p:strVal val="#ppt_y"/>
                                              </p:val>
                                            </p:tav>
                                          </p:tavLst>
                                        </p:anim>
                                      </p:childTnLst>
                                    </p:cTn>
                                  </p:par>
                                  <p:par>
                                    <p:cTn id="50" presetID="23" presetClass="entr" presetSubtype="528" fill="hold" nodeType="withEffect">
                                      <p:stCondLst>
                                        <p:cond delay="60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 calcmode="lin" valueType="num">
                                          <p:cBhvr>
                                            <p:cTn id="54" dur="500" fill="hold"/>
                                            <p:tgtEl>
                                              <p:spTgt spid="23"/>
                                            </p:tgtEl>
                                            <p:attrNameLst>
                                              <p:attrName>ppt_x</p:attrName>
                                            </p:attrNameLst>
                                          </p:cBhvr>
                                          <p:tavLst>
                                            <p:tav tm="0">
                                              <p:val>
                                                <p:fltVal val="0.5"/>
                                              </p:val>
                                            </p:tav>
                                            <p:tav tm="100000">
                                              <p:val>
                                                <p:strVal val="#ppt_x"/>
                                              </p:val>
                                            </p:tav>
                                          </p:tavLst>
                                        </p:anim>
                                        <p:anim calcmode="lin" valueType="num">
                                          <p:cBhvr>
                                            <p:cTn id="55" dur="500" fill="hold"/>
                                            <p:tgtEl>
                                              <p:spTgt spid="23"/>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800"/>
                                      </p:stCondLst>
                                      <p:childTnLst>
                                        <p:set>
                                          <p:cBhvr>
                                            <p:cTn id="57" dur="1" fill="hold">
                                              <p:stCondLst>
                                                <p:cond delay="0"/>
                                              </p:stCondLst>
                                            </p:cTn>
                                            <p:tgtEl>
                                              <p:spTgt spid="20"/>
                                            </p:tgtEl>
                                            <p:attrNameLst>
                                              <p:attrName>style.visibility</p:attrName>
                                            </p:attrNameLst>
                                          </p:cBhvr>
                                          <p:to>
                                            <p:strVal val="visible"/>
                                          </p:to>
                                        </p:set>
                                        <p:anim calcmode="lin" valueType="num">
                                          <p:cBhvr>
                                            <p:cTn id="58" dur="500" fill="hold"/>
                                            <p:tgtEl>
                                              <p:spTgt spid="20"/>
                                            </p:tgtEl>
                                            <p:attrNameLst>
                                              <p:attrName>ppt_w</p:attrName>
                                            </p:attrNameLst>
                                          </p:cBhvr>
                                          <p:tavLst>
                                            <p:tav tm="0">
                                              <p:val>
                                                <p:fltVal val="0"/>
                                              </p:val>
                                            </p:tav>
                                            <p:tav tm="100000">
                                              <p:val>
                                                <p:strVal val="#ppt_w"/>
                                              </p:val>
                                            </p:tav>
                                          </p:tavLst>
                                        </p:anim>
                                        <p:anim calcmode="lin" valueType="num">
                                          <p:cBhvr>
                                            <p:cTn id="59" dur="500" fill="hold"/>
                                            <p:tgtEl>
                                              <p:spTgt spid="20"/>
                                            </p:tgtEl>
                                            <p:attrNameLst>
                                              <p:attrName>ppt_h</p:attrName>
                                            </p:attrNameLst>
                                          </p:cBhvr>
                                          <p:tavLst>
                                            <p:tav tm="0">
                                              <p:val>
                                                <p:fltVal val="0"/>
                                              </p:val>
                                            </p:tav>
                                            <p:tav tm="100000">
                                              <p:val>
                                                <p:strVal val="#ppt_h"/>
                                              </p:val>
                                            </p:tav>
                                          </p:tavLst>
                                        </p:anim>
                                        <p:anim calcmode="lin" valueType="num">
                                          <p:cBhvr>
                                            <p:cTn id="60" dur="500" fill="hold"/>
                                            <p:tgtEl>
                                              <p:spTgt spid="20"/>
                                            </p:tgtEl>
                                            <p:attrNameLst>
                                              <p:attrName>ppt_x</p:attrName>
                                            </p:attrNameLst>
                                          </p:cBhvr>
                                          <p:tavLst>
                                            <p:tav tm="0">
                                              <p:val>
                                                <p:fltVal val="0.5"/>
                                              </p:val>
                                            </p:tav>
                                            <p:tav tm="100000">
                                              <p:val>
                                                <p:strVal val="#ppt_x"/>
                                              </p:val>
                                            </p:tav>
                                          </p:tavLst>
                                        </p:anim>
                                        <p:anim calcmode="lin" valueType="num">
                                          <p:cBhvr>
                                            <p:cTn id="61" dur="500" fill="hold"/>
                                            <p:tgtEl>
                                              <p:spTgt spid="20"/>
                                            </p:tgtEl>
                                            <p:attrNameLst>
                                              <p:attrName>ppt_y</p:attrName>
                                            </p:attrNameLst>
                                          </p:cBhvr>
                                          <p:tavLst>
                                            <p:tav tm="0">
                                              <p:val>
                                                <p:fltVal val="0.5"/>
                                              </p:val>
                                            </p:tav>
                                            <p:tav tm="100000">
                                              <p:val>
                                                <p:strVal val="#ppt_y"/>
                                              </p:val>
                                            </p:tav>
                                          </p:tavLst>
                                        </p:anim>
                                      </p:childTnLst>
                                    </p:cTn>
                                  </p:par>
                                </p:childTnLst>
                              </p:cTn>
                            </p:par>
                            <p:par>
                              <p:cTn id="62" fill="hold">
                                <p:stCondLst>
                                  <p:cond delay="4000"/>
                                </p:stCondLst>
                                <p:childTnLst>
                                  <p:par>
                                    <p:cTn id="63" presetID="42" presetClass="entr" presetSubtype="0" fill="hold"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1000"/>
                                            <p:tgtEl>
                                              <p:spTgt spid="32"/>
                                            </p:tgtEl>
                                          </p:cBhvr>
                                        </p:animEffect>
                                        <p:anim calcmode="lin" valueType="num">
                                          <p:cBhvr>
                                            <p:cTn id="66" dur="1000" fill="hold"/>
                                            <p:tgtEl>
                                              <p:spTgt spid="32"/>
                                            </p:tgtEl>
                                            <p:attrNameLst>
                                              <p:attrName>ppt_x</p:attrName>
                                            </p:attrNameLst>
                                          </p:cBhvr>
                                          <p:tavLst>
                                            <p:tav tm="0">
                                              <p:val>
                                                <p:strVal val="#ppt_x"/>
                                              </p:val>
                                            </p:tav>
                                            <p:tav tm="100000">
                                              <p:val>
                                                <p:strVal val="#ppt_x"/>
                                              </p:val>
                                            </p:tav>
                                          </p:tavLst>
                                        </p:anim>
                                        <p:anim calcmode="lin" valueType="num">
                                          <p:cBhvr>
                                            <p:cTn id="67" dur="1000" fill="hold"/>
                                            <p:tgtEl>
                                              <p:spTgt spid="32"/>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2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1000"/>
                                            <p:tgtEl>
                                              <p:spTgt spid="35"/>
                                            </p:tgtEl>
                                          </p:cBhvr>
                                        </p:animEffect>
                                        <p:anim calcmode="lin" valueType="num">
                                          <p:cBhvr>
                                            <p:cTn id="71" dur="1000" fill="hold"/>
                                            <p:tgtEl>
                                              <p:spTgt spid="35"/>
                                            </p:tgtEl>
                                            <p:attrNameLst>
                                              <p:attrName>ppt_x</p:attrName>
                                            </p:attrNameLst>
                                          </p:cBhvr>
                                          <p:tavLst>
                                            <p:tav tm="0">
                                              <p:val>
                                                <p:strVal val="#ppt_x"/>
                                              </p:val>
                                            </p:tav>
                                            <p:tav tm="100000">
                                              <p:val>
                                                <p:strVal val="#ppt_x"/>
                                              </p:val>
                                            </p:tav>
                                          </p:tavLst>
                                        </p:anim>
                                        <p:anim calcmode="lin" valueType="num">
                                          <p:cBhvr>
                                            <p:cTn id="72" dur="1000" fill="hold"/>
                                            <p:tgtEl>
                                              <p:spTgt spid="3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60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1000"/>
                                            <p:tgtEl>
                                              <p:spTgt spid="41"/>
                                            </p:tgtEl>
                                          </p:cBhvr>
                                        </p:animEffect>
                                        <p:anim calcmode="lin" valueType="num">
                                          <p:cBhvr>
                                            <p:cTn id="76" dur="1000" fill="hold"/>
                                            <p:tgtEl>
                                              <p:spTgt spid="41"/>
                                            </p:tgtEl>
                                            <p:attrNameLst>
                                              <p:attrName>ppt_x</p:attrName>
                                            </p:attrNameLst>
                                          </p:cBhvr>
                                          <p:tavLst>
                                            <p:tav tm="0">
                                              <p:val>
                                                <p:strVal val="#ppt_x"/>
                                              </p:val>
                                            </p:tav>
                                            <p:tav tm="100000">
                                              <p:val>
                                                <p:strVal val="#ppt_x"/>
                                              </p:val>
                                            </p:tav>
                                          </p:tavLst>
                                        </p:anim>
                                        <p:anim calcmode="lin" valueType="num">
                                          <p:cBhvr>
                                            <p:cTn id="77" dur="1000" fill="hold"/>
                                            <p:tgtEl>
                                              <p:spTgt spid="41"/>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800"/>
                                      </p:stCondLst>
                                      <p:childTnLst>
                                        <p:set>
                                          <p:cBhvr>
                                            <p:cTn id="79" dur="1" fill="hold">
                                              <p:stCondLst>
                                                <p:cond delay="0"/>
                                              </p:stCondLst>
                                            </p:cTn>
                                            <p:tgtEl>
                                              <p:spTgt spid="44"/>
                                            </p:tgtEl>
                                            <p:attrNameLst>
                                              <p:attrName>style.visibility</p:attrName>
                                            </p:attrNameLst>
                                          </p:cBhvr>
                                          <p:to>
                                            <p:strVal val="visible"/>
                                          </p:to>
                                        </p:set>
                                        <p:animEffect transition="in" filter="fade">
                                          <p:cBhvr>
                                            <p:cTn id="80" dur="1000"/>
                                            <p:tgtEl>
                                              <p:spTgt spid="44"/>
                                            </p:tgtEl>
                                          </p:cBhvr>
                                        </p:animEffect>
                                        <p:anim calcmode="lin" valueType="num">
                                          <p:cBhvr>
                                            <p:cTn id="81" dur="1000" fill="hold"/>
                                            <p:tgtEl>
                                              <p:spTgt spid="44"/>
                                            </p:tgtEl>
                                            <p:attrNameLst>
                                              <p:attrName>ppt_x</p:attrName>
                                            </p:attrNameLst>
                                          </p:cBhvr>
                                          <p:tavLst>
                                            <p:tav tm="0">
                                              <p:val>
                                                <p:strVal val="#ppt_x"/>
                                              </p:val>
                                            </p:tav>
                                            <p:tav tm="100000">
                                              <p:val>
                                                <p:strVal val="#ppt_x"/>
                                              </p:val>
                                            </p:tav>
                                          </p:tavLst>
                                        </p:anim>
                                        <p:anim calcmode="lin" valueType="num">
                                          <p:cBhvr>
                                            <p:cTn id="82" dur="1000" fill="hold"/>
                                            <p:tgtEl>
                                              <p:spTgt spid="44"/>
                                            </p:tgtEl>
                                            <p:attrNameLst>
                                              <p:attrName>ppt_y</p:attrName>
                                            </p:attrNameLst>
                                          </p:cBhvr>
                                          <p:tavLst>
                                            <p:tav tm="0">
                                              <p:val>
                                                <p:strVal val="#ppt_y+.1"/>
                                              </p:val>
                                            </p:tav>
                                            <p:tav tm="100000">
                                              <p:val>
                                                <p:strVal val="#ppt_y"/>
                                              </p:val>
                                            </p:tav>
                                          </p:tavLst>
                                        </p:anim>
                                      </p:childTnLst>
                                    </p:cTn>
                                  </p:par>
                                </p:childTnLst>
                              </p:cTn>
                            </p:par>
                            <p:par>
                              <p:cTn id="83" fill="hold">
                                <p:stCondLst>
                                  <p:cond delay="5000"/>
                                </p:stCondLst>
                                <p:childTnLst>
                                  <p:par>
                                    <p:cTn id="84" presetID="2" presetClass="entr" presetSubtype="8" fill="hold" grpId="0" nodeType="afterEffect">
                                      <p:stCondLst>
                                        <p:cond delay="0"/>
                                      </p:stCondLst>
                                      <p:childTnLst>
                                        <p:set>
                                          <p:cBhvr>
                                            <p:cTn id="85" dur="1" fill="hold">
                                              <p:stCondLst>
                                                <p:cond delay="0"/>
                                              </p:stCondLst>
                                            </p:cTn>
                                            <p:tgtEl>
                                              <p:spTgt spid="48"/>
                                            </p:tgtEl>
                                            <p:attrNameLst>
                                              <p:attrName>style.visibility</p:attrName>
                                            </p:attrNameLst>
                                          </p:cBhvr>
                                          <p:to>
                                            <p:strVal val="visible"/>
                                          </p:to>
                                        </p:set>
                                        <p:anim calcmode="lin" valueType="num">
                                          <p:cBhvr additive="base">
                                            <p:cTn id="86" dur="500" fill="hold"/>
                                            <p:tgtEl>
                                              <p:spTgt spid="48"/>
                                            </p:tgtEl>
                                            <p:attrNameLst>
                                              <p:attrName>ppt_x</p:attrName>
                                            </p:attrNameLst>
                                          </p:cBhvr>
                                          <p:tavLst>
                                            <p:tav tm="0">
                                              <p:val>
                                                <p:strVal val="0-#ppt_w/2"/>
                                              </p:val>
                                            </p:tav>
                                            <p:tav tm="100000">
                                              <p:val>
                                                <p:strVal val="#ppt_x"/>
                                              </p:val>
                                            </p:tav>
                                          </p:tavLst>
                                        </p:anim>
                                        <p:anim calcmode="lin" valueType="num">
                                          <p:cBhvr additive="base">
                                            <p:cTn id="87"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2" grpId="0"/>
          <p:bldP spid="13" grpId="0"/>
          <p:bldP spid="48" grpId="0" animBg="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3"/>
          <p:cNvSpPr>
            <a:spLocks noChangeArrowheads="1"/>
          </p:cNvSpPr>
          <p:nvPr/>
        </p:nvSpPr>
        <p:spPr bwMode="auto">
          <a:xfrm>
            <a:off x="1043608" y="371449"/>
            <a:ext cx="121057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详细计划</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33" name="TextBox 32"/>
          <p:cNvSpPr txBox="1"/>
          <p:nvPr/>
        </p:nvSpPr>
        <p:spPr>
          <a:xfrm>
            <a:off x="6768816" y="412671"/>
            <a:ext cx="1972015" cy="430887"/>
          </a:xfrm>
          <a:prstGeom prst="rect">
            <a:avLst/>
          </a:prstGeom>
          <a:noFill/>
          <a:effectLst>
            <a:outerShdw blurRad="50800" dist="38100" dir="5400000" algn="t" rotWithShape="0">
              <a:prstClr val="black">
                <a:alpha val="40000"/>
              </a:prstClr>
            </a:outerShdw>
          </a:effectLst>
        </p:spPr>
        <p:txBody>
          <a:bodyPr wrap="none" rtlCol="0">
            <a:spAutoFit/>
          </a:bodyPr>
          <a:lstStyle/>
          <a:p>
            <a:pPr algn="ctr"/>
            <a:r>
              <a:rPr lang="zh-CN" altLang="en-US" sz="2200" spc="-300" dirty="0">
                <a:solidFill>
                  <a:srgbClr val="002060"/>
                </a:solidFill>
                <a:latin typeface="Arial" panose="020B0604020202020204"/>
                <a:ea typeface="微软雅黑" panose="020B0503020204020204" pitchFamily="34" charset="-122"/>
                <a:sym typeface="Arial" panose="020B0604020202020204"/>
              </a:rPr>
              <a:t>明</a:t>
            </a:r>
            <a:r>
              <a:rPr lang="en-US" altLang="zh-CN" sz="2200" spc="-300" dirty="0">
                <a:solidFill>
                  <a:srgbClr val="002060"/>
                </a:solidFill>
                <a:latin typeface="Arial" panose="020B0604020202020204"/>
                <a:ea typeface="微软雅黑" panose="020B0503020204020204" pitchFamily="34" charset="-122"/>
                <a:sym typeface="Arial" panose="020B0604020202020204"/>
              </a:rPr>
              <a:t>/</a:t>
            </a:r>
            <a:r>
              <a:rPr lang="zh-CN" altLang="en-US" sz="2200" spc="-300" dirty="0">
                <a:solidFill>
                  <a:srgbClr val="002060"/>
                </a:solidFill>
                <a:latin typeface="Arial" panose="020B0604020202020204"/>
                <a:ea typeface="微软雅黑" panose="020B0503020204020204" pitchFamily="34" charset="-122"/>
                <a:sym typeface="Arial" panose="020B0604020202020204"/>
              </a:rPr>
              <a:t>半年工作计划</a:t>
            </a:r>
            <a:endParaRPr lang="zh-CN" altLang="en-US" sz="2400" dirty="0">
              <a:solidFill>
                <a:srgbClr val="002060"/>
              </a:solidFill>
              <a:latin typeface="Arial" panose="020B0604020202020204"/>
              <a:ea typeface="微软雅黑" panose="020B0503020204020204" pitchFamily="34" charset="-122"/>
              <a:sym typeface="Arial" panose="020B0604020202020204"/>
            </a:endParaRPr>
          </a:p>
        </p:txBody>
      </p:sp>
      <p:sp>
        <p:nvSpPr>
          <p:cNvPr id="28" name="TextBox 27"/>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grpSp>
        <p:nvGrpSpPr>
          <p:cNvPr id="7" name="组合 6"/>
          <p:cNvGrpSpPr/>
          <p:nvPr/>
        </p:nvGrpSpPr>
        <p:grpSpPr>
          <a:xfrm>
            <a:off x="3347864" y="1635646"/>
            <a:ext cx="5291799" cy="483389"/>
            <a:chOff x="3419872" y="1672334"/>
            <a:chExt cx="5291799" cy="483389"/>
          </a:xfrm>
        </p:grpSpPr>
        <p:sp>
          <p:nvSpPr>
            <p:cNvPr id="8" name="五边形 7"/>
            <p:cNvSpPr/>
            <p:nvPr/>
          </p:nvSpPr>
          <p:spPr>
            <a:xfrm>
              <a:off x="4256842" y="1672334"/>
              <a:ext cx="4454829" cy="468000"/>
            </a:xfrm>
            <a:prstGeom prst="homePlate">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b="1" spc="-150">
                <a:solidFill>
                  <a:schemeClr val="bg1"/>
                </a:solidFill>
                <a:latin typeface="Arial" panose="020B0604020202020204"/>
                <a:ea typeface="微软雅黑" panose="020B0503020204020204" pitchFamily="34" charset="-122"/>
                <a:sym typeface="Arial" panose="020B0604020202020204"/>
              </a:endParaRPr>
            </a:p>
          </p:txBody>
        </p:sp>
        <p:sp>
          <p:nvSpPr>
            <p:cNvPr id="9" name="矩形 8"/>
            <p:cNvSpPr/>
            <p:nvPr/>
          </p:nvSpPr>
          <p:spPr>
            <a:xfrm>
              <a:off x="4449965" y="1752446"/>
              <a:ext cx="3938457" cy="307777"/>
            </a:xfrm>
            <a:prstGeom prst="rect">
              <a:avLst/>
            </a:pr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1" dirty="0">
                  <a:solidFill>
                    <a:schemeClr val="bg1"/>
                  </a:solidFill>
                  <a:latin typeface="Arial" panose="020B0604020202020204"/>
                  <a:ea typeface="微软雅黑" panose="020B0503020204020204" pitchFamily="34" charset="-122"/>
                  <a:sym typeface="Arial" panose="020B0604020202020204"/>
                </a:rPr>
                <a:t>深入学习，后面还有赠送几百个图标，所有的都可以自己替换，包括颜色等等</a:t>
              </a:r>
              <a:endParaRPr lang="zh-CN" altLang="en-US" sz="1400" b="1" dirty="0">
                <a:solidFill>
                  <a:schemeClr val="bg1"/>
                </a:solidFill>
                <a:latin typeface="Arial" panose="020B0604020202020204"/>
                <a:ea typeface="微软雅黑" panose="020B0503020204020204" pitchFamily="34" charset="-122"/>
                <a:sym typeface="Arial" panose="020B0604020202020204"/>
              </a:endParaRPr>
            </a:p>
          </p:txBody>
        </p:sp>
        <p:sp>
          <p:nvSpPr>
            <p:cNvPr id="10" name="矩形 9"/>
            <p:cNvSpPr/>
            <p:nvPr/>
          </p:nvSpPr>
          <p:spPr>
            <a:xfrm>
              <a:off x="3419872" y="1687723"/>
              <a:ext cx="720000" cy="468000"/>
            </a:xfrm>
            <a:prstGeom prst="rect">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spc="-150" dirty="0">
                  <a:solidFill>
                    <a:schemeClr val="bg1"/>
                  </a:solidFill>
                  <a:latin typeface="Arial" panose="020B0604020202020204"/>
                  <a:ea typeface="微软雅黑" panose="020B0503020204020204" pitchFamily="34" charset="-122"/>
                  <a:sym typeface="Arial" panose="020B0604020202020204"/>
                </a:rPr>
                <a:t>一</a:t>
              </a:r>
              <a:endParaRPr lang="zh-CN" altLang="en-US" sz="1400" b="1" spc="-15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11" name="组合 10"/>
          <p:cNvGrpSpPr/>
          <p:nvPr/>
        </p:nvGrpSpPr>
        <p:grpSpPr>
          <a:xfrm>
            <a:off x="3347864" y="2196386"/>
            <a:ext cx="5291799" cy="483389"/>
            <a:chOff x="3419872" y="1672334"/>
            <a:chExt cx="5291799" cy="483389"/>
          </a:xfrm>
        </p:grpSpPr>
        <p:sp>
          <p:nvSpPr>
            <p:cNvPr id="12" name="五边形 11"/>
            <p:cNvSpPr/>
            <p:nvPr/>
          </p:nvSpPr>
          <p:spPr>
            <a:xfrm>
              <a:off x="4256842" y="1672334"/>
              <a:ext cx="4454829" cy="468000"/>
            </a:xfrm>
            <a:prstGeom prst="homePlate">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b="1" spc="-150">
                <a:solidFill>
                  <a:schemeClr val="bg1"/>
                </a:solidFill>
                <a:latin typeface="Arial" panose="020B0604020202020204"/>
                <a:ea typeface="微软雅黑" panose="020B0503020204020204" pitchFamily="34" charset="-122"/>
                <a:sym typeface="Arial" panose="020B0604020202020204"/>
              </a:endParaRPr>
            </a:p>
          </p:txBody>
        </p:sp>
        <p:sp>
          <p:nvSpPr>
            <p:cNvPr id="13" name="矩形 12"/>
            <p:cNvSpPr/>
            <p:nvPr/>
          </p:nvSpPr>
          <p:spPr>
            <a:xfrm>
              <a:off x="4449965" y="1752446"/>
              <a:ext cx="3938457" cy="307777"/>
            </a:xfrm>
            <a:prstGeom prst="rect">
              <a:avLst/>
            </a:pr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1" dirty="0">
                  <a:solidFill>
                    <a:schemeClr val="bg1"/>
                  </a:solidFill>
                  <a:latin typeface="Arial" panose="020B0604020202020204"/>
                  <a:ea typeface="微软雅黑" panose="020B0503020204020204" pitchFamily="34" charset="-122"/>
                  <a:sym typeface="Arial" panose="020B0604020202020204"/>
                </a:rPr>
                <a:t>全面贯彻，后面还有赠送几百个图标，所有的都可以自己替换，包括颜色等等</a:t>
              </a:r>
              <a:endParaRPr lang="zh-CN" altLang="en-US" sz="1400" b="1" dirty="0">
                <a:solidFill>
                  <a:schemeClr val="bg1"/>
                </a:solidFill>
                <a:latin typeface="Arial" panose="020B0604020202020204"/>
                <a:ea typeface="微软雅黑" panose="020B0503020204020204" pitchFamily="34" charset="-122"/>
                <a:sym typeface="Arial" panose="020B0604020202020204"/>
              </a:endParaRPr>
            </a:p>
          </p:txBody>
        </p:sp>
        <p:sp>
          <p:nvSpPr>
            <p:cNvPr id="14" name="矩形 13"/>
            <p:cNvSpPr/>
            <p:nvPr/>
          </p:nvSpPr>
          <p:spPr>
            <a:xfrm>
              <a:off x="3419872" y="1687723"/>
              <a:ext cx="720000" cy="468000"/>
            </a:xfrm>
            <a:prstGeom prst="rect">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spc="-150" dirty="0">
                  <a:solidFill>
                    <a:schemeClr val="bg1"/>
                  </a:solidFill>
                  <a:latin typeface="Arial" panose="020B0604020202020204"/>
                  <a:ea typeface="微软雅黑" panose="020B0503020204020204" pitchFamily="34" charset="-122"/>
                  <a:sym typeface="Arial" panose="020B0604020202020204"/>
                </a:rPr>
                <a:t>二</a:t>
              </a:r>
              <a:endParaRPr lang="zh-CN" altLang="en-US" sz="1400" b="1" spc="-15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15" name="组合 14"/>
          <p:cNvGrpSpPr/>
          <p:nvPr/>
        </p:nvGrpSpPr>
        <p:grpSpPr>
          <a:xfrm>
            <a:off x="3347864" y="2793117"/>
            <a:ext cx="5291799" cy="483389"/>
            <a:chOff x="3419872" y="1672334"/>
            <a:chExt cx="5291799" cy="483389"/>
          </a:xfrm>
        </p:grpSpPr>
        <p:sp>
          <p:nvSpPr>
            <p:cNvPr id="16" name="五边形 15"/>
            <p:cNvSpPr/>
            <p:nvPr/>
          </p:nvSpPr>
          <p:spPr>
            <a:xfrm>
              <a:off x="4256842" y="1672334"/>
              <a:ext cx="4454829" cy="468000"/>
            </a:xfrm>
            <a:prstGeom prst="homePlate">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b="1" spc="-150">
                <a:solidFill>
                  <a:schemeClr val="bg1"/>
                </a:solidFill>
                <a:latin typeface="Arial" panose="020B0604020202020204"/>
                <a:ea typeface="微软雅黑" panose="020B0503020204020204" pitchFamily="34" charset="-122"/>
                <a:sym typeface="Arial" panose="020B0604020202020204"/>
              </a:endParaRPr>
            </a:p>
          </p:txBody>
        </p:sp>
        <p:sp>
          <p:nvSpPr>
            <p:cNvPr id="17" name="矩形 16"/>
            <p:cNvSpPr/>
            <p:nvPr/>
          </p:nvSpPr>
          <p:spPr>
            <a:xfrm>
              <a:off x="4449965" y="1752446"/>
              <a:ext cx="3938457" cy="307777"/>
            </a:xfrm>
            <a:prstGeom prst="rect">
              <a:avLst/>
            </a:pr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1" dirty="0">
                  <a:solidFill>
                    <a:schemeClr val="bg1"/>
                  </a:solidFill>
                  <a:latin typeface="Arial" panose="020B0604020202020204"/>
                  <a:ea typeface="微软雅黑" panose="020B0503020204020204" pitchFamily="34" charset="-122"/>
                  <a:sym typeface="Arial" panose="020B0604020202020204"/>
                </a:rPr>
                <a:t>加强业务，后面还有赠送几百个图标，所有的都可以自己替换，包括颜色等等</a:t>
              </a:r>
              <a:endParaRPr lang="zh-CN" altLang="en-US" sz="1400" b="1" dirty="0">
                <a:solidFill>
                  <a:schemeClr val="bg1"/>
                </a:solidFill>
                <a:latin typeface="Arial" panose="020B0604020202020204"/>
                <a:ea typeface="微软雅黑" panose="020B0503020204020204" pitchFamily="34" charset="-122"/>
                <a:sym typeface="Arial" panose="020B0604020202020204"/>
              </a:endParaRPr>
            </a:p>
          </p:txBody>
        </p:sp>
        <p:sp>
          <p:nvSpPr>
            <p:cNvPr id="18" name="矩形 17"/>
            <p:cNvSpPr/>
            <p:nvPr/>
          </p:nvSpPr>
          <p:spPr>
            <a:xfrm>
              <a:off x="3419872" y="1687723"/>
              <a:ext cx="720000" cy="468000"/>
            </a:xfrm>
            <a:prstGeom prst="rect">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spc="-150" dirty="0">
                  <a:solidFill>
                    <a:schemeClr val="bg1"/>
                  </a:solidFill>
                  <a:latin typeface="Arial" panose="020B0604020202020204"/>
                  <a:ea typeface="微软雅黑" panose="020B0503020204020204" pitchFamily="34" charset="-122"/>
                  <a:sym typeface="Arial" panose="020B0604020202020204"/>
                </a:rPr>
                <a:t>三</a:t>
              </a:r>
              <a:endParaRPr lang="zh-CN" altLang="en-US" sz="1400" b="1" spc="-15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19" name="组合 18"/>
          <p:cNvGrpSpPr/>
          <p:nvPr/>
        </p:nvGrpSpPr>
        <p:grpSpPr>
          <a:xfrm>
            <a:off x="3347864" y="3410997"/>
            <a:ext cx="5291799" cy="483389"/>
            <a:chOff x="3419872" y="1672334"/>
            <a:chExt cx="5291799" cy="483389"/>
          </a:xfrm>
        </p:grpSpPr>
        <p:sp>
          <p:nvSpPr>
            <p:cNvPr id="20" name="五边形 19"/>
            <p:cNvSpPr/>
            <p:nvPr/>
          </p:nvSpPr>
          <p:spPr>
            <a:xfrm>
              <a:off x="4256842" y="1672334"/>
              <a:ext cx="4454829" cy="468000"/>
            </a:xfrm>
            <a:prstGeom prst="homePlate">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b="1" spc="-150">
                <a:solidFill>
                  <a:schemeClr val="bg1"/>
                </a:solidFill>
                <a:latin typeface="Arial" panose="020B0604020202020204"/>
                <a:ea typeface="微软雅黑" panose="020B0503020204020204" pitchFamily="34" charset="-122"/>
                <a:sym typeface="Arial" panose="020B0604020202020204"/>
              </a:endParaRPr>
            </a:p>
          </p:txBody>
        </p:sp>
        <p:sp>
          <p:nvSpPr>
            <p:cNvPr id="21" name="矩形 20"/>
            <p:cNvSpPr/>
            <p:nvPr/>
          </p:nvSpPr>
          <p:spPr>
            <a:xfrm>
              <a:off x="4449965" y="1752446"/>
              <a:ext cx="3938457" cy="307777"/>
            </a:xfrm>
            <a:prstGeom prst="rect">
              <a:avLst/>
            </a:pr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1" dirty="0">
                  <a:solidFill>
                    <a:schemeClr val="bg1"/>
                  </a:solidFill>
                  <a:latin typeface="Arial" panose="020B0604020202020204"/>
                  <a:ea typeface="微软雅黑" panose="020B0503020204020204" pitchFamily="34" charset="-122"/>
                  <a:sym typeface="Arial" panose="020B0604020202020204"/>
                </a:rPr>
                <a:t>后面还有赠送几百个图标，所有的都可以自己替换，包括颜色等等</a:t>
              </a:r>
              <a:endParaRPr lang="zh-CN" altLang="en-US" sz="1400" b="1" dirty="0">
                <a:solidFill>
                  <a:schemeClr val="bg1"/>
                </a:solidFill>
                <a:latin typeface="Arial" panose="020B0604020202020204"/>
                <a:ea typeface="微软雅黑" panose="020B0503020204020204" pitchFamily="34" charset="-122"/>
                <a:sym typeface="Arial" panose="020B0604020202020204"/>
              </a:endParaRPr>
            </a:p>
          </p:txBody>
        </p:sp>
        <p:sp>
          <p:nvSpPr>
            <p:cNvPr id="22" name="矩形 21"/>
            <p:cNvSpPr/>
            <p:nvPr/>
          </p:nvSpPr>
          <p:spPr>
            <a:xfrm>
              <a:off x="3419872" y="1687723"/>
              <a:ext cx="720000" cy="468000"/>
            </a:xfrm>
            <a:prstGeom prst="rect">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spc="-150" dirty="0">
                  <a:solidFill>
                    <a:schemeClr val="bg1"/>
                  </a:solidFill>
                  <a:latin typeface="Arial" panose="020B0604020202020204"/>
                  <a:ea typeface="微软雅黑" panose="020B0503020204020204" pitchFamily="34" charset="-122"/>
                  <a:sym typeface="Arial" panose="020B0604020202020204"/>
                </a:rPr>
                <a:t>四</a:t>
              </a:r>
              <a:endParaRPr lang="zh-CN" altLang="en-US" sz="1400" b="1" spc="-15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23" name="组合 22"/>
          <p:cNvGrpSpPr/>
          <p:nvPr/>
        </p:nvGrpSpPr>
        <p:grpSpPr>
          <a:xfrm>
            <a:off x="3347864" y="4007728"/>
            <a:ext cx="5291799" cy="483389"/>
            <a:chOff x="3419872" y="1672334"/>
            <a:chExt cx="5291799" cy="483389"/>
          </a:xfrm>
        </p:grpSpPr>
        <p:sp>
          <p:nvSpPr>
            <p:cNvPr id="24" name="五边形 23"/>
            <p:cNvSpPr/>
            <p:nvPr/>
          </p:nvSpPr>
          <p:spPr>
            <a:xfrm>
              <a:off x="4256842" y="1672334"/>
              <a:ext cx="4454829" cy="468000"/>
            </a:xfrm>
            <a:prstGeom prst="homePlate">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b="1" spc="-150">
                <a:solidFill>
                  <a:schemeClr val="bg1"/>
                </a:solidFill>
                <a:latin typeface="Arial" panose="020B0604020202020204"/>
                <a:ea typeface="微软雅黑" panose="020B0503020204020204" pitchFamily="34" charset="-122"/>
                <a:sym typeface="Arial" panose="020B0604020202020204"/>
              </a:endParaRPr>
            </a:p>
          </p:txBody>
        </p:sp>
        <p:sp>
          <p:nvSpPr>
            <p:cNvPr id="25" name="矩形 24"/>
            <p:cNvSpPr/>
            <p:nvPr/>
          </p:nvSpPr>
          <p:spPr>
            <a:xfrm>
              <a:off x="4449965" y="1752446"/>
              <a:ext cx="4089912" cy="307777"/>
            </a:xfrm>
            <a:prstGeom prst="rect">
              <a:avLst/>
            </a:pr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1" dirty="0">
                  <a:solidFill>
                    <a:schemeClr val="bg1"/>
                  </a:solidFill>
                  <a:latin typeface="Arial" panose="020B0604020202020204"/>
                  <a:ea typeface="微软雅黑" panose="020B0503020204020204" pitchFamily="34" charset="-122"/>
                  <a:sym typeface="Arial" panose="020B0604020202020204"/>
                </a:rPr>
                <a:t>后面还有赠送几百个图标，所有的都可以自己替换，包括颜色等等</a:t>
              </a:r>
              <a:endParaRPr lang="zh-CN" altLang="en-US" sz="1400" b="1" dirty="0">
                <a:solidFill>
                  <a:schemeClr val="bg1"/>
                </a:solidFill>
                <a:latin typeface="Arial" panose="020B0604020202020204"/>
                <a:ea typeface="微软雅黑" panose="020B0503020204020204" pitchFamily="34" charset="-122"/>
                <a:sym typeface="Arial" panose="020B0604020202020204"/>
              </a:endParaRPr>
            </a:p>
          </p:txBody>
        </p:sp>
        <p:sp>
          <p:nvSpPr>
            <p:cNvPr id="26" name="矩形 25"/>
            <p:cNvSpPr/>
            <p:nvPr/>
          </p:nvSpPr>
          <p:spPr>
            <a:xfrm>
              <a:off x="3419872" y="1687723"/>
              <a:ext cx="720000" cy="468000"/>
            </a:xfrm>
            <a:prstGeom prst="rect">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spc="-150" dirty="0">
                  <a:solidFill>
                    <a:schemeClr val="bg1"/>
                  </a:solidFill>
                  <a:latin typeface="Arial" panose="020B0604020202020204"/>
                  <a:ea typeface="微软雅黑" panose="020B0503020204020204" pitchFamily="34" charset="-122"/>
                  <a:sym typeface="Arial" panose="020B0604020202020204"/>
                </a:rPr>
                <a:t>五</a:t>
              </a:r>
              <a:endParaRPr lang="zh-CN" altLang="en-US" sz="1400" b="1" spc="-15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27" name="组合 26"/>
          <p:cNvGrpSpPr/>
          <p:nvPr/>
        </p:nvGrpSpPr>
        <p:grpSpPr>
          <a:xfrm>
            <a:off x="508200" y="1801637"/>
            <a:ext cx="2281386" cy="2281386"/>
            <a:chOff x="1403648" y="1115468"/>
            <a:chExt cx="1294414" cy="1294414"/>
          </a:xfrm>
        </p:grpSpPr>
        <p:sp>
          <p:nvSpPr>
            <p:cNvPr id="29" name="椭圆 28"/>
            <p:cNvSpPr/>
            <p:nvPr/>
          </p:nvSpPr>
          <p:spPr>
            <a:xfrm>
              <a:off x="1539485" y="1259632"/>
              <a:ext cx="1022740" cy="102274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Arial" panose="020B0604020202020204"/>
                <a:ea typeface="微软雅黑" panose="020B0503020204020204" pitchFamily="34" charset="-122"/>
                <a:sym typeface="Arial" panose="020B0604020202020204"/>
              </a:endParaRPr>
            </a:p>
          </p:txBody>
        </p:sp>
        <p:grpSp>
          <p:nvGrpSpPr>
            <p:cNvPr id="34" name="组合 33"/>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6" name="同心圆 35"/>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Arial" panose="020B0604020202020204"/>
                  <a:ea typeface="微软雅黑" panose="020B0503020204020204" pitchFamily="34" charset="-122"/>
                  <a:sym typeface="Arial" panose="020B0604020202020204"/>
                </a:endParaRPr>
              </a:p>
            </p:txBody>
          </p:sp>
          <p:sp>
            <p:nvSpPr>
              <p:cNvPr id="37" name="同心圆 36"/>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Arial" panose="020B0604020202020204"/>
                  <a:ea typeface="微软雅黑" panose="020B0503020204020204" pitchFamily="34" charset="-122"/>
                  <a:sym typeface="Arial" panose="020B0604020202020204"/>
                </a:endParaRPr>
              </a:p>
            </p:txBody>
          </p:sp>
        </p:grpSp>
        <p:sp>
          <p:nvSpPr>
            <p:cNvPr id="35" name="TextBox 30"/>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800" dirty="0">
                  <a:solidFill>
                    <a:schemeClr val="bg1"/>
                  </a:solidFill>
                  <a:effectLst/>
                  <a:latin typeface="Arial" panose="020B0604020202020204"/>
                  <a:ea typeface="微软雅黑" panose="020B0503020204020204" pitchFamily="34" charset="-122"/>
                  <a:sym typeface="Arial" panose="020B0604020202020204"/>
                </a:rPr>
                <a:t>详细</a:t>
              </a:r>
              <a:endParaRPr lang="en-US" altLang="zh-CN" sz="2800" dirty="0">
                <a:solidFill>
                  <a:schemeClr val="bg1"/>
                </a:solidFill>
                <a:effectLst/>
                <a:latin typeface="Arial" panose="020B0604020202020204"/>
                <a:ea typeface="微软雅黑" panose="020B0503020204020204" pitchFamily="34" charset="-122"/>
                <a:sym typeface="Arial" panose="020B0604020202020204"/>
              </a:endParaRPr>
            </a:p>
            <a:p>
              <a:r>
                <a:rPr lang="zh-CN" altLang="en-US" sz="2800" dirty="0">
                  <a:solidFill>
                    <a:schemeClr val="bg1"/>
                  </a:solidFill>
                  <a:effectLst/>
                  <a:latin typeface="Arial" panose="020B0604020202020204"/>
                  <a:ea typeface="微软雅黑" panose="020B0503020204020204" pitchFamily="34" charset="-122"/>
                  <a:sym typeface="Arial" panose="020B0604020202020204"/>
                </a:rPr>
                <a:t>计划</a:t>
              </a:r>
              <a:endParaRPr lang="zh-CN" altLang="en-US" sz="2800" dirty="0">
                <a:solidFill>
                  <a:schemeClr val="bg1"/>
                </a:solidFill>
                <a:effectLst/>
                <a:latin typeface="Arial" panose="020B0604020202020204"/>
                <a:ea typeface="微软雅黑" panose="020B0503020204020204" pitchFamily="3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6418">
        <p14:prism/>
      </p:transition>
    </mc:Choice>
    <mc:Fallback>
      <p:transition spd="slow" advTm="641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750"/>
                                        <p:tgtEl>
                                          <p:spTgt spid="33"/>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p:cTn id="14" dur="500" fill="hold"/>
                                        <p:tgtEl>
                                          <p:spTgt spid="27"/>
                                        </p:tgtEl>
                                        <p:attrNameLst>
                                          <p:attrName>ppt_w</p:attrName>
                                        </p:attrNameLst>
                                      </p:cBhvr>
                                      <p:tavLst>
                                        <p:tav tm="0">
                                          <p:val>
                                            <p:fltVal val="0"/>
                                          </p:val>
                                        </p:tav>
                                        <p:tav tm="100000">
                                          <p:val>
                                            <p:strVal val="#ppt_w"/>
                                          </p:val>
                                        </p:tav>
                                      </p:tavLst>
                                    </p:anim>
                                    <p:anim calcmode="lin" valueType="num">
                                      <p:cBhvr>
                                        <p:cTn id="15" dur="500" fill="hold"/>
                                        <p:tgtEl>
                                          <p:spTgt spid="27"/>
                                        </p:tgtEl>
                                        <p:attrNameLst>
                                          <p:attrName>ppt_h</p:attrName>
                                        </p:attrNameLst>
                                      </p:cBhvr>
                                      <p:tavLst>
                                        <p:tav tm="0">
                                          <p:val>
                                            <p:fltVal val="0"/>
                                          </p:val>
                                        </p:tav>
                                        <p:tav tm="100000">
                                          <p:val>
                                            <p:strVal val="#ppt_h"/>
                                          </p:val>
                                        </p:tav>
                                      </p:tavLst>
                                    </p:anim>
                                    <p:animEffect transition="in" filter="fade">
                                      <p:cBhvr>
                                        <p:cTn id="16" dur="500"/>
                                        <p:tgtEl>
                                          <p:spTgt spid="27"/>
                                        </p:tgtEl>
                                      </p:cBhvr>
                                    </p:animEffect>
                                  </p:childTnLst>
                                </p:cTn>
                              </p:par>
                            </p:childTnLst>
                          </p:cTn>
                        </p:par>
                        <p:par>
                          <p:cTn id="17" fill="hold">
                            <p:stCondLst>
                              <p:cond delay="1000"/>
                            </p:stCondLst>
                            <p:childTnLst>
                              <p:par>
                                <p:cTn id="18" presetID="2" presetClass="entr" presetSubtype="4"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fill="hold"/>
                                        <p:tgtEl>
                                          <p:spTgt spid="23"/>
                                        </p:tgtEl>
                                        <p:attrNameLst>
                                          <p:attrName>ppt_x</p:attrName>
                                        </p:attrNameLst>
                                      </p:cBhvr>
                                      <p:tavLst>
                                        <p:tav tm="0">
                                          <p:val>
                                            <p:strVal val="#ppt_x"/>
                                          </p:val>
                                        </p:tav>
                                        <p:tav tm="100000">
                                          <p:val>
                                            <p:strVal val="#ppt_x"/>
                                          </p:val>
                                        </p:tav>
                                      </p:tavLst>
                                    </p:anim>
                                    <p:anim calcmode="lin" valueType="num">
                                      <p:cBhvr additive="base">
                                        <p:cTn id="4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3"/>
          <p:cNvSpPr>
            <a:spLocks noChangeArrowheads="1"/>
          </p:cNvSpPr>
          <p:nvPr/>
        </p:nvSpPr>
        <p:spPr bwMode="auto">
          <a:xfrm>
            <a:off x="1043608" y="371449"/>
            <a:ext cx="121057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具体目标</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33" name="TextBox 32"/>
          <p:cNvSpPr txBox="1"/>
          <p:nvPr/>
        </p:nvSpPr>
        <p:spPr>
          <a:xfrm>
            <a:off x="6768816" y="412671"/>
            <a:ext cx="1972015" cy="430887"/>
          </a:xfrm>
          <a:prstGeom prst="rect">
            <a:avLst/>
          </a:prstGeom>
          <a:noFill/>
          <a:effectLst>
            <a:outerShdw blurRad="50800" dist="38100" dir="5400000" algn="t" rotWithShape="0">
              <a:prstClr val="black">
                <a:alpha val="40000"/>
              </a:prstClr>
            </a:outerShdw>
          </a:effectLst>
        </p:spPr>
        <p:txBody>
          <a:bodyPr wrap="none" rtlCol="0">
            <a:spAutoFit/>
          </a:bodyPr>
          <a:lstStyle/>
          <a:p>
            <a:pPr algn="ctr"/>
            <a:r>
              <a:rPr lang="zh-CN" altLang="en-US" sz="2200" spc="-300" dirty="0">
                <a:solidFill>
                  <a:srgbClr val="002060"/>
                </a:solidFill>
                <a:latin typeface="Arial" panose="020B0604020202020204"/>
                <a:ea typeface="微软雅黑" panose="020B0503020204020204" pitchFamily="34" charset="-122"/>
                <a:sym typeface="Arial" panose="020B0604020202020204"/>
              </a:rPr>
              <a:t>明</a:t>
            </a:r>
            <a:r>
              <a:rPr lang="en-US" altLang="zh-CN" sz="2200" spc="-300" dirty="0">
                <a:solidFill>
                  <a:srgbClr val="002060"/>
                </a:solidFill>
                <a:latin typeface="Arial" panose="020B0604020202020204"/>
                <a:ea typeface="微软雅黑" panose="020B0503020204020204" pitchFamily="34" charset="-122"/>
                <a:sym typeface="Arial" panose="020B0604020202020204"/>
              </a:rPr>
              <a:t>/</a:t>
            </a:r>
            <a:r>
              <a:rPr lang="zh-CN" altLang="en-US" sz="2200" spc="-300" dirty="0">
                <a:solidFill>
                  <a:srgbClr val="002060"/>
                </a:solidFill>
                <a:latin typeface="Arial" panose="020B0604020202020204"/>
                <a:ea typeface="微软雅黑" panose="020B0503020204020204" pitchFamily="34" charset="-122"/>
                <a:sym typeface="Arial" panose="020B0604020202020204"/>
              </a:rPr>
              <a:t>半年工作计划</a:t>
            </a:r>
            <a:endParaRPr lang="zh-CN" altLang="en-US" sz="2400" dirty="0">
              <a:solidFill>
                <a:srgbClr val="002060"/>
              </a:solidFill>
              <a:latin typeface="Arial" panose="020B0604020202020204"/>
              <a:ea typeface="微软雅黑" panose="020B0503020204020204" pitchFamily="34" charset="-122"/>
              <a:sym typeface="Arial" panose="020B0604020202020204"/>
            </a:endParaRPr>
          </a:p>
        </p:txBody>
      </p:sp>
      <p:sp>
        <p:nvSpPr>
          <p:cNvPr id="28" name="TextBox 27"/>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grpSp>
        <p:nvGrpSpPr>
          <p:cNvPr id="7" name="组合 6"/>
          <p:cNvGrpSpPr/>
          <p:nvPr/>
        </p:nvGrpSpPr>
        <p:grpSpPr>
          <a:xfrm>
            <a:off x="1955924" y="1490924"/>
            <a:ext cx="2501127" cy="1132494"/>
            <a:chOff x="4304043" y="1286668"/>
            <a:chExt cx="3837944" cy="2757793"/>
          </a:xfrm>
          <a:effectLst>
            <a:outerShdw blurRad="381000" dist="254000" dir="8100000" algn="tr" rotWithShape="0">
              <a:prstClr val="black">
                <a:alpha val="40000"/>
              </a:prstClr>
            </a:outerShdw>
          </a:effectLst>
        </p:grpSpPr>
        <p:sp>
          <p:nvSpPr>
            <p:cNvPr id="8" name="圆角矩形 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9" name="圆角矩形 8"/>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grpSp>
        <p:nvGrpSpPr>
          <p:cNvPr id="10" name="组合 9"/>
          <p:cNvGrpSpPr/>
          <p:nvPr/>
        </p:nvGrpSpPr>
        <p:grpSpPr>
          <a:xfrm>
            <a:off x="2106991" y="1709876"/>
            <a:ext cx="621046" cy="621045"/>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sym typeface="Arial" panose="020B0604020202020204"/>
              </a:endParaRPr>
            </a:p>
          </p:txBody>
        </p:sp>
        <p:sp>
          <p:nvSpPr>
            <p:cNvPr id="12" name="椭圆 1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a:ea typeface="微软雅黑" panose="020B0503020204020204" pitchFamily="34" charset="-122"/>
                <a:sym typeface="Arial" panose="020B0604020202020204"/>
              </a:endParaRPr>
            </a:p>
          </p:txBody>
        </p:sp>
      </p:grpSp>
      <p:grpSp>
        <p:nvGrpSpPr>
          <p:cNvPr id="13" name="Group 41"/>
          <p:cNvGrpSpPr/>
          <p:nvPr/>
        </p:nvGrpSpPr>
        <p:grpSpPr bwMode="auto">
          <a:xfrm>
            <a:off x="2820179" y="1709875"/>
            <a:ext cx="1458171" cy="799752"/>
            <a:chOff x="0" y="0"/>
            <a:chExt cx="2419" cy="1343"/>
          </a:xfrm>
        </p:grpSpPr>
        <p:sp>
          <p:nvSpPr>
            <p:cNvPr id="14"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2060"/>
                  </a:solidFill>
                  <a:latin typeface="Arial" panose="020B0604020202020204"/>
                  <a:ea typeface="微软雅黑" panose="020B0503020204020204" pitchFamily="34" charset="-122"/>
                  <a:cs typeface="Bebas Neue" panose="020B0606020202050201" charset="0"/>
                  <a:sym typeface="Arial" panose="020B0604020202020204"/>
                </a:rPr>
                <a:t>单击此处添加标题</a:t>
              </a:r>
              <a:endParaRPr lang="en-US" sz="1200" b="0" dirty="0">
                <a:solidFill>
                  <a:srgbClr val="002060"/>
                </a:solidFill>
                <a:latin typeface="Arial" panose="020B0604020202020204"/>
                <a:ea typeface="微软雅黑" panose="020B0503020204020204" pitchFamily="34" charset="-122"/>
                <a:cs typeface="Bebas Neue" panose="020B0606020202050201" charset="0"/>
                <a:sym typeface="Arial" panose="020B0604020202020204"/>
              </a:endParaRPr>
            </a:p>
          </p:txBody>
        </p:sp>
        <p:sp>
          <p:nvSpPr>
            <p:cNvPr id="15"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Arial" panose="020B0604020202020204"/>
                  <a:ea typeface="微软雅黑" panose="020B0503020204020204" pitchFamily="34" charset="-122"/>
                  <a:cs typeface="Lato Light" charset="0"/>
                  <a:sym typeface="Arial" panose="020B0604020202020204"/>
                </a:rPr>
                <a:t>此处添加详细文本描述，建议与标题相关并符合整体语言风格，语言描述尽量</a:t>
              </a:r>
              <a:endParaRPr lang="en-US" sz="900" b="0" dirty="0">
                <a:solidFill>
                  <a:srgbClr val="000000"/>
                </a:solidFill>
                <a:latin typeface="Arial" panose="020B0604020202020204"/>
                <a:ea typeface="微软雅黑" panose="020B0503020204020204" pitchFamily="34" charset="-122"/>
                <a:cs typeface="Lato Light" charset="0"/>
                <a:sym typeface="Arial" panose="020B0604020202020204"/>
              </a:endParaRPr>
            </a:p>
          </p:txBody>
        </p:sp>
      </p:grpSp>
      <p:sp>
        <p:nvSpPr>
          <p:cNvPr id="16" name="Freeform 9"/>
          <p:cNvSpPr>
            <a:spLocks noEditPoints="1"/>
          </p:cNvSpPr>
          <p:nvPr/>
        </p:nvSpPr>
        <p:spPr bwMode="auto">
          <a:xfrm>
            <a:off x="2250486" y="1900619"/>
            <a:ext cx="281960" cy="224466"/>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002060"/>
          </a:solidFill>
          <a:ln>
            <a:noFill/>
          </a:ln>
        </p:spPr>
        <p:txBody>
          <a:bodyPr vert="horz" wrap="square" lIns="91440" tIns="45720" rIns="91440" bIns="45720" numCol="1" anchor="t" anchorCtr="0" compatLnSpc="1"/>
          <a:lstStyle/>
          <a:p>
            <a:pPr algn="ctr" fontAlgn="base">
              <a:spcBef>
                <a:spcPct val="0"/>
              </a:spcBef>
              <a:spcAft>
                <a:spcPct val="0"/>
              </a:spcAft>
              <a:defRPr/>
            </a:pPr>
            <a:endParaRPr lang="en-US" sz="2200" kern="0">
              <a:solidFill>
                <a:srgbClr val="000000"/>
              </a:solidFill>
              <a:latin typeface="Arial" panose="020B0604020202020204"/>
              <a:ea typeface="微软雅黑" panose="020B0503020204020204" pitchFamily="34" charset="-122"/>
              <a:sym typeface="Arial" panose="020B0604020202020204"/>
            </a:endParaRPr>
          </a:p>
        </p:txBody>
      </p:sp>
      <p:grpSp>
        <p:nvGrpSpPr>
          <p:cNvPr id="17" name="组合 16"/>
          <p:cNvGrpSpPr/>
          <p:nvPr/>
        </p:nvGrpSpPr>
        <p:grpSpPr>
          <a:xfrm>
            <a:off x="4788024" y="1490924"/>
            <a:ext cx="2501127" cy="1132494"/>
            <a:chOff x="4304043" y="1286668"/>
            <a:chExt cx="3837944" cy="2757793"/>
          </a:xfrm>
          <a:effectLst>
            <a:outerShdw blurRad="381000" dist="254000" dir="8100000" algn="tr" rotWithShape="0">
              <a:prstClr val="black">
                <a:alpha val="40000"/>
              </a:prstClr>
            </a:outerShdw>
          </a:effectLst>
        </p:grpSpPr>
        <p:sp>
          <p:nvSpPr>
            <p:cNvPr id="18" name="圆角矩形 1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9" name="圆角矩形 18"/>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grpSp>
        <p:nvGrpSpPr>
          <p:cNvPr id="20" name="组合 19"/>
          <p:cNvGrpSpPr/>
          <p:nvPr/>
        </p:nvGrpSpPr>
        <p:grpSpPr>
          <a:xfrm>
            <a:off x="4939091" y="1709876"/>
            <a:ext cx="621046" cy="621045"/>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sym typeface="Arial" panose="020B0604020202020204"/>
              </a:endParaRPr>
            </a:p>
          </p:txBody>
        </p:sp>
        <p:sp>
          <p:nvSpPr>
            <p:cNvPr id="22" name="椭圆 2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a:ea typeface="微软雅黑" panose="020B0503020204020204" pitchFamily="34" charset="-122"/>
                <a:sym typeface="Arial" panose="020B0604020202020204"/>
              </a:endParaRPr>
            </a:p>
          </p:txBody>
        </p:sp>
      </p:grpSp>
      <p:grpSp>
        <p:nvGrpSpPr>
          <p:cNvPr id="23" name="Group 41"/>
          <p:cNvGrpSpPr/>
          <p:nvPr/>
        </p:nvGrpSpPr>
        <p:grpSpPr bwMode="auto">
          <a:xfrm>
            <a:off x="5652279" y="1709875"/>
            <a:ext cx="1458171" cy="799752"/>
            <a:chOff x="0" y="0"/>
            <a:chExt cx="2419" cy="1343"/>
          </a:xfrm>
        </p:grpSpPr>
        <p:sp>
          <p:nvSpPr>
            <p:cNvPr id="24"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2060"/>
                  </a:solidFill>
                  <a:latin typeface="Arial" panose="020B0604020202020204"/>
                  <a:ea typeface="微软雅黑" panose="020B0503020204020204" pitchFamily="34" charset="-122"/>
                  <a:cs typeface="Bebas Neue" panose="020B0606020202050201" charset="0"/>
                  <a:sym typeface="Arial" panose="020B0604020202020204"/>
                </a:rPr>
                <a:t>单击此处添加标题</a:t>
              </a:r>
              <a:endParaRPr lang="en-US" sz="1200" b="0" dirty="0">
                <a:solidFill>
                  <a:srgbClr val="002060"/>
                </a:solidFill>
                <a:latin typeface="Arial" panose="020B0604020202020204"/>
                <a:ea typeface="微软雅黑" panose="020B0503020204020204" pitchFamily="34" charset="-122"/>
                <a:cs typeface="Bebas Neue" panose="020B0606020202050201" charset="0"/>
                <a:sym typeface="Arial" panose="020B0604020202020204"/>
              </a:endParaRPr>
            </a:p>
          </p:txBody>
        </p:sp>
        <p:sp>
          <p:nvSpPr>
            <p:cNvPr id="25"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Arial" panose="020B0604020202020204"/>
                  <a:ea typeface="微软雅黑" panose="020B0503020204020204" pitchFamily="34" charset="-122"/>
                  <a:cs typeface="Lato Light" charset="0"/>
                  <a:sym typeface="Arial" panose="020B0604020202020204"/>
                </a:rPr>
                <a:t>此处添加详细文本描述，建议与标题相关并符合整体语言风格，语言描述尽量</a:t>
              </a:r>
              <a:endParaRPr lang="en-US" sz="900" b="0" dirty="0">
                <a:solidFill>
                  <a:srgbClr val="000000"/>
                </a:solidFill>
                <a:latin typeface="Arial" panose="020B0604020202020204"/>
                <a:ea typeface="微软雅黑" panose="020B0503020204020204" pitchFamily="34" charset="-122"/>
                <a:cs typeface="Lato Light" charset="0"/>
                <a:sym typeface="Arial" panose="020B0604020202020204"/>
              </a:endParaRPr>
            </a:p>
          </p:txBody>
        </p:sp>
      </p:grpSp>
      <p:sp>
        <p:nvSpPr>
          <p:cNvPr id="26" name="Freeform 8"/>
          <p:cNvSpPr>
            <a:spLocks noEditPoints="1"/>
          </p:cNvSpPr>
          <p:nvPr/>
        </p:nvSpPr>
        <p:spPr bwMode="auto">
          <a:xfrm>
            <a:off x="5127381" y="1940881"/>
            <a:ext cx="244466" cy="242244"/>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002060"/>
          </a:solidFill>
          <a:ln>
            <a:noFill/>
          </a:ln>
        </p:spPr>
        <p:txBody>
          <a:bodyPr vert="horz" wrap="square" lIns="91440" tIns="45720" rIns="91440" bIns="45720" numCol="1" anchor="t" anchorCtr="0" compatLnSpc="1"/>
          <a:lstStyle/>
          <a:p>
            <a:pPr algn="ctr" fontAlgn="base">
              <a:spcBef>
                <a:spcPct val="0"/>
              </a:spcBef>
              <a:spcAft>
                <a:spcPct val="0"/>
              </a:spcAft>
              <a:defRPr/>
            </a:pPr>
            <a:endParaRPr lang="en-US" sz="2200" kern="0">
              <a:solidFill>
                <a:srgbClr val="000000"/>
              </a:solidFill>
              <a:latin typeface="Arial" panose="020B0604020202020204"/>
              <a:ea typeface="微软雅黑" panose="020B0503020204020204" pitchFamily="34" charset="-122"/>
              <a:sym typeface="Arial" panose="020B0604020202020204"/>
            </a:endParaRPr>
          </a:p>
        </p:txBody>
      </p:sp>
      <p:grpSp>
        <p:nvGrpSpPr>
          <p:cNvPr id="27" name="组合 26"/>
          <p:cNvGrpSpPr/>
          <p:nvPr/>
        </p:nvGrpSpPr>
        <p:grpSpPr>
          <a:xfrm>
            <a:off x="1955924" y="2951424"/>
            <a:ext cx="2501127" cy="1132494"/>
            <a:chOff x="4304043" y="1286668"/>
            <a:chExt cx="3837944" cy="2757793"/>
          </a:xfrm>
          <a:effectLst>
            <a:outerShdw blurRad="381000" dist="254000" dir="8100000" algn="tr" rotWithShape="0">
              <a:prstClr val="black">
                <a:alpha val="40000"/>
              </a:prstClr>
            </a:outerShdw>
          </a:effectLst>
        </p:grpSpPr>
        <p:sp>
          <p:nvSpPr>
            <p:cNvPr id="29" name="圆角矩形 2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34" name="圆角矩形 33"/>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grpSp>
        <p:nvGrpSpPr>
          <p:cNvPr id="35" name="组合 34"/>
          <p:cNvGrpSpPr/>
          <p:nvPr/>
        </p:nvGrpSpPr>
        <p:grpSpPr>
          <a:xfrm>
            <a:off x="2106991" y="3170376"/>
            <a:ext cx="621046" cy="621045"/>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sym typeface="Arial" panose="020B0604020202020204"/>
              </a:endParaRPr>
            </a:p>
          </p:txBody>
        </p:sp>
        <p:sp>
          <p:nvSpPr>
            <p:cNvPr id="37" name="椭圆 3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a:ea typeface="微软雅黑" panose="020B0503020204020204" pitchFamily="34" charset="-122"/>
                <a:sym typeface="Arial" panose="020B0604020202020204"/>
              </a:endParaRPr>
            </a:p>
          </p:txBody>
        </p:sp>
      </p:grpSp>
      <p:grpSp>
        <p:nvGrpSpPr>
          <p:cNvPr id="38" name="Group 41"/>
          <p:cNvGrpSpPr/>
          <p:nvPr/>
        </p:nvGrpSpPr>
        <p:grpSpPr bwMode="auto">
          <a:xfrm>
            <a:off x="2820179" y="3170375"/>
            <a:ext cx="1458171" cy="799752"/>
            <a:chOff x="0" y="0"/>
            <a:chExt cx="2419" cy="1343"/>
          </a:xfrm>
        </p:grpSpPr>
        <p:sp>
          <p:nvSpPr>
            <p:cNvPr id="39"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2060"/>
                  </a:solidFill>
                  <a:latin typeface="Arial" panose="020B0604020202020204"/>
                  <a:ea typeface="微软雅黑" panose="020B0503020204020204" pitchFamily="34" charset="-122"/>
                  <a:cs typeface="Bebas Neue" panose="020B0606020202050201" charset="0"/>
                  <a:sym typeface="Arial" panose="020B0604020202020204"/>
                </a:rPr>
                <a:t>单击此处添加标题</a:t>
              </a:r>
              <a:endParaRPr lang="en-US" sz="1200" b="0" dirty="0">
                <a:solidFill>
                  <a:srgbClr val="002060"/>
                </a:solidFill>
                <a:latin typeface="Arial" panose="020B0604020202020204"/>
                <a:ea typeface="微软雅黑" panose="020B0503020204020204" pitchFamily="34" charset="-122"/>
                <a:cs typeface="Bebas Neue" panose="020B0606020202050201" charset="0"/>
                <a:sym typeface="Arial" panose="020B0604020202020204"/>
              </a:endParaRPr>
            </a:p>
          </p:txBody>
        </p:sp>
        <p:sp>
          <p:nvSpPr>
            <p:cNvPr id="40"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Arial" panose="020B0604020202020204"/>
                  <a:ea typeface="微软雅黑" panose="020B0503020204020204" pitchFamily="34" charset="-122"/>
                  <a:cs typeface="Lato Light" charset="0"/>
                  <a:sym typeface="Arial" panose="020B0604020202020204"/>
                </a:rPr>
                <a:t>此处添加详细文本描述，建议与标题相关并符合整体语言风格，语言描述尽量</a:t>
              </a:r>
              <a:endParaRPr lang="en-US" sz="900" b="0" dirty="0">
                <a:solidFill>
                  <a:srgbClr val="000000"/>
                </a:solidFill>
                <a:latin typeface="Arial" panose="020B0604020202020204"/>
                <a:ea typeface="微软雅黑" panose="020B0503020204020204" pitchFamily="34" charset="-122"/>
                <a:cs typeface="Lato Light" charset="0"/>
                <a:sym typeface="Arial" panose="020B0604020202020204"/>
              </a:endParaRPr>
            </a:p>
          </p:txBody>
        </p:sp>
      </p:grpSp>
      <p:sp>
        <p:nvSpPr>
          <p:cNvPr id="41" name="Freeform 7"/>
          <p:cNvSpPr/>
          <p:nvPr/>
        </p:nvSpPr>
        <p:spPr bwMode="auto">
          <a:xfrm>
            <a:off x="2242485" y="3331995"/>
            <a:ext cx="296209" cy="297806"/>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002060"/>
          </a:solidFill>
          <a:ln>
            <a:noFill/>
          </a:ln>
        </p:spPr>
        <p:txBody>
          <a:bodyPr vert="horz" wrap="square" lIns="91440" tIns="45720" rIns="91440" bIns="45720" numCol="1" anchor="t" anchorCtr="0" compatLnSpc="1"/>
          <a:lstStyle/>
          <a:p>
            <a:pPr algn="ctr" fontAlgn="base">
              <a:spcBef>
                <a:spcPct val="0"/>
              </a:spcBef>
              <a:spcAft>
                <a:spcPct val="0"/>
              </a:spcAft>
              <a:defRPr/>
            </a:pPr>
            <a:endParaRPr lang="en-US" sz="2200" kern="0">
              <a:solidFill>
                <a:srgbClr val="000000"/>
              </a:solidFill>
              <a:latin typeface="Arial" panose="020B0604020202020204"/>
              <a:ea typeface="微软雅黑" panose="020B0503020204020204" pitchFamily="34" charset="-122"/>
              <a:sym typeface="Arial" panose="020B0604020202020204"/>
            </a:endParaRPr>
          </a:p>
        </p:txBody>
      </p:sp>
      <p:grpSp>
        <p:nvGrpSpPr>
          <p:cNvPr id="42" name="组合 41"/>
          <p:cNvGrpSpPr/>
          <p:nvPr/>
        </p:nvGrpSpPr>
        <p:grpSpPr>
          <a:xfrm>
            <a:off x="4789276" y="2951424"/>
            <a:ext cx="2501127" cy="1132494"/>
            <a:chOff x="4304043" y="1286668"/>
            <a:chExt cx="3837944" cy="2757793"/>
          </a:xfrm>
          <a:effectLst>
            <a:outerShdw blurRad="381000" dist="254000" dir="8100000" algn="tr" rotWithShape="0">
              <a:prstClr val="black">
                <a:alpha val="40000"/>
              </a:prstClr>
            </a:outerShdw>
          </a:effectLst>
        </p:grpSpPr>
        <p:sp>
          <p:nvSpPr>
            <p:cNvPr id="43" name="圆角矩形 4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44" name="圆角矩形 43"/>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grpSp>
        <p:nvGrpSpPr>
          <p:cNvPr id="45" name="组合 44"/>
          <p:cNvGrpSpPr/>
          <p:nvPr/>
        </p:nvGrpSpPr>
        <p:grpSpPr>
          <a:xfrm>
            <a:off x="4940343" y="3170376"/>
            <a:ext cx="621046" cy="621045"/>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a:ea typeface="微软雅黑" panose="020B0503020204020204" pitchFamily="34" charset="-122"/>
                <a:sym typeface="Arial" panose="020B0604020202020204"/>
              </a:endParaRPr>
            </a:p>
          </p:txBody>
        </p:sp>
        <p:sp>
          <p:nvSpPr>
            <p:cNvPr id="47" name="椭圆 4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Arial" panose="020B0604020202020204"/>
                <a:ea typeface="微软雅黑" panose="020B0503020204020204" pitchFamily="34" charset="-122"/>
                <a:sym typeface="Arial" panose="020B0604020202020204"/>
              </a:endParaRPr>
            </a:p>
          </p:txBody>
        </p:sp>
      </p:grpSp>
      <p:grpSp>
        <p:nvGrpSpPr>
          <p:cNvPr id="48" name="Group 41"/>
          <p:cNvGrpSpPr/>
          <p:nvPr/>
        </p:nvGrpSpPr>
        <p:grpSpPr bwMode="auto">
          <a:xfrm>
            <a:off x="5653531" y="3170375"/>
            <a:ext cx="1458171" cy="799752"/>
            <a:chOff x="0" y="0"/>
            <a:chExt cx="2419" cy="1343"/>
          </a:xfrm>
        </p:grpSpPr>
        <p:sp>
          <p:nvSpPr>
            <p:cNvPr id="49"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2060"/>
                  </a:solidFill>
                  <a:latin typeface="Arial" panose="020B0604020202020204"/>
                  <a:ea typeface="微软雅黑" panose="020B0503020204020204" pitchFamily="34" charset="-122"/>
                  <a:cs typeface="Bebas Neue" panose="020B0606020202050201" charset="0"/>
                  <a:sym typeface="Arial" panose="020B0604020202020204"/>
                </a:rPr>
                <a:t>单击此处添加标题</a:t>
              </a:r>
              <a:endParaRPr lang="en-US" sz="1200" b="0" dirty="0">
                <a:solidFill>
                  <a:srgbClr val="002060"/>
                </a:solidFill>
                <a:latin typeface="Arial" panose="020B0604020202020204"/>
                <a:ea typeface="微软雅黑" panose="020B0503020204020204" pitchFamily="34" charset="-122"/>
                <a:cs typeface="Bebas Neue" panose="020B0606020202050201" charset="0"/>
                <a:sym typeface="Arial" panose="020B0604020202020204"/>
              </a:endParaRPr>
            </a:p>
          </p:txBody>
        </p:sp>
        <p:sp>
          <p:nvSpPr>
            <p:cNvPr id="50"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Arial" panose="020B0604020202020204"/>
                  <a:ea typeface="微软雅黑" panose="020B0503020204020204" pitchFamily="34" charset="-122"/>
                  <a:cs typeface="Lato Light" charset="0"/>
                  <a:sym typeface="Arial" panose="020B0604020202020204"/>
                </a:rPr>
                <a:t>此处添加详细文本描述，建议与标题相关并符合整体语言风格，语言描述尽量</a:t>
              </a:r>
              <a:endParaRPr lang="en-US" sz="900" b="0" dirty="0">
                <a:solidFill>
                  <a:srgbClr val="000000"/>
                </a:solidFill>
                <a:latin typeface="Arial" panose="020B0604020202020204"/>
                <a:ea typeface="微软雅黑" panose="020B0503020204020204" pitchFamily="34" charset="-122"/>
                <a:cs typeface="Lato Light" charset="0"/>
                <a:sym typeface="Arial" panose="020B0604020202020204"/>
              </a:endParaRPr>
            </a:p>
          </p:txBody>
        </p:sp>
      </p:grpSp>
      <p:sp>
        <p:nvSpPr>
          <p:cNvPr id="51" name="Freeform 6"/>
          <p:cNvSpPr>
            <a:spLocks noEditPoints="1"/>
          </p:cNvSpPr>
          <p:nvPr/>
        </p:nvSpPr>
        <p:spPr bwMode="auto">
          <a:xfrm>
            <a:off x="5130695" y="3353479"/>
            <a:ext cx="272212" cy="276322"/>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002060"/>
          </a:solidFill>
          <a:ln>
            <a:noFill/>
          </a:ln>
        </p:spPr>
        <p:txBody>
          <a:bodyPr vert="horz" wrap="square" lIns="91440" tIns="45720" rIns="91440" bIns="45720" numCol="1" anchor="t" anchorCtr="0" compatLnSpc="1"/>
          <a:lstStyle/>
          <a:p>
            <a:pPr algn="ctr" fontAlgn="base">
              <a:spcBef>
                <a:spcPct val="0"/>
              </a:spcBef>
              <a:spcAft>
                <a:spcPct val="0"/>
              </a:spcAft>
              <a:defRPr/>
            </a:pPr>
            <a:endParaRPr lang="en-US" sz="2200" kern="0">
              <a:solidFill>
                <a:srgbClr val="000000"/>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600" advTm="10699">
        <p14:prism isInverted="1"/>
      </p:transition>
    </mc:Choice>
    <mc:Fallback>
      <p:transition spd="slow" advTm="1069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750"/>
                                        <p:tgtEl>
                                          <p:spTgt spid="33"/>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anim calcmode="lin" valueType="num">
                                      <p:cBhvr>
                                        <p:cTn id="21" dur="500" fill="hold"/>
                                        <p:tgtEl>
                                          <p:spTgt spid="16"/>
                                        </p:tgtEl>
                                        <p:attrNameLst>
                                          <p:attrName>ppt_x</p:attrName>
                                        </p:attrNameLst>
                                      </p:cBhvr>
                                      <p:tavLst>
                                        <p:tav tm="0">
                                          <p:val>
                                            <p:strVal val="#ppt_x"/>
                                          </p:val>
                                        </p:tav>
                                        <p:tav tm="100000">
                                          <p:val>
                                            <p:strVal val="#ppt_x"/>
                                          </p:val>
                                        </p:tav>
                                      </p:tavLst>
                                    </p:anim>
                                    <p:anim calcmode="lin" valueType="num">
                                      <p:cBhvr>
                                        <p:cTn id="22" dur="500" fill="hold"/>
                                        <p:tgtEl>
                                          <p:spTgt spid="16"/>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2"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right)">
                                      <p:cBhvr>
                                        <p:cTn id="26" dur="500"/>
                                        <p:tgtEl>
                                          <p:spTgt spid="7"/>
                                        </p:tgtEl>
                                      </p:cBhvr>
                                    </p:animEffect>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500" fill="hold"/>
                                        <p:tgtEl>
                                          <p:spTgt spid="20"/>
                                        </p:tgtEl>
                                        <p:attrNameLst>
                                          <p:attrName>ppt_w</p:attrName>
                                        </p:attrNameLst>
                                      </p:cBhvr>
                                      <p:tavLst>
                                        <p:tav tm="0">
                                          <p:val>
                                            <p:fltVal val="0"/>
                                          </p:val>
                                        </p:tav>
                                        <p:tav tm="100000">
                                          <p:val>
                                            <p:strVal val="#ppt_w"/>
                                          </p:val>
                                        </p:tav>
                                      </p:tavLst>
                                    </p:anim>
                                    <p:anim calcmode="lin" valueType="num">
                                      <p:cBhvr>
                                        <p:cTn id="35" dur="500" fill="hold"/>
                                        <p:tgtEl>
                                          <p:spTgt spid="20"/>
                                        </p:tgtEl>
                                        <p:attrNameLst>
                                          <p:attrName>ppt_h</p:attrName>
                                        </p:attrNameLst>
                                      </p:cBhvr>
                                      <p:tavLst>
                                        <p:tav tm="0">
                                          <p:val>
                                            <p:fltVal val="0"/>
                                          </p:val>
                                        </p:tav>
                                        <p:tav tm="100000">
                                          <p:val>
                                            <p:strVal val="#ppt_h"/>
                                          </p:val>
                                        </p:tav>
                                      </p:tavLst>
                                    </p:anim>
                                    <p:animEffect transition="in" filter="fade">
                                      <p:cBhvr>
                                        <p:cTn id="36" dur="500"/>
                                        <p:tgtEl>
                                          <p:spTgt spid="20"/>
                                        </p:tgtEl>
                                      </p:cBhvr>
                                    </p:animEffect>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anim calcmode="lin" valueType="num">
                                      <p:cBhvr>
                                        <p:cTn id="41" dur="500" fill="hold"/>
                                        <p:tgtEl>
                                          <p:spTgt spid="26"/>
                                        </p:tgtEl>
                                        <p:attrNameLst>
                                          <p:attrName>ppt_x</p:attrName>
                                        </p:attrNameLst>
                                      </p:cBhvr>
                                      <p:tavLst>
                                        <p:tav tm="0">
                                          <p:val>
                                            <p:strVal val="#ppt_x"/>
                                          </p:val>
                                        </p:tav>
                                        <p:tav tm="100000">
                                          <p:val>
                                            <p:strVal val="#ppt_x"/>
                                          </p:val>
                                        </p:tav>
                                      </p:tavLst>
                                    </p:anim>
                                    <p:anim calcmode="lin" valueType="num">
                                      <p:cBhvr>
                                        <p:cTn id="42" dur="500" fill="hold"/>
                                        <p:tgtEl>
                                          <p:spTgt spid="26"/>
                                        </p:tgtEl>
                                        <p:attrNameLst>
                                          <p:attrName>ppt_y</p:attrName>
                                        </p:attrNameLst>
                                      </p:cBhvr>
                                      <p:tavLst>
                                        <p:tav tm="0">
                                          <p:val>
                                            <p:strVal val="#ppt_y+.1"/>
                                          </p:val>
                                        </p:tav>
                                        <p:tav tm="100000">
                                          <p:val>
                                            <p:strVal val="#ppt_y"/>
                                          </p:val>
                                        </p:tav>
                                      </p:tavLst>
                                    </p:anim>
                                  </p:childTnLst>
                                </p:cTn>
                              </p:par>
                            </p:childTnLst>
                          </p:cTn>
                        </p:par>
                        <p:par>
                          <p:cTn id="43" fill="hold">
                            <p:stCondLst>
                              <p:cond delay="3500"/>
                            </p:stCondLst>
                            <p:childTnLst>
                              <p:par>
                                <p:cTn id="44" presetID="22" presetClass="entr" presetSubtype="2"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right)">
                                      <p:cBhvr>
                                        <p:cTn id="46" dur="500"/>
                                        <p:tgtEl>
                                          <p:spTgt spid="17"/>
                                        </p:tgtEl>
                                      </p:cBhvr>
                                    </p:animEffect>
                                  </p:childTnLst>
                                </p:cTn>
                              </p:par>
                            </p:childTnLst>
                          </p:cTn>
                        </p:par>
                        <p:par>
                          <p:cTn id="47" fill="hold">
                            <p:stCondLst>
                              <p:cond delay="4000"/>
                            </p:stCondLst>
                            <p:childTnLst>
                              <p:par>
                                <p:cTn id="48" presetID="22" presetClass="entr" presetSubtype="8" fill="hold"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500"/>
                                        <p:tgtEl>
                                          <p:spTgt spid="23"/>
                                        </p:tgtEl>
                                      </p:cBhvr>
                                    </p:animEffect>
                                  </p:childTnLst>
                                </p:cTn>
                              </p:par>
                            </p:childTnLst>
                          </p:cTn>
                        </p:par>
                        <p:par>
                          <p:cTn id="51" fill="hold">
                            <p:stCondLst>
                              <p:cond delay="4500"/>
                            </p:stCondLst>
                            <p:childTnLst>
                              <p:par>
                                <p:cTn id="52" presetID="53" presetClass="entr" presetSubtype="16" fill="hold" nodeType="after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p:cTn id="54" dur="500" fill="hold"/>
                                        <p:tgtEl>
                                          <p:spTgt spid="35"/>
                                        </p:tgtEl>
                                        <p:attrNameLst>
                                          <p:attrName>ppt_w</p:attrName>
                                        </p:attrNameLst>
                                      </p:cBhvr>
                                      <p:tavLst>
                                        <p:tav tm="0">
                                          <p:val>
                                            <p:fltVal val="0"/>
                                          </p:val>
                                        </p:tav>
                                        <p:tav tm="100000">
                                          <p:val>
                                            <p:strVal val="#ppt_w"/>
                                          </p:val>
                                        </p:tav>
                                      </p:tavLst>
                                    </p:anim>
                                    <p:anim calcmode="lin" valueType="num">
                                      <p:cBhvr>
                                        <p:cTn id="55" dur="500" fill="hold"/>
                                        <p:tgtEl>
                                          <p:spTgt spid="35"/>
                                        </p:tgtEl>
                                        <p:attrNameLst>
                                          <p:attrName>ppt_h</p:attrName>
                                        </p:attrNameLst>
                                      </p:cBhvr>
                                      <p:tavLst>
                                        <p:tav tm="0">
                                          <p:val>
                                            <p:fltVal val="0"/>
                                          </p:val>
                                        </p:tav>
                                        <p:tav tm="100000">
                                          <p:val>
                                            <p:strVal val="#ppt_h"/>
                                          </p:val>
                                        </p:tav>
                                      </p:tavLst>
                                    </p:anim>
                                    <p:animEffect transition="in" filter="fade">
                                      <p:cBhvr>
                                        <p:cTn id="56" dur="500"/>
                                        <p:tgtEl>
                                          <p:spTgt spid="35"/>
                                        </p:tgtEl>
                                      </p:cBhvr>
                                    </p:animEffect>
                                  </p:childTnLst>
                                </p:cTn>
                              </p:par>
                            </p:childTnLst>
                          </p:cTn>
                        </p:par>
                        <p:par>
                          <p:cTn id="57" fill="hold">
                            <p:stCondLst>
                              <p:cond delay="5000"/>
                            </p:stCondLst>
                            <p:childTnLst>
                              <p:par>
                                <p:cTn id="58" presetID="42" presetClass="entr" presetSubtype="0"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fade">
                                      <p:cBhvr>
                                        <p:cTn id="60" dur="500"/>
                                        <p:tgtEl>
                                          <p:spTgt spid="41"/>
                                        </p:tgtEl>
                                      </p:cBhvr>
                                    </p:animEffect>
                                    <p:anim calcmode="lin" valueType="num">
                                      <p:cBhvr>
                                        <p:cTn id="61" dur="500" fill="hold"/>
                                        <p:tgtEl>
                                          <p:spTgt spid="41"/>
                                        </p:tgtEl>
                                        <p:attrNameLst>
                                          <p:attrName>ppt_x</p:attrName>
                                        </p:attrNameLst>
                                      </p:cBhvr>
                                      <p:tavLst>
                                        <p:tav tm="0">
                                          <p:val>
                                            <p:strVal val="#ppt_x"/>
                                          </p:val>
                                        </p:tav>
                                        <p:tav tm="100000">
                                          <p:val>
                                            <p:strVal val="#ppt_x"/>
                                          </p:val>
                                        </p:tav>
                                      </p:tavLst>
                                    </p:anim>
                                    <p:anim calcmode="lin" valueType="num">
                                      <p:cBhvr>
                                        <p:cTn id="62" dur="500" fill="hold"/>
                                        <p:tgtEl>
                                          <p:spTgt spid="41"/>
                                        </p:tgtEl>
                                        <p:attrNameLst>
                                          <p:attrName>ppt_y</p:attrName>
                                        </p:attrNameLst>
                                      </p:cBhvr>
                                      <p:tavLst>
                                        <p:tav tm="0">
                                          <p:val>
                                            <p:strVal val="#ppt_y+.1"/>
                                          </p:val>
                                        </p:tav>
                                        <p:tav tm="100000">
                                          <p:val>
                                            <p:strVal val="#ppt_y"/>
                                          </p:val>
                                        </p:tav>
                                      </p:tavLst>
                                    </p:anim>
                                  </p:childTnLst>
                                </p:cTn>
                              </p:par>
                            </p:childTnLst>
                          </p:cTn>
                        </p:par>
                        <p:par>
                          <p:cTn id="63" fill="hold">
                            <p:stCondLst>
                              <p:cond delay="5500"/>
                            </p:stCondLst>
                            <p:childTnLst>
                              <p:par>
                                <p:cTn id="64" presetID="22" presetClass="entr" presetSubtype="2" fill="hold"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right)">
                                      <p:cBhvr>
                                        <p:cTn id="66" dur="500"/>
                                        <p:tgtEl>
                                          <p:spTgt spid="27"/>
                                        </p:tgtEl>
                                      </p:cBhvr>
                                    </p:animEffect>
                                  </p:childTnLst>
                                </p:cTn>
                              </p:par>
                            </p:childTnLst>
                          </p:cTn>
                        </p:par>
                        <p:par>
                          <p:cTn id="67" fill="hold">
                            <p:stCondLst>
                              <p:cond delay="6000"/>
                            </p:stCondLst>
                            <p:childTnLst>
                              <p:par>
                                <p:cTn id="68" presetID="22" presetClass="entr" presetSubtype="8" fill="hold" nodeType="after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wipe(left)">
                                      <p:cBhvr>
                                        <p:cTn id="70" dur="500"/>
                                        <p:tgtEl>
                                          <p:spTgt spid="38"/>
                                        </p:tgtEl>
                                      </p:cBhvr>
                                    </p:animEffect>
                                  </p:childTnLst>
                                </p:cTn>
                              </p:par>
                            </p:childTnLst>
                          </p:cTn>
                        </p:par>
                        <p:par>
                          <p:cTn id="71" fill="hold">
                            <p:stCondLst>
                              <p:cond delay="6500"/>
                            </p:stCondLst>
                            <p:childTnLst>
                              <p:par>
                                <p:cTn id="72" presetID="53" presetClass="entr" presetSubtype="16" fill="hold" nodeType="afterEffect">
                                  <p:stCondLst>
                                    <p:cond delay="0"/>
                                  </p:stCondLst>
                                  <p:childTnLst>
                                    <p:set>
                                      <p:cBhvr>
                                        <p:cTn id="73" dur="1" fill="hold">
                                          <p:stCondLst>
                                            <p:cond delay="0"/>
                                          </p:stCondLst>
                                        </p:cTn>
                                        <p:tgtEl>
                                          <p:spTgt spid="45"/>
                                        </p:tgtEl>
                                        <p:attrNameLst>
                                          <p:attrName>style.visibility</p:attrName>
                                        </p:attrNameLst>
                                      </p:cBhvr>
                                      <p:to>
                                        <p:strVal val="visible"/>
                                      </p:to>
                                    </p:set>
                                    <p:anim calcmode="lin" valueType="num">
                                      <p:cBhvr>
                                        <p:cTn id="74" dur="500" fill="hold"/>
                                        <p:tgtEl>
                                          <p:spTgt spid="45"/>
                                        </p:tgtEl>
                                        <p:attrNameLst>
                                          <p:attrName>ppt_w</p:attrName>
                                        </p:attrNameLst>
                                      </p:cBhvr>
                                      <p:tavLst>
                                        <p:tav tm="0">
                                          <p:val>
                                            <p:fltVal val="0"/>
                                          </p:val>
                                        </p:tav>
                                        <p:tav tm="100000">
                                          <p:val>
                                            <p:strVal val="#ppt_w"/>
                                          </p:val>
                                        </p:tav>
                                      </p:tavLst>
                                    </p:anim>
                                    <p:anim calcmode="lin" valueType="num">
                                      <p:cBhvr>
                                        <p:cTn id="75" dur="500" fill="hold"/>
                                        <p:tgtEl>
                                          <p:spTgt spid="45"/>
                                        </p:tgtEl>
                                        <p:attrNameLst>
                                          <p:attrName>ppt_h</p:attrName>
                                        </p:attrNameLst>
                                      </p:cBhvr>
                                      <p:tavLst>
                                        <p:tav tm="0">
                                          <p:val>
                                            <p:fltVal val="0"/>
                                          </p:val>
                                        </p:tav>
                                        <p:tav tm="100000">
                                          <p:val>
                                            <p:strVal val="#ppt_h"/>
                                          </p:val>
                                        </p:tav>
                                      </p:tavLst>
                                    </p:anim>
                                    <p:animEffect transition="in" filter="fade">
                                      <p:cBhvr>
                                        <p:cTn id="76" dur="500"/>
                                        <p:tgtEl>
                                          <p:spTgt spid="45"/>
                                        </p:tgtEl>
                                      </p:cBhvr>
                                    </p:animEffect>
                                  </p:childTnLst>
                                </p:cTn>
                              </p:par>
                            </p:childTnLst>
                          </p:cTn>
                        </p:par>
                        <p:par>
                          <p:cTn id="77" fill="hold">
                            <p:stCondLst>
                              <p:cond delay="7000"/>
                            </p:stCondLst>
                            <p:childTnLst>
                              <p:par>
                                <p:cTn id="78" presetID="42" presetClass="entr" presetSubtype="0"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fade">
                                      <p:cBhvr>
                                        <p:cTn id="80" dur="500"/>
                                        <p:tgtEl>
                                          <p:spTgt spid="51"/>
                                        </p:tgtEl>
                                      </p:cBhvr>
                                    </p:animEffect>
                                    <p:anim calcmode="lin" valueType="num">
                                      <p:cBhvr>
                                        <p:cTn id="81" dur="500" fill="hold"/>
                                        <p:tgtEl>
                                          <p:spTgt spid="51"/>
                                        </p:tgtEl>
                                        <p:attrNameLst>
                                          <p:attrName>ppt_x</p:attrName>
                                        </p:attrNameLst>
                                      </p:cBhvr>
                                      <p:tavLst>
                                        <p:tav tm="0">
                                          <p:val>
                                            <p:strVal val="#ppt_x"/>
                                          </p:val>
                                        </p:tav>
                                        <p:tav tm="100000">
                                          <p:val>
                                            <p:strVal val="#ppt_x"/>
                                          </p:val>
                                        </p:tav>
                                      </p:tavLst>
                                    </p:anim>
                                    <p:anim calcmode="lin" valueType="num">
                                      <p:cBhvr>
                                        <p:cTn id="82" dur="500" fill="hold"/>
                                        <p:tgtEl>
                                          <p:spTgt spid="51"/>
                                        </p:tgtEl>
                                        <p:attrNameLst>
                                          <p:attrName>ppt_y</p:attrName>
                                        </p:attrNameLst>
                                      </p:cBhvr>
                                      <p:tavLst>
                                        <p:tav tm="0">
                                          <p:val>
                                            <p:strVal val="#ppt_y+.1"/>
                                          </p:val>
                                        </p:tav>
                                        <p:tav tm="100000">
                                          <p:val>
                                            <p:strVal val="#ppt_y"/>
                                          </p:val>
                                        </p:tav>
                                      </p:tavLst>
                                    </p:anim>
                                  </p:childTnLst>
                                </p:cTn>
                              </p:par>
                            </p:childTnLst>
                          </p:cTn>
                        </p:par>
                        <p:par>
                          <p:cTn id="83" fill="hold">
                            <p:stCondLst>
                              <p:cond delay="7500"/>
                            </p:stCondLst>
                            <p:childTnLst>
                              <p:par>
                                <p:cTn id="84" presetID="22" presetClass="entr" presetSubtype="2" fill="hold" nodeType="afterEffect">
                                  <p:stCondLst>
                                    <p:cond delay="0"/>
                                  </p:stCondLst>
                                  <p:childTnLst>
                                    <p:set>
                                      <p:cBhvr>
                                        <p:cTn id="85" dur="1" fill="hold">
                                          <p:stCondLst>
                                            <p:cond delay="0"/>
                                          </p:stCondLst>
                                        </p:cTn>
                                        <p:tgtEl>
                                          <p:spTgt spid="42"/>
                                        </p:tgtEl>
                                        <p:attrNameLst>
                                          <p:attrName>style.visibility</p:attrName>
                                        </p:attrNameLst>
                                      </p:cBhvr>
                                      <p:to>
                                        <p:strVal val="visible"/>
                                      </p:to>
                                    </p:set>
                                    <p:animEffect transition="in" filter="wipe(right)">
                                      <p:cBhvr>
                                        <p:cTn id="86" dur="500"/>
                                        <p:tgtEl>
                                          <p:spTgt spid="42"/>
                                        </p:tgtEl>
                                      </p:cBhvr>
                                    </p:animEffect>
                                  </p:childTnLst>
                                </p:cTn>
                              </p:par>
                            </p:childTnLst>
                          </p:cTn>
                        </p:par>
                        <p:par>
                          <p:cTn id="87" fill="hold">
                            <p:stCondLst>
                              <p:cond delay="8000"/>
                            </p:stCondLst>
                            <p:childTnLst>
                              <p:par>
                                <p:cTn id="88" presetID="22" presetClass="entr" presetSubtype="8" fill="hold" nodeType="after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wipe(left)">
                                      <p:cBhvr>
                                        <p:cTn id="90"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3" grpId="0"/>
      <p:bldP spid="16" grpId="0" animBg="1"/>
      <p:bldP spid="26" grpId="0" animBg="1"/>
      <p:bldP spid="41" grpId="0" animBg="1"/>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3"/>
          <p:cNvSpPr>
            <a:spLocks noChangeArrowheads="1"/>
          </p:cNvSpPr>
          <p:nvPr/>
        </p:nvSpPr>
        <p:spPr bwMode="auto">
          <a:xfrm>
            <a:off x="1043608" y="371449"/>
            <a:ext cx="121057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努力方向</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33" name="TextBox 32"/>
          <p:cNvSpPr txBox="1"/>
          <p:nvPr/>
        </p:nvSpPr>
        <p:spPr>
          <a:xfrm>
            <a:off x="6768816" y="412671"/>
            <a:ext cx="1972015" cy="430887"/>
          </a:xfrm>
          <a:prstGeom prst="rect">
            <a:avLst/>
          </a:prstGeom>
          <a:noFill/>
          <a:effectLst>
            <a:outerShdw blurRad="50800" dist="38100" dir="5400000" algn="t" rotWithShape="0">
              <a:prstClr val="black">
                <a:alpha val="40000"/>
              </a:prstClr>
            </a:outerShdw>
          </a:effectLst>
        </p:spPr>
        <p:txBody>
          <a:bodyPr wrap="none" rtlCol="0">
            <a:spAutoFit/>
          </a:bodyPr>
          <a:lstStyle/>
          <a:p>
            <a:pPr algn="ctr"/>
            <a:r>
              <a:rPr lang="zh-CN" altLang="en-US" sz="2200" spc="-300" dirty="0">
                <a:solidFill>
                  <a:srgbClr val="002060"/>
                </a:solidFill>
                <a:latin typeface="Arial" panose="020B0604020202020204"/>
                <a:ea typeface="微软雅黑" panose="020B0503020204020204" pitchFamily="34" charset="-122"/>
                <a:sym typeface="Arial" panose="020B0604020202020204"/>
              </a:rPr>
              <a:t>明</a:t>
            </a:r>
            <a:r>
              <a:rPr lang="en-US" altLang="zh-CN" sz="2200" spc="-300" dirty="0">
                <a:solidFill>
                  <a:srgbClr val="002060"/>
                </a:solidFill>
                <a:latin typeface="Arial" panose="020B0604020202020204"/>
                <a:ea typeface="微软雅黑" panose="020B0503020204020204" pitchFamily="34" charset="-122"/>
                <a:sym typeface="Arial" panose="020B0604020202020204"/>
              </a:rPr>
              <a:t>/</a:t>
            </a:r>
            <a:r>
              <a:rPr lang="zh-CN" altLang="en-US" sz="2200" spc="-300" dirty="0">
                <a:solidFill>
                  <a:srgbClr val="002060"/>
                </a:solidFill>
                <a:latin typeface="Arial" panose="020B0604020202020204"/>
                <a:ea typeface="微软雅黑" panose="020B0503020204020204" pitchFamily="34" charset="-122"/>
                <a:sym typeface="Arial" panose="020B0604020202020204"/>
              </a:rPr>
              <a:t>半年工作计划</a:t>
            </a:r>
            <a:endParaRPr lang="zh-CN" altLang="en-US" sz="2400" dirty="0">
              <a:solidFill>
                <a:srgbClr val="002060"/>
              </a:solidFill>
              <a:latin typeface="Arial" panose="020B0604020202020204"/>
              <a:ea typeface="微软雅黑" panose="020B0503020204020204" pitchFamily="34" charset="-122"/>
              <a:sym typeface="Arial" panose="020B0604020202020204"/>
            </a:endParaRPr>
          </a:p>
        </p:txBody>
      </p:sp>
      <p:sp>
        <p:nvSpPr>
          <p:cNvPr id="28" name="TextBox 27"/>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sp>
        <p:nvSpPr>
          <p:cNvPr id="7" name="矩形 6"/>
          <p:cNvSpPr/>
          <p:nvPr/>
        </p:nvSpPr>
        <p:spPr>
          <a:xfrm>
            <a:off x="5633489" y="2067694"/>
            <a:ext cx="2592289" cy="377480"/>
          </a:xfrm>
          <a:prstGeom prst="rect">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Arial" panose="020B0604020202020204"/>
                <a:ea typeface="微软雅黑" panose="020B0503020204020204" pitchFamily="34" charset="-122"/>
                <a:sym typeface="Arial" panose="020B0604020202020204"/>
              </a:rPr>
              <a:t>添加您的标题</a:t>
            </a:r>
            <a:endParaRPr lang="zh-CN" altLang="en-US" b="1" dirty="0">
              <a:solidFill>
                <a:schemeClr val="bg1"/>
              </a:solidFill>
              <a:latin typeface="Arial" panose="020B0604020202020204"/>
              <a:ea typeface="微软雅黑" panose="020B0503020204020204" pitchFamily="34" charset="-122"/>
              <a:sym typeface="Arial" panose="020B0604020202020204"/>
            </a:endParaRPr>
          </a:p>
        </p:txBody>
      </p:sp>
      <p:sp>
        <p:nvSpPr>
          <p:cNvPr id="8" name="矩形 7"/>
          <p:cNvSpPr/>
          <p:nvPr/>
        </p:nvSpPr>
        <p:spPr>
          <a:xfrm>
            <a:off x="5597651" y="2821085"/>
            <a:ext cx="2628127" cy="384721"/>
          </a:xfrm>
          <a:prstGeom prst="rect">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Arial" panose="020B0604020202020204"/>
                <a:ea typeface="微软雅黑" panose="020B0503020204020204" pitchFamily="34" charset="-122"/>
                <a:sym typeface="Arial" panose="020B0604020202020204"/>
              </a:rPr>
              <a:t>添加您的标题</a:t>
            </a:r>
            <a:endParaRPr lang="zh-CN" altLang="en-US" b="1" dirty="0">
              <a:solidFill>
                <a:schemeClr val="bg1"/>
              </a:solidFill>
              <a:latin typeface="Arial" panose="020B0604020202020204"/>
              <a:ea typeface="微软雅黑" panose="020B0503020204020204" pitchFamily="34" charset="-122"/>
              <a:sym typeface="Arial" panose="020B0604020202020204"/>
            </a:endParaRPr>
          </a:p>
        </p:txBody>
      </p:sp>
      <p:sp>
        <p:nvSpPr>
          <p:cNvPr id="9" name="矩形 8"/>
          <p:cNvSpPr/>
          <p:nvPr/>
        </p:nvSpPr>
        <p:spPr>
          <a:xfrm>
            <a:off x="5607498" y="3573105"/>
            <a:ext cx="2618279" cy="400108"/>
          </a:xfrm>
          <a:prstGeom prst="rect">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Arial" panose="020B0604020202020204"/>
                <a:ea typeface="微软雅黑" panose="020B0503020204020204" pitchFamily="34" charset="-122"/>
                <a:sym typeface="Arial" panose="020B0604020202020204"/>
              </a:rPr>
              <a:t>添加您的标题</a:t>
            </a:r>
            <a:endParaRPr lang="zh-CN" altLang="en-US" b="1" dirty="0">
              <a:solidFill>
                <a:schemeClr val="bg1"/>
              </a:solidFill>
              <a:latin typeface="Arial" panose="020B0604020202020204"/>
              <a:ea typeface="微软雅黑" panose="020B0503020204020204" pitchFamily="34" charset="-122"/>
              <a:sym typeface="Arial" panose="020B0604020202020204"/>
            </a:endParaRPr>
          </a:p>
        </p:txBody>
      </p:sp>
      <p:grpSp>
        <p:nvGrpSpPr>
          <p:cNvPr id="10" name="组合 9"/>
          <p:cNvGrpSpPr/>
          <p:nvPr/>
        </p:nvGrpSpPr>
        <p:grpSpPr>
          <a:xfrm>
            <a:off x="4954214" y="1850059"/>
            <a:ext cx="751284" cy="751285"/>
            <a:chOff x="3737792" y="1347614"/>
            <a:chExt cx="751284" cy="751285"/>
          </a:xfrm>
        </p:grpSpPr>
        <p:grpSp>
          <p:nvGrpSpPr>
            <p:cNvPr id="11" name="组合 10"/>
            <p:cNvGrpSpPr/>
            <p:nvPr/>
          </p:nvGrpSpPr>
          <p:grpSpPr>
            <a:xfrm>
              <a:off x="3737792" y="1347614"/>
              <a:ext cx="751284" cy="751285"/>
              <a:chOff x="4964170" y="1531186"/>
              <a:chExt cx="1001712" cy="1001713"/>
            </a:xfrm>
          </p:grpSpPr>
          <p:sp>
            <p:nvSpPr>
              <p:cNvPr id="13" name="MH_Other_7"/>
              <p:cNvSpPr/>
              <p:nvPr>
                <p:custDataLst>
                  <p:tags r:id="rId1"/>
                </p:custDataLst>
              </p:nvPr>
            </p:nvSpPr>
            <p:spPr>
              <a:xfrm flipH="1">
                <a:off x="4964170" y="1531186"/>
                <a:ext cx="1001712" cy="1001713"/>
              </a:xfrm>
              <a:prstGeom prst="ellipse">
                <a:avLst/>
              </a:prstGeom>
              <a:gradFill flip="none" rotWithShape="1">
                <a:gsLst>
                  <a:gs pos="100000">
                    <a:srgbClr val="FFFFFF"/>
                  </a:gs>
                  <a:gs pos="0">
                    <a:srgbClr val="B8BBBC"/>
                  </a:gs>
                </a:gsLst>
                <a:lin ang="6600000" scaled="0"/>
                <a:tileRect/>
              </a:gradFill>
              <a:ln w="12700">
                <a:gradFill>
                  <a:gsLst>
                    <a:gs pos="0">
                      <a:schemeClr val="bg1"/>
                    </a:gs>
                    <a:gs pos="100000">
                      <a:schemeClr val="bg1">
                        <a:lumMod val="75000"/>
                      </a:schemeClr>
                    </a:gs>
                  </a:gsLst>
                  <a:lin ang="5400000" scaled="1"/>
                </a:gradFill>
              </a:ln>
              <a:effectLst>
                <a:outerShdw blurRad="50800" dist="889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4" name="MH_Other_8"/>
              <p:cNvSpPr/>
              <p:nvPr>
                <p:custDataLst>
                  <p:tags r:id="rId2"/>
                </p:custDataLst>
              </p:nvPr>
            </p:nvSpPr>
            <p:spPr>
              <a:xfrm flipH="1">
                <a:off x="5076825" y="1643832"/>
                <a:ext cx="776280" cy="776280"/>
              </a:xfrm>
              <a:prstGeom prst="ellipse">
                <a:avLst/>
              </a:prstGeom>
              <a:solidFill>
                <a:srgbClr val="002060"/>
              </a:solidFill>
              <a:ln>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a:ea typeface="微软雅黑" panose="020B0503020204020204" pitchFamily="34" charset="-122"/>
                  <a:sym typeface="Arial" panose="020B0604020202020204"/>
                </a:endParaRPr>
              </a:p>
            </p:txBody>
          </p:sp>
        </p:grpSp>
        <p:sp>
          <p:nvSpPr>
            <p:cNvPr id="12" name="TextBox 11"/>
            <p:cNvSpPr txBox="1"/>
            <p:nvPr/>
          </p:nvSpPr>
          <p:spPr>
            <a:xfrm>
              <a:off x="3951524" y="1481063"/>
              <a:ext cx="356188" cy="461665"/>
            </a:xfrm>
            <a:prstGeom prst="rect">
              <a:avLst/>
            </a:prstGeom>
            <a:noFill/>
          </p:spPr>
          <p:txBody>
            <a:bodyPr wrap="none" rtlCol="0">
              <a:spAutoFit/>
            </a:bodyPr>
            <a:lstStyle/>
            <a:p>
              <a:r>
                <a:rPr lang="en-US" altLang="zh-CN" sz="2400" b="1" dirty="0">
                  <a:solidFill>
                    <a:schemeClr val="bg1"/>
                  </a:solidFill>
                  <a:latin typeface="Arial" panose="020B0604020202020204"/>
                  <a:ea typeface="微软雅黑" panose="020B0503020204020204" pitchFamily="34" charset="-122"/>
                  <a:sym typeface="Arial" panose="020B0604020202020204"/>
                </a:rPr>
                <a:t>1</a:t>
              </a:r>
              <a:endParaRPr lang="zh-CN" altLang="en-US" sz="2400" b="1"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15" name="组合 14"/>
          <p:cNvGrpSpPr/>
          <p:nvPr/>
        </p:nvGrpSpPr>
        <p:grpSpPr>
          <a:xfrm>
            <a:off x="4954214" y="2605061"/>
            <a:ext cx="751284" cy="751285"/>
            <a:chOff x="3737792" y="1347614"/>
            <a:chExt cx="751284" cy="751285"/>
          </a:xfrm>
        </p:grpSpPr>
        <p:grpSp>
          <p:nvGrpSpPr>
            <p:cNvPr id="16" name="组合 15"/>
            <p:cNvGrpSpPr/>
            <p:nvPr/>
          </p:nvGrpSpPr>
          <p:grpSpPr>
            <a:xfrm>
              <a:off x="3737792" y="1347614"/>
              <a:ext cx="751284" cy="751285"/>
              <a:chOff x="4964170" y="1531186"/>
              <a:chExt cx="1001712" cy="1001713"/>
            </a:xfrm>
          </p:grpSpPr>
          <p:sp>
            <p:nvSpPr>
              <p:cNvPr id="18" name="MH_Other_7"/>
              <p:cNvSpPr/>
              <p:nvPr>
                <p:custDataLst>
                  <p:tags r:id="rId3"/>
                </p:custDataLst>
              </p:nvPr>
            </p:nvSpPr>
            <p:spPr>
              <a:xfrm flipH="1">
                <a:off x="4964170" y="1531186"/>
                <a:ext cx="1001712" cy="1001713"/>
              </a:xfrm>
              <a:prstGeom prst="ellipse">
                <a:avLst/>
              </a:prstGeom>
              <a:gradFill flip="none" rotWithShape="1">
                <a:gsLst>
                  <a:gs pos="100000">
                    <a:srgbClr val="FFFFFF"/>
                  </a:gs>
                  <a:gs pos="0">
                    <a:srgbClr val="B8BBBC"/>
                  </a:gs>
                </a:gsLst>
                <a:lin ang="6600000" scaled="0"/>
                <a:tileRect/>
              </a:gradFill>
              <a:ln w="12700">
                <a:gradFill>
                  <a:gsLst>
                    <a:gs pos="0">
                      <a:schemeClr val="bg1"/>
                    </a:gs>
                    <a:gs pos="100000">
                      <a:schemeClr val="bg1">
                        <a:lumMod val="75000"/>
                      </a:schemeClr>
                    </a:gs>
                  </a:gsLst>
                  <a:lin ang="5400000" scaled="1"/>
                </a:gradFill>
              </a:ln>
              <a:effectLst>
                <a:outerShdw blurRad="50800" dist="889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9" name="MH_Other_8"/>
              <p:cNvSpPr/>
              <p:nvPr>
                <p:custDataLst>
                  <p:tags r:id="rId4"/>
                </p:custDataLst>
              </p:nvPr>
            </p:nvSpPr>
            <p:spPr>
              <a:xfrm flipH="1">
                <a:off x="5076825" y="1643832"/>
                <a:ext cx="776280" cy="776280"/>
              </a:xfrm>
              <a:prstGeom prst="ellipse">
                <a:avLst/>
              </a:prstGeom>
              <a:solidFill>
                <a:srgbClr val="002060"/>
              </a:solidFill>
              <a:ln>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a:ea typeface="微软雅黑" panose="020B0503020204020204" pitchFamily="34" charset="-122"/>
                  <a:sym typeface="Arial" panose="020B0604020202020204"/>
                </a:endParaRPr>
              </a:p>
            </p:txBody>
          </p:sp>
        </p:grpSp>
        <p:sp>
          <p:nvSpPr>
            <p:cNvPr id="17" name="TextBox 16"/>
            <p:cNvSpPr txBox="1"/>
            <p:nvPr/>
          </p:nvSpPr>
          <p:spPr>
            <a:xfrm>
              <a:off x="3951524" y="1481063"/>
              <a:ext cx="356188" cy="461665"/>
            </a:xfrm>
            <a:prstGeom prst="rect">
              <a:avLst/>
            </a:prstGeom>
            <a:noFill/>
          </p:spPr>
          <p:txBody>
            <a:bodyPr wrap="none" rtlCol="0">
              <a:spAutoFit/>
            </a:bodyPr>
            <a:lstStyle/>
            <a:p>
              <a:r>
                <a:rPr lang="en-US" altLang="zh-CN" sz="2400" b="1" dirty="0">
                  <a:solidFill>
                    <a:schemeClr val="bg1"/>
                  </a:solidFill>
                  <a:latin typeface="Arial" panose="020B0604020202020204"/>
                  <a:ea typeface="微软雅黑" panose="020B0503020204020204" pitchFamily="34" charset="-122"/>
                  <a:sym typeface="Arial" panose="020B0604020202020204"/>
                </a:rPr>
                <a:t>2</a:t>
              </a:r>
              <a:endParaRPr lang="zh-CN" altLang="en-US" sz="2400" b="1"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20" name="组合 19"/>
          <p:cNvGrpSpPr/>
          <p:nvPr/>
        </p:nvGrpSpPr>
        <p:grpSpPr>
          <a:xfrm>
            <a:off x="4954214" y="3367833"/>
            <a:ext cx="751284" cy="751285"/>
            <a:chOff x="3737792" y="1347614"/>
            <a:chExt cx="751284" cy="751285"/>
          </a:xfrm>
        </p:grpSpPr>
        <p:grpSp>
          <p:nvGrpSpPr>
            <p:cNvPr id="21" name="组合 20"/>
            <p:cNvGrpSpPr/>
            <p:nvPr/>
          </p:nvGrpSpPr>
          <p:grpSpPr>
            <a:xfrm>
              <a:off x="3737792" y="1347614"/>
              <a:ext cx="751284" cy="751285"/>
              <a:chOff x="4964170" y="1531186"/>
              <a:chExt cx="1001712" cy="1001713"/>
            </a:xfrm>
          </p:grpSpPr>
          <p:sp>
            <p:nvSpPr>
              <p:cNvPr id="23" name="MH_Other_7"/>
              <p:cNvSpPr/>
              <p:nvPr>
                <p:custDataLst>
                  <p:tags r:id="rId5"/>
                </p:custDataLst>
              </p:nvPr>
            </p:nvSpPr>
            <p:spPr>
              <a:xfrm flipH="1">
                <a:off x="4964170" y="1531186"/>
                <a:ext cx="1001712" cy="1001713"/>
              </a:xfrm>
              <a:prstGeom prst="ellipse">
                <a:avLst/>
              </a:prstGeom>
              <a:gradFill flip="none" rotWithShape="1">
                <a:gsLst>
                  <a:gs pos="100000">
                    <a:srgbClr val="FFFFFF"/>
                  </a:gs>
                  <a:gs pos="0">
                    <a:srgbClr val="B8BBBC"/>
                  </a:gs>
                </a:gsLst>
                <a:lin ang="6600000" scaled="0"/>
                <a:tileRect/>
              </a:gradFill>
              <a:ln w="12700">
                <a:gradFill>
                  <a:gsLst>
                    <a:gs pos="0">
                      <a:schemeClr val="bg1"/>
                    </a:gs>
                    <a:gs pos="100000">
                      <a:schemeClr val="bg1">
                        <a:lumMod val="75000"/>
                      </a:schemeClr>
                    </a:gs>
                  </a:gsLst>
                  <a:lin ang="5400000" scaled="1"/>
                </a:gradFill>
              </a:ln>
              <a:effectLst>
                <a:outerShdw blurRad="50800" dist="889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24" name="MH_Other_8"/>
              <p:cNvSpPr/>
              <p:nvPr>
                <p:custDataLst>
                  <p:tags r:id="rId6"/>
                </p:custDataLst>
              </p:nvPr>
            </p:nvSpPr>
            <p:spPr>
              <a:xfrm flipH="1">
                <a:off x="5076825" y="1643832"/>
                <a:ext cx="776280" cy="776280"/>
              </a:xfrm>
              <a:prstGeom prst="ellipse">
                <a:avLst/>
              </a:prstGeom>
              <a:solidFill>
                <a:srgbClr val="002060"/>
              </a:solidFill>
              <a:ln>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panose="020B0604020202020204"/>
                  <a:ea typeface="微软雅黑" panose="020B0503020204020204" pitchFamily="34" charset="-122"/>
                  <a:sym typeface="Arial" panose="020B0604020202020204"/>
                </a:endParaRPr>
              </a:p>
            </p:txBody>
          </p:sp>
        </p:grpSp>
        <p:sp>
          <p:nvSpPr>
            <p:cNvPr id="22" name="TextBox 21"/>
            <p:cNvSpPr txBox="1"/>
            <p:nvPr/>
          </p:nvSpPr>
          <p:spPr>
            <a:xfrm>
              <a:off x="3951524" y="1481063"/>
              <a:ext cx="356188" cy="461665"/>
            </a:xfrm>
            <a:prstGeom prst="rect">
              <a:avLst/>
            </a:prstGeom>
            <a:noFill/>
          </p:spPr>
          <p:txBody>
            <a:bodyPr wrap="none" rtlCol="0">
              <a:spAutoFit/>
            </a:bodyPr>
            <a:lstStyle/>
            <a:p>
              <a:r>
                <a:rPr lang="en-US" altLang="zh-CN" sz="2400" b="1" dirty="0">
                  <a:solidFill>
                    <a:schemeClr val="bg1"/>
                  </a:solidFill>
                  <a:latin typeface="Arial" panose="020B0604020202020204"/>
                  <a:ea typeface="微软雅黑" panose="020B0503020204020204" pitchFamily="34" charset="-122"/>
                  <a:sym typeface="Arial" panose="020B0604020202020204"/>
                </a:rPr>
                <a:t>3</a:t>
              </a:r>
              <a:endParaRPr lang="zh-CN" altLang="en-US" sz="2400" b="1" dirty="0">
                <a:solidFill>
                  <a:schemeClr val="bg1"/>
                </a:solidFill>
                <a:latin typeface="Arial" panose="020B0604020202020204"/>
                <a:ea typeface="微软雅黑" panose="020B0503020204020204" pitchFamily="34" charset="-122"/>
                <a:sym typeface="Arial" panose="020B0604020202020204"/>
              </a:endParaRPr>
            </a:p>
          </p:txBody>
        </p:sp>
      </p:grpSp>
      <p:pic>
        <p:nvPicPr>
          <p:cNvPr id="2" name="图片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74197" y="1431439"/>
            <a:ext cx="3968782" cy="30758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mc:Choice xmlns:p14="http://schemas.microsoft.com/office/powerpoint/2010/main" Requires="p14">
      <p:transition spd="slow" p14:dur="1600" advTm="7537">
        <p14:gallery dir="l"/>
      </p:transition>
    </mc:Choice>
    <mc:Fallback>
      <p:transition spd="slow" advTm="753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750"/>
                                        <p:tgtEl>
                                          <p:spTgt spid="33"/>
                                        </p:tgtEl>
                                      </p:cBhvr>
                                    </p:animEffect>
                                  </p:childTnLst>
                                </p:cTn>
                              </p:par>
                            </p:childTnLst>
                          </p:cTn>
                        </p:par>
                        <p:par>
                          <p:cTn id="11" fill="hold">
                            <p:stCondLst>
                              <p:cond delay="500"/>
                            </p:stCondLst>
                            <p:childTnLst>
                              <p:par>
                                <p:cTn id="12" presetID="31"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 calcmode="lin" valueType="num">
                                      <p:cBhvr>
                                        <p:cTn id="16" dur="500" fill="hold"/>
                                        <p:tgtEl>
                                          <p:spTgt spid="2"/>
                                        </p:tgtEl>
                                        <p:attrNameLst>
                                          <p:attrName>style.rotation</p:attrName>
                                        </p:attrNameLst>
                                      </p:cBhvr>
                                      <p:tavLst>
                                        <p:tav tm="0">
                                          <p:val>
                                            <p:fltVal val="90"/>
                                          </p:val>
                                        </p:tav>
                                        <p:tav tm="100000">
                                          <p:val>
                                            <p:fltVal val="0"/>
                                          </p:val>
                                        </p:tav>
                                      </p:tavLst>
                                    </p:anim>
                                    <p:animEffect transition="in" filter="fade">
                                      <p:cBhvr>
                                        <p:cTn id="17" dur="500"/>
                                        <p:tgtEl>
                                          <p:spTgt spid="2"/>
                                        </p:tgtEl>
                                      </p:cBhvr>
                                    </p:animEffect>
                                  </p:childTnLst>
                                </p:cTn>
                              </p:par>
                            </p:childTnLst>
                          </p:cTn>
                        </p:par>
                        <p:par>
                          <p:cTn id="18" fill="hold">
                            <p:stCondLst>
                              <p:cond delay="1000"/>
                            </p:stCondLst>
                            <p:childTnLst>
                              <p:par>
                                <p:cTn id="19" presetID="31"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 calcmode="lin" valueType="num">
                                      <p:cBhvr>
                                        <p:cTn id="23" dur="500" fill="hold"/>
                                        <p:tgtEl>
                                          <p:spTgt spid="10"/>
                                        </p:tgtEl>
                                        <p:attrNameLst>
                                          <p:attrName>style.rotation</p:attrName>
                                        </p:attrNameLst>
                                      </p:cBhvr>
                                      <p:tavLst>
                                        <p:tav tm="0">
                                          <p:val>
                                            <p:fltVal val="90"/>
                                          </p:val>
                                        </p:tav>
                                        <p:tav tm="100000">
                                          <p:val>
                                            <p:fltVal val="0"/>
                                          </p:val>
                                        </p:tav>
                                      </p:tavLst>
                                    </p:anim>
                                    <p:animEffect transition="in" filter="fade">
                                      <p:cBhvr>
                                        <p:cTn id="24" dur="500"/>
                                        <p:tgtEl>
                                          <p:spTgt spid="10"/>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1000"/>
                                        <p:tgtEl>
                                          <p:spTgt spid="7"/>
                                        </p:tgtEl>
                                      </p:cBhvr>
                                    </p:animEffect>
                                  </p:childTnLst>
                                </p:cTn>
                              </p:par>
                            </p:childTnLst>
                          </p:cTn>
                        </p:par>
                        <p:par>
                          <p:cTn id="29" fill="hold">
                            <p:stCondLst>
                              <p:cond delay="2500"/>
                            </p:stCondLst>
                            <p:childTnLst>
                              <p:par>
                                <p:cTn id="30" presetID="31" presetClass="entr" presetSubtype="0"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 calcmode="lin" valueType="num">
                                      <p:cBhvr>
                                        <p:cTn id="34" dur="500" fill="hold"/>
                                        <p:tgtEl>
                                          <p:spTgt spid="15"/>
                                        </p:tgtEl>
                                        <p:attrNameLst>
                                          <p:attrName>style.rotation</p:attrName>
                                        </p:attrNameLst>
                                      </p:cBhvr>
                                      <p:tavLst>
                                        <p:tav tm="0">
                                          <p:val>
                                            <p:fltVal val="90"/>
                                          </p:val>
                                        </p:tav>
                                        <p:tav tm="100000">
                                          <p:val>
                                            <p:fltVal val="0"/>
                                          </p:val>
                                        </p:tav>
                                      </p:tavLst>
                                    </p:anim>
                                    <p:animEffect transition="in" filter="fade">
                                      <p:cBhvr>
                                        <p:cTn id="35" dur="500"/>
                                        <p:tgtEl>
                                          <p:spTgt spid="15"/>
                                        </p:tgtEl>
                                      </p:cBhvr>
                                    </p:animEffect>
                                  </p:childTnLst>
                                </p:cTn>
                              </p:par>
                            </p:childTnLst>
                          </p:cTn>
                        </p:par>
                        <p:par>
                          <p:cTn id="36" fill="hold">
                            <p:stCondLst>
                              <p:cond delay="3000"/>
                            </p:stCondLst>
                            <p:childTnLst>
                              <p:par>
                                <p:cTn id="37" presetID="22" presetClass="entr" presetSubtype="8"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1000"/>
                                        <p:tgtEl>
                                          <p:spTgt spid="8"/>
                                        </p:tgtEl>
                                      </p:cBhvr>
                                    </p:animEffect>
                                  </p:childTnLst>
                                </p:cTn>
                              </p:par>
                            </p:childTnLst>
                          </p:cTn>
                        </p:par>
                        <p:par>
                          <p:cTn id="40" fill="hold">
                            <p:stCondLst>
                              <p:cond delay="4000"/>
                            </p:stCondLst>
                            <p:childTnLst>
                              <p:par>
                                <p:cTn id="41" presetID="31" presetClass="entr" presetSubtype="0"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 calcmode="lin" valueType="num">
                                      <p:cBhvr>
                                        <p:cTn id="45" dur="500" fill="hold"/>
                                        <p:tgtEl>
                                          <p:spTgt spid="20"/>
                                        </p:tgtEl>
                                        <p:attrNameLst>
                                          <p:attrName>style.rotation</p:attrName>
                                        </p:attrNameLst>
                                      </p:cBhvr>
                                      <p:tavLst>
                                        <p:tav tm="0">
                                          <p:val>
                                            <p:fltVal val="90"/>
                                          </p:val>
                                        </p:tav>
                                        <p:tav tm="100000">
                                          <p:val>
                                            <p:fltVal val="0"/>
                                          </p:val>
                                        </p:tav>
                                      </p:tavLst>
                                    </p:anim>
                                    <p:animEffect transition="in" filter="fade">
                                      <p:cBhvr>
                                        <p:cTn id="46" dur="500"/>
                                        <p:tgtEl>
                                          <p:spTgt spid="20"/>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left)">
                                      <p:cBhvr>
                                        <p:cTn id="5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3" grpId="0"/>
      <p:bldP spid="7" grpId="0" animBg="1"/>
      <p:bldP spid="8" grpId="0" animBg="1"/>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圆角矩形 36"/>
          <p:cNvSpPr/>
          <p:nvPr/>
        </p:nvSpPr>
        <p:spPr>
          <a:xfrm>
            <a:off x="3640761" y="2249245"/>
            <a:ext cx="4860322" cy="1874953"/>
          </a:xfrm>
          <a:prstGeom prst="roundRect">
            <a:avLst>
              <a:gd name="adj" fmla="val 50000"/>
            </a:avLst>
          </a:prstGeom>
          <a:gradFill flip="none" rotWithShape="1">
            <a:gsLst>
              <a:gs pos="0">
                <a:schemeClr val="bg1">
                  <a:lumMod val="75000"/>
                </a:schemeClr>
              </a:gs>
              <a:gs pos="50000">
                <a:schemeClr val="bg1">
                  <a:lumMod val="95000"/>
                </a:schemeClr>
              </a:gs>
              <a:gs pos="100000">
                <a:schemeClr val="bg1"/>
              </a:gs>
            </a:gsLst>
            <a:lin ang="2700000" scaled="1"/>
            <a:tileRect/>
          </a:gradFill>
          <a:ln w="12700">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latin typeface="Arial" panose="020B0604020202020204"/>
              <a:ea typeface="微软雅黑" panose="020B0503020204020204" pitchFamily="34" charset="-122"/>
              <a:sym typeface="Arial" panose="020B0604020202020204"/>
            </a:endParaRPr>
          </a:p>
        </p:txBody>
      </p:sp>
      <p:sp>
        <p:nvSpPr>
          <p:cNvPr id="30" name="矩形 3"/>
          <p:cNvSpPr>
            <a:spLocks noChangeArrowheads="1"/>
          </p:cNvSpPr>
          <p:nvPr/>
        </p:nvSpPr>
        <p:spPr bwMode="auto">
          <a:xfrm>
            <a:off x="1043608" y="371449"/>
            <a:ext cx="1723531"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公司展望未来</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33" name="TextBox 32"/>
          <p:cNvSpPr txBox="1"/>
          <p:nvPr/>
        </p:nvSpPr>
        <p:spPr>
          <a:xfrm>
            <a:off x="6768816" y="412671"/>
            <a:ext cx="1972015" cy="430887"/>
          </a:xfrm>
          <a:prstGeom prst="rect">
            <a:avLst/>
          </a:prstGeom>
          <a:noFill/>
          <a:effectLst>
            <a:outerShdw blurRad="50800" dist="38100" dir="5400000" algn="t" rotWithShape="0">
              <a:prstClr val="black">
                <a:alpha val="40000"/>
              </a:prstClr>
            </a:outerShdw>
          </a:effectLst>
        </p:spPr>
        <p:txBody>
          <a:bodyPr wrap="none" rtlCol="0">
            <a:spAutoFit/>
          </a:bodyPr>
          <a:lstStyle/>
          <a:p>
            <a:pPr algn="ctr"/>
            <a:r>
              <a:rPr lang="zh-CN" altLang="en-US" sz="2200" spc="-300" dirty="0">
                <a:solidFill>
                  <a:srgbClr val="002060"/>
                </a:solidFill>
                <a:latin typeface="Arial" panose="020B0604020202020204"/>
                <a:ea typeface="微软雅黑" panose="020B0503020204020204" pitchFamily="34" charset="-122"/>
                <a:sym typeface="Arial" panose="020B0604020202020204"/>
              </a:rPr>
              <a:t>明</a:t>
            </a:r>
            <a:r>
              <a:rPr lang="en-US" altLang="zh-CN" sz="2200" spc="-300" dirty="0">
                <a:solidFill>
                  <a:srgbClr val="002060"/>
                </a:solidFill>
                <a:latin typeface="Arial" panose="020B0604020202020204"/>
                <a:ea typeface="微软雅黑" panose="020B0503020204020204" pitchFamily="34" charset="-122"/>
                <a:sym typeface="Arial" panose="020B0604020202020204"/>
              </a:rPr>
              <a:t>/</a:t>
            </a:r>
            <a:r>
              <a:rPr lang="zh-CN" altLang="en-US" sz="2200" spc="-300" dirty="0">
                <a:solidFill>
                  <a:srgbClr val="002060"/>
                </a:solidFill>
                <a:latin typeface="Arial" panose="020B0604020202020204"/>
                <a:ea typeface="微软雅黑" panose="020B0503020204020204" pitchFamily="34" charset="-122"/>
                <a:sym typeface="Arial" panose="020B0604020202020204"/>
              </a:rPr>
              <a:t>半年工作计划</a:t>
            </a:r>
            <a:endParaRPr lang="zh-CN" altLang="en-US" sz="2400" dirty="0">
              <a:solidFill>
                <a:srgbClr val="002060"/>
              </a:solidFill>
              <a:latin typeface="Arial" panose="020B0604020202020204"/>
              <a:ea typeface="微软雅黑" panose="020B0503020204020204" pitchFamily="34" charset="-122"/>
              <a:sym typeface="Arial" panose="020B0604020202020204"/>
            </a:endParaRPr>
          </a:p>
        </p:txBody>
      </p:sp>
      <p:sp>
        <p:nvSpPr>
          <p:cNvPr id="28" name="TextBox 27"/>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94023" y="1375412"/>
            <a:ext cx="2853175" cy="2420474"/>
          </a:xfrm>
          <a:prstGeom prst="rect">
            <a:avLst/>
          </a:prstGeom>
          <a:solidFill>
            <a:srgbClr val="FFFFFF">
              <a:shade val="85000"/>
            </a:srgbClr>
          </a:solidFill>
          <a:ln w="88900" cap="sq">
            <a:solidFill>
              <a:srgbClr val="FFFFFF"/>
            </a:solidFill>
            <a:miter lim="800000"/>
            <a:headEnd/>
            <a:tailEnd/>
          </a:ln>
          <a:effectLst>
            <a:outerShdw blurRad="50800" dist="38100" dir="2700000" algn="tl" rotWithShape="0">
              <a:prstClr val="black">
                <a:alpha val="40000"/>
              </a:prstClr>
            </a:outerShdw>
            <a:reflection blurRad="6350" stA="50000" endA="300" endPos="55500" dist="50800" dir="5400000" sy="-100000" algn="bl" rotWithShape="0"/>
          </a:effectLst>
          <a:scene3d>
            <a:camera prst="orthographicFront"/>
            <a:lightRig rig="twoPt" dir="t">
              <a:rot lat="0" lon="0" rev="7200000"/>
            </a:lightRig>
          </a:scene3d>
          <a:sp3d>
            <a:bevelT w="25400" h="19050"/>
            <a:contourClr>
              <a:srgbClr val="FFFFFF"/>
            </a:contourClr>
          </a:sp3d>
        </p:spPr>
      </p:pic>
      <p:sp>
        <p:nvSpPr>
          <p:cNvPr id="8" name="TextBox 54"/>
          <p:cNvSpPr txBox="1"/>
          <p:nvPr/>
        </p:nvSpPr>
        <p:spPr>
          <a:xfrm>
            <a:off x="4051134" y="2448057"/>
            <a:ext cx="5092866" cy="1477328"/>
          </a:xfrm>
          <a:prstGeom prst="rect">
            <a:avLst/>
          </a:prstGeom>
          <a:noFill/>
        </p:spPr>
        <p:txBody>
          <a:bodyPr wrap="square" lIns="0" tIns="0" rIns="0" bIns="0" rtlCol="0">
            <a:spAutoFit/>
          </a:bodyPr>
          <a:lstStyle/>
          <a:p>
            <a:pPr algn="just">
              <a:lnSpc>
                <a:spcPct val="150000"/>
              </a:lnSpc>
            </a:pPr>
            <a:r>
              <a:rPr lang="en-US" altLang="zh-CN" sz="1600" b="1" dirty="0">
                <a:solidFill>
                  <a:srgbClr val="002060"/>
                </a:solidFill>
                <a:latin typeface="Arial" panose="020B0604020202020204"/>
                <a:ea typeface="微软雅黑" panose="020B0503020204020204" pitchFamily="34" charset="-122"/>
                <a:sym typeface="Arial" panose="020B0604020202020204"/>
              </a:rPr>
              <a:t>1.</a:t>
            </a:r>
            <a:r>
              <a:rPr lang="zh-CN" altLang="en-US" sz="1600" b="1" dirty="0">
                <a:solidFill>
                  <a:srgbClr val="002060"/>
                </a:solidFill>
                <a:latin typeface="Arial" panose="020B0604020202020204"/>
                <a:ea typeface="微软雅黑" panose="020B0503020204020204" pitchFamily="34" charset="-122"/>
                <a:sym typeface="Arial" panose="020B0604020202020204"/>
              </a:rPr>
              <a:t>找准你们项目与未来经济发展相关的前景。 </a:t>
            </a:r>
            <a:endParaRPr lang="en-US" altLang="zh-CN" sz="1600" b="1" dirty="0">
              <a:solidFill>
                <a:srgbClr val="002060"/>
              </a:solidFill>
              <a:latin typeface="Arial" panose="020B0604020202020204"/>
              <a:ea typeface="微软雅黑" panose="020B0503020204020204" pitchFamily="34" charset="-122"/>
              <a:sym typeface="Arial" panose="020B0604020202020204"/>
            </a:endParaRPr>
          </a:p>
          <a:p>
            <a:pPr algn="just">
              <a:lnSpc>
                <a:spcPct val="150000"/>
              </a:lnSpc>
            </a:pPr>
            <a:r>
              <a:rPr lang="en-US" altLang="zh-CN" sz="1600" b="1" dirty="0">
                <a:solidFill>
                  <a:srgbClr val="002060"/>
                </a:solidFill>
                <a:latin typeface="Arial" panose="020B0604020202020204"/>
                <a:ea typeface="微软雅黑" panose="020B0503020204020204" pitchFamily="34" charset="-122"/>
                <a:sym typeface="Arial" panose="020B0604020202020204"/>
              </a:rPr>
              <a:t>2.</a:t>
            </a:r>
            <a:r>
              <a:rPr lang="zh-CN" altLang="en-US" sz="1600" b="1" dirty="0">
                <a:solidFill>
                  <a:srgbClr val="002060"/>
                </a:solidFill>
                <a:latin typeface="Arial" panose="020B0604020202020204"/>
                <a:ea typeface="微软雅黑" panose="020B0503020204020204" pitchFamily="34" charset="-122"/>
                <a:sym typeface="Arial" panose="020B0604020202020204"/>
              </a:rPr>
              <a:t>写出你们的优势。</a:t>
            </a:r>
            <a:endParaRPr lang="en-US" altLang="zh-CN" sz="1600" b="1" dirty="0">
              <a:solidFill>
                <a:srgbClr val="002060"/>
              </a:solidFill>
              <a:latin typeface="Arial" panose="020B0604020202020204"/>
              <a:ea typeface="微软雅黑" panose="020B0503020204020204" pitchFamily="34" charset="-122"/>
              <a:sym typeface="Arial" panose="020B0604020202020204"/>
            </a:endParaRPr>
          </a:p>
          <a:p>
            <a:pPr algn="just">
              <a:lnSpc>
                <a:spcPct val="150000"/>
              </a:lnSpc>
            </a:pPr>
            <a:r>
              <a:rPr lang="en-US" altLang="zh-CN" sz="1600" b="1" dirty="0">
                <a:solidFill>
                  <a:srgbClr val="002060"/>
                </a:solidFill>
                <a:latin typeface="Arial" panose="020B0604020202020204"/>
                <a:ea typeface="微软雅黑" panose="020B0503020204020204" pitchFamily="34" charset="-122"/>
                <a:sym typeface="Arial" panose="020B0604020202020204"/>
              </a:rPr>
              <a:t>3.</a:t>
            </a:r>
            <a:r>
              <a:rPr lang="zh-CN" altLang="en-US" sz="1600" b="1" dirty="0">
                <a:solidFill>
                  <a:srgbClr val="002060"/>
                </a:solidFill>
                <a:latin typeface="Arial" panose="020B0604020202020204"/>
                <a:ea typeface="微软雅黑" panose="020B0503020204020204" pitchFamily="34" charset="-122"/>
                <a:sym typeface="Arial" panose="020B0604020202020204"/>
              </a:rPr>
              <a:t>大胆预测公司变革。</a:t>
            </a:r>
            <a:endParaRPr lang="en-US" altLang="zh-CN" sz="1600" b="1" dirty="0">
              <a:solidFill>
                <a:srgbClr val="002060"/>
              </a:solidFill>
              <a:latin typeface="Arial" panose="020B0604020202020204"/>
              <a:ea typeface="微软雅黑" panose="020B0503020204020204" pitchFamily="34" charset="-122"/>
              <a:sym typeface="Arial" panose="020B0604020202020204"/>
            </a:endParaRPr>
          </a:p>
          <a:p>
            <a:pPr algn="just">
              <a:lnSpc>
                <a:spcPct val="150000"/>
              </a:lnSpc>
            </a:pPr>
            <a:r>
              <a:rPr lang="en-US" altLang="zh-CN" sz="1600" b="1" dirty="0">
                <a:solidFill>
                  <a:srgbClr val="002060"/>
                </a:solidFill>
                <a:latin typeface="Arial" panose="020B0604020202020204"/>
                <a:ea typeface="微软雅黑" panose="020B0503020204020204" pitchFamily="34" charset="-122"/>
                <a:sym typeface="Arial" panose="020B0604020202020204"/>
              </a:rPr>
              <a:t>4.</a:t>
            </a:r>
            <a:r>
              <a:rPr lang="zh-CN" altLang="en-US" sz="1600" b="1" dirty="0">
                <a:solidFill>
                  <a:srgbClr val="002060"/>
                </a:solidFill>
                <a:latin typeface="Arial" panose="020B0604020202020204"/>
                <a:ea typeface="微软雅黑" panose="020B0503020204020204" pitchFamily="34" charset="-122"/>
                <a:sym typeface="Arial" panose="020B0604020202020204"/>
              </a:rPr>
              <a:t>随你怎么写</a:t>
            </a:r>
            <a:endParaRPr lang="zh-CN" altLang="en-US" sz="1600" b="1" dirty="0">
              <a:solidFill>
                <a:srgbClr val="002060"/>
              </a:solidFill>
              <a:latin typeface="Arial" panose="020B0604020202020204"/>
              <a:ea typeface="微软雅黑" panose="020B0503020204020204" pitchFamily="34" charset="-122"/>
              <a:sym typeface="Arial" panose="020B0604020202020204"/>
            </a:endParaRPr>
          </a:p>
        </p:txBody>
      </p:sp>
      <p:grpSp>
        <p:nvGrpSpPr>
          <p:cNvPr id="11" name="组合 10"/>
          <p:cNvGrpSpPr/>
          <p:nvPr/>
        </p:nvGrpSpPr>
        <p:grpSpPr>
          <a:xfrm>
            <a:off x="3851920" y="1164846"/>
            <a:ext cx="1172844" cy="902720"/>
            <a:chOff x="5027106" y="2345385"/>
            <a:chExt cx="1172844" cy="902720"/>
          </a:xfrm>
        </p:grpSpPr>
        <p:grpSp>
          <p:nvGrpSpPr>
            <p:cNvPr id="12" name="组合 11"/>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sym typeface="Arial" panose="020B0604020202020204"/>
                </a:endParaRPr>
              </a:p>
            </p:txBody>
          </p:sp>
          <p:sp>
            <p:nvSpPr>
              <p:cNvPr id="15"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13" name="TextBox 33"/>
            <p:cNvSpPr>
              <a:spLocks noChangeArrowheads="1"/>
            </p:cNvSpPr>
            <p:nvPr/>
          </p:nvSpPr>
          <p:spPr bwMode="auto">
            <a:xfrm>
              <a:off x="514116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a:solidFill>
                    <a:srgbClr val="002060"/>
                  </a:solidFill>
                  <a:latin typeface="Arial" panose="020B0604020202020204"/>
                  <a:ea typeface="微软雅黑" panose="020B0503020204020204" pitchFamily="34" charset="-122"/>
                  <a:sym typeface="Arial" panose="020B0604020202020204"/>
                </a:rPr>
                <a:t>未来</a:t>
              </a:r>
              <a:endParaRPr lang="zh-CN" altLang="en-US" sz="2200" b="1" dirty="0">
                <a:solidFill>
                  <a:srgbClr val="002060"/>
                </a:solidFill>
                <a:latin typeface="Arial" panose="020B0604020202020204"/>
                <a:ea typeface="微软雅黑" panose="020B0503020204020204" pitchFamily="34" charset="-122"/>
                <a:sym typeface="Arial" panose="020B0604020202020204"/>
              </a:endParaRPr>
            </a:p>
          </p:txBody>
        </p:sp>
      </p:grpSp>
      <p:grpSp>
        <p:nvGrpSpPr>
          <p:cNvPr id="16" name="组合 15"/>
          <p:cNvGrpSpPr/>
          <p:nvPr/>
        </p:nvGrpSpPr>
        <p:grpSpPr>
          <a:xfrm>
            <a:off x="5044683" y="1147646"/>
            <a:ext cx="1172844" cy="902720"/>
            <a:chOff x="5027106" y="2345385"/>
            <a:chExt cx="1172844" cy="902720"/>
          </a:xfrm>
        </p:grpSpPr>
        <p:grpSp>
          <p:nvGrpSpPr>
            <p:cNvPr id="17" name="组合 16"/>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sym typeface="Arial" panose="020B0604020202020204"/>
                </a:endParaRPr>
              </a:p>
            </p:txBody>
          </p:sp>
          <p:sp>
            <p:nvSpPr>
              <p:cNvPr id="20"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18" name="TextBox 33"/>
            <p:cNvSpPr>
              <a:spLocks noChangeArrowheads="1"/>
            </p:cNvSpPr>
            <p:nvPr/>
          </p:nvSpPr>
          <p:spPr bwMode="auto">
            <a:xfrm>
              <a:off x="514116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a:solidFill>
                    <a:srgbClr val="002060"/>
                  </a:solidFill>
                  <a:latin typeface="Arial" panose="020B0604020202020204"/>
                  <a:ea typeface="微软雅黑" panose="020B0503020204020204" pitchFamily="34" charset="-122"/>
                  <a:sym typeface="Arial" panose="020B0604020202020204"/>
                </a:rPr>
                <a:t>互助</a:t>
              </a:r>
              <a:endParaRPr lang="zh-CN" altLang="en-US" sz="2200" b="1" dirty="0">
                <a:solidFill>
                  <a:srgbClr val="002060"/>
                </a:solidFill>
                <a:latin typeface="Arial" panose="020B0604020202020204"/>
                <a:ea typeface="微软雅黑" panose="020B0503020204020204" pitchFamily="34" charset="-122"/>
                <a:sym typeface="Arial" panose="020B0604020202020204"/>
              </a:endParaRPr>
            </a:p>
          </p:txBody>
        </p:sp>
      </p:grpSp>
      <p:grpSp>
        <p:nvGrpSpPr>
          <p:cNvPr id="21" name="组合 20"/>
          <p:cNvGrpSpPr/>
          <p:nvPr/>
        </p:nvGrpSpPr>
        <p:grpSpPr>
          <a:xfrm>
            <a:off x="6211512" y="1177742"/>
            <a:ext cx="1172844" cy="902720"/>
            <a:chOff x="5027106" y="2345385"/>
            <a:chExt cx="1172844" cy="902720"/>
          </a:xfrm>
        </p:grpSpPr>
        <p:grpSp>
          <p:nvGrpSpPr>
            <p:cNvPr id="22" name="组合 21"/>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2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sym typeface="Arial" panose="020B0604020202020204"/>
                </a:endParaRPr>
              </a:p>
            </p:txBody>
          </p:sp>
          <p:sp>
            <p:nvSpPr>
              <p:cNvPr id="25"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23" name="TextBox 33"/>
            <p:cNvSpPr>
              <a:spLocks noChangeArrowheads="1"/>
            </p:cNvSpPr>
            <p:nvPr/>
          </p:nvSpPr>
          <p:spPr bwMode="auto">
            <a:xfrm>
              <a:off x="5046808" y="2656266"/>
              <a:ext cx="84249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a:solidFill>
                    <a:srgbClr val="002060"/>
                  </a:solidFill>
                  <a:latin typeface="Arial" panose="020B0604020202020204"/>
                  <a:ea typeface="微软雅黑" panose="020B0503020204020204" pitchFamily="34" charset="-122"/>
                  <a:sym typeface="Arial" panose="020B0604020202020204"/>
                </a:rPr>
                <a:t>团结</a:t>
              </a:r>
              <a:endParaRPr lang="zh-CN" altLang="en-US" sz="2200" b="1" dirty="0">
                <a:solidFill>
                  <a:srgbClr val="002060"/>
                </a:solidFill>
                <a:latin typeface="Arial" panose="020B0604020202020204"/>
                <a:ea typeface="微软雅黑" panose="020B0503020204020204" pitchFamily="34" charset="-122"/>
                <a:sym typeface="Arial" panose="020B0604020202020204"/>
              </a:endParaRPr>
            </a:p>
          </p:txBody>
        </p:sp>
      </p:grpSp>
      <p:grpSp>
        <p:nvGrpSpPr>
          <p:cNvPr id="26" name="组合 25"/>
          <p:cNvGrpSpPr/>
          <p:nvPr/>
        </p:nvGrpSpPr>
        <p:grpSpPr>
          <a:xfrm>
            <a:off x="7385411" y="1189305"/>
            <a:ext cx="1172844" cy="902720"/>
            <a:chOff x="5027106" y="2345385"/>
            <a:chExt cx="1172844" cy="902720"/>
          </a:xfrm>
        </p:grpSpPr>
        <p:grpSp>
          <p:nvGrpSpPr>
            <p:cNvPr id="27" name="组合 26"/>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sym typeface="Arial" panose="020B0604020202020204"/>
                </a:endParaRPr>
              </a:p>
            </p:txBody>
          </p:sp>
          <p:sp>
            <p:nvSpPr>
              <p:cNvPr id="35"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29" name="TextBox 33"/>
            <p:cNvSpPr>
              <a:spLocks noChangeArrowheads="1"/>
            </p:cNvSpPr>
            <p:nvPr/>
          </p:nvSpPr>
          <p:spPr bwMode="auto">
            <a:xfrm>
              <a:off x="5125264" y="2597188"/>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a:solidFill>
                    <a:srgbClr val="002060"/>
                  </a:solidFill>
                  <a:latin typeface="Arial" panose="020B0604020202020204"/>
                  <a:ea typeface="微软雅黑" panose="020B0503020204020204" pitchFamily="34" charset="-122"/>
                  <a:sym typeface="Arial" panose="020B0604020202020204"/>
                </a:rPr>
                <a:t>共赢</a:t>
              </a:r>
              <a:endParaRPr lang="zh-CN" altLang="en-US" sz="2200" b="1" dirty="0">
                <a:solidFill>
                  <a:srgbClr val="002060"/>
                </a:solidFill>
                <a:latin typeface="Arial" panose="020B0604020202020204"/>
                <a:ea typeface="微软雅黑" panose="020B0503020204020204" pitchFamily="3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2500" advTm="8849">
        <p:checker/>
      </p:transition>
    </mc:Choice>
    <mc:Fallback>
      <p:transition spd="slow" advTm="8849">
        <p:checker/>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750"/>
                                            <p:tgtEl>
                                              <p:spTgt spid="3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par>
                              <p:cTn id="19" fill="hold">
                                <p:stCondLst>
                                  <p:cond delay="1500"/>
                                </p:stCondLst>
                                <p:childTnLst>
                                  <p:par>
                                    <p:cTn id="20" presetID="2" presetClass="entr" presetSubtype="2" accel="58000" fill="hold" nodeType="afterEffect" p14:presetBounceEnd="58000">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14:bounceEnd="58000">
                                          <p:cBhvr additive="base">
                                            <p:cTn id="22" dur="1300" fill="hold"/>
                                            <p:tgtEl>
                                              <p:spTgt spid="11"/>
                                            </p:tgtEl>
                                            <p:attrNameLst>
                                              <p:attrName>ppt_x</p:attrName>
                                            </p:attrNameLst>
                                          </p:cBhvr>
                                          <p:tavLst>
                                            <p:tav tm="0">
                                              <p:val>
                                                <p:strVal val="1+#ppt_w/2"/>
                                              </p:val>
                                            </p:tav>
                                            <p:tav tm="100000">
                                              <p:val>
                                                <p:strVal val="#ppt_x"/>
                                              </p:val>
                                            </p:tav>
                                          </p:tavLst>
                                        </p:anim>
                                        <p:anim calcmode="lin" valueType="num" p14:bounceEnd="58000">
                                          <p:cBhvr additive="base">
                                            <p:cTn id="23" dur="13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2" accel="58000" fill="hold" nodeType="withEffect" p14:presetBounceEnd="58000">
                                      <p:stCondLst>
                                        <p:cond delay="200"/>
                                      </p:stCondLst>
                                      <p:childTnLst>
                                        <p:set>
                                          <p:cBhvr>
                                            <p:cTn id="25" dur="1" fill="hold">
                                              <p:stCondLst>
                                                <p:cond delay="0"/>
                                              </p:stCondLst>
                                            </p:cTn>
                                            <p:tgtEl>
                                              <p:spTgt spid="16"/>
                                            </p:tgtEl>
                                            <p:attrNameLst>
                                              <p:attrName>style.visibility</p:attrName>
                                            </p:attrNameLst>
                                          </p:cBhvr>
                                          <p:to>
                                            <p:strVal val="visible"/>
                                          </p:to>
                                        </p:set>
                                        <p:anim calcmode="lin" valueType="num" p14:bounceEnd="58000">
                                          <p:cBhvr additive="base">
                                            <p:cTn id="26" dur="1300" fill="hold"/>
                                            <p:tgtEl>
                                              <p:spTgt spid="16"/>
                                            </p:tgtEl>
                                            <p:attrNameLst>
                                              <p:attrName>ppt_x</p:attrName>
                                            </p:attrNameLst>
                                          </p:cBhvr>
                                          <p:tavLst>
                                            <p:tav tm="0">
                                              <p:val>
                                                <p:strVal val="1+#ppt_w/2"/>
                                              </p:val>
                                            </p:tav>
                                            <p:tav tm="100000">
                                              <p:val>
                                                <p:strVal val="#ppt_x"/>
                                              </p:val>
                                            </p:tav>
                                          </p:tavLst>
                                        </p:anim>
                                        <p:anim calcmode="lin" valueType="num" p14:bounceEnd="58000">
                                          <p:cBhvr additive="base">
                                            <p:cTn id="27" dur="1300" fill="hold"/>
                                            <p:tgtEl>
                                              <p:spTgt spid="16"/>
                                            </p:tgtEl>
                                            <p:attrNameLst>
                                              <p:attrName>ppt_y</p:attrName>
                                            </p:attrNameLst>
                                          </p:cBhvr>
                                          <p:tavLst>
                                            <p:tav tm="0">
                                              <p:val>
                                                <p:strVal val="#ppt_y"/>
                                              </p:val>
                                            </p:tav>
                                            <p:tav tm="100000">
                                              <p:val>
                                                <p:strVal val="#ppt_y"/>
                                              </p:val>
                                            </p:tav>
                                          </p:tavLst>
                                        </p:anim>
                                      </p:childTnLst>
                                    </p:cTn>
                                  </p:par>
                                  <p:par>
                                    <p:cTn id="28" presetID="2" presetClass="entr" presetSubtype="2" accel="58000" fill="hold" nodeType="withEffect" p14:presetBounceEnd="58000">
                                      <p:stCondLst>
                                        <p:cond delay="500"/>
                                      </p:stCondLst>
                                      <p:childTnLst>
                                        <p:set>
                                          <p:cBhvr>
                                            <p:cTn id="29" dur="1" fill="hold">
                                              <p:stCondLst>
                                                <p:cond delay="0"/>
                                              </p:stCondLst>
                                            </p:cTn>
                                            <p:tgtEl>
                                              <p:spTgt spid="21"/>
                                            </p:tgtEl>
                                            <p:attrNameLst>
                                              <p:attrName>style.visibility</p:attrName>
                                            </p:attrNameLst>
                                          </p:cBhvr>
                                          <p:to>
                                            <p:strVal val="visible"/>
                                          </p:to>
                                        </p:set>
                                        <p:anim calcmode="lin" valueType="num" p14:bounceEnd="58000">
                                          <p:cBhvr additive="base">
                                            <p:cTn id="30" dur="1300" fill="hold"/>
                                            <p:tgtEl>
                                              <p:spTgt spid="21"/>
                                            </p:tgtEl>
                                            <p:attrNameLst>
                                              <p:attrName>ppt_x</p:attrName>
                                            </p:attrNameLst>
                                          </p:cBhvr>
                                          <p:tavLst>
                                            <p:tav tm="0">
                                              <p:val>
                                                <p:strVal val="1+#ppt_w/2"/>
                                              </p:val>
                                            </p:tav>
                                            <p:tav tm="100000">
                                              <p:val>
                                                <p:strVal val="#ppt_x"/>
                                              </p:val>
                                            </p:tav>
                                          </p:tavLst>
                                        </p:anim>
                                        <p:anim calcmode="lin" valueType="num" p14:bounceEnd="58000">
                                          <p:cBhvr additive="base">
                                            <p:cTn id="31" dur="1300" fill="hold"/>
                                            <p:tgtEl>
                                              <p:spTgt spid="21"/>
                                            </p:tgtEl>
                                            <p:attrNameLst>
                                              <p:attrName>ppt_y</p:attrName>
                                            </p:attrNameLst>
                                          </p:cBhvr>
                                          <p:tavLst>
                                            <p:tav tm="0">
                                              <p:val>
                                                <p:strVal val="#ppt_y"/>
                                              </p:val>
                                            </p:tav>
                                            <p:tav tm="100000">
                                              <p:val>
                                                <p:strVal val="#ppt_y"/>
                                              </p:val>
                                            </p:tav>
                                          </p:tavLst>
                                        </p:anim>
                                      </p:childTnLst>
                                    </p:cTn>
                                  </p:par>
                                  <p:par>
                                    <p:cTn id="32" presetID="2" presetClass="entr" presetSubtype="2" accel="58000" fill="hold" nodeType="withEffect" p14:presetBounceEnd="58000">
                                      <p:stCondLst>
                                        <p:cond delay="800"/>
                                      </p:stCondLst>
                                      <p:childTnLst>
                                        <p:set>
                                          <p:cBhvr>
                                            <p:cTn id="33" dur="1" fill="hold">
                                              <p:stCondLst>
                                                <p:cond delay="0"/>
                                              </p:stCondLst>
                                            </p:cTn>
                                            <p:tgtEl>
                                              <p:spTgt spid="26"/>
                                            </p:tgtEl>
                                            <p:attrNameLst>
                                              <p:attrName>style.visibility</p:attrName>
                                            </p:attrNameLst>
                                          </p:cBhvr>
                                          <p:to>
                                            <p:strVal val="visible"/>
                                          </p:to>
                                        </p:set>
                                        <p:anim calcmode="lin" valueType="num" p14:bounceEnd="58000">
                                          <p:cBhvr additive="base">
                                            <p:cTn id="34" dur="1300" fill="hold"/>
                                            <p:tgtEl>
                                              <p:spTgt spid="26"/>
                                            </p:tgtEl>
                                            <p:attrNameLst>
                                              <p:attrName>ppt_x</p:attrName>
                                            </p:attrNameLst>
                                          </p:cBhvr>
                                          <p:tavLst>
                                            <p:tav tm="0">
                                              <p:val>
                                                <p:strVal val="1+#ppt_w/2"/>
                                              </p:val>
                                            </p:tav>
                                            <p:tav tm="100000">
                                              <p:val>
                                                <p:strVal val="#ppt_x"/>
                                              </p:val>
                                            </p:tav>
                                          </p:tavLst>
                                        </p:anim>
                                        <p:anim calcmode="lin" valueType="num" p14:bounceEnd="58000">
                                          <p:cBhvr additive="base">
                                            <p:cTn id="35" dur="1300" fill="hold"/>
                                            <p:tgtEl>
                                              <p:spTgt spid="26"/>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42"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anim calcmode="lin" valueType="num">
                                          <p:cBhvr>
                                            <p:cTn id="40" dur="500" fill="hold"/>
                                            <p:tgtEl>
                                              <p:spTgt spid="37"/>
                                            </p:tgtEl>
                                            <p:attrNameLst>
                                              <p:attrName>ppt_x</p:attrName>
                                            </p:attrNameLst>
                                          </p:cBhvr>
                                          <p:tavLst>
                                            <p:tav tm="0">
                                              <p:val>
                                                <p:strVal val="#ppt_x"/>
                                              </p:val>
                                            </p:tav>
                                            <p:tav tm="100000">
                                              <p:val>
                                                <p:strVal val="#ppt_x"/>
                                              </p:val>
                                            </p:tav>
                                          </p:tavLst>
                                        </p:anim>
                                        <p:anim calcmode="lin" valueType="num">
                                          <p:cBhvr>
                                            <p:cTn id="41" dur="500" fill="hold"/>
                                            <p:tgtEl>
                                              <p:spTgt spid="37"/>
                                            </p:tgtEl>
                                            <p:attrNameLst>
                                              <p:attrName>ppt_y</p:attrName>
                                            </p:attrNameLst>
                                          </p:cBhvr>
                                          <p:tavLst>
                                            <p:tav tm="0">
                                              <p:val>
                                                <p:strVal val="#ppt_y+.1"/>
                                              </p:val>
                                            </p:tav>
                                            <p:tav tm="100000">
                                              <p:val>
                                                <p:strVal val="#ppt_y"/>
                                              </p:val>
                                            </p:tav>
                                          </p:tavLst>
                                        </p:anim>
                                      </p:childTnLst>
                                    </p:cTn>
                                  </p:par>
                                </p:childTnLst>
                              </p:cTn>
                            </p:par>
                            <p:par>
                              <p:cTn id="42" fill="hold">
                                <p:stCondLst>
                                  <p:cond delay="35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8"/>
                                            </p:tgtEl>
                                            <p:attrNameLst>
                                              <p:attrName>ppt_y</p:attrName>
                                            </p:attrNameLst>
                                          </p:cBhvr>
                                          <p:tavLst>
                                            <p:tav tm="0">
                                              <p:val>
                                                <p:strVal val="#ppt_y"/>
                                              </p:val>
                                            </p:tav>
                                            <p:tav tm="100000">
                                              <p:val>
                                                <p:strVal val="#ppt_y"/>
                                              </p:val>
                                            </p:tav>
                                          </p:tavLst>
                                        </p:anim>
                                        <p:anim calcmode="lin" valueType="num">
                                          <p:cBhvr>
                                            <p:cTn id="4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0" grpId="0"/>
          <p:bldP spid="33" grpId="0"/>
          <p:bldP spid="28" grpId="0"/>
          <p:bldP spid="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750"/>
                                            <p:tgtEl>
                                              <p:spTgt spid="3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par>
                              <p:cTn id="19" fill="hold">
                                <p:stCondLst>
                                  <p:cond delay="1500"/>
                                </p:stCondLst>
                                <p:childTnLst>
                                  <p:par>
                                    <p:cTn id="20" presetID="2" presetClass="entr" presetSubtype="2" accel="5800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1300" fill="hold"/>
                                            <p:tgtEl>
                                              <p:spTgt spid="11"/>
                                            </p:tgtEl>
                                            <p:attrNameLst>
                                              <p:attrName>ppt_x</p:attrName>
                                            </p:attrNameLst>
                                          </p:cBhvr>
                                          <p:tavLst>
                                            <p:tav tm="0">
                                              <p:val>
                                                <p:strVal val="1+#ppt_w/2"/>
                                              </p:val>
                                            </p:tav>
                                            <p:tav tm="100000">
                                              <p:val>
                                                <p:strVal val="#ppt_x"/>
                                              </p:val>
                                            </p:tav>
                                          </p:tavLst>
                                        </p:anim>
                                        <p:anim calcmode="lin" valueType="num">
                                          <p:cBhvr additive="base">
                                            <p:cTn id="23" dur="13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2" accel="58000" fill="hold" nodeType="withEffect">
                                      <p:stCondLst>
                                        <p:cond delay="20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1300" fill="hold"/>
                                            <p:tgtEl>
                                              <p:spTgt spid="16"/>
                                            </p:tgtEl>
                                            <p:attrNameLst>
                                              <p:attrName>ppt_x</p:attrName>
                                            </p:attrNameLst>
                                          </p:cBhvr>
                                          <p:tavLst>
                                            <p:tav tm="0">
                                              <p:val>
                                                <p:strVal val="1+#ppt_w/2"/>
                                              </p:val>
                                            </p:tav>
                                            <p:tav tm="100000">
                                              <p:val>
                                                <p:strVal val="#ppt_x"/>
                                              </p:val>
                                            </p:tav>
                                          </p:tavLst>
                                        </p:anim>
                                        <p:anim calcmode="lin" valueType="num">
                                          <p:cBhvr additive="base">
                                            <p:cTn id="27" dur="1300" fill="hold"/>
                                            <p:tgtEl>
                                              <p:spTgt spid="16"/>
                                            </p:tgtEl>
                                            <p:attrNameLst>
                                              <p:attrName>ppt_y</p:attrName>
                                            </p:attrNameLst>
                                          </p:cBhvr>
                                          <p:tavLst>
                                            <p:tav tm="0">
                                              <p:val>
                                                <p:strVal val="#ppt_y"/>
                                              </p:val>
                                            </p:tav>
                                            <p:tav tm="100000">
                                              <p:val>
                                                <p:strVal val="#ppt_y"/>
                                              </p:val>
                                            </p:tav>
                                          </p:tavLst>
                                        </p:anim>
                                      </p:childTnLst>
                                    </p:cTn>
                                  </p:par>
                                  <p:par>
                                    <p:cTn id="28" presetID="2" presetClass="entr" presetSubtype="2" accel="58000" fill="hold" nodeType="withEffect">
                                      <p:stCondLst>
                                        <p:cond delay="50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1300" fill="hold"/>
                                            <p:tgtEl>
                                              <p:spTgt spid="21"/>
                                            </p:tgtEl>
                                            <p:attrNameLst>
                                              <p:attrName>ppt_x</p:attrName>
                                            </p:attrNameLst>
                                          </p:cBhvr>
                                          <p:tavLst>
                                            <p:tav tm="0">
                                              <p:val>
                                                <p:strVal val="1+#ppt_w/2"/>
                                              </p:val>
                                            </p:tav>
                                            <p:tav tm="100000">
                                              <p:val>
                                                <p:strVal val="#ppt_x"/>
                                              </p:val>
                                            </p:tav>
                                          </p:tavLst>
                                        </p:anim>
                                        <p:anim calcmode="lin" valueType="num">
                                          <p:cBhvr additive="base">
                                            <p:cTn id="31" dur="1300" fill="hold"/>
                                            <p:tgtEl>
                                              <p:spTgt spid="21"/>
                                            </p:tgtEl>
                                            <p:attrNameLst>
                                              <p:attrName>ppt_y</p:attrName>
                                            </p:attrNameLst>
                                          </p:cBhvr>
                                          <p:tavLst>
                                            <p:tav tm="0">
                                              <p:val>
                                                <p:strVal val="#ppt_y"/>
                                              </p:val>
                                            </p:tav>
                                            <p:tav tm="100000">
                                              <p:val>
                                                <p:strVal val="#ppt_y"/>
                                              </p:val>
                                            </p:tav>
                                          </p:tavLst>
                                        </p:anim>
                                      </p:childTnLst>
                                    </p:cTn>
                                  </p:par>
                                  <p:par>
                                    <p:cTn id="32" presetID="2" presetClass="entr" presetSubtype="2" accel="58000" fill="hold" nodeType="withEffect">
                                      <p:stCondLst>
                                        <p:cond delay="80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1300" fill="hold"/>
                                            <p:tgtEl>
                                              <p:spTgt spid="26"/>
                                            </p:tgtEl>
                                            <p:attrNameLst>
                                              <p:attrName>ppt_x</p:attrName>
                                            </p:attrNameLst>
                                          </p:cBhvr>
                                          <p:tavLst>
                                            <p:tav tm="0">
                                              <p:val>
                                                <p:strVal val="1+#ppt_w/2"/>
                                              </p:val>
                                            </p:tav>
                                            <p:tav tm="100000">
                                              <p:val>
                                                <p:strVal val="#ppt_x"/>
                                              </p:val>
                                            </p:tav>
                                          </p:tavLst>
                                        </p:anim>
                                        <p:anim calcmode="lin" valueType="num">
                                          <p:cBhvr additive="base">
                                            <p:cTn id="35" dur="1300" fill="hold"/>
                                            <p:tgtEl>
                                              <p:spTgt spid="26"/>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42"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anim calcmode="lin" valueType="num">
                                          <p:cBhvr>
                                            <p:cTn id="40" dur="500" fill="hold"/>
                                            <p:tgtEl>
                                              <p:spTgt spid="37"/>
                                            </p:tgtEl>
                                            <p:attrNameLst>
                                              <p:attrName>ppt_x</p:attrName>
                                            </p:attrNameLst>
                                          </p:cBhvr>
                                          <p:tavLst>
                                            <p:tav tm="0">
                                              <p:val>
                                                <p:strVal val="#ppt_x"/>
                                              </p:val>
                                            </p:tav>
                                            <p:tav tm="100000">
                                              <p:val>
                                                <p:strVal val="#ppt_x"/>
                                              </p:val>
                                            </p:tav>
                                          </p:tavLst>
                                        </p:anim>
                                        <p:anim calcmode="lin" valueType="num">
                                          <p:cBhvr>
                                            <p:cTn id="41" dur="500" fill="hold"/>
                                            <p:tgtEl>
                                              <p:spTgt spid="37"/>
                                            </p:tgtEl>
                                            <p:attrNameLst>
                                              <p:attrName>ppt_y</p:attrName>
                                            </p:attrNameLst>
                                          </p:cBhvr>
                                          <p:tavLst>
                                            <p:tav tm="0">
                                              <p:val>
                                                <p:strVal val="#ppt_y+.1"/>
                                              </p:val>
                                            </p:tav>
                                            <p:tav tm="100000">
                                              <p:val>
                                                <p:strVal val="#ppt_y"/>
                                              </p:val>
                                            </p:tav>
                                          </p:tavLst>
                                        </p:anim>
                                      </p:childTnLst>
                                    </p:cTn>
                                  </p:par>
                                </p:childTnLst>
                              </p:cTn>
                            </p:par>
                            <p:par>
                              <p:cTn id="42" fill="hold">
                                <p:stCondLst>
                                  <p:cond delay="35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8"/>
                                            </p:tgtEl>
                                            <p:attrNameLst>
                                              <p:attrName>ppt_y</p:attrName>
                                            </p:attrNameLst>
                                          </p:cBhvr>
                                          <p:tavLst>
                                            <p:tav tm="0">
                                              <p:val>
                                                <p:strVal val="#ppt_y"/>
                                              </p:val>
                                            </p:tav>
                                            <p:tav tm="100000">
                                              <p:val>
                                                <p:strVal val="#ppt_y"/>
                                              </p:val>
                                            </p:tav>
                                          </p:tavLst>
                                        </p:anim>
                                        <p:anim calcmode="lin" valueType="num">
                                          <p:cBhvr>
                                            <p:cTn id="4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0" grpId="0"/>
          <p:bldP spid="33" grpId="0"/>
          <p:bldP spid="28" grpId="0"/>
          <p:bldP spid="8"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11560" y="1328294"/>
            <a:ext cx="2440682" cy="18915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8" name="图片 4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315242" y="1328294"/>
            <a:ext cx="2440682" cy="18915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9" name="图片 4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016093" y="1328294"/>
            <a:ext cx="2440682" cy="189152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0" name="矩形 3"/>
          <p:cNvSpPr>
            <a:spLocks noChangeArrowheads="1"/>
          </p:cNvSpPr>
          <p:nvPr/>
        </p:nvSpPr>
        <p:spPr bwMode="auto">
          <a:xfrm>
            <a:off x="1043608" y="371449"/>
            <a:ext cx="121057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产品优势</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33" name="TextBox 32"/>
          <p:cNvSpPr txBox="1"/>
          <p:nvPr/>
        </p:nvSpPr>
        <p:spPr>
          <a:xfrm>
            <a:off x="6768816" y="412671"/>
            <a:ext cx="1972015" cy="430887"/>
          </a:xfrm>
          <a:prstGeom prst="rect">
            <a:avLst/>
          </a:prstGeom>
          <a:noFill/>
          <a:effectLst>
            <a:outerShdw blurRad="50800" dist="38100" dir="5400000" algn="t" rotWithShape="0">
              <a:prstClr val="black">
                <a:alpha val="40000"/>
              </a:prstClr>
            </a:outerShdw>
          </a:effectLst>
        </p:spPr>
        <p:txBody>
          <a:bodyPr wrap="none" rtlCol="0">
            <a:spAutoFit/>
          </a:bodyPr>
          <a:lstStyle/>
          <a:p>
            <a:pPr algn="ctr"/>
            <a:r>
              <a:rPr lang="zh-CN" altLang="en-US" sz="2200" spc="-300" dirty="0">
                <a:solidFill>
                  <a:srgbClr val="002060"/>
                </a:solidFill>
                <a:latin typeface="Arial" panose="020B0604020202020204"/>
                <a:ea typeface="微软雅黑" panose="020B0503020204020204" pitchFamily="34" charset="-122"/>
                <a:sym typeface="Arial" panose="020B0604020202020204"/>
              </a:rPr>
              <a:t>明</a:t>
            </a:r>
            <a:r>
              <a:rPr lang="en-US" altLang="zh-CN" sz="2200" spc="-300" dirty="0">
                <a:solidFill>
                  <a:srgbClr val="002060"/>
                </a:solidFill>
                <a:latin typeface="Arial" panose="020B0604020202020204"/>
                <a:ea typeface="微软雅黑" panose="020B0503020204020204" pitchFamily="34" charset="-122"/>
                <a:sym typeface="Arial" panose="020B0604020202020204"/>
              </a:rPr>
              <a:t>/</a:t>
            </a:r>
            <a:r>
              <a:rPr lang="zh-CN" altLang="en-US" sz="2200" spc="-300" dirty="0">
                <a:solidFill>
                  <a:srgbClr val="002060"/>
                </a:solidFill>
                <a:latin typeface="Arial" panose="020B0604020202020204"/>
                <a:ea typeface="微软雅黑" panose="020B0503020204020204" pitchFamily="34" charset="-122"/>
                <a:sym typeface="Arial" panose="020B0604020202020204"/>
              </a:rPr>
              <a:t>半年工作计划</a:t>
            </a:r>
            <a:endParaRPr lang="zh-CN" altLang="en-US" sz="2400" dirty="0">
              <a:solidFill>
                <a:srgbClr val="002060"/>
              </a:solidFill>
              <a:latin typeface="Arial" panose="020B0604020202020204"/>
              <a:ea typeface="微软雅黑" panose="020B0503020204020204" pitchFamily="34" charset="-122"/>
              <a:sym typeface="Arial" panose="020B0604020202020204"/>
            </a:endParaRPr>
          </a:p>
        </p:txBody>
      </p:sp>
      <p:sp>
        <p:nvSpPr>
          <p:cNvPr id="28" name="TextBox 27"/>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grpSp>
        <p:nvGrpSpPr>
          <p:cNvPr id="7" name="组合 6"/>
          <p:cNvGrpSpPr/>
          <p:nvPr/>
        </p:nvGrpSpPr>
        <p:grpSpPr>
          <a:xfrm>
            <a:off x="869742" y="3521865"/>
            <a:ext cx="1902058" cy="1282133"/>
            <a:chOff x="3237545" y="4561747"/>
            <a:chExt cx="1146960" cy="1146960"/>
          </a:xfrm>
        </p:grpSpPr>
        <p:sp>
          <p:nvSpPr>
            <p:cNvPr id="8" name="圆角矩形 7"/>
            <p:cNvSpPr/>
            <p:nvPr/>
          </p:nvSpPr>
          <p:spPr>
            <a:xfrm>
              <a:off x="3237545" y="4561747"/>
              <a:ext cx="1146960" cy="1146960"/>
            </a:xfrm>
            <a:prstGeom prst="roundRect">
              <a:avLst>
                <a:gd name="adj" fmla="val 9039"/>
              </a:avLst>
            </a:prstGeom>
            <a:solidFill>
              <a:srgbClr val="00206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Arial" panose="020B0604020202020204"/>
                <a:ea typeface="微软雅黑" panose="020B0503020204020204" pitchFamily="34" charset="-122"/>
                <a:sym typeface="Arial" panose="020B0604020202020204"/>
              </a:endParaRPr>
            </a:p>
          </p:txBody>
        </p:sp>
        <p:sp>
          <p:nvSpPr>
            <p:cNvPr id="9" name="圆角矩形 8"/>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Arial" panose="020B0604020202020204"/>
                <a:ea typeface="微软雅黑" panose="020B0503020204020204" pitchFamily="34" charset="-122"/>
                <a:sym typeface="Arial" panose="020B0604020202020204"/>
              </a:endParaRPr>
            </a:p>
          </p:txBody>
        </p:sp>
      </p:grpSp>
      <p:grpSp>
        <p:nvGrpSpPr>
          <p:cNvPr id="10" name="组合 9"/>
          <p:cNvGrpSpPr/>
          <p:nvPr/>
        </p:nvGrpSpPr>
        <p:grpSpPr>
          <a:xfrm>
            <a:off x="3620972" y="3521865"/>
            <a:ext cx="1902058" cy="1282133"/>
            <a:chOff x="3237545" y="4561747"/>
            <a:chExt cx="1146960" cy="1146960"/>
          </a:xfrm>
        </p:grpSpPr>
        <p:sp>
          <p:nvSpPr>
            <p:cNvPr id="11" name="圆角矩形 10"/>
            <p:cNvSpPr/>
            <p:nvPr/>
          </p:nvSpPr>
          <p:spPr>
            <a:xfrm>
              <a:off x="3237545" y="4561747"/>
              <a:ext cx="1146960" cy="1146960"/>
            </a:xfrm>
            <a:prstGeom prst="roundRect">
              <a:avLst>
                <a:gd name="adj" fmla="val 9039"/>
              </a:avLst>
            </a:prstGeom>
            <a:solidFill>
              <a:srgbClr val="00206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Arial" panose="020B0604020202020204"/>
                <a:ea typeface="微软雅黑" panose="020B0503020204020204" pitchFamily="34" charset="-122"/>
                <a:sym typeface="Arial" panose="020B0604020202020204"/>
              </a:endParaRPr>
            </a:p>
          </p:txBody>
        </p:sp>
        <p:sp>
          <p:nvSpPr>
            <p:cNvPr id="12" name="圆角矩形 11"/>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Arial" panose="020B0604020202020204"/>
                <a:ea typeface="微软雅黑" panose="020B0503020204020204" pitchFamily="34" charset="-122"/>
                <a:sym typeface="Arial" panose="020B0604020202020204"/>
              </a:endParaRPr>
            </a:p>
          </p:txBody>
        </p:sp>
      </p:grpSp>
      <p:grpSp>
        <p:nvGrpSpPr>
          <p:cNvPr id="13" name="组合 12"/>
          <p:cNvGrpSpPr/>
          <p:nvPr/>
        </p:nvGrpSpPr>
        <p:grpSpPr>
          <a:xfrm>
            <a:off x="6342350" y="3521865"/>
            <a:ext cx="1902058" cy="1282133"/>
            <a:chOff x="3237545" y="4561747"/>
            <a:chExt cx="1146960" cy="1146960"/>
          </a:xfrm>
        </p:grpSpPr>
        <p:sp>
          <p:nvSpPr>
            <p:cNvPr id="14" name="圆角矩形 13"/>
            <p:cNvSpPr/>
            <p:nvPr/>
          </p:nvSpPr>
          <p:spPr>
            <a:xfrm>
              <a:off x="3237545" y="4561747"/>
              <a:ext cx="1146960" cy="1146960"/>
            </a:xfrm>
            <a:prstGeom prst="roundRect">
              <a:avLst>
                <a:gd name="adj" fmla="val 9039"/>
              </a:avLst>
            </a:prstGeom>
            <a:solidFill>
              <a:srgbClr val="00206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Arial" panose="020B0604020202020204"/>
                <a:ea typeface="微软雅黑" panose="020B0503020204020204" pitchFamily="34" charset="-122"/>
                <a:sym typeface="Arial" panose="020B0604020202020204"/>
              </a:endParaRPr>
            </a:p>
          </p:txBody>
        </p:sp>
        <p:sp>
          <p:nvSpPr>
            <p:cNvPr id="15" name="圆角矩形 14"/>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Arial" panose="020B0604020202020204"/>
                <a:ea typeface="微软雅黑" panose="020B0503020204020204" pitchFamily="34" charset="-122"/>
                <a:sym typeface="Arial" panose="020B0604020202020204"/>
              </a:endParaRPr>
            </a:p>
          </p:txBody>
        </p:sp>
      </p:grpSp>
      <p:sp>
        <p:nvSpPr>
          <p:cNvPr id="16" name="Freeform 247"/>
          <p:cNvSpPr>
            <a:spLocks noEditPoints="1"/>
          </p:cNvSpPr>
          <p:nvPr/>
        </p:nvSpPr>
        <p:spPr bwMode="auto">
          <a:xfrm>
            <a:off x="1693319" y="3853967"/>
            <a:ext cx="247997" cy="227162"/>
          </a:xfrm>
          <a:custGeom>
            <a:avLst/>
            <a:gdLst>
              <a:gd name="T0" fmla="*/ 139 w 156"/>
              <a:gd name="T1" fmla="*/ 26 h 143"/>
              <a:gd name="T2" fmla="*/ 117 w 156"/>
              <a:gd name="T3" fmla="*/ 26 h 143"/>
              <a:gd name="T4" fmla="*/ 117 w 156"/>
              <a:gd name="T5" fmla="*/ 23 h 143"/>
              <a:gd name="T6" fmla="*/ 94 w 156"/>
              <a:gd name="T7" fmla="*/ 0 h 143"/>
              <a:gd name="T8" fmla="*/ 62 w 156"/>
              <a:gd name="T9" fmla="*/ 0 h 143"/>
              <a:gd name="T10" fmla="*/ 39 w 156"/>
              <a:gd name="T11" fmla="*/ 23 h 143"/>
              <a:gd name="T12" fmla="*/ 39 w 156"/>
              <a:gd name="T13" fmla="*/ 26 h 143"/>
              <a:gd name="T14" fmla="*/ 16 w 156"/>
              <a:gd name="T15" fmla="*/ 26 h 143"/>
              <a:gd name="T16" fmla="*/ 0 w 156"/>
              <a:gd name="T17" fmla="*/ 42 h 143"/>
              <a:gd name="T18" fmla="*/ 0 w 156"/>
              <a:gd name="T19" fmla="*/ 121 h 143"/>
              <a:gd name="T20" fmla="*/ 15 w 156"/>
              <a:gd name="T21" fmla="*/ 137 h 143"/>
              <a:gd name="T22" fmla="*/ 14 w 156"/>
              <a:gd name="T23" fmla="*/ 139 h 143"/>
              <a:gd name="T24" fmla="*/ 19 w 156"/>
              <a:gd name="T25" fmla="*/ 143 h 143"/>
              <a:gd name="T26" fmla="*/ 27 w 156"/>
              <a:gd name="T27" fmla="*/ 143 h 143"/>
              <a:gd name="T28" fmla="*/ 31 w 156"/>
              <a:gd name="T29" fmla="*/ 139 h 143"/>
              <a:gd name="T30" fmla="*/ 31 w 156"/>
              <a:gd name="T31" fmla="*/ 138 h 143"/>
              <a:gd name="T32" fmla="*/ 125 w 156"/>
              <a:gd name="T33" fmla="*/ 138 h 143"/>
              <a:gd name="T34" fmla="*/ 124 w 156"/>
              <a:gd name="T35" fmla="*/ 139 h 143"/>
              <a:gd name="T36" fmla="*/ 129 w 156"/>
              <a:gd name="T37" fmla="*/ 143 h 143"/>
              <a:gd name="T38" fmla="*/ 137 w 156"/>
              <a:gd name="T39" fmla="*/ 143 h 143"/>
              <a:gd name="T40" fmla="*/ 141 w 156"/>
              <a:gd name="T41" fmla="*/ 139 h 143"/>
              <a:gd name="T42" fmla="*/ 141 w 156"/>
              <a:gd name="T43" fmla="*/ 137 h 143"/>
              <a:gd name="T44" fmla="*/ 156 w 156"/>
              <a:gd name="T45" fmla="*/ 121 h 143"/>
              <a:gd name="T46" fmla="*/ 156 w 156"/>
              <a:gd name="T47" fmla="*/ 42 h 143"/>
              <a:gd name="T48" fmla="*/ 139 w 156"/>
              <a:gd name="T49" fmla="*/ 26 h 143"/>
              <a:gd name="T50" fmla="*/ 126 w 156"/>
              <a:gd name="T51" fmla="*/ 31 h 143"/>
              <a:gd name="T52" fmla="*/ 134 w 156"/>
              <a:gd name="T53" fmla="*/ 31 h 143"/>
              <a:gd name="T54" fmla="*/ 134 w 156"/>
              <a:gd name="T55" fmla="*/ 130 h 143"/>
              <a:gd name="T56" fmla="*/ 126 w 156"/>
              <a:gd name="T57" fmla="*/ 130 h 143"/>
              <a:gd name="T58" fmla="*/ 126 w 156"/>
              <a:gd name="T59" fmla="*/ 31 h 143"/>
              <a:gd name="T60" fmla="*/ 52 w 156"/>
              <a:gd name="T61" fmla="*/ 23 h 143"/>
              <a:gd name="T62" fmla="*/ 62 w 156"/>
              <a:gd name="T63" fmla="*/ 13 h 143"/>
              <a:gd name="T64" fmla="*/ 94 w 156"/>
              <a:gd name="T65" fmla="*/ 13 h 143"/>
              <a:gd name="T66" fmla="*/ 104 w 156"/>
              <a:gd name="T67" fmla="*/ 23 h 143"/>
              <a:gd name="T68" fmla="*/ 104 w 156"/>
              <a:gd name="T69" fmla="*/ 26 h 143"/>
              <a:gd name="T70" fmla="*/ 52 w 156"/>
              <a:gd name="T71" fmla="*/ 26 h 143"/>
              <a:gd name="T72" fmla="*/ 52 w 156"/>
              <a:gd name="T73" fmla="*/ 23 h 143"/>
              <a:gd name="T74" fmla="*/ 22 w 156"/>
              <a:gd name="T75" fmla="*/ 31 h 143"/>
              <a:gd name="T76" fmla="*/ 30 w 156"/>
              <a:gd name="T77" fmla="*/ 31 h 143"/>
              <a:gd name="T78" fmla="*/ 30 w 156"/>
              <a:gd name="T79" fmla="*/ 130 h 143"/>
              <a:gd name="T80" fmla="*/ 22 w 156"/>
              <a:gd name="T81" fmla="*/ 130 h 143"/>
              <a:gd name="T82" fmla="*/ 22 w 156"/>
              <a:gd name="T83" fmla="*/ 3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43">
                <a:moveTo>
                  <a:pt x="139" y="26"/>
                </a:moveTo>
                <a:cubicBezTo>
                  <a:pt x="117" y="26"/>
                  <a:pt x="117" y="26"/>
                  <a:pt x="117" y="26"/>
                </a:cubicBezTo>
                <a:cubicBezTo>
                  <a:pt x="117" y="23"/>
                  <a:pt x="117" y="23"/>
                  <a:pt x="117" y="23"/>
                </a:cubicBezTo>
                <a:cubicBezTo>
                  <a:pt x="117" y="10"/>
                  <a:pt x="106" y="0"/>
                  <a:pt x="94" y="0"/>
                </a:cubicBezTo>
                <a:cubicBezTo>
                  <a:pt x="62" y="0"/>
                  <a:pt x="62" y="0"/>
                  <a:pt x="62" y="0"/>
                </a:cubicBezTo>
                <a:cubicBezTo>
                  <a:pt x="49" y="0"/>
                  <a:pt x="39" y="10"/>
                  <a:pt x="39" y="23"/>
                </a:cubicBezTo>
                <a:cubicBezTo>
                  <a:pt x="39" y="26"/>
                  <a:pt x="39" y="26"/>
                  <a:pt x="39" y="26"/>
                </a:cubicBezTo>
                <a:cubicBezTo>
                  <a:pt x="16" y="26"/>
                  <a:pt x="16" y="26"/>
                  <a:pt x="16" y="26"/>
                </a:cubicBezTo>
                <a:cubicBezTo>
                  <a:pt x="7" y="26"/>
                  <a:pt x="0" y="33"/>
                  <a:pt x="0" y="42"/>
                </a:cubicBezTo>
                <a:cubicBezTo>
                  <a:pt x="0" y="121"/>
                  <a:pt x="0" y="121"/>
                  <a:pt x="0" y="121"/>
                </a:cubicBezTo>
                <a:cubicBezTo>
                  <a:pt x="0" y="130"/>
                  <a:pt x="6" y="137"/>
                  <a:pt x="15" y="137"/>
                </a:cubicBezTo>
                <a:cubicBezTo>
                  <a:pt x="14" y="138"/>
                  <a:pt x="14" y="138"/>
                  <a:pt x="14" y="139"/>
                </a:cubicBezTo>
                <a:cubicBezTo>
                  <a:pt x="14" y="141"/>
                  <a:pt x="16" y="143"/>
                  <a:pt x="19" y="143"/>
                </a:cubicBezTo>
                <a:cubicBezTo>
                  <a:pt x="27" y="143"/>
                  <a:pt x="27" y="143"/>
                  <a:pt x="27" y="143"/>
                </a:cubicBezTo>
                <a:cubicBezTo>
                  <a:pt x="29" y="143"/>
                  <a:pt x="31" y="141"/>
                  <a:pt x="31" y="139"/>
                </a:cubicBezTo>
                <a:cubicBezTo>
                  <a:pt x="31" y="138"/>
                  <a:pt x="31" y="138"/>
                  <a:pt x="31" y="138"/>
                </a:cubicBezTo>
                <a:cubicBezTo>
                  <a:pt x="125" y="138"/>
                  <a:pt x="125" y="138"/>
                  <a:pt x="125" y="138"/>
                </a:cubicBezTo>
                <a:cubicBezTo>
                  <a:pt x="125" y="138"/>
                  <a:pt x="124" y="138"/>
                  <a:pt x="124" y="139"/>
                </a:cubicBezTo>
                <a:cubicBezTo>
                  <a:pt x="124" y="141"/>
                  <a:pt x="127" y="143"/>
                  <a:pt x="129" y="143"/>
                </a:cubicBezTo>
                <a:cubicBezTo>
                  <a:pt x="137" y="143"/>
                  <a:pt x="137" y="143"/>
                  <a:pt x="137" y="143"/>
                </a:cubicBezTo>
                <a:cubicBezTo>
                  <a:pt x="139" y="143"/>
                  <a:pt x="141" y="141"/>
                  <a:pt x="141" y="139"/>
                </a:cubicBezTo>
                <a:cubicBezTo>
                  <a:pt x="141" y="138"/>
                  <a:pt x="141" y="138"/>
                  <a:pt x="141" y="137"/>
                </a:cubicBezTo>
                <a:cubicBezTo>
                  <a:pt x="149" y="137"/>
                  <a:pt x="156" y="130"/>
                  <a:pt x="156" y="121"/>
                </a:cubicBezTo>
                <a:cubicBezTo>
                  <a:pt x="156" y="42"/>
                  <a:pt x="156" y="42"/>
                  <a:pt x="156" y="42"/>
                </a:cubicBezTo>
                <a:cubicBezTo>
                  <a:pt x="156" y="33"/>
                  <a:pt x="148" y="26"/>
                  <a:pt x="139" y="26"/>
                </a:cubicBezTo>
                <a:close/>
                <a:moveTo>
                  <a:pt x="126" y="31"/>
                </a:moveTo>
                <a:cubicBezTo>
                  <a:pt x="134" y="31"/>
                  <a:pt x="134" y="31"/>
                  <a:pt x="134" y="31"/>
                </a:cubicBezTo>
                <a:cubicBezTo>
                  <a:pt x="134" y="130"/>
                  <a:pt x="134" y="130"/>
                  <a:pt x="134" y="130"/>
                </a:cubicBezTo>
                <a:cubicBezTo>
                  <a:pt x="126" y="130"/>
                  <a:pt x="126" y="130"/>
                  <a:pt x="126" y="130"/>
                </a:cubicBezTo>
                <a:lnTo>
                  <a:pt x="126" y="31"/>
                </a:lnTo>
                <a:close/>
                <a:moveTo>
                  <a:pt x="52" y="23"/>
                </a:moveTo>
                <a:cubicBezTo>
                  <a:pt x="52" y="17"/>
                  <a:pt x="56" y="13"/>
                  <a:pt x="62" y="13"/>
                </a:cubicBezTo>
                <a:cubicBezTo>
                  <a:pt x="94" y="13"/>
                  <a:pt x="94" y="13"/>
                  <a:pt x="94" y="13"/>
                </a:cubicBezTo>
                <a:cubicBezTo>
                  <a:pt x="99" y="13"/>
                  <a:pt x="104" y="17"/>
                  <a:pt x="104" y="23"/>
                </a:cubicBezTo>
                <a:cubicBezTo>
                  <a:pt x="104" y="26"/>
                  <a:pt x="104" y="26"/>
                  <a:pt x="104" y="26"/>
                </a:cubicBezTo>
                <a:cubicBezTo>
                  <a:pt x="52" y="26"/>
                  <a:pt x="52" y="26"/>
                  <a:pt x="52" y="26"/>
                </a:cubicBezTo>
                <a:lnTo>
                  <a:pt x="52" y="23"/>
                </a:lnTo>
                <a:close/>
                <a:moveTo>
                  <a:pt x="22" y="31"/>
                </a:moveTo>
                <a:cubicBezTo>
                  <a:pt x="30" y="31"/>
                  <a:pt x="30" y="31"/>
                  <a:pt x="30" y="31"/>
                </a:cubicBezTo>
                <a:cubicBezTo>
                  <a:pt x="30" y="130"/>
                  <a:pt x="30" y="130"/>
                  <a:pt x="30" y="130"/>
                </a:cubicBezTo>
                <a:cubicBezTo>
                  <a:pt x="22" y="130"/>
                  <a:pt x="22" y="130"/>
                  <a:pt x="22" y="130"/>
                </a:cubicBezTo>
                <a:lnTo>
                  <a:pt x="22" y="31"/>
                </a:lnTo>
                <a:close/>
              </a:path>
            </a:pathLst>
          </a:custGeom>
          <a:solidFill>
            <a:srgbClr val="002060"/>
          </a:solidFill>
          <a:ln>
            <a:noFill/>
          </a:ln>
        </p:spPr>
        <p:txBody>
          <a:bodyPr vert="horz" wrap="square" lIns="68580" tIns="34290" rIns="68580" bIns="34290" numCol="1" anchor="t" anchorCtr="0" compatLnSpc="1"/>
          <a:lstStyle/>
          <a:p>
            <a:endParaRPr lang="zh-CN" altLang="en-US" sz="1015">
              <a:solidFill>
                <a:srgbClr val="000000"/>
              </a:solidFill>
              <a:latin typeface="Arial" panose="020B0604020202020204"/>
              <a:ea typeface="微软雅黑" panose="020B0503020204020204" pitchFamily="34" charset="-122"/>
              <a:sym typeface="Arial" panose="020B0604020202020204"/>
            </a:endParaRPr>
          </a:p>
        </p:txBody>
      </p:sp>
      <p:grpSp>
        <p:nvGrpSpPr>
          <p:cNvPr id="17" name="组合 16"/>
          <p:cNvGrpSpPr/>
          <p:nvPr/>
        </p:nvGrpSpPr>
        <p:grpSpPr>
          <a:xfrm>
            <a:off x="4414641" y="3802888"/>
            <a:ext cx="307812" cy="329318"/>
            <a:chOff x="4895160" y="5416983"/>
            <a:chExt cx="496602" cy="531299"/>
          </a:xfrm>
          <a:solidFill>
            <a:srgbClr val="002060"/>
          </a:solidFill>
        </p:grpSpPr>
        <p:sp>
          <p:nvSpPr>
            <p:cNvPr id="18" name="Freeform 836"/>
            <p:cNvSpPr/>
            <p:nvPr/>
          </p:nvSpPr>
          <p:spPr bwMode="auto">
            <a:xfrm>
              <a:off x="5135871" y="5416983"/>
              <a:ext cx="28191" cy="74816"/>
            </a:xfrm>
            <a:custGeom>
              <a:avLst/>
              <a:gdLst>
                <a:gd name="T0" fmla="*/ 6 w 11"/>
                <a:gd name="T1" fmla="*/ 29 h 29"/>
                <a:gd name="T2" fmla="*/ 0 w 11"/>
                <a:gd name="T3" fmla="*/ 24 h 29"/>
                <a:gd name="T4" fmla="*/ 0 w 11"/>
                <a:gd name="T5" fmla="*/ 6 h 29"/>
                <a:gd name="T6" fmla="*/ 6 w 11"/>
                <a:gd name="T7" fmla="*/ 0 h 29"/>
                <a:gd name="T8" fmla="*/ 11 w 11"/>
                <a:gd name="T9" fmla="*/ 6 h 29"/>
                <a:gd name="T10" fmla="*/ 11 w 11"/>
                <a:gd name="T11" fmla="*/ 24 h 29"/>
                <a:gd name="T12" fmla="*/ 6 w 1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11" h="29">
                  <a:moveTo>
                    <a:pt x="6" y="29"/>
                  </a:moveTo>
                  <a:cubicBezTo>
                    <a:pt x="3" y="29"/>
                    <a:pt x="0" y="27"/>
                    <a:pt x="0" y="24"/>
                  </a:cubicBezTo>
                  <a:cubicBezTo>
                    <a:pt x="0" y="6"/>
                    <a:pt x="0" y="6"/>
                    <a:pt x="0" y="6"/>
                  </a:cubicBezTo>
                  <a:cubicBezTo>
                    <a:pt x="0" y="3"/>
                    <a:pt x="3" y="0"/>
                    <a:pt x="6" y="0"/>
                  </a:cubicBezTo>
                  <a:cubicBezTo>
                    <a:pt x="9" y="0"/>
                    <a:pt x="11" y="3"/>
                    <a:pt x="11" y="6"/>
                  </a:cubicBezTo>
                  <a:cubicBezTo>
                    <a:pt x="11" y="24"/>
                    <a:pt x="11" y="24"/>
                    <a:pt x="11" y="24"/>
                  </a:cubicBezTo>
                  <a:cubicBezTo>
                    <a:pt x="11" y="27"/>
                    <a:pt x="9" y="29"/>
                    <a:pt x="6"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Arial" panose="020B0604020202020204"/>
                <a:ea typeface="微软雅黑" panose="020B0503020204020204" pitchFamily="34" charset="-122"/>
                <a:sym typeface="Arial" panose="020B0604020202020204"/>
              </a:endParaRPr>
            </a:p>
          </p:txBody>
        </p:sp>
        <p:sp>
          <p:nvSpPr>
            <p:cNvPr id="19" name="Freeform 837"/>
            <p:cNvSpPr/>
            <p:nvPr/>
          </p:nvSpPr>
          <p:spPr bwMode="auto">
            <a:xfrm>
              <a:off x="5015516" y="5443006"/>
              <a:ext cx="56383" cy="71563"/>
            </a:xfrm>
            <a:custGeom>
              <a:avLst/>
              <a:gdLst>
                <a:gd name="T0" fmla="*/ 16 w 22"/>
                <a:gd name="T1" fmla="*/ 28 h 28"/>
                <a:gd name="T2" fmla="*/ 11 w 22"/>
                <a:gd name="T3" fmla="*/ 25 h 28"/>
                <a:gd name="T4" fmla="*/ 2 w 22"/>
                <a:gd name="T5" fmla="*/ 10 h 28"/>
                <a:gd name="T6" fmla="*/ 4 w 22"/>
                <a:gd name="T7" fmla="*/ 2 h 28"/>
                <a:gd name="T8" fmla="*/ 11 w 22"/>
                <a:gd name="T9" fmla="*/ 4 h 28"/>
                <a:gd name="T10" fmla="*/ 20 w 22"/>
                <a:gd name="T11" fmla="*/ 19 h 28"/>
                <a:gd name="T12" fmla="*/ 18 w 22"/>
                <a:gd name="T13" fmla="*/ 27 h 28"/>
                <a:gd name="T14" fmla="*/ 16 w 22"/>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8">
                  <a:moveTo>
                    <a:pt x="16" y="28"/>
                  </a:moveTo>
                  <a:cubicBezTo>
                    <a:pt x="14" y="28"/>
                    <a:pt x="12" y="27"/>
                    <a:pt x="11" y="25"/>
                  </a:cubicBezTo>
                  <a:cubicBezTo>
                    <a:pt x="2" y="10"/>
                    <a:pt x="2" y="10"/>
                    <a:pt x="2" y="10"/>
                  </a:cubicBezTo>
                  <a:cubicBezTo>
                    <a:pt x="0" y="7"/>
                    <a:pt x="1" y="3"/>
                    <a:pt x="4" y="2"/>
                  </a:cubicBezTo>
                  <a:cubicBezTo>
                    <a:pt x="7" y="0"/>
                    <a:pt x="10" y="1"/>
                    <a:pt x="11" y="4"/>
                  </a:cubicBezTo>
                  <a:cubicBezTo>
                    <a:pt x="20" y="19"/>
                    <a:pt x="20" y="19"/>
                    <a:pt x="20" y="19"/>
                  </a:cubicBezTo>
                  <a:cubicBezTo>
                    <a:pt x="22" y="22"/>
                    <a:pt x="21" y="26"/>
                    <a:pt x="18" y="27"/>
                  </a:cubicBezTo>
                  <a:cubicBezTo>
                    <a:pt x="17" y="28"/>
                    <a:pt x="17"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Arial" panose="020B0604020202020204"/>
                <a:ea typeface="微软雅黑" panose="020B0503020204020204" pitchFamily="34" charset="-122"/>
                <a:sym typeface="Arial" panose="020B0604020202020204"/>
              </a:endParaRPr>
            </a:p>
          </p:txBody>
        </p:sp>
        <p:sp>
          <p:nvSpPr>
            <p:cNvPr id="20" name="Freeform 838"/>
            <p:cNvSpPr/>
            <p:nvPr/>
          </p:nvSpPr>
          <p:spPr bwMode="auto">
            <a:xfrm>
              <a:off x="4927689" y="5527580"/>
              <a:ext cx="72647" cy="54214"/>
            </a:xfrm>
            <a:custGeom>
              <a:avLst/>
              <a:gdLst>
                <a:gd name="T0" fmla="*/ 22 w 28"/>
                <a:gd name="T1" fmla="*/ 21 h 21"/>
                <a:gd name="T2" fmla="*/ 19 w 28"/>
                <a:gd name="T3" fmla="*/ 20 h 21"/>
                <a:gd name="T4" fmla="*/ 3 w 28"/>
                <a:gd name="T5" fmla="*/ 11 h 21"/>
                <a:gd name="T6" fmla="*/ 1 w 28"/>
                <a:gd name="T7" fmla="*/ 3 h 21"/>
                <a:gd name="T8" fmla="*/ 9 w 28"/>
                <a:gd name="T9" fmla="*/ 1 h 21"/>
                <a:gd name="T10" fmla="*/ 24 w 28"/>
                <a:gd name="T11" fmla="*/ 10 h 21"/>
                <a:gd name="T12" fmla="*/ 26 w 28"/>
                <a:gd name="T13" fmla="*/ 18 h 21"/>
                <a:gd name="T14" fmla="*/ 22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22" y="21"/>
                  </a:moveTo>
                  <a:cubicBezTo>
                    <a:pt x="21" y="21"/>
                    <a:pt x="20" y="20"/>
                    <a:pt x="19" y="20"/>
                  </a:cubicBezTo>
                  <a:cubicBezTo>
                    <a:pt x="3" y="11"/>
                    <a:pt x="3" y="11"/>
                    <a:pt x="3" y="11"/>
                  </a:cubicBezTo>
                  <a:cubicBezTo>
                    <a:pt x="1" y="9"/>
                    <a:pt x="0" y="6"/>
                    <a:pt x="1" y="3"/>
                  </a:cubicBezTo>
                  <a:cubicBezTo>
                    <a:pt x="3" y="1"/>
                    <a:pt x="6" y="0"/>
                    <a:pt x="9" y="1"/>
                  </a:cubicBezTo>
                  <a:cubicBezTo>
                    <a:pt x="24" y="10"/>
                    <a:pt x="24" y="10"/>
                    <a:pt x="24" y="10"/>
                  </a:cubicBezTo>
                  <a:cubicBezTo>
                    <a:pt x="27" y="12"/>
                    <a:pt x="28" y="15"/>
                    <a:pt x="26" y="18"/>
                  </a:cubicBezTo>
                  <a:cubicBezTo>
                    <a:pt x="25" y="20"/>
                    <a:pt x="24" y="21"/>
                    <a:pt x="2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Arial" panose="020B0604020202020204"/>
                <a:ea typeface="微软雅黑" panose="020B0503020204020204" pitchFamily="34" charset="-122"/>
                <a:sym typeface="Arial" panose="020B0604020202020204"/>
              </a:endParaRPr>
            </a:p>
          </p:txBody>
        </p:sp>
        <p:sp>
          <p:nvSpPr>
            <p:cNvPr id="21" name="Freeform 839"/>
            <p:cNvSpPr/>
            <p:nvPr/>
          </p:nvSpPr>
          <p:spPr bwMode="auto">
            <a:xfrm>
              <a:off x="4895160" y="5645766"/>
              <a:ext cx="73731" cy="28191"/>
            </a:xfrm>
            <a:custGeom>
              <a:avLst/>
              <a:gdLst>
                <a:gd name="T0" fmla="*/ 23 w 29"/>
                <a:gd name="T1" fmla="*/ 11 h 11"/>
                <a:gd name="T2" fmla="*/ 6 w 29"/>
                <a:gd name="T3" fmla="*/ 11 h 11"/>
                <a:gd name="T4" fmla="*/ 0 w 29"/>
                <a:gd name="T5" fmla="*/ 5 h 11"/>
                <a:gd name="T6" fmla="*/ 6 w 29"/>
                <a:gd name="T7" fmla="*/ 0 h 11"/>
                <a:gd name="T8" fmla="*/ 23 w 29"/>
                <a:gd name="T9" fmla="*/ 0 h 11"/>
                <a:gd name="T10" fmla="*/ 29 w 29"/>
                <a:gd name="T11" fmla="*/ 5 h 11"/>
                <a:gd name="T12" fmla="*/ 23 w 2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29" h="11">
                  <a:moveTo>
                    <a:pt x="23" y="11"/>
                  </a:moveTo>
                  <a:cubicBezTo>
                    <a:pt x="6" y="11"/>
                    <a:pt x="6" y="11"/>
                    <a:pt x="6" y="11"/>
                  </a:cubicBezTo>
                  <a:cubicBezTo>
                    <a:pt x="2" y="11"/>
                    <a:pt x="0" y="8"/>
                    <a:pt x="0" y="5"/>
                  </a:cubicBezTo>
                  <a:cubicBezTo>
                    <a:pt x="0" y="2"/>
                    <a:pt x="2" y="0"/>
                    <a:pt x="6" y="0"/>
                  </a:cubicBezTo>
                  <a:cubicBezTo>
                    <a:pt x="23" y="0"/>
                    <a:pt x="23" y="0"/>
                    <a:pt x="23" y="0"/>
                  </a:cubicBezTo>
                  <a:cubicBezTo>
                    <a:pt x="27" y="0"/>
                    <a:pt x="29" y="2"/>
                    <a:pt x="29" y="5"/>
                  </a:cubicBezTo>
                  <a:cubicBezTo>
                    <a:pt x="29" y="8"/>
                    <a:pt x="27" y="11"/>
                    <a:pt x="2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Arial" panose="020B0604020202020204"/>
                <a:ea typeface="微软雅黑" panose="020B0503020204020204" pitchFamily="34" charset="-122"/>
                <a:sym typeface="Arial" panose="020B0604020202020204"/>
              </a:endParaRPr>
            </a:p>
          </p:txBody>
        </p:sp>
        <p:sp>
          <p:nvSpPr>
            <p:cNvPr id="22" name="Freeform 840"/>
            <p:cNvSpPr/>
            <p:nvPr/>
          </p:nvSpPr>
          <p:spPr bwMode="auto">
            <a:xfrm>
              <a:off x="4920099" y="5737931"/>
              <a:ext cx="71563" cy="54214"/>
            </a:xfrm>
            <a:custGeom>
              <a:avLst/>
              <a:gdLst>
                <a:gd name="T0" fmla="*/ 6 w 28"/>
                <a:gd name="T1" fmla="*/ 21 h 21"/>
                <a:gd name="T2" fmla="*/ 2 w 28"/>
                <a:gd name="T3" fmla="*/ 18 h 21"/>
                <a:gd name="T4" fmla="*/ 4 w 28"/>
                <a:gd name="T5" fmla="*/ 11 h 21"/>
                <a:gd name="T6" fmla="*/ 19 w 28"/>
                <a:gd name="T7" fmla="*/ 2 h 21"/>
                <a:gd name="T8" fmla="*/ 27 w 28"/>
                <a:gd name="T9" fmla="*/ 4 h 21"/>
                <a:gd name="T10" fmla="*/ 25 w 28"/>
                <a:gd name="T11" fmla="*/ 11 h 21"/>
                <a:gd name="T12" fmla="*/ 9 w 28"/>
                <a:gd name="T13" fmla="*/ 20 h 21"/>
                <a:gd name="T14" fmla="*/ 6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6" y="21"/>
                  </a:moveTo>
                  <a:cubicBezTo>
                    <a:pt x="4" y="21"/>
                    <a:pt x="3" y="20"/>
                    <a:pt x="2" y="18"/>
                  </a:cubicBezTo>
                  <a:cubicBezTo>
                    <a:pt x="0" y="16"/>
                    <a:pt x="1" y="12"/>
                    <a:pt x="4" y="11"/>
                  </a:cubicBezTo>
                  <a:cubicBezTo>
                    <a:pt x="19" y="2"/>
                    <a:pt x="19" y="2"/>
                    <a:pt x="19" y="2"/>
                  </a:cubicBezTo>
                  <a:cubicBezTo>
                    <a:pt x="22" y="0"/>
                    <a:pt x="25" y="1"/>
                    <a:pt x="27" y="4"/>
                  </a:cubicBezTo>
                  <a:cubicBezTo>
                    <a:pt x="28" y="6"/>
                    <a:pt x="27" y="10"/>
                    <a:pt x="25" y="11"/>
                  </a:cubicBezTo>
                  <a:cubicBezTo>
                    <a:pt x="9" y="20"/>
                    <a:pt x="9" y="20"/>
                    <a:pt x="9" y="20"/>
                  </a:cubicBezTo>
                  <a:cubicBezTo>
                    <a:pt x="8" y="21"/>
                    <a:pt x="7" y="21"/>
                    <a:pt x="6"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Arial" panose="020B0604020202020204"/>
                <a:ea typeface="微软雅黑" panose="020B0503020204020204" pitchFamily="34" charset="-122"/>
                <a:sym typeface="Arial" panose="020B0604020202020204"/>
              </a:endParaRPr>
            </a:p>
          </p:txBody>
        </p:sp>
        <p:sp>
          <p:nvSpPr>
            <p:cNvPr id="23" name="Freeform 841"/>
            <p:cNvSpPr/>
            <p:nvPr/>
          </p:nvSpPr>
          <p:spPr bwMode="auto">
            <a:xfrm>
              <a:off x="5286587" y="5750942"/>
              <a:ext cx="72647" cy="53130"/>
            </a:xfrm>
            <a:custGeom>
              <a:avLst/>
              <a:gdLst>
                <a:gd name="T0" fmla="*/ 21 w 28"/>
                <a:gd name="T1" fmla="*/ 21 h 21"/>
                <a:gd name="T2" fmla="*/ 19 w 28"/>
                <a:gd name="T3" fmla="*/ 20 h 21"/>
                <a:gd name="T4" fmla="*/ 3 w 28"/>
                <a:gd name="T5" fmla="*/ 11 h 21"/>
                <a:gd name="T6" fmla="*/ 1 w 28"/>
                <a:gd name="T7" fmla="*/ 4 h 21"/>
                <a:gd name="T8" fmla="*/ 9 w 28"/>
                <a:gd name="T9" fmla="*/ 2 h 21"/>
                <a:gd name="T10" fmla="*/ 24 w 28"/>
                <a:gd name="T11" fmla="*/ 11 h 21"/>
                <a:gd name="T12" fmla="*/ 26 w 28"/>
                <a:gd name="T13" fmla="*/ 18 h 21"/>
                <a:gd name="T14" fmla="*/ 21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21" y="21"/>
                  </a:moveTo>
                  <a:cubicBezTo>
                    <a:pt x="21" y="21"/>
                    <a:pt x="20" y="21"/>
                    <a:pt x="19" y="20"/>
                  </a:cubicBezTo>
                  <a:cubicBezTo>
                    <a:pt x="3" y="11"/>
                    <a:pt x="3" y="11"/>
                    <a:pt x="3" y="11"/>
                  </a:cubicBezTo>
                  <a:cubicBezTo>
                    <a:pt x="1" y="10"/>
                    <a:pt x="0" y="6"/>
                    <a:pt x="1" y="4"/>
                  </a:cubicBezTo>
                  <a:cubicBezTo>
                    <a:pt x="3" y="1"/>
                    <a:pt x="6" y="0"/>
                    <a:pt x="9" y="2"/>
                  </a:cubicBezTo>
                  <a:cubicBezTo>
                    <a:pt x="24" y="11"/>
                    <a:pt x="24" y="11"/>
                    <a:pt x="24" y="11"/>
                  </a:cubicBezTo>
                  <a:cubicBezTo>
                    <a:pt x="27" y="12"/>
                    <a:pt x="28" y="15"/>
                    <a:pt x="26" y="18"/>
                  </a:cubicBezTo>
                  <a:cubicBezTo>
                    <a:pt x="25" y="20"/>
                    <a:pt x="23" y="21"/>
                    <a:pt x="2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Arial" panose="020B0604020202020204"/>
                <a:ea typeface="微软雅黑" panose="020B0503020204020204" pitchFamily="34" charset="-122"/>
                <a:sym typeface="Arial" panose="020B0604020202020204"/>
              </a:endParaRPr>
            </a:p>
          </p:txBody>
        </p:sp>
        <p:sp>
          <p:nvSpPr>
            <p:cNvPr id="24" name="Freeform 842"/>
            <p:cNvSpPr/>
            <p:nvPr/>
          </p:nvSpPr>
          <p:spPr bwMode="auto">
            <a:xfrm>
              <a:off x="5318031" y="5660946"/>
              <a:ext cx="73731" cy="28191"/>
            </a:xfrm>
            <a:custGeom>
              <a:avLst/>
              <a:gdLst>
                <a:gd name="T0" fmla="*/ 23 w 29"/>
                <a:gd name="T1" fmla="*/ 11 h 11"/>
                <a:gd name="T2" fmla="*/ 5 w 29"/>
                <a:gd name="T3" fmla="*/ 11 h 11"/>
                <a:gd name="T4" fmla="*/ 0 w 29"/>
                <a:gd name="T5" fmla="*/ 5 h 11"/>
                <a:gd name="T6" fmla="*/ 5 w 29"/>
                <a:gd name="T7" fmla="*/ 0 h 11"/>
                <a:gd name="T8" fmla="*/ 23 w 29"/>
                <a:gd name="T9" fmla="*/ 0 h 11"/>
                <a:gd name="T10" fmla="*/ 29 w 29"/>
                <a:gd name="T11" fmla="*/ 5 h 11"/>
                <a:gd name="T12" fmla="*/ 23 w 2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29" h="11">
                  <a:moveTo>
                    <a:pt x="23" y="11"/>
                  </a:moveTo>
                  <a:cubicBezTo>
                    <a:pt x="5" y="11"/>
                    <a:pt x="5" y="11"/>
                    <a:pt x="5" y="11"/>
                  </a:cubicBezTo>
                  <a:cubicBezTo>
                    <a:pt x="2" y="11"/>
                    <a:pt x="0" y="8"/>
                    <a:pt x="0" y="5"/>
                  </a:cubicBezTo>
                  <a:cubicBezTo>
                    <a:pt x="0" y="2"/>
                    <a:pt x="2" y="0"/>
                    <a:pt x="5" y="0"/>
                  </a:cubicBezTo>
                  <a:cubicBezTo>
                    <a:pt x="23" y="0"/>
                    <a:pt x="23" y="0"/>
                    <a:pt x="23" y="0"/>
                  </a:cubicBezTo>
                  <a:cubicBezTo>
                    <a:pt x="26" y="0"/>
                    <a:pt x="29" y="2"/>
                    <a:pt x="29" y="5"/>
                  </a:cubicBezTo>
                  <a:cubicBezTo>
                    <a:pt x="29" y="8"/>
                    <a:pt x="26" y="11"/>
                    <a:pt x="2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Arial" panose="020B0604020202020204"/>
                <a:ea typeface="微软雅黑" panose="020B0503020204020204" pitchFamily="34" charset="-122"/>
                <a:sym typeface="Arial" panose="020B0604020202020204"/>
              </a:endParaRPr>
            </a:p>
          </p:txBody>
        </p:sp>
        <p:sp>
          <p:nvSpPr>
            <p:cNvPr id="25" name="Freeform 843"/>
            <p:cNvSpPr/>
            <p:nvPr/>
          </p:nvSpPr>
          <p:spPr bwMode="auto">
            <a:xfrm>
              <a:off x="5292008" y="5540591"/>
              <a:ext cx="74816" cy="54214"/>
            </a:xfrm>
            <a:custGeom>
              <a:avLst/>
              <a:gdLst>
                <a:gd name="T0" fmla="*/ 7 w 29"/>
                <a:gd name="T1" fmla="*/ 21 h 21"/>
                <a:gd name="T2" fmla="*/ 2 w 29"/>
                <a:gd name="T3" fmla="*/ 18 h 21"/>
                <a:gd name="T4" fmla="*/ 4 w 29"/>
                <a:gd name="T5" fmla="*/ 10 h 21"/>
                <a:gd name="T6" fmla="*/ 20 w 29"/>
                <a:gd name="T7" fmla="*/ 1 h 21"/>
                <a:gd name="T8" fmla="*/ 27 w 29"/>
                <a:gd name="T9" fmla="*/ 3 h 21"/>
                <a:gd name="T10" fmla="*/ 25 w 29"/>
                <a:gd name="T11" fmla="*/ 11 h 21"/>
                <a:gd name="T12" fmla="*/ 10 w 29"/>
                <a:gd name="T13" fmla="*/ 20 h 21"/>
                <a:gd name="T14" fmla="*/ 7 w 29"/>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1">
                  <a:moveTo>
                    <a:pt x="7" y="21"/>
                  </a:moveTo>
                  <a:cubicBezTo>
                    <a:pt x="5" y="21"/>
                    <a:pt x="3" y="20"/>
                    <a:pt x="2" y="18"/>
                  </a:cubicBezTo>
                  <a:cubicBezTo>
                    <a:pt x="0" y="15"/>
                    <a:pt x="1" y="12"/>
                    <a:pt x="4" y="10"/>
                  </a:cubicBezTo>
                  <a:cubicBezTo>
                    <a:pt x="20" y="1"/>
                    <a:pt x="20" y="1"/>
                    <a:pt x="20" y="1"/>
                  </a:cubicBezTo>
                  <a:cubicBezTo>
                    <a:pt x="22" y="0"/>
                    <a:pt x="26" y="1"/>
                    <a:pt x="27" y="3"/>
                  </a:cubicBezTo>
                  <a:cubicBezTo>
                    <a:pt x="29" y="6"/>
                    <a:pt x="28" y="9"/>
                    <a:pt x="25" y="11"/>
                  </a:cubicBezTo>
                  <a:cubicBezTo>
                    <a:pt x="10" y="20"/>
                    <a:pt x="10" y="20"/>
                    <a:pt x="10" y="20"/>
                  </a:cubicBezTo>
                  <a:cubicBezTo>
                    <a:pt x="9" y="20"/>
                    <a:pt x="8" y="21"/>
                    <a:pt x="7"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Arial" panose="020B0604020202020204"/>
                <a:ea typeface="微软雅黑" panose="020B0503020204020204" pitchFamily="34" charset="-122"/>
                <a:sym typeface="Arial" panose="020B0604020202020204"/>
              </a:endParaRPr>
            </a:p>
          </p:txBody>
        </p:sp>
        <p:sp>
          <p:nvSpPr>
            <p:cNvPr id="26" name="Freeform 844"/>
            <p:cNvSpPr/>
            <p:nvPr/>
          </p:nvSpPr>
          <p:spPr bwMode="auto">
            <a:xfrm>
              <a:off x="5228036" y="5450595"/>
              <a:ext cx="54214" cy="71563"/>
            </a:xfrm>
            <a:custGeom>
              <a:avLst/>
              <a:gdLst>
                <a:gd name="T0" fmla="*/ 6 w 21"/>
                <a:gd name="T1" fmla="*/ 28 h 28"/>
                <a:gd name="T2" fmla="*/ 3 w 21"/>
                <a:gd name="T3" fmla="*/ 27 h 28"/>
                <a:gd name="T4" fmla="*/ 1 w 21"/>
                <a:gd name="T5" fmla="*/ 19 h 28"/>
                <a:gd name="T6" fmla="*/ 10 w 21"/>
                <a:gd name="T7" fmla="*/ 4 h 28"/>
                <a:gd name="T8" fmla="*/ 18 w 21"/>
                <a:gd name="T9" fmla="*/ 2 h 28"/>
                <a:gd name="T10" fmla="*/ 20 w 21"/>
                <a:gd name="T11" fmla="*/ 9 h 28"/>
                <a:gd name="T12" fmla="*/ 11 w 21"/>
                <a:gd name="T13" fmla="*/ 25 h 28"/>
                <a:gd name="T14" fmla="*/ 6 w 21"/>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8">
                  <a:moveTo>
                    <a:pt x="6" y="28"/>
                  </a:moveTo>
                  <a:cubicBezTo>
                    <a:pt x="5" y="28"/>
                    <a:pt x="4" y="27"/>
                    <a:pt x="3" y="27"/>
                  </a:cubicBezTo>
                  <a:cubicBezTo>
                    <a:pt x="1" y="25"/>
                    <a:pt x="0" y="22"/>
                    <a:pt x="1" y="19"/>
                  </a:cubicBezTo>
                  <a:cubicBezTo>
                    <a:pt x="10" y="4"/>
                    <a:pt x="10" y="4"/>
                    <a:pt x="10" y="4"/>
                  </a:cubicBezTo>
                  <a:cubicBezTo>
                    <a:pt x="12" y="1"/>
                    <a:pt x="15" y="0"/>
                    <a:pt x="18" y="2"/>
                  </a:cubicBezTo>
                  <a:cubicBezTo>
                    <a:pt x="20" y="3"/>
                    <a:pt x="21" y="7"/>
                    <a:pt x="20" y="9"/>
                  </a:cubicBezTo>
                  <a:cubicBezTo>
                    <a:pt x="11" y="25"/>
                    <a:pt x="11" y="25"/>
                    <a:pt x="11" y="25"/>
                  </a:cubicBezTo>
                  <a:cubicBezTo>
                    <a:pt x="10" y="27"/>
                    <a:pt x="8" y="28"/>
                    <a:pt x="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Arial" panose="020B0604020202020204"/>
                <a:ea typeface="微软雅黑" panose="020B0503020204020204" pitchFamily="34" charset="-122"/>
                <a:sym typeface="Arial" panose="020B0604020202020204"/>
              </a:endParaRPr>
            </a:p>
          </p:txBody>
        </p:sp>
        <p:sp>
          <p:nvSpPr>
            <p:cNvPr id="27" name="Freeform 845"/>
            <p:cNvSpPr>
              <a:spLocks noEditPoints="1"/>
            </p:cNvSpPr>
            <p:nvPr/>
          </p:nvSpPr>
          <p:spPr bwMode="auto">
            <a:xfrm>
              <a:off x="5010094" y="5535169"/>
              <a:ext cx="264565" cy="320948"/>
            </a:xfrm>
            <a:custGeom>
              <a:avLst/>
              <a:gdLst>
                <a:gd name="T0" fmla="*/ 52 w 103"/>
                <a:gd name="T1" fmla="*/ 0 h 125"/>
                <a:gd name="T2" fmla="*/ 0 w 103"/>
                <a:gd name="T3" fmla="*/ 57 h 125"/>
                <a:gd name="T4" fmla="*/ 24 w 103"/>
                <a:gd name="T5" fmla="*/ 125 h 125"/>
                <a:gd name="T6" fmla="*/ 55 w 103"/>
                <a:gd name="T7" fmla="*/ 125 h 125"/>
                <a:gd name="T8" fmla="*/ 82 w 103"/>
                <a:gd name="T9" fmla="*/ 103 h 125"/>
                <a:gd name="T10" fmla="*/ 103 w 103"/>
                <a:gd name="T11" fmla="*/ 52 h 125"/>
                <a:gd name="T12" fmla="*/ 45 w 103"/>
                <a:gd name="T13" fmla="*/ 92 h 125"/>
                <a:gd name="T14" fmla="*/ 35 w 103"/>
                <a:gd name="T15" fmla="*/ 71 h 125"/>
                <a:gd name="T16" fmla="*/ 42 w 103"/>
                <a:gd name="T17" fmla="*/ 68 h 125"/>
                <a:gd name="T18" fmla="*/ 56 w 103"/>
                <a:gd name="T19" fmla="*/ 67 h 125"/>
                <a:gd name="T20" fmla="*/ 62 w 103"/>
                <a:gd name="T21" fmla="*/ 72 h 125"/>
                <a:gd name="T22" fmla="*/ 65 w 103"/>
                <a:gd name="T23" fmla="*/ 71 h 125"/>
                <a:gd name="T24" fmla="*/ 55 w 103"/>
                <a:gd name="T25" fmla="*/ 92 h 125"/>
                <a:gd name="T26" fmla="*/ 45 w 103"/>
                <a:gd name="T27" fmla="*/ 117 h 125"/>
                <a:gd name="T28" fmla="*/ 43 w 103"/>
                <a:gd name="T29" fmla="*/ 56 h 125"/>
                <a:gd name="T30" fmla="*/ 44 w 103"/>
                <a:gd name="T31" fmla="*/ 57 h 125"/>
                <a:gd name="T32" fmla="*/ 42 w 103"/>
                <a:gd name="T33" fmla="*/ 56 h 125"/>
                <a:gd name="T34" fmla="*/ 58 w 103"/>
                <a:gd name="T35" fmla="*/ 54 h 125"/>
                <a:gd name="T36" fmla="*/ 59 w 103"/>
                <a:gd name="T37" fmla="*/ 55 h 125"/>
                <a:gd name="T38" fmla="*/ 57 w 103"/>
                <a:gd name="T39" fmla="*/ 55 h 125"/>
                <a:gd name="T40" fmla="*/ 93 w 103"/>
                <a:gd name="T41" fmla="*/ 60 h 125"/>
                <a:gd name="T42" fmla="*/ 75 w 103"/>
                <a:gd name="T43" fmla="*/ 97 h 125"/>
                <a:gd name="T44" fmla="*/ 61 w 103"/>
                <a:gd name="T45" fmla="*/ 117 h 125"/>
                <a:gd name="T46" fmla="*/ 73 w 103"/>
                <a:gd name="T47" fmla="*/ 70 h 125"/>
                <a:gd name="T48" fmla="*/ 67 w 103"/>
                <a:gd name="T49" fmla="*/ 67 h 125"/>
                <a:gd name="T50" fmla="*/ 59 w 103"/>
                <a:gd name="T51" fmla="*/ 67 h 125"/>
                <a:gd name="T52" fmla="*/ 58 w 103"/>
                <a:gd name="T53" fmla="*/ 65 h 125"/>
                <a:gd name="T54" fmla="*/ 58 w 103"/>
                <a:gd name="T55" fmla="*/ 51 h 125"/>
                <a:gd name="T56" fmla="*/ 55 w 103"/>
                <a:gd name="T57" fmla="*/ 64 h 125"/>
                <a:gd name="T58" fmla="*/ 44 w 103"/>
                <a:gd name="T59" fmla="*/ 65 h 125"/>
                <a:gd name="T60" fmla="*/ 44 w 103"/>
                <a:gd name="T61" fmla="*/ 53 h 125"/>
                <a:gd name="T62" fmla="*/ 39 w 103"/>
                <a:gd name="T63" fmla="*/ 63 h 125"/>
                <a:gd name="T64" fmla="*/ 36 w 103"/>
                <a:gd name="T65" fmla="*/ 67 h 125"/>
                <a:gd name="T66" fmla="*/ 33 w 103"/>
                <a:gd name="T67" fmla="*/ 67 h 125"/>
                <a:gd name="T68" fmla="*/ 29 w 103"/>
                <a:gd name="T69" fmla="*/ 65 h 125"/>
                <a:gd name="T70" fmla="*/ 29 w 103"/>
                <a:gd name="T71" fmla="*/ 66 h 125"/>
                <a:gd name="T72" fmla="*/ 29 w 103"/>
                <a:gd name="T73" fmla="*/ 66 h 125"/>
                <a:gd name="T74" fmla="*/ 39 w 103"/>
                <a:gd name="T75" fmla="*/ 93 h 125"/>
                <a:gd name="T76" fmla="*/ 33 w 103"/>
                <a:gd name="T77" fmla="*/ 117 h 125"/>
                <a:gd name="T78" fmla="*/ 9 w 103"/>
                <a:gd name="T79" fmla="*/ 60 h 125"/>
                <a:gd name="T80" fmla="*/ 9 w 103"/>
                <a:gd name="T81" fmla="*/ 54 h 125"/>
                <a:gd name="T82" fmla="*/ 52 w 103"/>
                <a:gd name="T83" fmla="*/ 9 h 125"/>
                <a:gd name="T84" fmla="*/ 94 w 103"/>
                <a:gd name="T85" fmla="*/ 5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125">
                  <a:moveTo>
                    <a:pt x="103" y="52"/>
                  </a:moveTo>
                  <a:cubicBezTo>
                    <a:pt x="103" y="23"/>
                    <a:pt x="80" y="0"/>
                    <a:pt x="52" y="0"/>
                  </a:cubicBezTo>
                  <a:cubicBezTo>
                    <a:pt x="23" y="0"/>
                    <a:pt x="0" y="23"/>
                    <a:pt x="0" y="52"/>
                  </a:cubicBezTo>
                  <a:cubicBezTo>
                    <a:pt x="0" y="54"/>
                    <a:pt x="0" y="55"/>
                    <a:pt x="0" y="57"/>
                  </a:cubicBezTo>
                  <a:cubicBezTo>
                    <a:pt x="0" y="58"/>
                    <a:pt x="1" y="78"/>
                    <a:pt x="21" y="103"/>
                  </a:cubicBezTo>
                  <a:cubicBezTo>
                    <a:pt x="26" y="110"/>
                    <a:pt x="24" y="125"/>
                    <a:pt x="24" y="125"/>
                  </a:cubicBezTo>
                  <a:cubicBezTo>
                    <a:pt x="32" y="125"/>
                    <a:pt x="40" y="125"/>
                    <a:pt x="48" y="125"/>
                  </a:cubicBezTo>
                  <a:cubicBezTo>
                    <a:pt x="50" y="125"/>
                    <a:pt x="53" y="125"/>
                    <a:pt x="55" y="125"/>
                  </a:cubicBezTo>
                  <a:cubicBezTo>
                    <a:pt x="63" y="125"/>
                    <a:pt x="71" y="125"/>
                    <a:pt x="79" y="125"/>
                  </a:cubicBezTo>
                  <a:cubicBezTo>
                    <a:pt x="79" y="125"/>
                    <a:pt x="77" y="110"/>
                    <a:pt x="82" y="103"/>
                  </a:cubicBezTo>
                  <a:cubicBezTo>
                    <a:pt x="102" y="78"/>
                    <a:pt x="103" y="58"/>
                    <a:pt x="103" y="57"/>
                  </a:cubicBezTo>
                  <a:cubicBezTo>
                    <a:pt x="103" y="55"/>
                    <a:pt x="103" y="54"/>
                    <a:pt x="103" y="52"/>
                  </a:cubicBezTo>
                  <a:close/>
                  <a:moveTo>
                    <a:pt x="45" y="117"/>
                  </a:moveTo>
                  <a:cubicBezTo>
                    <a:pt x="45" y="92"/>
                    <a:pt x="45" y="92"/>
                    <a:pt x="45" y="92"/>
                  </a:cubicBezTo>
                  <a:cubicBezTo>
                    <a:pt x="45" y="91"/>
                    <a:pt x="45" y="91"/>
                    <a:pt x="45" y="90"/>
                  </a:cubicBezTo>
                  <a:cubicBezTo>
                    <a:pt x="35" y="71"/>
                    <a:pt x="35" y="71"/>
                    <a:pt x="35" y="71"/>
                  </a:cubicBezTo>
                  <a:cubicBezTo>
                    <a:pt x="36" y="71"/>
                    <a:pt x="36" y="71"/>
                    <a:pt x="37" y="70"/>
                  </a:cubicBezTo>
                  <a:cubicBezTo>
                    <a:pt x="39" y="70"/>
                    <a:pt x="40" y="69"/>
                    <a:pt x="42" y="68"/>
                  </a:cubicBezTo>
                  <a:cubicBezTo>
                    <a:pt x="43" y="70"/>
                    <a:pt x="45" y="71"/>
                    <a:pt x="47" y="71"/>
                  </a:cubicBezTo>
                  <a:cubicBezTo>
                    <a:pt x="50" y="72"/>
                    <a:pt x="53" y="70"/>
                    <a:pt x="56" y="67"/>
                  </a:cubicBezTo>
                  <a:cubicBezTo>
                    <a:pt x="56" y="68"/>
                    <a:pt x="57" y="68"/>
                    <a:pt x="57" y="68"/>
                  </a:cubicBezTo>
                  <a:cubicBezTo>
                    <a:pt x="58" y="71"/>
                    <a:pt x="60" y="72"/>
                    <a:pt x="62" y="72"/>
                  </a:cubicBezTo>
                  <a:cubicBezTo>
                    <a:pt x="62" y="72"/>
                    <a:pt x="63" y="72"/>
                    <a:pt x="63" y="72"/>
                  </a:cubicBezTo>
                  <a:cubicBezTo>
                    <a:pt x="63" y="72"/>
                    <a:pt x="64" y="71"/>
                    <a:pt x="65" y="71"/>
                  </a:cubicBezTo>
                  <a:cubicBezTo>
                    <a:pt x="55" y="90"/>
                    <a:pt x="55" y="90"/>
                    <a:pt x="55" y="90"/>
                  </a:cubicBezTo>
                  <a:cubicBezTo>
                    <a:pt x="55" y="91"/>
                    <a:pt x="55" y="91"/>
                    <a:pt x="55" y="92"/>
                  </a:cubicBezTo>
                  <a:cubicBezTo>
                    <a:pt x="55" y="117"/>
                    <a:pt x="55" y="117"/>
                    <a:pt x="55" y="117"/>
                  </a:cubicBezTo>
                  <a:lnTo>
                    <a:pt x="45" y="117"/>
                  </a:lnTo>
                  <a:close/>
                  <a:moveTo>
                    <a:pt x="42" y="56"/>
                  </a:moveTo>
                  <a:cubicBezTo>
                    <a:pt x="42" y="56"/>
                    <a:pt x="43" y="56"/>
                    <a:pt x="43" y="56"/>
                  </a:cubicBezTo>
                  <a:cubicBezTo>
                    <a:pt x="43" y="56"/>
                    <a:pt x="43" y="56"/>
                    <a:pt x="43" y="56"/>
                  </a:cubicBezTo>
                  <a:cubicBezTo>
                    <a:pt x="44" y="56"/>
                    <a:pt x="44" y="57"/>
                    <a:pt x="44" y="57"/>
                  </a:cubicBezTo>
                  <a:cubicBezTo>
                    <a:pt x="44" y="59"/>
                    <a:pt x="44" y="60"/>
                    <a:pt x="42" y="62"/>
                  </a:cubicBezTo>
                  <a:cubicBezTo>
                    <a:pt x="41" y="59"/>
                    <a:pt x="42" y="57"/>
                    <a:pt x="42" y="56"/>
                  </a:cubicBezTo>
                  <a:close/>
                  <a:moveTo>
                    <a:pt x="57" y="55"/>
                  </a:moveTo>
                  <a:cubicBezTo>
                    <a:pt x="58" y="54"/>
                    <a:pt x="58" y="54"/>
                    <a:pt x="58" y="54"/>
                  </a:cubicBezTo>
                  <a:cubicBezTo>
                    <a:pt x="58" y="54"/>
                    <a:pt x="58" y="54"/>
                    <a:pt x="58" y="54"/>
                  </a:cubicBezTo>
                  <a:cubicBezTo>
                    <a:pt x="59" y="54"/>
                    <a:pt x="59" y="55"/>
                    <a:pt x="59" y="55"/>
                  </a:cubicBezTo>
                  <a:cubicBezTo>
                    <a:pt x="59" y="55"/>
                    <a:pt x="59" y="58"/>
                    <a:pt x="57" y="61"/>
                  </a:cubicBezTo>
                  <a:cubicBezTo>
                    <a:pt x="57" y="59"/>
                    <a:pt x="57" y="56"/>
                    <a:pt x="57" y="55"/>
                  </a:cubicBezTo>
                  <a:close/>
                  <a:moveTo>
                    <a:pt x="94" y="54"/>
                  </a:moveTo>
                  <a:cubicBezTo>
                    <a:pt x="93" y="60"/>
                    <a:pt x="93" y="60"/>
                    <a:pt x="93" y="60"/>
                  </a:cubicBezTo>
                  <a:cubicBezTo>
                    <a:pt x="94" y="60"/>
                    <a:pt x="94" y="60"/>
                    <a:pt x="94" y="60"/>
                  </a:cubicBezTo>
                  <a:cubicBezTo>
                    <a:pt x="93" y="66"/>
                    <a:pt x="89" y="80"/>
                    <a:pt x="75" y="97"/>
                  </a:cubicBezTo>
                  <a:cubicBezTo>
                    <a:pt x="71" y="103"/>
                    <a:pt x="70" y="110"/>
                    <a:pt x="70" y="117"/>
                  </a:cubicBezTo>
                  <a:cubicBezTo>
                    <a:pt x="61" y="117"/>
                    <a:pt x="61" y="117"/>
                    <a:pt x="61" y="117"/>
                  </a:cubicBezTo>
                  <a:cubicBezTo>
                    <a:pt x="61" y="93"/>
                    <a:pt x="61" y="93"/>
                    <a:pt x="61" y="93"/>
                  </a:cubicBezTo>
                  <a:cubicBezTo>
                    <a:pt x="73" y="70"/>
                    <a:pt x="73" y="70"/>
                    <a:pt x="73" y="70"/>
                  </a:cubicBezTo>
                  <a:cubicBezTo>
                    <a:pt x="73" y="68"/>
                    <a:pt x="73" y="66"/>
                    <a:pt x="71" y="65"/>
                  </a:cubicBezTo>
                  <a:cubicBezTo>
                    <a:pt x="70" y="65"/>
                    <a:pt x="68" y="65"/>
                    <a:pt x="67" y="67"/>
                  </a:cubicBezTo>
                  <a:cubicBezTo>
                    <a:pt x="66" y="67"/>
                    <a:pt x="64" y="68"/>
                    <a:pt x="62" y="68"/>
                  </a:cubicBezTo>
                  <a:cubicBezTo>
                    <a:pt x="61" y="69"/>
                    <a:pt x="60" y="68"/>
                    <a:pt x="59" y="67"/>
                  </a:cubicBezTo>
                  <a:cubicBezTo>
                    <a:pt x="59" y="66"/>
                    <a:pt x="59" y="65"/>
                    <a:pt x="58" y="65"/>
                  </a:cubicBezTo>
                  <a:cubicBezTo>
                    <a:pt x="58" y="65"/>
                    <a:pt x="58" y="65"/>
                    <a:pt x="58" y="65"/>
                  </a:cubicBezTo>
                  <a:cubicBezTo>
                    <a:pt x="61" y="61"/>
                    <a:pt x="63" y="56"/>
                    <a:pt x="61" y="53"/>
                  </a:cubicBezTo>
                  <a:cubicBezTo>
                    <a:pt x="61" y="52"/>
                    <a:pt x="60" y="51"/>
                    <a:pt x="58" y="51"/>
                  </a:cubicBezTo>
                  <a:cubicBezTo>
                    <a:pt x="56" y="51"/>
                    <a:pt x="55" y="52"/>
                    <a:pt x="54" y="54"/>
                  </a:cubicBezTo>
                  <a:cubicBezTo>
                    <a:pt x="53" y="56"/>
                    <a:pt x="53" y="61"/>
                    <a:pt x="55" y="64"/>
                  </a:cubicBezTo>
                  <a:cubicBezTo>
                    <a:pt x="53" y="66"/>
                    <a:pt x="50" y="68"/>
                    <a:pt x="48" y="68"/>
                  </a:cubicBezTo>
                  <a:cubicBezTo>
                    <a:pt x="46" y="68"/>
                    <a:pt x="45" y="67"/>
                    <a:pt x="44" y="65"/>
                  </a:cubicBezTo>
                  <a:cubicBezTo>
                    <a:pt x="46" y="63"/>
                    <a:pt x="47" y="60"/>
                    <a:pt x="47" y="57"/>
                  </a:cubicBezTo>
                  <a:cubicBezTo>
                    <a:pt x="47" y="55"/>
                    <a:pt x="46" y="53"/>
                    <a:pt x="44" y="53"/>
                  </a:cubicBezTo>
                  <a:cubicBezTo>
                    <a:pt x="42" y="52"/>
                    <a:pt x="41" y="53"/>
                    <a:pt x="40" y="54"/>
                  </a:cubicBezTo>
                  <a:cubicBezTo>
                    <a:pt x="38" y="56"/>
                    <a:pt x="38" y="60"/>
                    <a:pt x="39" y="63"/>
                  </a:cubicBezTo>
                  <a:cubicBezTo>
                    <a:pt x="40" y="64"/>
                    <a:pt x="40" y="64"/>
                    <a:pt x="40" y="65"/>
                  </a:cubicBezTo>
                  <a:cubicBezTo>
                    <a:pt x="39" y="66"/>
                    <a:pt x="38" y="67"/>
                    <a:pt x="36" y="67"/>
                  </a:cubicBezTo>
                  <a:cubicBezTo>
                    <a:pt x="35" y="68"/>
                    <a:pt x="34" y="68"/>
                    <a:pt x="34" y="68"/>
                  </a:cubicBezTo>
                  <a:cubicBezTo>
                    <a:pt x="33" y="67"/>
                    <a:pt x="33" y="67"/>
                    <a:pt x="33" y="67"/>
                  </a:cubicBezTo>
                  <a:cubicBezTo>
                    <a:pt x="33" y="66"/>
                    <a:pt x="31" y="65"/>
                    <a:pt x="30" y="65"/>
                  </a:cubicBezTo>
                  <a:cubicBezTo>
                    <a:pt x="29" y="65"/>
                    <a:pt x="29" y="65"/>
                    <a:pt x="29" y="65"/>
                  </a:cubicBezTo>
                  <a:cubicBezTo>
                    <a:pt x="29" y="65"/>
                    <a:pt x="29" y="65"/>
                    <a:pt x="29" y="65"/>
                  </a:cubicBezTo>
                  <a:cubicBezTo>
                    <a:pt x="29" y="66"/>
                    <a:pt x="29" y="66"/>
                    <a:pt x="29" y="66"/>
                  </a:cubicBezTo>
                  <a:cubicBezTo>
                    <a:pt x="29" y="66"/>
                    <a:pt x="29" y="66"/>
                    <a:pt x="29" y="66"/>
                  </a:cubicBezTo>
                  <a:cubicBezTo>
                    <a:pt x="29" y="66"/>
                    <a:pt x="29" y="66"/>
                    <a:pt x="29" y="66"/>
                  </a:cubicBezTo>
                  <a:cubicBezTo>
                    <a:pt x="27" y="67"/>
                    <a:pt x="27" y="68"/>
                    <a:pt x="28" y="70"/>
                  </a:cubicBezTo>
                  <a:cubicBezTo>
                    <a:pt x="39" y="93"/>
                    <a:pt x="39" y="93"/>
                    <a:pt x="39" y="93"/>
                  </a:cubicBezTo>
                  <a:cubicBezTo>
                    <a:pt x="39" y="117"/>
                    <a:pt x="39" y="117"/>
                    <a:pt x="39" y="117"/>
                  </a:cubicBezTo>
                  <a:cubicBezTo>
                    <a:pt x="33" y="117"/>
                    <a:pt x="33" y="117"/>
                    <a:pt x="33" y="117"/>
                  </a:cubicBezTo>
                  <a:cubicBezTo>
                    <a:pt x="33" y="110"/>
                    <a:pt x="32" y="103"/>
                    <a:pt x="28" y="97"/>
                  </a:cubicBezTo>
                  <a:cubicBezTo>
                    <a:pt x="14" y="80"/>
                    <a:pt x="10" y="66"/>
                    <a:pt x="9" y="60"/>
                  </a:cubicBezTo>
                  <a:cubicBezTo>
                    <a:pt x="10" y="60"/>
                    <a:pt x="10" y="60"/>
                    <a:pt x="10" y="60"/>
                  </a:cubicBezTo>
                  <a:cubicBezTo>
                    <a:pt x="9" y="54"/>
                    <a:pt x="9" y="54"/>
                    <a:pt x="9" y="54"/>
                  </a:cubicBezTo>
                  <a:cubicBezTo>
                    <a:pt x="9" y="53"/>
                    <a:pt x="9" y="53"/>
                    <a:pt x="9" y="52"/>
                  </a:cubicBezTo>
                  <a:cubicBezTo>
                    <a:pt x="9" y="28"/>
                    <a:pt x="28" y="9"/>
                    <a:pt x="52" y="9"/>
                  </a:cubicBezTo>
                  <a:cubicBezTo>
                    <a:pt x="75" y="9"/>
                    <a:pt x="94" y="28"/>
                    <a:pt x="94" y="52"/>
                  </a:cubicBezTo>
                  <a:cubicBezTo>
                    <a:pt x="94" y="53"/>
                    <a:pt x="94" y="53"/>
                    <a:pt x="94"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Arial" panose="020B0604020202020204"/>
                <a:ea typeface="微软雅黑" panose="020B0503020204020204" pitchFamily="34" charset="-122"/>
                <a:sym typeface="Arial" panose="020B0604020202020204"/>
              </a:endParaRPr>
            </a:p>
          </p:txBody>
        </p:sp>
        <p:sp>
          <p:nvSpPr>
            <p:cNvPr id="29" name="Freeform 846"/>
            <p:cNvSpPr/>
            <p:nvPr/>
          </p:nvSpPr>
          <p:spPr bwMode="auto">
            <a:xfrm>
              <a:off x="5071899" y="5869129"/>
              <a:ext cx="140957" cy="79153"/>
            </a:xfrm>
            <a:custGeom>
              <a:avLst/>
              <a:gdLst>
                <a:gd name="T0" fmla="*/ 0 w 55"/>
                <a:gd name="T1" fmla="*/ 4 h 31"/>
                <a:gd name="T2" fmla="*/ 3 w 55"/>
                <a:gd name="T3" fmla="*/ 4 h 31"/>
                <a:gd name="T4" fmla="*/ 3 w 55"/>
                <a:gd name="T5" fmla="*/ 8 h 31"/>
                <a:gd name="T6" fmla="*/ 0 w 55"/>
                <a:gd name="T7" fmla="*/ 8 h 31"/>
                <a:gd name="T8" fmla="*/ 0 w 55"/>
                <a:gd name="T9" fmla="*/ 12 h 31"/>
                <a:gd name="T10" fmla="*/ 3 w 55"/>
                <a:gd name="T11" fmla="*/ 12 h 31"/>
                <a:gd name="T12" fmla="*/ 3 w 55"/>
                <a:gd name="T13" fmla="*/ 16 h 31"/>
                <a:gd name="T14" fmla="*/ 0 w 55"/>
                <a:gd name="T15" fmla="*/ 16 h 31"/>
                <a:gd name="T16" fmla="*/ 12 w 55"/>
                <a:gd name="T17" fmla="*/ 26 h 31"/>
                <a:gd name="T18" fmla="*/ 19 w 55"/>
                <a:gd name="T19" fmla="*/ 31 h 31"/>
                <a:gd name="T20" fmla="*/ 36 w 55"/>
                <a:gd name="T21" fmla="*/ 31 h 31"/>
                <a:gd name="T22" fmla="*/ 43 w 55"/>
                <a:gd name="T23" fmla="*/ 26 h 31"/>
                <a:gd name="T24" fmla="*/ 55 w 55"/>
                <a:gd name="T25" fmla="*/ 16 h 31"/>
                <a:gd name="T26" fmla="*/ 53 w 55"/>
                <a:gd name="T27" fmla="*/ 16 h 31"/>
                <a:gd name="T28" fmla="*/ 53 w 55"/>
                <a:gd name="T29" fmla="*/ 12 h 31"/>
                <a:gd name="T30" fmla="*/ 55 w 55"/>
                <a:gd name="T31" fmla="*/ 12 h 31"/>
                <a:gd name="T32" fmla="*/ 55 w 55"/>
                <a:gd name="T33" fmla="*/ 8 h 31"/>
                <a:gd name="T34" fmla="*/ 53 w 55"/>
                <a:gd name="T35" fmla="*/ 8 h 31"/>
                <a:gd name="T36" fmla="*/ 53 w 55"/>
                <a:gd name="T37" fmla="*/ 4 h 31"/>
                <a:gd name="T38" fmla="*/ 55 w 55"/>
                <a:gd name="T39" fmla="*/ 4 h 31"/>
                <a:gd name="T40" fmla="*/ 55 w 55"/>
                <a:gd name="T41" fmla="*/ 0 h 31"/>
                <a:gd name="T42" fmla="*/ 0 w 55"/>
                <a:gd name="T43" fmla="*/ 0 h 31"/>
                <a:gd name="T44" fmla="*/ 0 w 55"/>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31">
                  <a:moveTo>
                    <a:pt x="0" y="4"/>
                  </a:moveTo>
                  <a:cubicBezTo>
                    <a:pt x="3" y="4"/>
                    <a:pt x="3" y="4"/>
                    <a:pt x="3" y="4"/>
                  </a:cubicBezTo>
                  <a:cubicBezTo>
                    <a:pt x="3" y="8"/>
                    <a:pt x="3" y="8"/>
                    <a:pt x="3" y="8"/>
                  </a:cubicBezTo>
                  <a:cubicBezTo>
                    <a:pt x="0" y="8"/>
                    <a:pt x="0" y="8"/>
                    <a:pt x="0" y="8"/>
                  </a:cubicBezTo>
                  <a:cubicBezTo>
                    <a:pt x="0" y="12"/>
                    <a:pt x="0" y="12"/>
                    <a:pt x="0" y="12"/>
                  </a:cubicBezTo>
                  <a:cubicBezTo>
                    <a:pt x="3" y="12"/>
                    <a:pt x="3" y="12"/>
                    <a:pt x="3" y="12"/>
                  </a:cubicBezTo>
                  <a:cubicBezTo>
                    <a:pt x="3" y="16"/>
                    <a:pt x="3" y="16"/>
                    <a:pt x="3" y="16"/>
                  </a:cubicBezTo>
                  <a:cubicBezTo>
                    <a:pt x="0" y="16"/>
                    <a:pt x="0" y="16"/>
                    <a:pt x="0" y="16"/>
                  </a:cubicBezTo>
                  <a:cubicBezTo>
                    <a:pt x="1" y="21"/>
                    <a:pt x="6" y="26"/>
                    <a:pt x="12" y="26"/>
                  </a:cubicBezTo>
                  <a:cubicBezTo>
                    <a:pt x="13" y="29"/>
                    <a:pt x="16" y="31"/>
                    <a:pt x="19" y="31"/>
                  </a:cubicBezTo>
                  <a:cubicBezTo>
                    <a:pt x="36" y="31"/>
                    <a:pt x="36" y="31"/>
                    <a:pt x="36" y="31"/>
                  </a:cubicBezTo>
                  <a:cubicBezTo>
                    <a:pt x="39" y="31"/>
                    <a:pt x="42" y="29"/>
                    <a:pt x="43" y="26"/>
                  </a:cubicBezTo>
                  <a:cubicBezTo>
                    <a:pt x="49" y="26"/>
                    <a:pt x="54" y="21"/>
                    <a:pt x="55" y="16"/>
                  </a:cubicBezTo>
                  <a:cubicBezTo>
                    <a:pt x="53" y="16"/>
                    <a:pt x="53" y="16"/>
                    <a:pt x="53" y="16"/>
                  </a:cubicBezTo>
                  <a:cubicBezTo>
                    <a:pt x="53" y="12"/>
                    <a:pt x="53" y="12"/>
                    <a:pt x="53" y="12"/>
                  </a:cubicBezTo>
                  <a:cubicBezTo>
                    <a:pt x="55" y="12"/>
                    <a:pt x="55" y="12"/>
                    <a:pt x="55" y="12"/>
                  </a:cubicBezTo>
                  <a:cubicBezTo>
                    <a:pt x="55" y="8"/>
                    <a:pt x="55" y="8"/>
                    <a:pt x="55" y="8"/>
                  </a:cubicBezTo>
                  <a:cubicBezTo>
                    <a:pt x="53" y="8"/>
                    <a:pt x="53" y="8"/>
                    <a:pt x="53" y="8"/>
                  </a:cubicBezTo>
                  <a:cubicBezTo>
                    <a:pt x="53" y="4"/>
                    <a:pt x="53" y="4"/>
                    <a:pt x="53" y="4"/>
                  </a:cubicBezTo>
                  <a:cubicBezTo>
                    <a:pt x="55" y="4"/>
                    <a:pt x="55" y="4"/>
                    <a:pt x="55" y="4"/>
                  </a:cubicBezTo>
                  <a:cubicBezTo>
                    <a:pt x="55" y="0"/>
                    <a:pt x="55" y="0"/>
                    <a:pt x="55" y="0"/>
                  </a:cubicBezTo>
                  <a:cubicBezTo>
                    <a:pt x="0" y="0"/>
                    <a:pt x="0" y="0"/>
                    <a:pt x="0" y="0"/>
                  </a:cubicBez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Arial" panose="020B0604020202020204"/>
                <a:ea typeface="微软雅黑" panose="020B0503020204020204" pitchFamily="34" charset="-122"/>
                <a:sym typeface="Arial" panose="020B0604020202020204"/>
              </a:endParaRPr>
            </a:p>
          </p:txBody>
        </p:sp>
      </p:grpSp>
      <p:grpSp>
        <p:nvGrpSpPr>
          <p:cNvPr id="34" name="组合 33"/>
          <p:cNvGrpSpPr/>
          <p:nvPr/>
        </p:nvGrpSpPr>
        <p:grpSpPr>
          <a:xfrm>
            <a:off x="7136690" y="3821371"/>
            <a:ext cx="306468" cy="292354"/>
            <a:chOff x="8145843" y="5425657"/>
            <a:chExt cx="494435" cy="471664"/>
          </a:xfrm>
          <a:solidFill>
            <a:srgbClr val="002060"/>
          </a:solidFill>
        </p:grpSpPr>
        <p:sp>
          <p:nvSpPr>
            <p:cNvPr id="35" name="Freeform 850"/>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Arial" panose="020B0604020202020204"/>
                <a:ea typeface="微软雅黑" panose="020B0503020204020204" pitchFamily="34" charset="-122"/>
                <a:sym typeface="Arial" panose="020B0604020202020204"/>
              </a:endParaRPr>
            </a:p>
          </p:txBody>
        </p:sp>
        <p:sp>
          <p:nvSpPr>
            <p:cNvPr id="36" name="Freeform 851"/>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Arial" panose="020B0604020202020204"/>
                <a:ea typeface="微软雅黑" panose="020B0503020204020204" pitchFamily="34" charset="-122"/>
                <a:sym typeface="Arial" panose="020B0604020202020204"/>
              </a:endParaRPr>
            </a:p>
          </p:txBody>
        </p:sp>
        <p:sp>
          <p:nvSpPr>
            <p:cNvPr id="37" name="Freeform 852"/>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Arial" panose="020B0604020202020204"/>
                <a:ea typeface="微软雅黑" panose="020B0503020204020204" pitchFamily="34" charset="-122"/>
                <a:sym typeface="Arial" panose="020B0604020202020204"/>
              </a:endParaRPr>
            </a:p>
          </p:txBody>
        </p:sp>
        <p:sp>
          <p:nvSpPr>
            <p:cNvPr id="38" name="Freeform 853"/>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Arial" panose="020B0604020202020204"/>
                <a:ea typeface="微软雅黑" panose="020B0503020204020204" pitchFamily="34" charset="-122"/>
                <a:sym typeface="Arial" panose="020B0604020202020204"/>
              </a:endParaRPr>
            </a:p>
          </p:txBody>
        </p:sp>
        <p:sp>
          <p:nvSpPr>
            <p:cNvPr id="39" name="Freeform 854"/>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Arial" panose="020B0604020202020204"/>
                <a:ea typeface="微软雅黑" panose="020B0503020204020204" pitchFamily="34" charset="-122"/>
                <a:sym typeface="Arial" panose="020B0604020202020204"/>
              </a:endParaRPr>
            </a:p>
          </p:txBody>
        </p:sp>
        <p:sp>
          <p:nvSpPr>
            <p:cNvPr id="40" name="Freeform 855"/>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a:solidFill>
                  <a:srgbClr val="000000"/>
                </a:solidFill>
                <a:latin typeface="Arial" panose="020B0604020202020204"/>
                <a:ea typeface="微软雅黑" panose="020B0503020204020204" pitchFamily="34" charset="-122"/>
                <a:sym typeface="Arial" panose="020B0604020202020204"/>
              </a:endParaRPr>
            </a:p>
          </p:txBody>
        </p:sp>
      </p:grpSp>
      <p:sp>
        <p:nvSpPr>
          <p:cNvPr id="41" name="文本框 114"/>
          <p:cNvSpPr txBox="1"/>
          <p:nvPr/>
        </p:nvSpPr>
        <p:spPr>
          <a:xfrm>
            <a:off x="1150803" y="4176444"/>
            <a:ext cx="1339922" cy="276999"/>
          </a:xfrm>
          <a:prstGeom prst="rect">
            <a:avLst/>
          </a:prstGeom>
          <a:noFill/>
        </p:spPr>
        <p:txBody>
          <a:bodyPr wrap="square" rtlCol="0">
            <a:spAutoFit/>
          </a:bodyPr>
          <a:lstStyle/>
          <a:p>
            <a:pPr algn="ctr"/>
            <a:r>
              <a:rPr lang="zh-CN" altLang="en-US" sz="1200" b="1" dirty="0">
                <a:solidFill>
                  <a:srgbClr val="002060"/>
                </a:solidFill>
                <a:latin typeface="Arial" panose="020B0604020202020204"/>
                <a:ea typeface="微软雅黑" panose="020B0503020204020204" pitchFamily="34" charset="-122"/>
                <a:sym typeface="Arial" panose="020B0604020202020204"/>
              </a:rPr>
              <a:t>产品</a:t>
            </a:r>
            <a:r>
              <a:rPr lang="en-US" altLang="zh-CN" sz="1200" b="1" dirty="0">
                <a:solidFill>
                  <a:srgbClr val="002060"/>
                </a:solidFill>
                <a:latin typeface="Arial" panose="020B0604020202020204"/>
                <a:ea typeface="微软雅黑" panose="020B0503020204020204" pitchFamily="34" charset="-122"/>
                <a:sym typeface="Arial" panose="020B0604020202020204"/>
              </a:rPr>
              <a:t>1</a:t>
            </a:r>
            <a:r>
              <a:rPr lang="zh-CN" altLang="en-US" sz="1200" b="1" dirty="0">
                <a:solidFill>
                  <a:srgbClr val="002060"/>
                </a:solidFill>
                <a:latin typeface="Arial" panose="020B0604020202020204"/>
                <a:ea typeface="微软雅黑" panose="020B0503020204020204" pitchFamily="34" charset="-122"/>
                <a:sym typeface="Arial" panose="020B0604020202020204"/>
              </a:rPr>
              <a:t>简介</a:t>
            </a:r>
            <a:endParaRPr lang="zh-CN" altLang="en-US" sz="1200" b="1" dirty="0">
              <a:solidFill>
                <a:srgbClr val="002060"/>
              </a:solidFill>
              <a:latin typeface="Arial" panose="020B0604020202020204"/>
              <a:ea typeface="微软雅黑" panose="020B0503020204020204" pitchFamily="34" charset="-122"/>
              <a:sym typeface="Arial" panose="020B0604020202020204"/>
            </a:endParaRPr>
          </a:p>
        </p:txBody>
      </p:sp>
      <p:sp>
        <p:nvSpPr>
          <p:cNvPr id="42" name="文本框 116"/>
          <p:cNvSpPr txBox="1"/>
          <p:nvPr/>
        </p:nvSpPr>
        <p:spPr>
          <a:xfrm>
            <a:off x="3902033" y="4176444"/>
            <a:ext cx="1339922" cy="276999"/>
          </a:xfrm>
          <a:prstGeom prst="rect">
            <a:avLst/>
          </a:prstGeom>
          <a:noFill/>
        </p:spPr>
        <p:txBody>
          <a:bodyPr wrap="square" rtlCol="0">
            <a:spAutoFit/>
          </a:bodyPr>
          <a:lstStyle/>
          <a:p>
            <a:pPr algn="ctr"/>
            <a:r>
              <a:rPr lang="zh-CN" altLang="en-US" sz="1200" b="1" dirty="0">
                <a:solidFill>
                  <a:srgbClr val="002060"/>
                </a:solidFill>
                <a:latin typeface="Arial" panose="020B0604020202020204"/>
                <a:ea typeface="微软雅黑" panose="020B0503020204020204" pitchFamily="34" charset="-122"/>
                <a:sym typeface="Arial" panose="020B0604020202020204"/>
              </a:rPr>
              <a:t>产品</a:t>
            </a:r>
            <a:r>
              <a:rPr lang="en-US" altLang="zh-CN" sz="1200" b="1" dirty="0">
                <a:solidFill>
                  <a:srgbClr val="002060"/>
                </a:solidFill>
                <a:latin typeface="Arial" panose="020B0604020202020204"/>
                <a:ea typeface="微软雅黑" panose="020B0503020204020204" pitchFamily="34" charset="-122"/>
                <a:sym typeface="Arial" panose="020B0604020202020204"/>
              </a:rPr>
              <a:t>2</a:t>
            </a:r>
            <a:r>
              <a:rPr lang="zh-CN" altLang="en-US" sz="1200" b="1" dirty="0">
                <a:solidFill>
                  <a:srgbClr val="002060"/>
                </a:solidFill>
                <a:latin typeface="Arial" panose="020B0604020202020204"/>
                <a:ea typeface="微软雅黑" panose="020B0503020204020204" pitchFamily="34" charset="-122"/>
                <a:sym typeface="Arial" panose="020B0604020202020204"/>
              </a:rPr>
              <a:t>简介</a:t>
            </a:r>
            <a:endParaRPr lang="zh-CN" altLang="en-US" sz="1200" b="1" dirty="0">
              <a:solidFill>
                <a:srgbClr val="002060"/>
              </a:solidFill>
              <a:latin typeface="Arial" panose="020B0604020202020204"/>
              <a:ea typeface="微软雅黑" panose="020B0503020204020204" pitchFamily="34" charset="-122"/>
              <a:sym typeface="Arial" panose="020B0604020202020204"/>
            </a:endParaRPr>
          </a:p>
        </p:txBody>
      </p:sp>
      <p:sp>
        <p:nvSpPr>
          <p:cNvPr id="43" name="文本框 118"/>
          <p:cNvSpPr txBox="1"/>
          <p:nvPr/>
        </p:nvSpPr>
        <p:spPr>
          <a:xfrm>
            <a:off x="6623410" y="4176444"/>
            <a:ext cx="1339922" cy="276999"/>
          </a:xfrm>
          <a:prstGeom prst="rect">
            <a:avLst/>
          </a:prstGeom>
          <a:noFill/>
        </p:spPr>
        <p:txBody>
          <a:bodyPr wrap="square" rtlCol="0">
            <a:spAutoFit/>
          </a:bodyPr>
          <a:lstStyle/>
          <a:p>
            <a:pPr algn="ctr"/>
            <a:r>
              <a:rPr lang="zh-CN" altLang="en-US" sz="1200" b="1" dirty="0">
                <a:solidFill>
                  <a:srgbClr val="002060"/>
                </a:solidFill>
                <a:latin typeface="Arial" panose="020B0604020202020204"/>
                <a:ea typeface="微软雅黑" panose="020B0503020204020204" pitchFamily="34" charset="-122"/>
                <a:sym typeface="Arial" panose="020B0604020202020204"/>
              </a:rPr>
              <a:t>产品</a:t>
            </a:r>
            <a:r>
              <a:rPr lang="en-US" altLang="zh-CN" sz="1200" b="1" dirty="0">
                <a:solidFill>
                  <a:srgbClr val="002060"/>
                </a:solidFill>
                <a:latin typeface="Arial" panose="020B0604020202020204"/>
                <a:ea typeface="微软雅黑" panose="020B0503020204020204" pitchFamily="34" charset="-122"/>
                <a:sym typeface="Arial" panose="020B0604020202020204"/>
              </a:rPr>
              <a:t>3</a:t>
            </a:r>
            <a:r>
              <a:rPr lang="zh-CN" altLang="en-US" sz="1200" b="1" dirty="0">
                <a:solidFill>
                  <a:srgbClr val="002060"/>
                </a:solidFill>
                <a:latin typeface="Arial" panose="020B0604020202020204"/>
                <a:ea typeface="微软雅黑" panose="020B0503020204020204" pitchFamily="34" charset="-122"/>
                <a:sym typeface="Arial" panose="020B0604020202020204"/>
              </a:rPr>
              <a:t>简介</a:t>
            </a:r>
            <a:endParaRPr lang="zh-CN" altLang="en-US" sz="1200" b="1" dirty="0">
              <a:solidFill>
                <a:srgbClr val="002060"/>
              </a:solidFill>
              <a:latin typeface="Arial" panose="020B0604020202020204"/>
              <a:ea typeface="微软雅黑" panose="020B0503020204020204" pitchFamily="34" charset="-122"/>
              <a:sym typeface="Arial" panose="020B0604020202020204"/>
            </a:endParaRPr>
          </a:p>
        </p:txBody>
      </p:sp>
      <p:cxnSp>
        <p:nvCxnSpPr>
          <p:cNvPr id="44" name="直接连接符 43"/>
          <p:cNvCxnSpPr/>
          <p:nvPr/>
        </p:nvCxnSpPr>
        <p:spPr>
          <a:xfrm>
            <a:off x="1511678" y="4496987"/>
            <a:ext cx="618173"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4262908" y="4496987"/>
            <a:ext cx="618173"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6984285" y="4496987"/>
            <a:ext cx="618173" cy="0"/>
          </a:xfrm>
          <a:prstGeom prst="line">
            <a:avLst/>
          </a:prstGeom>
          <a:ln w="444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8042">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750"/>
                                            <p:tgtEl>
                                              <p:spTgt spid="33"/>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par>
                                    <p:cTn id="16" presetID="53" presetClass="entr" presetSubtype="16" fill="hold" nodeType="withEffect">
                                      <p:stCondLst>
                                        <p:cond delay="60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par>
                              <p:cTn id="21" fill="hold">
                                <p:stCondLst>
                                  <p:cond delay="1000"/>
                                </p:stCondLst>
                                <p:childTnLst>
                                  <p:par>
                                    <p:cTn id="22" presetID="2" presetClass="entr" presetSubtype="4" accel="60000" fill="hold" grpId="0" nodeType="afterEffect" p14:presetBounceEnd="40000">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14:bounceEnd="40000">
                                          <p:cBhvr additive="base">
                                            <p:cTn id="24" dur="50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16"/>
                                            </p:tgtEl>
                                            <p:attrNameLst>
                                              <p:attrName>ppt_y</p:attrName>
                                            </p:attrNameLst>
                                          </p:cBhvr>
                                          <p:tavLst>
                                            <p:tav tm="0">
                                              <p:val>
                                                <p:strVal val="1+#ppt_h/2"/>
                                              </p:val>
                                            </p:tav>
                                            <p:tav tm="100000">
                                              <p:val>
                                                <p:strVal val="#ppt_y"/>
                                              </p:val>
                                            </p:tav>
                                          </p:tavLst>
                                        </p:anim>
                                      </p:childTnLst>
                                    </p:cTn>
                                  </p:par>
                                  <p:par>
                                    <p:cTn id="26" presetID="53" presetClass="entr" presetSubtype="16" fill="hold" grpId="0" nodeType="withEffect">
                                      <p:stCondLst>
                                        <p:cond delay="0"/>
                                      </p:stCondLst>
                                      <p:iterate type="lt">
                                        <p:tmPct val="10000"/>
                                      </p:iterate>
                                      <p:childTnLst>
                                        <p:set>
                                          <p:cBhvr>
                                            <p:cTn id="27" dur="1" fill="hold">
                                              <p:stCondLst>
                                                <p:cond delay="0"/>
                                              </p:stCondLst>
                                            </p:cTn>
                                            <p:tgtEl>
                                              <p:spTgt spid="41"/>
                                            </p:tgtEl>
                                            <p:attrNameLst>
                                              <p:attrName>style.visibility</p:attrName>
                                            </p:attrNameLst>
                                          </p:cBhvr>
                                          <p:to>
                                            <p:strVal val="visible"/>
                                          </p:to>
                                        </p:set>
                                        <p:anim calcmode="lin" valueType="num">
                                          <p:cBhvr>
                                            <p:cTn id="28" dur="500" fill="hold"/>
                                            <p:tgtEl>
                                              <p:spTgt spid="41"/>
                                            </p:tgtEl>
                                            <p:attrNameLst>
                                              <p:attrName>ppt_w</p:attrName>
                                            </p:attrNameLst>
                                          </p:cBhvr>
                                          <p:tavLst>
                                            <p:tav tm="0">
                                              <p:val>
                                                <p:fltVal val="0"/>
                                              </p:val>
                                            </p:tav>
                                            <p:tav tm="100000">
                                              <p:val>
                                                <p:strVal val="#ppt_w"/>
                                              </p:val>
                                            </p:tav>
                                          </p:tavLst>
                                        </p:anim>
                                        <p:anim calcmode="lin" valueType="num">
                                          <p:cBhvr>
                                            <p:cTn id="29" dur="500" fill="hold"/>
                                            <p:tgtEl>
                                              <p:spTgt spid="41"/>
                                            </p:tgtEl>
                                            <p:attrNameLst>
                                              <p:attrName>ppt_h</p:attrName>
                                            </p:attrNameLst>
                                          </p:cBhvr>
                                          <p:tavLst>
                                            <p:tav tm="0">
                                              <p:val>
                                                <p:fltVal val="0"/>
                                              </p:val>
                                            </p:tav>
                                            <p:tav tm="100000">
                                              <p:val>
                                                <p:strVal val="#ppt_h"/>
                                              </p:val>
                                            </p:tav>
                                          </p:tavLst>
                                        </p:anim>
                                        <p:animEffect transition="in" filter="fade">
                                          <p:cBhvr>
                                            <p:cTn id="30" dur="500"/>
                                            <p:tgtEl>
                                              <p:spTgt spid="41"/>
                                            </p:tgtEl>
                                          </p:cBhvr>
                                        </p:animEffect>
                                      </p:childTnLst>
                                    </p:cTn>
                                  </p:par>
                                  <p:par>
                                    <p:cTn id="31" presetID="16" presetClass="entr" presetSubtype="37" fill="hold"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barn(outVertical)">
                                          <p:cBhvr>
                                            <p:cTn id="33" dur="500"/>
                                            <p:tgtEl>
                                              <p:spTgt spid="44"/>
                                            </p:tgtEl>
                                          </p:cBhvr>
                                        </p:animEffect>
                                      </p:childTnLst>
                                    </p:cTn>
                                  </p:par>
                                </p:childTnLst>
                              </p:cTn>
                            </p:par>
                            <p:par>
                              <p:cTn id="34" fill="hold">
                                <p:stCondLst>
                                  <p:cond delay="2549"/>
                                </p:stCondLst>
                                <p:childTnLst>
                                  <p:par>
                                    <p:cTn id="35" presetID="2" presetClass="entr" presetSubtype="4" fill="hold"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fill="hold"/>
                                            <p:tgtEl>
                                              <p:spTgt spid="48"/>
                                            </p:tgtEl>
                                            <p:attrNameLst>
                                              <p:attrName>ppt_x</p:attrName>
                                            </p:attrNameLst>
                                          </p:cBhvr>
                                          <p:tavLst>
                                            <p:tav tm="0">
                                              <p:val>
                                                <p:strVal val="#ppt_x"/>
                                              </p:val>
                                            </p:tav>
                                            <p:tav tm="100000">
                                              <p:val>
                                                <p:strVal val="#ppt_x"/>
                                              </p:val>
                                            </p:tav>
                                          </p:tavLst>
                                        </p:anim>
                                        <p:anim calcmode="lin" valueType="num">
                                          <p:cBhvr additive="base">
                                            <p:cTn id="38" dur="500" fill="hold"/>
                                            <p:tgtEl>
                                              <p:spTgt spid="48"/>
                                            </p:tgtEl>
                                            <p:attrNameLst>
                                              <p:attrName>ppt_y</p:attrName>
                                            </p:attrNameLst>
                                          </p:cBhvr>
                                          <p:tavLst>
                                            <p:tav tm="0">
                                              <p:val>
                                                <p:strVal val="1+#ppt_h/2"/>
                                              </p:val>
                                            </p:tav>
                                            <p:tav tm="100000">
                                              <p:val>
                                                <p:strVal val="#ppt_y"/>
                                              </p:val>
                                            </p:tav>
                                          </p:tavLst>
                                        </p:anim>
                                      </p:childTnLst>
                                    </p:cTn>
                                  </p:par>
                                </p:childTnLst>
                              </p:cTn>
                            </p:par>
                            <p:par>
                              <p:cTn id="39" fill="hold">
                                <p:stCondLst>
                                  <p:cond delay="3049"/>
                                </p:stCondLst>
                                <p:childTnLst>
                                  <p:par>
                                    <p:cTn id="40" presetID="53" presetClass="entr" presetSubtype="16" fill="hold"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childTnLst>
                              </p:cTn>
                            </p:par>
                            <p:par>
                              <p:cTn id="45" fill="hold">
                                <p:stCondLst>
                                  <p:cond delay="3549"/>
                                </p:stCondLst>
                                <p:childTnLst>
                                  <p:par>
                                    <p:cTn id="46" presetID="2" presetClass="entr" presetSubtype="4" accel="60000" fill="hold" nodeType="afterEffect" p14:presetBounceEnd="40000">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14:bounceEnd="40000">
                                          <p:cBhvr additive="base">
                                            <p:cTn id="48" dur="50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49" dur="500" fill="hold"/>
                                            <p:tgtEl>
                                              <p:spTgt spid="17"/>
                                            </p:tgtEl>
                                            <p:attrNameLst>
                                              <p:attrName>ppt_y</p:attrName>
                                            </p:attrNameLst>
                                          </p:cBhvr>
                                          <p:tavLst>
                                            <p:tav tm="0">
                                              <p:val>
                                                <p:strVal val="1+#ppt_h/2"/>
                                              </p:val>
                                            </p:tav>
                                            <p:tav tm="100000">
                                              <p:val>
                                                <p:strVal val="#ppt_y"/>
                                              </p:val>
                                            </p:tav>
                                          </p:tavLst>
                                        </p:anim>
                                      </p:childTnLst>
                                    </p:cTn>
                                  </p:par>
                                  <p:par>
                                    <p:cTn id="50" presetID="53" presetClass="entr" presetSubtype="16" fill="hold" grpId="0" nodeType="withEffect">
                                      <p:stCondLst>
                                        <p:cond delay="0"/>
                                      </p:stCondLst>
                                      <p:iterate type="lt">
                                        <p:tmPct val="10000"/>
                                      </p:iterate>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par>
                                    <p:cTn id="55" presetID="16" presetClass="entr" presetSubtype="37" fill="hold"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barn(outVertical)">
                                          <p:cBhvr>
                                            <p:cTn id="57" dur="500"/>
                                            <p:tgtEl>
                                              <p:spTgt spid="45"/>
                                            </p:tgtEl>
                                          </p:cBhvr>
                                        </p:animEffect>
                                      </p:childTnLst>
                                    </p:cTn>
                                  </p:par>
                                </p:childTnLst>
                              </p:cTn>
                            </p:par>
                            <p:par>
                              <p:cTn id="58" fill="hold">
                                <p:stCondLst>
                                  <p:cond delay="4250"/>
                                </p:stCondLst>
                                <p:childTnLst>
                                  <p:par>
                                    <p:cTn id="59" presetID="2" presetClass="entr" presetSubtype="4" fill="hold" nodeType="afterEffect">
                                      <p:stCondLst>
                                        <p:cond delay="0"/>
                                      </p:stCondLst>
                                      <p:childTnLst>
                                        <p:set>
                                          <p:cBhvr>
                                            <p:cTn id="60" dur="1" fill="hold">
                                              <p:stCondLst>
                                                <p:cond delay="0"/>
                                              </p:stCondLst>
                                            </p:cTn>
                                            <p:tgtEl>
                                              <p:spTgt spid="49"/>
                                            </p:tgtEl>
                                            <p:attrNameLst>
                                              <p:attrName>style.visibility</p:attrName>
                                            </p:attrNameLst>
                                          </p:cBhvr>
                                          <p:to>
                                            <p:strVal val="visible"/>
                                          </p:to>
                                        </p:set>
                                        <p:anim calcmode="lin" valueType="num">
                                          <p:cBhvr additive="base">
                                            <p:cTn id="61" dur="500" fill="hold"/>
                                            <p:tgtEl>
                                              <p:spTgt spid="49"/>
                                            </p:tgtEl>
                                            <p:attrNameLst>
                                              <p:attrName>ppt_x</p:attrName>
                                            </p:attrNameLst>
                                          </p:cBhvr>
                                          <p:tavLst>
                                            <p:tav tm="0">
                                              <p:val>
                                                <p:strVal val="#ppt_x"/>
                                              </p:val>
                                            </p:tav>
                                            <p:tav tm="100000">
                                              <p:val>
                                                <p:strVal val="#ppt_x"/>
                                              </p:val>
                                            </p:tav>
                                          </p:tavLst>
                                        </p:anim>
                                        <p:anim calcmode="lin" valueType="num">
                                          <p:cBhvr additive="base">
                                            <p:cTn id="62" dur="500" fill="hold"/>
                                            <p:tgtEl>
                                              <p:spTgt spid="49"/>
                                            </p:tgtEl>
                                            <p:attrNameLst>
                                              <p:attrName>ppt_y</p:attrName>
                                            </p:attrNameLst>
                                          </p:cBhvr>
                                          <p:tavLst>
                                            <p:tav tm="0">
                                              <p:val>
                                                <p:strVal val="1+#ppt_h/2"/>
                                              </p:val>
                                            </p:tav>
                                            <p:tav tm="100000">
                                              <p:val>
                                                <p:strVal val="#ppt_y"/>
                                              </p:val>
                                            </p:tav>
                                          </p:tavLst>
                                        </p:anim>
                                      </p:childTnLst>
                                    </p:cTn>
                                  </p:par>
                                </p:childTnLst>
                              </p:cTn>
                            </p:par>
                            <p:par>
                              <p:cTn id="63" fill="hold">
                                <p:stCondLst>
                                  <p:cond delay="4750"/>
                                </p:stCondLst>
                                <p:childTnLst>
                                  <p:par>
                                    <p:cTn id="64" presetID="53" presetClass="entr" presetSubtype="16" fill="hold" nodeType="after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fltVal val="0"/>
                                              </p:val>
                                            </p:tav>
                                            <p:tav tm="100000">
                                              <p:val>
                                                <p:strVal val="#ppt_w"/>
                                              </p:val>
                                            </p:tav>
                                          </p:tavLst>
                                        </p:anim>
                                        <p:anim calcmode="lin" valueType="num">
                                          <p:cBhvr>
                                            <p:cTn id="67" dur="500" fill="hold"/>
                                            <p:tgtEl>
                                              <p:spTgt spid="13"/>
                                            </p:tgtEl>
                                            <p:attrNameLst>
                                              <p:attrName>ppt_h</p:attrName>
                                            </p:attrNameLst>
                                          </p:cBhvr>
                                          <p:tavLst>
                                            <p:tav tm="0">
                                              <p:val>
                                                <p:fltVal val="0"/>
                                              </p:val>
                                            </p:tav>
                                            <p:tav tm="100000">
                                              <p:val>
                                                <p:strVal val="#ppt_h"/>
                                              </p:val>
                                            </p:tav>
                                          </p:tavLst>
                                        </p:anim>
                                        <p:animEffect transition="in" filter="fade">
                                          <p:cBhvr>
                                            <p:cTn id="68" dur="500"/>
                                            <p:tgtEl>
                                              <p:spTgt spid="13"/>
                                            </p:tgtEl>
                                          </p:cBhvr>
                                        </p:animEffect>
                                      </p:childTnLst>
                                    </p:cTn>
                                  </p:par>
                                </p:childTnLst>
                              </p:cTn>
                            </p:par>
                            <p:par>
                              <p:cTn id="69" fill="hold">
                                <p:stCondLst>
                                  <p:cond delay="5250"/>
                                </p:stCondLst>
                                <p:childTnLst>
                                  <p:par>
                                    <p:cTn id="70" presetID="2" presetClass="entr" presetSubtype="4" accel="60000" fill="hold" nodeType="afterEffect" p14:presetBounceEnd="40000">
                                      <p:stCondLst>
                                        <p:cond delay="0"/>
                                      </p:stCondLst>
                                      <p:childTnLst>
                                        <p:set>
                                          <p:cBhvr>
                                            <p:cTn id="71" dur="1" fill="hold">
                                              <p:stCondLst>
                                                <p:cond delay="0"/>
                                              </p:stCondLst>
                                            </p:cTn>
                                            <p:tgtEl>
                                              <p:spTgt spid="34"/>
                                            </p:tgtEl>
                                            <p:attrNameLst>
                                              <p:attrName>style.visibility</p:attrName>
                                            </p:attrNameLst>
                                          </p:cBhvr>
                                          <p:to>
                                            <p:strVal val="visible"/>
                                          </p:to>
                                        </p:set>
                                        <p:anim calcmode="lin" valueType="num" p14:bounceEnd="40000">
                                          <p:cBhvr additive="base">
                                            <p:cTn id="72" dur="500" fill="hold"/>
                                            <p:tgtEl>
                                              <p:spTgt spid="34"/>
                                            </p:tgtEl>
                                            <p:attrNameLst>
                                              <p:attrName>ppt_x</p:attrName>
                                            </p:attrNameLst>
                                          </p:cBhvr>
                                          <p:tavLst>
                                            <p:tav tm="0">
                                              <p:val>
                                                <p:strVal val="#ppt_x"/>
                                              </p:val>
                                            </p:tav>
                                            <p:tav tm="100000">
                                              <p:val>
                                                <p:strVal val="#ppt_x"/>
                                              </p:val>
                                            </p:tav>
                                          </p:tavLst>
                                        </p:anim>
                                        <p:anim calcmode="lin" valueType="num" p14:bounceEnd="40000">
                                          <p:cBhvr additive="base">
                                            <p:cTn id="73" dur="500" fill="hold"/>
                                            <p:tgtEl>
                                              <p:spTgt spid="34"/>
                                            </p:tgtEl>
                                            <p:attrNameLst>
                                              <p:attrName>ppt_y</p:attrName>
                                            </p:attrNameLst>
                                          </p:cBhvr>
                                          <p:tavLst>
                                            <p:tav tm="0">
                                              <p:val>
                                                <p:strVal val="1+#ppt_h/2"/>
                                              </p:val>
                                            </p:tav>
                                            <p:tav tm="100000">
                                              <p:val>
                                                <p:strVal val="#ppt_y"/>
                                              </p:val>
                                            </p:tav>
                                          </p:tavLst>
                                        </p:anim>
                                      </p:childTnLst>
                                    </p:cTn>
                                  </p:par>
                                  <p:par>
                                    <p:cTn id="74" presetID="53" presetClass="entr" presetSubtype="16" fill="hold" grpId="0" nodeType="withEffect">
                                      <p:stCondLst>
                                        <p:cond delay="0"/>
                                      </p:stCondLst>
                                      <p:iterate type="lt">
                                        <p:tmPct val="10000"/>
                                      </p:iterate>
                                      <p:childTnLst>
                                        <p:set>
                                          <p:cBhvr>
                                            <p:cTn id="75" dur="1" fill="hold">
                                              <p:stCondLst>
                                                <p:cond delay="0"/>
                                              </p:stCondLst>
                                            </p:cTn>
                                            <p:tgtEl>
                                              <p:spTgt spid="43"/>
                                            </p:tgtEl>
                                            <p:attrNameLst>
                                              <p:attrName>style.visibility</p:attrName>
                                            </p:attrNameLst>
                                          </p:cBhvr>
                                          <p:to>
                                            <p:strVal val="visible"/>
                                          </p:to>
                                        </p:set>
                                        <p:anim calcmode="lin" valueType="num">
                                          <p:cBhvr>
                                            <p:cTn id="76" dur="500" fill="hold"/>
                                            <p:tgtEl>
                                              <p:spTgt spid="43"/>
                                            </p:tgtEl>
                                            <p:attrNameLst>
                                              <p:attrName>ppt_w</p:attrName>
                                            </p:attrNameLst>
                                          </p:cBhvr>
                                          <p:tavLst>
                                            <p:tav tm="0">
                                              <p:val>
                                                <p:fltVal val="0"/>
                                              </p:val>
                                            </p:tav>
                                            <p:tav tm="100000">
                                              <p:val>
                                                <p:strVal val="#ppt_w"/>
                                              </p:val>
                                            </p:tav>
                                          </p:tavLst>
                                        </p:anim>
                                        <p:anim calcmode="lin" valueType="num">
                                          <p:cBhvr>
                                            <p:cTn id="77" dur="500" fill="hold"/>
                                            <p:tgtEl>
                                              <p:spTgt spid="43"/>
                                            </p:tgtEl>
                                            <p:attrNameLst>
                                              <p:attrName>ppt_h</p:attrName>
                                            </p:attrNameLst>
                                          </p:cBhvr>
                                          <p:tavLst>
                                            <p:tav tm="0">
                                              <p:val>
                                                <p:fltVal val="0"/>
                                              </p:val>
                                            </p:tav>
                                            <p:tav tm="100000">
                                              <p:val>
                                                <p:strVal val="#ppt_h"/>
                                              </p:val>
                                            </p:tav>
                                          </p:tavLst>
                                        </p:anim>
                                        <p:animEffect transition="in" filter="fade">
                                          <p:cBhvr>
                                            <p:cTn id="78" dur="500"/>
                                            <p:tgtEl>
                                              <p:spTgt spid="43"/>
                                            </p:tgtEl>
                                          </p:cBhvr>
                                        </p:animEffect>
                                      </p:childTnLst>
                                    </p:cTn>
                                  </p:par>
                                  <p:par>
                                    <p:cTn id="79" presetID="16" presetClass="entr" presetSubtype="37" fill="hold" nodeType="withEffect">
                                      <p:stCondLst>
                                        <p:cond delay="0"/>
                                      </p:stCondLst>
                                      <p:childTnLst>
                                        <p:set>
                                          <p:cBhvr>
                                            <p:cTn id="80" dur="1" fill="hold">
                                              <p:stCondLst>
                                                <p:cond delay="0"/>
                                              </p:stCondLst>
                                            </p:cTn>
                                            <p:tgtEl>
                                              <p:spTgt spid="46"/>
                                            </p:tgtEl>
                                            <p:attrNameLst>
                                              <p:attrName>style.visibility</p:attrName>
                                            </p:attrNameLst>
                                          </p:cBhvr>
                                          <p:to>
                                            <p:strVal val="visible"/>
                                          </p:to>
                                        </p:set>
                                        <p:animEffect transition="in" filter="barn(outVertical)">
                                          <p:cBhvr>
                                            <p:cTn id="8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3" grpId="0"/>
          <p:bldP spid="16" grpId="0" animBg="1"/>
          <p:bldP spid="41" grpId="0"/>
          <p:bldP spid="42" grpId="0"/>
          <p:bldP spid="4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750"/>
                                            <p:tgtEl>
                                              <p:spTgt spid="33"/>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par>
                                    <p:cTn id="16" presetID="53" presetClass="entr" presetSubtype="16" fill="hold" nodeType="withEffect">
                                      <p:stCondLst>
                                        <p:cond delay="60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par>
                              <p:cTn id="21" fill="hold">
                                <p:stCondLst>
                                  <p:cond delay="1000"/>
                                </p:stCondLst>
                                <p:childTnLst>
                                  <p:par>
                                    <p:cTn id="22" presetID="2" presetClass="entr" presetSubtype="4" accel="6000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par>
                                    <p:cTn id="26" presetID="53" presetClass="entr" presetSubtype="16" fill="hold" grpId="0" nodeType="withEffect">
                                      <p:stCondLst>
                                        <p:cond delay="0"/>
                                      </p:stCondLst>
                                      <p:iterate type="lt">
                                        <p:tmPct val="10000"/>
                                      </p:iterate>
                                      <p:childTnLst>
                                        <p:set>
                                          <p:cBhvr>
                                            <p:cTn id="27" dur="1" fill="hold">
                                              <p:stCondLst>
                                                <p:cond delay="0"/>
                                              </p:stCondLst>
                                            </p:cTn>
                                            <p:tgtEl>
                                              <p:spTgt spid="41"/>
                                            </p:tgtEl>
                                            <p:attrNameLst>
                                              <p:attrName>style.visibility</p:attrName>
                                            </p:attrNameLst>
                                          </p:cBhvr>
                                          <p:to>
                                            <p:strVal val="visible"/>
                                          </p:to>
                                        </p:set>
                                        <p:anim calcmode="lin" valueType="num">
                                          <p:cBhvr>
                                            <p:cTn id="28" dur="500" fill="hold"/>
                                            <p:tgtEl>
                                              <p:spTgt spid="41"/>
                                            </p:tgtEl>
                                            <p:attrNameLst>
                                              <p:attrName>ppt_w</p:attrName>
                                            </p:attrNameLst>
                                          </p:cBhvr>
                                          <p:tavLst>
                                            <p:tav tm="0">
                                              <p:val>
                                                <p:fltVal val="0"/>
                                              </p:val>
                                            </p:tav>
                                            <p:tav tm="100000">
                                              <p:val>
                                                <p:strVal val="#ppt_w"/>
                                              </p:val>
                                            </p:tav>
                                          </p:tavLst>
                                        </p:anim>
                                        <p:anim calcmode="lin" valueType="num">
                                          <p:cBhvr>
                                            <p:cTn id="29" dur="500" fill="hold"/>
                                            <p:tgtEl>
                                              <p:spTgt spid="41"/>
                                            </p:tgtEl>
                                            <p:attrNameLst>
                                              <p:attrName>ppt_h</p:attrName>
                                            </p:attrNameLst>
                                          </p:cBhvr>
                                          <p:tavLst>
                                            <p:tav tm="0">
                                              <p:val>
                                                <p:fltVal val="0"/>
                                              </p:val>
                                            </p:tav>
                                            <p:tav tm="100000">
                                              <p:val>
                                                <p:strVal val="#ppt_h"/>
                                              </p:val>
                                            </p:tav>
                                          </p:tavLst>
                                        </p:anim>
                                        <p:animEffect transition="in" filter="fade">
                                          <p:cBhvr>
                                            <p:cTn id="30" dur="500"/>
                                            <p:tgtEl>
                                              <p:spTgt spid="41"/>
                                            </p:tgtEl>
                                          </p:cBhvr>
                                        </p:animEffect>
                                      </p:childTnLst>
                                    </p:cTn>
                                  </p:par>
                                  <p:par>
                                    <p:cTn id="31" presetID="16" presetClass="entr" presetSubtype="37" fill="hold"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barn(outVertical)">
                                          <p:cBhvr>
                                            <p:cTn id="33" dur="500"/>
                                            <p:tgtEl>
                                              <p:spTgt spid="44"/>
                                            </p:tgtEl>
                                          </p:cBhvr>
                                        </p:animEffect>
                                      </p:childTnLst>
                                    </p:cTn>
                                  </p:par>
                                </p:childTnLst>
                              </p:cTn>
                            </p:par>
                            <p:par>
                              <p:cTn id="34" fill="hold">
                                <p:stCondLst>
                                  <p:cond delay="2549"/>
                                </p:stCondLst>
                                <p:childTnLst>
                                  <p:par>
                                    <p:cTn id="35" presetID="2" presetClass="entr" presetSubtype="4" fill="hold"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fill="hold"/>
                                            <p:tgtEl>
                                              <p:spTgt spid="48"/>
                                            </p:tgtEl>
                                            <p:attrNameLst>
                                              <p:attrName>ppt_x</p:attrName>
                                            </p:attrNameLst>
                                          </p:cBhvr>
                                          <p:tavLst>
                                            <p:tav tm="0">
                                              <p:val>
                                                <p:strVal val="#ppt_x"/>
                                              </p:val>
                                            </p:tav>
                                            <p:tav tm="100000">
                                              <p:val>
                                                <p:strVal val="#ppt_x"/>
                                              </p:val>
                                            </p:tav>
                                          </p:tavLst>
                                        </p:anim>
                                        <p:anim calcmode="lin" valueType="num">
                                          <p:cBhvr additive="base">
                                            <p:cTn id="38" dur="500" fill="hold"/>
                                            <p:tgtEl>
                                              <p:spTgt spid="48"/>
                                            </p:tgtEl>
                                            <p:attrNameLst>
                                              <p:attrName>ppt_y</p:attrName>
                                            </p:attrNameLst>
                                          </p:cBhvr>
                                          <p:tavLst>
                                            <p:tav tm="0">
                                              <p:val>
                                                <p:strVal val="1+#ppt_h/2"/>
                                              </p:val>
                                            </p:tav>
                                            <p:tav tm="100000">
                                              <p:val>
                                                <p:strVal val="#ppt_y"/>
                                              </p:val>
                                            </p:tav>
                                          </p:tavLst>
                                        </p:anim>
                                      </p:childTnLst>
                                    </p:cTn>
                                  </p:par>
                                </p:childTnLst>
                              </p:cTn>
                            </p:par>
                            <p:par>
                              <p:cTn id="39" fill="hold">
                                <p:stCondLst>
                                  <p:cond delay="3049"/>
                                </p:stCondLst>
                                <p:childTnLst>
                                  <p:par>
                                    <p:cTn id="40" presetID="53" presetClass="entr" presetSubtype="16" fill="hold"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childTnLst>
                              </p:cTn>
                            </p:par>
                            <p:par>
                              <p:cTn id="45" fill="hold">
                                <p:stCondLst>
                                  <p:cond delay="3549"/>
                                </p:stCondLst>
                                <p:childTnLst>
                                  <p:par>
                                    <p:cTn id="46" presetID="2" presetClass="entr" presetSubtype="4" accel="60000" fill="hold"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fill="hold"/>
                                            <p:tgtEl>
                                              <p:spTgt spid="17"/>
                                            </p:tgtEl>
                                            <p:attrNameLst>
                                              <p:attrName>ppt_x</p:attrName>
                                            </p:attrNameLst>
                                          </p:cBhvr>
                                          <p:tavLst>
                                            <p:tav tm="0">
                                              <p:val>
                                                <p:strVal val="#ppt_x"/>
                                              </p:val>
                                            </p:tav>
                                            <p:tav tm="100000">
                                              <p:val>
                                                <p:strVal val="#ppt_x"/>
                                              </p:val>
                                            </p:tav>
                                          </p:tavLst>
                                        </p:anim>
                                        <p:anim calcmode="lin" valueType="num">
                                          <p:cBhvr additive="base">
                                            <p:cTn id="49" dur="500" fill="hold"/>
                                            <p:tgtEl>
                                              <p:spTgt spid="17"/>
                                            </p:tgtEl>
                                            <p:attrNameLst>
                                              <p:attrName>ppt_y</p:attrName>
                                            </p:attrNameLst>
                                          </p:cBhvr>
                                          <p:tavLst>
                                            <p:tav tm="0">
                                              <p:val>
                                                <p:strVal val="1+#ppt_h/2"/>
                                              </p:val>
                                            </p:tav>
                                            <p:tav tm="100000">
                                              <p:val>
                                                <p:strVal val="#ppt_y"/>
                                              </p:val>
                                            </p:tav>
                                          </p:tavLst>
                                        </p:anim>
                                      </p:childTnLst>
                                    </p:cTn>
                                  </p:par>
                                  <p:par>
                                    <p:cTn id="50" presetID="53" presetClass="entr" presetSubtype="16" fill="hold" grpId="0" nodeType="withEffect">
                                      <p:stCondLst>
                                        <p:cond delay="0"/>
                                      </p:stCondLst>
                                      <p:iterate type="lt">
                                        <p:tmPct val="10000"/>
                                      </p:iterate>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par>
                                    <p:cTn id="55" presetID="16" presetClass="entr" presetSubtype="37" fill="hold"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barn(outVertical)">
                                          <p:cBhvr>
                                            <p:cTn id="57" dur="500"/>
                                            <p:tgtEl>
                                              <p:spTgt spid="45"/>
                                            </p:tgtEl>
                                          </p:cBhvr>
                                        </p:animEffect>
                                      </p:childTnLst>
                                    </p:cTn>
                                  </p:par>
                                </p:childTnLst>
                              </p:cTn>
                            </p:par>
                            <p:par>
                              <p:cTn id="58" fill="hold">
                                <p:stCondLst>
                                  <p:cond delay="4250"/>
                                </p:stCondLst>
                                <p:childTnLst>
                                  <p:par>
                                    <p:cTn id="59" presetID="2" presetClass="entr" presetSubtype="4" fill="hold" nodeType="afterEffect">
                                      <p:stCondLst>
                                        <p:cond delay="0"/>
                                      </p:stCondLst>
                                      <p:childTnLst>
                                        <p:set>
                                          <p:cBhvr>
                                            <p:cTn id="60" dur="1" fill="hold">
                                              <p:stCondLst>
                                                <p:cond delay="0"/>
                                              </p:stCondLst>
                                            </p:cTn>
                                            <p:tgtEl>
                                              <p:spTgt spid="49"/>
                                            </p:tgtEl>
                                            <p:attrNameLst>
                                              <p:attrName>style.visibility</p:attrName>
                                            </p:attrNameLst>
                                          </p:cBhvr>
                                          <p:to>
                                            <p:strVal val="visible"/>
                                          </p:to>
                                        </p:set>
                                        <p:anim calcmode="lin" valueType="num">
                                          <p:cBhvr additive="base">
                                            <p:cTn id="61" dur="500" fill="hold"/>
                                            <p:tgtEl>
                                              <p:spTgt spid="49"/>
                                            </p:tgtEl>
                                            <p:attrNameLst>
                                              <p:attrName>ppt_x</p:attrName>
                                            </p:attrNameLst>
                                          </p:cBhvr>
                                          <p:tavLst>
                                            <p:tav tm="0">
                                              <p:val>
                                                <p:strVal val="#ppt_x"/>
                                              </p:val>
                                            </p:tav>
                                            <p:tav tm="100000">
                                              <p:val>
                                                <p:strVal val="#ppt_x"/>
                                              </p:val>
                                            </p:tav>
                                          </p:tavLst>
                                        </p:anim>
                                        <p:anim calcmode="lin" valueType="num">
                                          <p:cBhvr additive="base">
                                            <p:cTn id="62" dur="500" fill="hold"/>
                                            <p:tgtEl>
                                              <p:spTgt spid="49"/>
                                            </p:tgtEl>
                                            <p:attrNameLst>
                                              <p:attrName>ppt_y</p:attrName>
                                            </p:attrNameLst>
                                          </p:cBhvr>
                                          <p:tavLst>
                                            <p:tav tm="0">
                                              <p:val>
                                                <p:strVal val="1+#ppt_h/2"/>
                                              </p:val>
                                            </p:tav>
                                            <p:tav tm="100000">
                                              <p:val>
                                                <p:strVal val="#ppt_y"/>
                                              </p:val>
                                            </p:tav>
                                          </p:tavLst>
                                        </p:anim>
                                      </p:childTnLst>
                                    </p:cTn>
                                  </p:par>
                                </p:childTnLst>
                              </p:cTn>
                            </p:par>
                            <p:par>
                              <p:cTn id="63" fill="hold">
                                <p:stCondLst>
                                  <p:cond delay="4750"/>
                                </p:stCondLst>
                                <p:childTnLst>
                                  <p:par>
                                    <p:cTn id="64" presetID="53" presetClass="entr" presetSubtype="16" fill="hold" nodeType="after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fltVal val="0"/>
                                              </p:val>
                                            </p:tav>
                                            <p:tav tm="100000">
                                              <p:val>
                                                <p:strVal val="#ppt_w"/>
                                              </p:val>
                                            </p:tav>
                                          </p:tavLst>
                                        </p:anim>
                                        <p:anim calcmode="lin" valueType="num">
                                          <p:cBhvr>
                                            <p:cTn id="67" dur="500" fill="hold"/>
                                            <p:tgtEl>
                                              <p:spTgt spid="13"/>
                                            </p:tgtEl>
                                            <p:attrNameLst>
                                              <p:attrName>ppt_h</p:attrName>
                                            </p:attrNameLst>
                                          </p:cBhvr>
                                          <p:tavLst>
                                            <p:tav tm="0">
                                              <p:val>
                                                <p:fltVal val="0"/>
                                              </p:val>
                                            </p:tav>
                                            <p:tav tm="100000">
                                              <p:val>
                                                <p:strVal val="#ppt_h"/>
                                              </p:val>
                                            </p:tav>
                                          </p:tavLst>
                                        </p:anim>
                                        <p:animEffect transition="in" filter="fade">
                                          <p:cBhvr>
                                            <p:cTn id="68" dur="500"/>
                                            <p:tgtEl>
                                              <p:spTgt spid="13"/>
                                            </p:tgtEl>
                                          </p:cBhvr>
                                        </p:animEffect>
                                      </p:childTnLst>
                                    </p:cTn>
                                  </p:par>
                                </p:childTnLst>
                              </p:cTn>
                            </p:par>
                            <p:par>
                              <p:cTn id="69" fill="hold">
                                <p:stCondLst>
                                  <p:cond delay="5250"/>
                                </p:stCondLst>
                                <p:childTnLst>
                                  <p:par>
                                    <p:cTn id="70" presetID="2" presetClass="entr" presetSubtype="4" accel="60000" fill="hold" nodeType="afterEffect">
                                      <p:stCondLst>
                                        <p:cond delay="0"/>
                                      </p:stCondLst>
                                      <p:childTnLst>
                                        <p:set>
                                          <p:cBhvr>
                                            <p:cTn id="71" dur="1" fill="hold">
                                              <p:stCondLst>
                                                <p:cond delay="0"/>
                                              </p:stCondLst>
                                            </p:cTn>
                                            <p:tgtEl>
                                              <p:spTgt spid="34"/>
                                            </p:tgtEl>
                                            <p:attrNameLst>
                                              <p:attrName>style.visibility</p:attrName>
                                            </p:attrNameLst>
                                          </p:cBhvr>
                                          <p:to>
                                            <p:strVal val="visible"/>
                                          </p:to>
                                        </p:set>
                                        <p:anim calcmode="lin" valueType="num">
                                          <p:cBhvr additive="base">
                                            <p:cTn id="72" dur="500" fill="hold"/>
                                            <p:tgtEl>
                                              <p:spTgt spid="34"/>
                                            </p:tgtEl>
                                            <p:attrNameLst>
                                              <p:attrName>ppt_x</p:attrName>
                                            </p:attrNameLst>
                                          </p:cBhvr>
                                          <p:tavLst>
                                            <p:tav tm="0">
                                              <p:val>
                                                <p:strVal val="#ppt_x"/>
                                              </p:val>
                                            </p:tav>
                                            <p:tav tm="100000">
                                              <p:val>
                                                <p:strVal val="#ppt_x"/>
                                              </p:val>
                                            </p:tav>
                                          </p:tavLst>
                                        </p:anim>
                                        <p:anim calcmode="lin" valueType="num">
                                          <p:cBhvr additive="base">
                                            <p:cTn id="73" dur="500" fill="hold"/>
                                            <p:tgtEl>
                                              <p:spTgt spid="34"/>
                                            </p:tgtEl>
                                            <p:attrNameLst>
                                              <p:attrName>ppt_y</p:attrName>
                                            </p:attrNameLst>
                                          </p:cBhvr>
                                          <p:tavLst>
                                            <p:tav tm="0">
                                              <p:val>
                                                <p:strVal val="1+#ppt_h/2"/>
                                              </p:val>
                                            </p:tav>
                                            <p:tav tm="100000">
                                              <p:val>
                                                <p:strVal val="#ppt_y"/>
                                              </p:val>
                                            </p:tav>
                                          </p:tavLst>
                                        </p:anim>
                                      </p:childTnLst>
                                    </p:cTn>
                                  </p:par>
                                  <p:par>
                                    <p:cTn id="74" presetID="53" presetClass="entr" presetSubtype="16" fill="hold" grpId="0" nodeType="withEffect">
                                      <p:stCondLst>
                                        <p:cond delay="0"/>
                                      </p:stCondLst>
                                      <p:iterate type="lt">
                                        <p:tmPct val="10000"/>
                                      </p:iterate>
                                      <p:childTnLst>
                                        <p:set>
                                          <p:cBhvr>
                                            <p:cTn id="75" dur="1" fill="hold">
                                              <p:stCondLst>
                                                <p:cond delay="0"/>
                                              </p:stCondLst>
                                            </p:cTn>
                                            <p:tgtEl>
                                              <p:spTgt spid="43"/>
                                            </p:tgtEl>
                                            <p:attrNameLst>
                                              <p:attrName>style.visibility</p:attrName>
                                            </p:attrNameLst>
                                          </p:cBhvr>
                                          <p:to>
                                            <p:strVal val="visible"/>
                                          </p:to>
                                        </p:set>
                                        <p:anim calcmode="lin" valueType="num">
                                          <p:cBhvr>
                                            <p:cTn id="76" dur="500" fill="hold"/>
                                            <p:tgtEl>
                                              <p:spTgt spid="43"/>
                                            </p:tgtEl>
                                            <p:attrNameLst>
                                              <p:attrName>ppt_w</p:attrName>
                                            </p:attrNameLst>
                                          </p:cBhvr>
                                          <p:tavLst>
                                            <p:tav tm="0">
                                              <p:val>
                                                <p:fltVal val="0"/>
                                              </p:val>
                                            </p:tav>
                                            <p:tav tm="100000">
                                              <p:val>
                                                <p:strVal val="#ppt_w"/>
                                              </p:val>
                                            </p:tav>
                                          </p:tavLst>
                                        </p:anim>
                                        <p:anim calcmode="lin" valueType="num">
                                          <p:cBhvr>
                                            <p:cTn id="77" dur="500" fill="hold"/>
                                            <p:tgtEl>
                                              <p:spTgt spid="43"/>
                                            </p:tgtEl>
                                            <p:attrNameLst>
                                              <p:attrName>ppt_h</p:attrName>
                                            </p:attrNameLst>
                                          </p:cBhvr>
                                          <p:tavLst>
                                            <p:tav tm="0">
                                              <p:val>
                                                <p:fltVal val="0"/>
                                              </p:val>
                                            </p:tav>
                                            <p:tav tm="100000">
                                              <p:val>
                                                <p:strVal val="#ppt_h"/>
                                              </p:val>
                                            </p:tav>
                                          </p:tavLst>
                                        </p:anim>
                                        <p:animEffect transition="in" filter="fade">
                                          <p:cBhvr>
                                            <p:cTn id="78" dur="500"/>
                                            <p:tgtEl>
                                              <p:spTgt spid="43"/>
                                            </p:tgtEl>
                                          </p:cBhvr>
                                        </p:animEffect>
                                      </p:childTnLst>
                                    </p:cTn>
                                  </p:par>
                                  <p:par>
                                    <p:cTn id="79" presetID="16" presetClass="entr" presetSubtype="37" fill="hold" nodeType="withEffect">
                                      <p:stCondLst>
                                        <p:cond delay="0"/>
                                      </p:stCondLst>
                                      <p:childTnLst>
                                        <p:set>
                                          <p:cBhvr>
                                            <p:cTn id="80" dur="1" fill="hold">
                                              <p:stCondLst>
                                                <p:cond delay="0"/>
                                              </p:stCondLst>
                                            </p:cTn>
                                            <p:tgtEl>
                                              <p:spTgt spid="46"/>
                                            </p:tgtEl>
                                            <p:attrNameLst>
                                              <p:attrName>style.visibility</p:attrName>
                                            </p:attrNameLst>
                                          </p:cBhvr>
                                          <p:to>
                                            <p:strVal val="visible"/>
                                          </p:to>
                                        </p:set>
                                        <p:animEffect transition="in" filter="barn(outVertical)">
                                          <p:cBhvr>
                                            <p:cTn id="8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3" grpId="0"/>
          <p:bldP spid="16" grpId="0" animBg="1"/>
          <p:bldP spid="41" grpId="0"/>
          <p:bldP spid="42" grpId="0"/>
          <p:bldP spid="43" grpId="0"/>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矩形 57"/>
          <p:cNvSpPr/>
          <p:nvPr/>
        </p:nvSpPr>
        <p:spPr>
          <a:xfrm>
            <a:off x="-30083" y="2233596"/>
            <a:ext cx="9144000" cy="1712066"/>
          </a:xfrm>
          <a:prstGeom prst="rect">
            <a:avLst/>
          </a:prstGeom>
          <a:solidFill>
            <a:srgbClr val="00206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60" name="椭圆 59"/>
          <p:cNvSpPr/>
          <p:nvPr/>
        </p:nvSpPr>
        <p:spPr>
          <a:xfrm rot="10498052">
            <a:off x="7655291" y="1264707"/>
            <a:ext cx="563789" cy="563789"/>
          </a:xfrm>
          <a:prstGeom prst="ellipse">
            <a:avLst/>
          </a:prstGeom>
          <a:solidFill>
            <a:srgbClr val="00206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sp>
        <p:nvSpPr>
          <p:cNvPr id="61" name="椭圆 60"/>
          <p:cNvSpPr/>
          <p:nvPr/>
        </p:nvSpPr>
        <p:spPr>
          <a:xfrm rot="10498052">
            <a:off x="8408648" y="1921199"/>
            <a:ext cx="228599" cy="228599"/>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nvGrpSpPr>
          <p:cNvPr id="65" name="组合 64"/>
          <p:cNvGrpSpPr/>
          <p:nvPr/>
        </p:nvGrpSpPr>
        <p:grpSpPr>
          <a:xfrm>
            <a:off x="5243879" y="1064767"/>
            <a:ext cx="310515" cy="310515"/>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cs typeface="+mn-ea"/>
                <a:sym typeface="Arial" panose="020B0604020202020204"/>
              </a:endParaRPr>
            </a:p>
          </p:txBody>
        </p:sp>
        <p:sp>
          <p:nvSpPr>
            <p:cNvPr id="67" name="椭圆 6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sp>
        <p:nvSpPr>
          <p:cNvPr id="71" name="椭圆 70"/>
          <p:cNvSpPr/>
          <p:nvPr/>
        </p:nvSpPr>
        <p:spPr>
          <a:xfrm rot="10498052">
            <a:off x="6470597" y="1250652"/>
            <a:ext cx="228599" cy="22859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nvGrpSpPr>
          <p:cNvPr id="72" name="组合 71"/>
          <p:cNvGrpSpPr/>
          <p:nvPr/>
        </p:nvGrpSpPr>
        <p:grpSpPr>
          <a:xfrm>
            <a:off x="5421970" y="2084031"/>
            <a:ext cx="441364" cy="441364"/>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cs typeface="+mn-ea"/>
                <a:sym typeface="Arial" panose="020B0604020202020204"/>
              </a:endParaRPr>
            </a:p>
          </p:txBody>
        </p:sp>
        <p:sp>
          <p:nvSpPr>
            <p:cNvPr id="74" name="椭圆 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sp>
        <p:nvSpPr>
          <p:cNvPr id="75" name="椭圆 74"/>
          <p:cNvSpPr/>
          <p:nvPr/>
        </p:nvSpPr>
        <p:spPr>
          <a:xfrm rot="10498052">
            <a:off x="5063002" y="1702378"/>
            <a:ext cx="303658" cy="303658"/>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nvGrpSpPr>
          <p:cNvPr id="76" name="组合 75"/>
          <p:cNvGrpSpPr/>
          <p:nvPr/>
        </p:nvGrpSpPr>
        <p:grpSpPr>
          <a:xfrm>
            <a:off x="7271381" y="1381210"/>
            <a:ext cx="310515" cy="310515"/>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cs typeface="+mn-ea"/>
                <a:sym typeface="Arial" panose="020B0604020202020204"/>
              </a:endParaRPr>
            </a:p>
          </p:txBody>
        </p:sp>
        <p:sp>
          <p:nvSpPr>
            <p:cNvPr id="78" name="椭圆 7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sp>
        <p:nvSpPr>
          <p:cNvPr id="80" name="椭圆 79"/>
          <p:cNvSpPr/>
          <p:nvPr/>
        </p:nvSpPr>
        <p:spPr>
          <a:xfrm rot="10498052">
            <a:off x="4617119" y="2349384"/>
            <a:ext cx="228599" cy="228599"/>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sp>
        <p:nvSpPr>
          <p:cNvPr id="81" name="TextBox 49"/>
          <p:cNvSpPr txBox="1"/>
          <p:nvPr/>
        </p:nvSpPr>
        <p:spPr>
          <a:xfrm>
            <a:off x="2598037" y="2782009"/>
            <a:ext cx="3828292" cy="584775"/>
          </a:xfrm>
          <a:prstGeom prst="rect">
            <a:avLst/>
          </a:prstGeom>
          <a:noFill/>
        </p:spPr>
        <p:txBody>
          <a:bodyPr wrap="none" rtlCol="0">
            <a:spAutoFit/>
          </a:bodyPr>
          <a:lstStyle/>
          <a:p>
            <a:r>
              <a:rPr lang="zh-CN" altLang="en-US" sz="3200" dirty="0">
                <a:solidFill>
                  <a:srgbClr val="FFFFFF"/>
                </a:solidFill>
                <a:effectLst>
                  <a:outerShdw blurRad="38100" dist="38100" dir="2700000" algn="tl">
                    <a:srgbClr val="000000"/>
                  </a:outerShdw>
                </a:effectLst>
                <a:latin typeface="字魂35号-经典雅黑" pitchFamily="2" charset="-122"/>
                <a:ea typeface="字魂35号-经典雅黑" pitchFamily="2" charset="-122"/>
                <a:sym typeface="Arial" panose="020B0604020202020204"/>
              </a:rPr>
              <a:t> 演示完毕  谢谢观看</a:t>
            </a:r>
            <a:endParaRPr lang="zh-CN" altLang="en-US" sz="3600" dirty="0">
              <a:solidFill>
                <a:schemeClr val="bg1"/>
              </a:solidFill>
              <a:effectLst>
                <a:outerShdw blurRad="60007" dist="310007" dir="7680000" sy="30000" kx="1300200" algn="ctr" rotWithShape="0">
                  <a:prstClr val="black">
                    <a:alpha val="32000"/>
                  </a:prstClr>
                </a:outerShdw>
              </a:effectLst>
              <a:latin typeface="字魂35号-经典雅黑" pitchFamily="2" charset="-122"/>
              <a:ea typeface="字魂35号-经典雅黑" pitchFamily="2" charset="-122"/>
              <a:cs typeface="+mn-ea"/>
              <a:sym typeface="Arial" panose="020B0604020202020204"/>
            </a:endParaRPr>
          </a:p>
        </p:txBody>
      </p:sp>
      <p:sp>
        <p:nvSpPr>
          <p:cNvPr id="93" name="椭圆 92"/>
          <p:cNvSpPr/>
          <p:nvPr/>
        </p:nvSpPr>
        <p:spPr>
          <a:xfrm rot="10498052">
            <a:off x="5810872" y="1628422"/>
            <a:ext cx="228599" cy="22859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sp>
        <p:nvSpPr>
          <p:cNvPr id="103" name="椭圆 102"/>
          <p:cNvSpPr/>
          <p:nvPr/>
        </p:nvSpPr>
        <p:spPr>
          <a:xfrm rot="10498052">
            <a:off x="6286246" y="2387464"/>
            <a:ext cx="228599" cy="22859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nvGrpSpPr>
          <p:cNvPr id="104" name="组合 103"/>
          <p:cNvGrpSpPr/>
          <p:nvPr/>
        </p:nvGrpSpPr>
        <p:grpSpPr>
          <a:xfrm>
            <a:off x="6446663" y="1795155"/>
            <a:ext cx="310515" cy="310515"/>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cs typeface="+mn-ea"/>
                <a:sym typeface="Arial" panose="020B0604020202020204"/>
              </a:endParaRPr>
            </a:p>
          </p:txBody>
        </p:sp>
        <p:sp>
          <p:nvSpPr>
            <p:cNvPr id="106" name="椭圆 10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sp>
        <p:nvSpPr>
          <p:cNvPr id="107" name="椭圆 106"/>
          <p:cNvSpPr/>
          <p:nvPr/>
        </p:nvSpPr>
        <p:spPr>
          <a:xfrm rot="10498052">
            <a:off x="7113104" y="1851742"/>
            <a:ext cx="192350" cy="192350"/>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sp>
        <p:nvSpPr>
          <p:cNvPr id="108" name="椭圆 107"/>
          <p:cNvSpPr/>
          <p:nvPr/>
        </p:nvSpPr>
        <p:spPr>
          <a:xfrm rot="10498052">
            <a:off x="7490783" y="1901666"/>
            <a:ext cx="303658" cy="303658"/>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nvGrpSpPr>
          <p:cNvPr id="113" name="组合 112"/>
          <p:cNvGrpSpPr/>
          <p:nvPr/>
        </p:nvGrpSpPr>
        <p:grpSpPr>
          <a:xfrm>
            <a:off x="3259385" y="14486"/>
            <a:ext cx="2456606" cy="2540450"/>
            <a:chOff x="304800" y="673100"/>
            <a:chExt cx="4000500" cy="4000500"/>
          </a:xfrm>
          <a:effectLst>
            <a:outerShdw blurRad="50800" dist="38100" algn="l" rotWithShape="0">
              <a:prstClr val="black">
                <a:alpha val="40000"/>
              </a:prstClr>
            </a:outerShdw>
          </a:effectLst>
        </p:grpSpPr>
        <p:sp>
          <p:nvSpPr>
            <p:cNvPr id="114" name="同心圆 1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cs typeface="+mn-ea"/>
                <a:sym typeface="Arial" panose="020B0604020202020204"/>
              </a:endParaRPr>
            </a:p>
          </p:txBody>
        </p:sp>
        <p:sp>
          <p:nvSpPr>
            <p:cNvPr id="115" name="椭圆 114"/>
            <p:cNvSpPr/>
            <p:nvPr/>
          </p:nvSpPr>
          <p:spPr>
            <a:xfrm>
              <a:off x="392113" y="760413"/>
              <a:ext cx="3825874" cy="3825874"/>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a:ea typeface="微软雅黑" panose="020B0503020204020204" pitchFamily="34" charset="-122"/>
                <a:cs typeface="+mn-ea"/>
                <a:sym typeface="Arial" panose="020B0604020202020204"/>
              </a:endParaRPr>
            </a:p>
          </p:txBody>
        </p:sp>
      </p:grpSp>
      <p:sp>
        <p:nvSpPr>
          <p:cNvPr id="116" name="TextBox 56"/>
          <p:cNvSpPr txBox="1"/>
          <p:nvPr/>
        </p:nvSpPr>
        <p:spPr>
          <a:xfrm>
            <a:off x="3614101" y="504202"/>
            <a:ext cx="1796227" cy="1659493"/>
          </a:xfrm>
          <a:prstGeom prst="plus">
            <a:avLst>
              <a:gd name="adj" fmla="val 33993"/>
            </a:avLst>
          </a:prstGeom>
          <a:solidFill>
            <a:schemeClr val="bg1"/>
          </a:solidFill>
        </p:spPr>
        <p:txBody>
          <a:bodyPr wrap="square" rtlCol="0">
            <a:spAutoFit/>
          </a:bodyPr>
          <a:lstStyle/>
          <a:p>
            <a:endParaRPr lang="zh-CN" altLang="en-US" sz="4000" b="1" dirty="0">
              <a:solidFill>
                <a:srgbClr val="002060"/>
              </a:solidFill>
              <a:latin typeface="Arial" panose="020B0604020202020204"/>
              <a:ea typeface="微软雅黑" panose="020B0503020204020204" pitchFamily="34" charset="-122"/>
              <a:cs typeface="+mn-ea"/>
              <a:sym typeface="Arial" panose="020B0604020202020204"/>
            </a:endParaRPr>
          </a:p>
        </p:txBody>
      </p:sp>
      <p:sp>
        <p:nvSpPr>
          <p:cNvPr id="111" name="矩形 110"/>
          <p:cNvSpPr/>
          <p:nvPr/>
        </p:nvSpPr>
        <p:spPr>
          <a:xfrm>
            <a:off x="2755931" y="3497514"/>
            <a:ext cx="3603625" cy="338137"/>
          </a:xfrm>
          <a:prstGeom prst="rect">
            <a:avLst/>
          </a:prstGeom>
        </p:spPr>
        <p:txBody>
          <a:bodyPr>
            <a:spAutoFit/>
          </a:bodyPr>
          <a:lstStyle/>
          <a:p>
            <a:pPr algn="dist">
              <a:defRPr/>
            </a:pPr>
            <a:r>
              <a:rPr lang="en-US" altLang="zh-CN" sz="1600" spc="600" dirty="0">
                <a:solidFill>
                  <a:schemeClr val="bg1"/>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Arial" panose="020B0604020202020204"/>
              </a:rPr>
              <a:t>BUSINESS REPORT</a:t>
            </a:r>
            <a:endParaRPr lang="zh-CN" altLang="en-US" sz="1600" spc="600" dirty="0">
              <a:solidFill>
                <a:schemeClr val="bg1"/>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Arial" panose="020B0604020202020204"/>
            </a:endParaRPr>
          </a:p>
        </p:txBody>
      </p:sp>
      <p:grpSp>
        <p:nvGrpSpPr>
          <p:cNvPr id="112" name="组合 111"/>
          <p:cNvGrpSpPr/>
          <p:nvPr/>
        </p:nvGrpSpPr>
        <p:grpSpPr bwMode="auto">
          <a:xfrm>
            <a:off x="2096409" y="4268796"/>
            <a:ext cx="1925564" cy="475138"/>
            <a:chOff x="4656668" y="4305336"/>
            <a:chExt cx="2265739" cy="329881"/>
          </a:xfrm>
        </p:grpSpPr>
        <p:sp>
          <p:nvSpPr>
            <p:cNvPr id="117" name="圆角矩形 116"/>
            <p:cNvSpPr>
              <a:spLocks noChangeArrowheads="1"/>
            </p:cNvSpPr>
            <p:nvPr/>
          </p:nvSpPr>
          <p:spPr bwMode="auto">
            <a:xfrm>
              <a:off x="4656668" y="4305336"/>
              <a:ext cx="2265739" cy="329881"/>
            </a:xfrm>
            <a:prstGeom prst="roundRect">
              <a:avLst>
                <a:gd name="adj" fmla="val 16667"/>
              </a:avLst>
            </a:prstGeom>
            <a:solidFill>
              <a:srgbClr val="002060"/>
            </a:solidFill>
            <a:ln w="6350">
              <a:solidFill>
                <a:srgbClr val="002060"/>
              </a:solidFill>
              <a:miter lim="800000"/>
            </a:ln>
            <a:effectLst>
              <a:outerShdw blurRad="50800" dist="38100" dir="2700000" algn="tl" rotWithShape="0">
                <a:srgbClr val="808080">
                  <a:alpha val="39999"/>
                </a:srgbClr>
              </a:outerShdw>
            </a:effectLst>
          </p:spPr>
          <p:txBody>
            <a:bodyPr anchor="ctr"/>
            <a:lstStyle/>
            <a:p>
              <a:pPr algn="ctr">
                <a:defRPr/>
              </a:pPr>
              <a:endParaRPr lang="zh-CN" altLang="en-US">
                <a:solidFill>
                  <a:prstClr val="white"/>
                </a:solidFill>
                <a:latin typeface="Arial" panose="020B0604020202020204"/>
                <a:ea typeface="微软雅黑" panose="020B0503020204020204" pitchFamily="34" charset="-122"/>
                <a:cs typeface="+mn-ea"/>
                <a:sym typeface="Arial" panose="020B0604020202020204"/>
              </a:endParaRPr>
            </a:p>
          </p:txBody>
        </p:sp>
        <p:sp>
          <p:nvSpPr>
            <p:cNvPr id="118" name="矩形 117"/>
            <p:cNvSpPr/>
            <p:nvPr/>
          </p:nvSpPr>
          <p:spPr>
            <a:xfrm>
              <a:off x="4656668" y="4370458"/>
              <a:ext cx="2265739" cy="234102"/>
            </a:xfrm>
            <a:prstGeom prst="rect">
              <a:avLst/>
            </a:prstGeom>
            <a:noFill/>
          </p:spPr>
          <p:txBody>
            <a:bodyPr>
              <a:spAutoFit/>
            </a:bodyPr>
            <a:lstStyle/>
            <a:p>
              <a:pPr algn="dist">
                <a:defRPr/>
              </a:pPr>
              <a:r>
                <a:rPr lang="zh-CN" altLang="en-US" sz="160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Arial" panose="020B0604020202020204"/>
                </a:rPr>
                <a:t>汇报人：XXXX</a:t>
              </a:r>
              <a:endParaRPr lang="zh-CN" altLang="en-US" sz="160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Arial" panose="020B0604020202020204"/>
              </a:endParaRPr>
            </a:p>
          </p:txBody>
        </p:sp>
      </p:grpSp>
      <p:grpSp>
        <p:nvGrpSpPr>
          <p:cNvPr id="119" name="组合 118"/>
          <p:cNvGrpSpPr/>
          <p:nvPr/>
        </p:nvGrpSpPr>
        <p:grpSpPr bwMode="auto">
          <a:xfrm>
            <a:off x="5084929" y="4286323"/>
            <a:ext cx="1925564" cy="475138"/>
            <a:chOff x="4656668" y="4305336"/>
            <a:chExt cx="2265739" cy="329881"/>
          </a:xfrm>
        </p:grpSpPr>
        <p:sp>
          <p:nvSpPr>
            <p:cNvPr id="120" name="圆角矩形 119"/>
            <p:cNvSpPr>
              <a:spLocks noChangeArrowheads="1"/>
            </p:cNvSpPr>
            <p:nvPr/>
          </p:nvSpPr>
          <p:spPr bwMode="auto">
            <a:xfrm>
              <a:off x="4656668" y="4305336"/>
              <a:ext cx="2265739" cy="329881"/>
            </a:xfrm>
            <a:prstGeom prst="roundRect">
              <a:avLst>
                <a:gd name="adj" fmla="val 16667"/>
              </a:avLst>
            </a:prstGeom>
            <a:solidFill>
              <a:srgbClr val="002060"/>
            </a:solidFill>
            <a:ln w="6350">
              <a:solidFill>
                <a:srgbClr val="002060"/>
              </a:solidFill>
              <a:miter lim="800000"/>
            </a:ln>
            <a:effectLst>
              <a:outerShdw blurRad="50800" dist="38100" dir="2700000" algn="tl" rotWithShape="0">
                <a:srgbClr val="808080">
                  <a:alpha val="39999"/>
                </a:srgbClr>
              </a:outerShdw>
            </a:effectLst>
          </p:spPr>
          <p:txBody>
            <a:bodyPr anchor="ctr"/>
            <a:lstStyle/>
            <a:p>
              <a:pPr algn="ctr">
                <a:defRPr/>
              </a:pPr>
              <a:endParaRPr lang="zh-CN" altLang="en-US">
                <a:solidFill>
                  <a:prstClr val="white"/>
                </a:solidFill>
                <a:latin typeface="Arial" panose="020B0604020202020204"/>
                <a:ea typeface="微软雅黑" panose="020B0503020204020204" pitchFamily="34" charset="-122"/>
                <a:cs typeface="+mn-ea"/>
                <a:sym typeface="Arial" panose="020B0604020202020204"/>
              </a:endParaRPr>
            </a:p>
          </p:txBody>
        </p:sp>
        <p:sp>
          <p:nvSpPr>
            <p:cNvPr id="121" name="矩形 120"/>
            <p:cNvSpPr/>
            <p:nvPr/>
          </p:nvSpPr>
          <p:spPr>
            <a:xfrm>
              <a:off x="4656668" y="4370458"/>
              <a:ext cx="2265739" cy="234102"/>
            </a:xfrm>
            <a:prstGeom prst="rect">
              <a:avLst/>
            </a:prstGeom>
            <a:noFill/>
          </p:spPr>
          <p:txBody>
            <a:bodyPr>
              <a:spAutoFit/>
            </a:bodyPr>
            <a:lstStyle/>
            <a:p>
              <a:pPr algn="dist">
                <a:defRPr/>
              </a:pPr>
              <a:r>
                <a:rPr lang="zh-CN" altLang="en-US" sz="160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Arial" panose="020B0604020202020204"/>
                </a:rPr>
                <a:t>单位：</a:t>
              </a:r>
              <a:r>
                <a:rPr lang="en-US" altLang="zh-CN" sz="160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Arial" panose="020B0604020202020204"/>
                </a:rPr>
                <a:t>XXXX</a:t>
              </a:r>
              <a:endParaRPr lang="zh-CN" altLang="en-US" sz="160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Arial" panose="020B0604020202020204"/>
              </a:endParaRPr>
            </a:p>
          </p:txBody>
        </p:sp>
      </p:grpSp>
      <p:sp>
        <p:nvSpPr>
          <p:cNvPr id="40" name="椭圆 39"/>
          <p:cNvSpPr/>
          <p:nvPr/>
        </p:nvSpPr>
        <p:spPr>
          <a:xfrm rot="10498052">
            <a:off x="1604197" y="1197417"/>
            <a:ext cx="563789" cy="563789"/>
          </a:xfrm>
          <a:prstGeom prst="ellipse">
            <a:avLst/>
          </a:prstGeom>
          <a:solidFill>
            <a:srgbClr val="00206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sp>
        <p:nvSpPr>
          <p:cNvPr id="41" name="椭圆 40"/>
          <p:cNvSpPr/>
          <p:nvPr/>
        </p:nvSpPr>
        <p:spPr>
          <a:xfrm rot="10498052">
            <a:off x="2765517" y="1979364"/>
            <a:ext cx="228599" cy="228599"/>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nvGrpSpPr>
          <p:cNvPr id="45" name="组合 44"/>
          <p:cNvGrpSpPr/>
          <p:nvPr/>
        </p:nvGrpSpPr>
        <p:grpSpPr>
          <a:xfrm>
            <a:off x="1169207" y="1045935"/>
            <a:ext cx="310515" cy="310515"/>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cs typeface="+mn-ea"/>
                <a:sym typeface="Arial" panose="020B0604020202020204"/>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sp>
        <p:nvSpPr>
          <p:cNvPr id="48" name="椭圆 47"/>
          <p:cNvSpPr/>
          <p:nvPr/>
        </p:nvSpPr>
        <p:spPr>
          <a:xfrm rot="10498052">
            <a:off x="2395925" y="1231820"/>
            <a:ext cx="228599" cy="22859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sp>
        <p:nvSpPr>
          <p:cNvPr id="52" name="椭圆 51"/>
          <p:cNvSpPr/>
          <p:nvPr/>
        </p:nvSpPr>
        <p:spPr>
          <a:xfrm rot="10498052">
            <a:off x="988330" y="1683546"/>
            <a:ext cx="303658" cy="303658"/>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nvGrpSpPr>
          <p:cNvPr id="53" name="组合 52"/>
          <p:cNvGrpSpPr/>
          <p:nvPr/>
        </p:nvGrpSpPr>
        <p:grpSpPr>
          <a:xfrm>
            <a:off x="1464896" y="1931580"/>
            <a:ext cx="310515" cy="310515"/>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cs typeface="+mn-ea"/>
                <a:sym typeface="Arial" panose="020B0604020202020204"/>
              </a:endParaRPr>
            </a:p>
          </p:txBody>
        </p:sp>
        <p:sp>
          <p:nvSpPr>
            <p:cNvPr id="55" name="椭圆 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sp>
        <p:nvSpPr>
          <p:cNvPr id="56" name="椭圆 55"/>
          <p:cNvSpPr/>
          <p:nvPr/>
        </p:nvSpPr>
        <p:spPr>
          <a:xfrm rot="10498052">
            <a:off x="542447" y="2330552"/>
            <a:ext cx="228599" cy="228599"/>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sp>
        <p:nvSpPr>
          <p:cNvPr id="57" name="椭圆 56"/>
          <p:cNvSpPr/>
          <p:nvPr/>
        </p:nvSpPr>
        <p:spPr>
          <a:xfrm rot="10498052">
            <a:off x="1736200" y="1609590"/>
            <a:ext cx="228599" cy="22859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nvGrpSpPr>
          <p:cNvPr id="68" name="组合 67"/>
          <p:cNvGrpSpPr/>
          <p:nvPr/>
        </p:nvGrpSpPr>
        <p:grpSpPr>
          <a:xfrm>
            <a:off x="2371991" y="1776323"/>
            <a:ext cx="310515" cy="310515"/>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cs typeface="+mn-ea"/>
                <a:sym typeface="Arial" panose="020B0604020202020204"/>
              </a:endParaRPr>
            </a:p>
          </p:txBody>
        </p:sp>
        <p:sp>
          <p:nvSpPr>
            <p:cNvPr id="70" name="椭圆 6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grpSp>
      <p:sp>
        <p:nvSpPr>
          <p:cNvPr id="79" name="椭圆 78"/>
          <p:cNvSpPr/>
          <p:nvPr/>
        </p:nvSpPr>
        <p:spPr>
          <a:xfrm rot="10498052">
            <a:off x="3038432" y="1832910"/>
            <a:ext cx="192350" cy="192350"/>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sp>
        <p:nvSpPr>
          <p:cNvPr id="82" name="椭圆 81"/>
          <p:cNvSpPr/>
          <p:nvPr/>
        </p:nvSpPr>
        <p:spPr>
          <a:xfrm rot="10498052">
            <a:off x="2060348" y="1953841"/>
            <a:ext cx="303658" cy="303658"/>
          </a:xfrm>
          <a:prstGeom prst="ellipse">
            <a:avLst/>
          </a:prstGeom>
          <a:solidFill>
            <a:srgbClr val="00206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cs typeface="+mn-ea"/>
              <a:sym typeface="Arial" panose="020B0604020202020204"/>
            </a:endParaRPr>
          </a:p>
        </p:txBody>
      </p:sp>
    </p:spTree>
  </p:cSld>
  <p:clrMapOvr>
    <a:masterClrMapping/>
  </p:clrMapOvr>
  <p:transition spd="slow" advTm="10673">
    <p:fad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40000" fill="hold" nodeType="withEffect" p14:presetBounceEnd="40000">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14:bounceEnd="40000">
                                          <p:cBhvr additive="base">
                                            <p:cTn id="7" dur="1250" fill="hold"/>
                                            <p:tgtEl>
                                              <p:spTgt spid="113"/>
                                            </p:tgtEl>
                                            <p:attrNameLst>
                                              <p:attrName>ppt_x</p:attrName>
                                            </p:attrNameLst>
                                          </p:cBhvr>
                                          <p:tavLst>
                                            <p:tav tm="0">
                                              <p:val>
                                                <p:strVal val="1+#ppt_w/2"/>
                                              </p:val>
                                            </p:tav>
                                            <p:tav tm="100000">
                                              <p:val>
                                                <p:strVal val="#ppt_x"/>
                                              </p:val>
                                            </p:tav>
                                          </p:tavLst>
                                        </p:anim>
                                        <p:anim calcmode="lin" valueType="num" p14:bounceEnd="40000">
                                          <p:cBhvr additive="base">
                                            <p:cTn id="8" dur="1250" fill="hold"/>
                                            <p:tgtEl>
                                              <p:spTgt spid="113"/>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10" presetClass="entr" presetSubtype="0" fill="hold" grpId="0" nodeType="afterEffect">
                                      <p:stCondLst>
                                        <p:cond delay="0"/>
                                      </p:stCondLst>
                                      <p:iterate type="lt">
                                        <p:tmPct val="0"/>
                                      </p:iterate>
                                      <p:childTnLst>
                                        <p:set>
                                          <p:cBhvr>
                                            <p:cTn id="11" dur="1" fill="hold">
                                              <p:stCondLst>
                                                <p:cond delay="0"/>
                                              </p:stCondLst>
                                            </p:cTn>
                                            <p:tgtEl>
                                              <p:spTgt spid="116"/>
                                            </p:tgtEl>
                                            <p:attrNameLst>
                                              <p:attrName>style.visibility</p:attrName>
                                            </p:attrNameLst>
                                          </p:cBhvr>
                                          <p:to>
                                            <p:strVal val="visible"/>
                                          </p:to>
                                        </p:set>
                                        <p:animEffect transition="in" filter="fade">
                                          <p:cBhvr>
                                            <p:cTn id="12" dur="500"/>
                                            <p:tgtEl>
                                              <p:spTgt spid="116"/>
                                            </p:tgtEl>
                                          </p:cBhvr>
                                        </p:animEffect>
                                      </p:childTnLst>
                                    </p:cTn>
                                  </p:par>
                                </p:childTnLst>
                              </p:cTn>
                            </p:par>
                            <p:par>
                              <p:cTn id="13" fill="hold">
                                <p:stCondLst>
                                  <p:cond delay="500"/>
                                </p:stCondLst>
                                <p:childTnLst>
                                  <p:par>
                                    <p:cTn id="14" presetID="34" presetClass="emph" presetSubtype="0" fill="hold" grpId="1" nodeType="afterEffect">
                                      <p:stCondLst>
                                        <p:cond delay="0"/>
                                      </p:stCondLst>
                                      <p:iterate type="lt">
                                        <p:tmPct val="20000"/>
                                      </p:iterate>
                                      <p:childTnLst>
                                        <p:animMotion origin="layout" path="M 0.0 0.0 L 0.0 -0.07213" pathEditMode="relative" ptsTypes="">
                                          <p:cBhvr>
                                            <p:cTn id="15" dur="250" accel="50000" decel="50000" autoRev="1" fill="hold">
                                              <p:stCondLst>
                                                <p:cond delay="0"/>
                                              </p:stCondLst>
                                            </p:cTn>
                                            <p:tgtEl>
                                              <p:spTgt spid="116"/>
                                            </p:tgtEl>
                                            <p:attrNameLst>
                                              <p:attrName>ppt_x</p:attrName>
                                              <p:attrName>ppt_y</p:attrName>
                                            </p:attrNameLst>
                                          </p:cBhvr>
                                        </p:animMotion>
                                        <p:animRot by="1500000">
                                          <p:cBhvr>
                                            <p:cTn id="16" dur="125" fill="hold">
                                              <p:stCondLst>
                                                <p:cond delay="0"/>
                                              </p:stCondLst>
                                            </p:cTn>
                                            <p:tgtEl>
                                              <p:spTgt spid="116"/>
                                            </p:tgtEl>
                                            <p:attrNameLst>
                                              <p:attrName>r</p:attrName>
                                            </p:attrNameLst>
                                          </p:cBhvr>
                                        </p:animRot>
                                        <p:animRot by="-1500000">
                                          <p:cBhvr>
                                            <p:cTn id="17" dur="125" fill="hold">
                                              <p:stCondLst>
                                                <p:cond delay="125"/>
                                              </p:stCondLst>
                                            </p:cTn>
                                            <p:tgtEl>
                                              <p:spTgt spid="116"/>
                                            </p:tgtEl>
                                            <p:attrNameLst>
                                              <p:attrName>r</p:attrName>
                                            </p:attrNameLst>
                                          </p:cBhvr>
                                        </p:animRot>
                                        <p:animRot by="-1500000">
                                          <p:cBhvr>
                                            <p:cTn id="18" dur="125" fill="hold">
                                              <p:stCondLst>
                                                <p:cond delay="250"/>
                                              </p:stCondLst>
                                            </p:cTn>
                                            <p:tgtEl>
                                              <p:spTgt spid="116"/>
                                            </p:tgtEl>
                                            <p:attrNameLst>
                                              <p:attrName>r</p:attrName>
                                            </p:attrNameLst>
                                          </p:cBhvr>
                                        </p:animRot>
                                        <p:animRot by="1500000">
                                          <p:cBhvr>
                                            <p:cTn id="19" dur="125" fill="hold">
                                              <p:stCondLst>
                                                <p:cond delay="375"/>
                                              </p:stCondLst>
                                            </p:cTn>
                                            <p:tgtEl>
                                              <p:spTgt spid="116"/>
                                            </p:tgtEl>
                                            <p:attrNameLst>
                                              <p:attrName>r</p:attrName>
                                            </p:attrNameLst>
                                          </p:cBhvr>
                                        </p:animRot>
                                      </p:childTnLst>
                                    </p:cTn>
                                  </p:par>
                                  <p:par>
                                    <p:cTn id="20" presetID="16" presetClass="entr" presetSubtype="37" fill="hold" grpId="0" nodeType="withEffect">
                                      <p:stCondLst>
                                        <p:cond delay="500"/>
                                      </p:stCondLst>
                                      <p:childTnLst>
                                        <p:set>
                                          <p:cBhvr>
                                            <p:cTn id="21" dur="1" fill="hold">
                                              <p:stCondLst>
                                                <p:cond delay="0"/>
                                              </p:stCondLst>
                                            </p:cTn>
                                            <p:tgtEl>
                                              <p:spTgt spid="58"/>
                                            </p:tgtEl>
                                            <p:attrNameLst>
                                              <p:attrName>style.visibility</p:attrName>
                                            </p:attrNameLst>
                                          </p:cBhvr>
                                          <p:to>
                                            <p:strVal val="visible"/>
                                          </p:to>
                                        </p:set>
                                        <p:animEffect transition="in" filter="barn(outVertical)">
                                          <p:cBhvr>
                                            <p:cTn id="22" dur="500"/>
                                            <p:tgtEl>
                                              <p:spTgt spid="58"/>
                                            </p:tgtEl>
                                          </p:cBhvr>
                                        </p:animEffect>
                                      </p:childTnLst>
                                    </p:cTn>
                                  </p:par>
                                </p:childTnLst>
                              </p:cTn>
                            </p:par>
                            <p:par>
                              <p:cTn id="23" fill="hold">
                                <p:stCondLst>
                                  <p:cond delay="1500"/>
                                </p:stCondLst>
                                <p:childTnLst>
                                  <p:par>
                                    <p:cTn id="24" presetID="2" presetClass="entr" presetSubtype="9" fill="hold" grpId="0" nodeType="afterEffect">
                                      <p:stCondLst>
                                        <p:cond delay="0"/>
                                      </p:stCondLst>
                                      <p:iterate type="lt">
                                        <p:tmPct val="15000"/>
                                      </p:iterate>
                                      <p:childTnLst>
                                        <p:set>
                                          <p:cBhvr>
                                            <p:cTn id="25" dur="1" fill="hold">
                                              <p:stCondLst>
                                                <p:cond delay="0"/>
                                              </p:stCondLst>
                                            </p:cTn>
                                            <p:tgtEl>
                                              <p:spTgt spid="81"/>
                                            </p:tgtEl>
                                            <p:attrNameLst>
                                              <p:attrName>style.visibility</p:attrName>
                                            </p:attrNameLst>
                                          </p:cBhvr>
                                          <p:to>
                                            <p:strVal val="visible"/>
                                          </p:to>
                                        </p:set>
                                        <p:anim calcmode="lin" valueType="num">
                                          <p:cBhvr additive="base">
                                            <p:cTn id="26" dur="500" fill="hold"/>
                                            <p:tgtEl>
                                              <p:spTgt spid="81"/>
                                            </p:tgtEl>
                                            <p:attrNameLst>
                                              <p:attrName>ppt_x</p:attrName>
                                            </p:attrNameLst>
                                          </p:cBhvr>
                                          <p:tavLst>
                                            <p:tav tm="0">
                                              <p:val>
                                                <p:strVal val="0-#ppt_w/2"/>
                                              </p:val>
                                            </p:tav>
                                            <p:tav tm="100000">
                                              <p:val>
                                                <p:strVal val="#ppt_x"/>
                                              </p:val>
                                            </p:tav>
                                          </p:tavLst>
                                        </p:anim>
                                        <p:anim calcmode="lin" valueType="num">
                                          <p:cBhvr additive="base">
                                            <p:cTn id="27" dur="500" fill="hold"/>
                                            <p:tgtEl>
                                              <p:spTgt spid="81"/>
                                            </p:tgtEl>
                                            <p:attrNameLst>
                                              <p:attrName>ppt_y</p:attrName>
                                            </p:attrNameLst>
                                          </p:cBhvr>
                                          <p:tavLst>
                                            <p:tav tm="0">
                                              <p:val>
                                                <p:strVal val="0-#ppt_h/2"/>
                                              </p:val>
                                            </p:tav>
                                            <p:tav tm="100000">
                                              <p:val>
                                                <p:strVal val="#ppt_y"/>
                                              </p:val>
                                            </p:tav>
                                          </p:tavLst>
                                        </p:anim>
                                      </p:childTnLst>
                                    </p:cTn>
                                  </p:par>
                                  <p:par>
                                    <p:cTn id="28" presetID="2" presetClass="entr" presetSubtype="12" accel="40000" fill="hold" grpId="0" nodeType="withEffect" p14:presetBounceEnd="40000">
                                      <p:stCondLst>
                                        <p:cond delay="0"/>
                                      </p:stCondLst>
                                      <p:childTnLst>
                                        <p:set>
                                          <p:cBhvr>
                                            <p:cTn id="29" dur="1" fill="hold">
                                              <p:stCondLst>
                                                <p:cond delay="0"/>
                                              </p:stCondLst>
                                            </p:cTn>
                                            <p:tgtEl>
                                              <p:spTgt spid="93"/>
                                            </p:tgtEl>
                                            <p:attrNameLst>
                                              <p:attrName>style.visibility</p:attrName>
                                            </p:attrNameLst>
                                          </p:cBhvr>
                                          <p:to>
                                            <p:strVal val="visible"/>
                                          </p:to>
                                        </p:set>
                                        <p:anim calcmode="lin" valueType="num" p14:bounceEnd="40000">
                                          <p:cBhvr additive="base">
                                            <p:cTn id="30" dur="1250" fill="hold"/>
                                            <p:tgtEl>
                                              <p:spTgt spid="93"/>
                                            </p:tgtEl>
                                            <p:attrNameLst>
                                              <p:attrName>ppt_x</p:attrName>
                                            </p:attrNameLst>
                                          </p:cBhvr>
                                          <p:tavLst>
                                            <p:tav tm="0">
                                              <p:val>
                                                <p:strVal val="0-#ppt_w/2"/>
                                              </p:val>
                                            </p:tav>
                                            <p:tav tm="100000">
                                              <p:val>
                                                <p:strVal val="#ppt_x"/>
                                              </p:val>
                                            </p:tav>
                                          </p:tavLst>
                                        </p:anim>
                                        <p:anim calcmode="lin" valueType="num" p14:bounceEnd="40000">
                                          <p:cBhvr additive="base">
                                            <p:cTn id="31" dur="1250" fill="hold"/>
                                            <p:tgtEl>
                                              <p:spTgt spid="93"/>
                                            </p:tgtEl>
                                            <p:attrNameLst>
                                              <p:attrName>ppt_y</p:attrName>
                                            </p:attrNameLst>
                                          </p:cBhvr>
                                          <p:tavLst>
                                            <p:tav tm="0">
                                              <p:val>
                                                <p:strVal val="1+#ppt_h/2"/>
                                              </p:val>
                                            </p:tav>
                                            <p:tav tm="100000">
                                              <p:val>
                                                <p:strVal val="#ppt_y"/>
                                              </p:val>
                                            </p:tav>
                                          </p:tavLst>
                                        </p:anim>
                                      </p:childTnLst>
                                    </p:cTn>
                                  </p:par>
                                  <p:par>
                                    <p:cTn id="32" presetID="2" presetClass="entr" presetSubtype="12" accel="40000" fill="hold" grpId="0" nodeType="withEffect" p14:presetBounceEnd="40000">
                                      <p:stCondLst>
                                        <p:cond delay="0"/>
                                      </p:stCondLst>
                                      <p:childTnLst>
                                        <p:set>
                                          <p:cBhvr>
                                            <p:cTn id="33" dur="1" fill="hold">
                                              <p:stCondLst>
                                                <p:cond delay="0"/>
                                              </p:stCondLst>
                                            </p:cTn>
                                            <p:tgtEl>
                                              <p:spTgt spid="60"/>
                                            </p:tgtEl>
                                            <p:attrNameLst>
                                              <p:attrName>style.visibility</p:attrName>
                                            </p:attrNameLst>
                                          </p:cBhvr>
                                          <p:to>
                                            <p:strVal val="visible"/>
                                          </p:to>
                                        </p:set>
                                        <p:anim calcmode="lin" valueType="num" p14:bounceEnd="40000">
                                          <p:cBhvr additive="base">
                                            <p:cTn id="34" dur="1250" fill="hold"/>
                                            <p:tgtEl>
                                              <p:spTgt spid="60"/>
                                            </p:tgtEl>
                                            <p:attrNameLst>
                                              <p:attrName>ppt_x</p:attrName>
                                            </p:attrNameLst>
                                          </p:cBhvr>
                                          <p:tavLst>
                                            <p:tav tm="0">
                                              <p:val>
                                                <p:strVal val="0-#ppt_w/2"/>
                                              </p:val>
                                            </p:tav>
                                            <p:tav tm="100000">
                                              <p:val>
                                                <p:strVal val="#ppt_x"/>
                                              </p:val>
                                            </p:tav>
                                          </p:tavLst>
                                        </p:anim>
                                        <p:anim calcmode="lin" valueType="num" p14:bounceEnd="40000">
                                          <p:cBhvr additive="base">
                                            <p:cTn id="35" dur="1250" fill="hold"/>
                                            <p:tgtEl>
                                              <p:spTgt spid="60"/>
                                            </p:tgtEl>
                                            <p:attrNameLst>
                                              <p:attrName>ppt_y</p:attrName>
                                            </p:attrNameLst>
                                          </p:cBhvr>
                                          <p:tavLst>
                                            <p:tav tm="0">
                                              <p:val>
                                                <p:strVal val="1+#ppt_h/2"/>
                                              </p:val>
                                            </p:tav>
                                            <p:tav tm="100000">
                                              <p:val>
                                                <p:strVal val="#ppt_y"/>
                                              </p:val>
                                            </p:tav>
                                          </p:tavLst>
                                        </p:anim>
                                      </p:childTnLst>
                                    </p:cTn>
                                  </p:par>
                                  <p:par>
                                    <p:cTn id="36" presetID="2" presetClass="entr" presetSubtype="12" accel="40000" fill="hold" grpId="0" nodeType="withEffect" p14:presetBounceEnd="40000">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14:bounceEnd="40000">
                                          <p:cBhvr additive="base">
                                            <p:cTn id="38" dur="1250" fill="hold"/>
                                            <p:tgtEl>
                                              <p:spTgt spid="61"/>
                                            </p:tgtEl>
                                            <p:attrNameLst>
                                              <p:attrName>ppt_x</p:attrName>
                                            </p:attrNameLst>
                                          </p:cBhvr>
                                          <p:tavLst>
                                            <p:tav tm="0">
                                              <p:val>
                                                <p:strVal val="0-#ppt_w/2"/>
                                              </p:val>
                                            </p:tav>
                                            <p:tav tm="100000">
                                              <p:val>
                                                <p:strVal val="#ppt_x"/>
                                              </p:val>
                                            </p:tav>
                                          </p:tavLst>
                                        </p:anim>
                                        <p:anim calcmode="lin" valueType="num" p14:bounceEnd="40000">
                                          <p:cBhvr additive="base">
                                            <p:cTn id="39" dur="1250" fill="hold"/>
                                            <p:tgtEl>
                                              <p:spTgt spid="61"/>
                                            </p:tgtEl>
                                            <p:attrNameLst>
                                              <p:attrName>ppt_y</p:attrName>
                                            </p:attrNameLst>
                                          </p:cBhvr>
                                          <p:tavLst>
                                            <p:tav tm="0">
                                              <p:val>
                                                <p:strVal val="1+#ppt_h/2"/>
                                              </p:val>
                                            </p:tav>
                                            <p:tav tm="100000">
                                              <p:val>
                                                <p:strVal val="#ppt_y"/>
                                              </p:val>
                                            </p:tav>
                                          </p:tavLst>
                                        </p:anim>
                                      </p:childTnLst>
                                    </p:cTn>
                                  </p:par>
                                  <p:par>
                                    <p:cTn id="40" presetID="2" presetClass="entr" presetSubtype="12" accel="40000" fill="hold" nodeType="withEffect" p14:presetBounceEnd="40000">
                                      <p:stCondLst>
                                        <p:cond delay="0"/>
                                      </p:stCondLst>
                                      <p:childTnLst>
                                        <p:set>
                                          <p:cBhvr>
                                            <p:cTn id="41" dur="1" fill="hold">
                                              <p:stCondLst>
                                                <p:cond delay="0"/>
                                              </p:stCondLst>
                                            </p:cTn>
                                            <p:tgtEl>
                                              <p:spTgt spid="65"/>
                                            </p:tgtEl>
                                            <p:attrNameLst>
                                              <p:attrName>style.visibility</p:attrName>
                                            </p:attrNameLst>
                                          </p:cBhvr>
                                          <p:to>
                                            <p:strVal val="visible"/>
                                          </p:to>
                                        </p:set>
                                        <p:anim calcmode="lin" valueType="num" p14:bounceEnd="40000">
                                          <p:cBhvr additive="base">
                                            <p:cTn id="42" dur="1250" fill="hold"/>
                                            <p:tgtEl>
                                              <p:spTgt spid="65"/>
                                            </p:tgtEl>
                                            <p:attrNameLst>
                                              <p:attrName>ppt_x</p:attrName>
                                            </p:attrNameLst>
                                          </p:cBhvr>
                                          <p:tavLst>
                                            <p:tav tm="0">
                                              <p:val>
                                                <p:strVal val="0-#ppt_w/2"/>
                                              </p:val>
                                            </p:tav>
                                            <p:tav tm="100000">
                                              <p:val>
                                                <p:strVal val="#ppt_x"/>
                                              </p:val>
                                            </p:tav>
                                          </p:tavLst>
                                        </p:anim>
                                        <p:anim calcmode="lin" valueType="num" p14:bounceEnd="40000">
                                          <p:cBhvr additive="base">
                                            <p:cTn id="43" dur="1250" fill="hold"/>
                                            <p:tgtEl>
                                              <p:spTgt spid="65"/>
                                            </p:tgtEl>
                                            <p:attrNameLst>
                                              <p:attrName>ppt_y</p:attrName>
                                            </p:attrNameLst>
                                          </p:cBhvr>
                                          <p:tavLst>
                                            <p:tav tm="0">
                                              <p:val>
                                                <p:strVal val="1+#ppt_h/2"/>
                                              </p:val>
                                            </p:tav>
                                            <p:tav tm="100000">
                                              <p:val>
                                                <p:strVal val="#ppt_y"/>
                                              </p:val>
                                            </p:tav>
                                          </p:tavLst>
                                        </p:anim>
                                      </p:childTnLst>
                                    </p:cTn>
                                  </p:par>
                                  <p:par>
                                    <p:cTn id="44" presetID="2" presetClass="entr" presetSubtype="12" accel="40000" fill="hold" grpId="0" nodeType="withEffect" p14:presetBounceEnd="40000">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14:bounceEnd="40000">
                                          <p:cBhvr additive="base">
                                            <p:cTn id="46" dur="1250" fill="hold"/>
                                            <p:tgtEl>
                                              <p:spTgt spid="71"/>
                                            </p:tgtEl>
                                            <p:attrNameLst>
                                              <p:attrName>ppt_x</p:attrName>
                                            </p:attrNameLst>
                                          </p:cBhvr>
                                          <p:tavLst>
                                            <p:tav tm="0">
                                              <p:val>
                                                <p:strVal val="0-#ppt_w/2"/>
                                              </p:val>
                                            </p:tav>
                                            <p:tav tm="100000">
                                              <p:val>
                                                <p:strVal val="#ppt_x"/>
                                              </p:val>
                                            </p:tav>
                                          </p:tavLst>
                                        </p:anim>
                                        <p:anim calcmode="lin" valueType="num" p14:bounceEnd="40000">
                                          <p:cBhvr additive="base">
                                            <p:cTn id="47" dur="1250" fill="hold"/>
                                            <p:tgtEl>
                                              <p:spTgt spid="71"/>
                                            </p:tgtEl>
                                            <p:attrNameLst>
                                              <p:attrName>ppt_y</p:attrName>
                                            </p:attrNameLst>
                                          </p:cBhvr>
                                          <p:tavLst>
                                            <p:tav tm="0">
                                              <p:val>
                                                <p:strVal val="1+#ppt_h/2"/>
                                              </p:val>
                                            </p:tav>
                                            <p:tav tm="100000">
                                              <p:val>
                                                <p:strVal val="#ppt_y"/>
                                              </p:val>
                                            </p:tav>
                                          </p:tavLst>
                                        </p:anim>
                                      </p:childTnLst>
                                    </p:cTn>
                                  </p:par>
                                  <p:par>
                                    <p:cTn id="48" presetID="2" presetClass="entr" presetSubtype="12" accel="40000" fill="hold" nodeType="withEffect" p14:presetBounceEnd="40000">
                                      <p:stCondLst>
                                        <p:cond delay="0"/>
                                      </p:stCondLst>
                                      <p:childTnLst>
                                        <p:set>
                                          <p:cBhvr>
                                            <p:cTn id="49" dur="1" fill="hold">
                                              <p:stCondLst>
                                                <p:cond delay="0"/>
                                              </p:stCondLst>
                                            </p:cTn>
                                            <p:tgtEl>
                                              <p:spTgt spid="72"/>
                                            </p:tgtEl>
                                            <p:attrNameLst>
                                              <p:attrName>style.visibility</p:attrName>
                                            </p:attrNameLst>
                                          </p:cBhvr>
                                          <p:to>
                                            <p:strVal val="visible"/>
                                          </p:to>
                                        </p:set>
                                        <p:anim calcmode="lin" valueType="num" p14:bounceEnd="40000">
                                          <p:cBhvr additive="base">
                                            <p:cTn id="50" dur="1250" fill="hold"/>
                                            <p:tgtEl>
                                              <p:spTgt spid="72"/>
                                            </p:tgtEl>
                                            <p:attrNameLst>
                                              <p:attrName>ppt_x</p:attrName>
                                            </p:attrNameLst>
                                          </p:cBhvr>
                                          <p:tavLst>
                                            <p:tav tm="0">
                                              <p:val>
                                                <p:strVal val="0-#ppt_w/2"/>
                                              </p:val>
                                            </p:tav>
                                            <p:tav tm="100000">
                                              <p:val>
                                                <p:strVal val="#ppt_x"/>
                                              </p:val>
                                            </p:tav>
                                          </p:tavLst>
                                        </p:anim>
                                        <p:anim calcmode="lin" valueType="num" p14:bounceEnd="40000">
                                          <p:cBhvr additive="base">
                                            <p:cTn id="51" dur="1250" fill="hold"/>
                                            <p:tgtEl>
                                              <p:spTgt spid="72"/>
                                            </p:tgtEl>
                                            <p:attrNameLst>
                                              <p:attrName>ppt_y</p:attrName>
                                            </p:attrNameLst>
                                          </p:cBhvr>
                                          <p:tavLst>
                                            <p:tav tm="0">
                                              <p:val>
                                                <p:strVal val="1+#ppt_h/2"/>
                                              </p:val>
                                            </p:tav>
                                            <p:tav tm="100000">
                                              <p:val>
                                                <p:strVal val="#ppt_y"/>
                                              </p:val>
                                            </p:tav>
                                          </p:tavLst>
                                        </p:anim>
                                      </p:childTnLst>
                                    </p:cTn>
                                  </p:par>
                                  <p:par>
                                    <p:cTn id="52" presetID="2" presetClass="entr" presetSubtype="12" accel="40000" fill="hold" grpId="0" nodeType="withEffect" p14:presetBounceEnd="40000">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14:bounceEnd="40000">
                                          <p:cBhvr additive="base">
                                            <p:cTn id="54" dur="1250" fill="hold"/>
                                            <p:tgtEl>
                                              <p:spTgt spid="75"/>
                                            </p:tgtEl>
                                            <p:attrNameLst>
                                              <p:attrName>ppt_x</p:attrName>
                                            </p:attrNameLst>
                                          </p:cBhvr>
                                          <p:tavLst>
                                            <p:tav tm="0">
                                              <p:val>
                                                <p:strVal val="0-#ppt_w/2"/>
                                              </p:val>
                                            </p:tav>
                                            <p:tav tm="100000">
                                              <p:val>
                                                <p:strVal val="#ppt_x"/>
                                              </p:val>
                                            </p:tav>
                                          </p:tavLst>
                                        </p:anim>
                                        <p:anim calcmode="lin" valueType="num" p14:bounceEnd="40000">
                                          <p:cBhvr additive="base">
                                            <p:cTn id="55" dur="1250" fill="hold"/>
                                            <p:tgtEl>
                                              <p:spTgt spid="75"/>
                                            </p:tgtEl>
                                            <p:attrNameLst>
                                              <p:attrName>ppt_y</p:attrName>
                                            </p:attrNameLst>
                                          </p:cBhvr>
                                          <p:tavLst>
                                            <p:tav tm="0">
                                              <p:val>
                                                <p:strVal val="1+#ppt_h/2"/>
                                              </p:val>
                                            </p:tav>
                                            <p:tav tm="100000">
                                              <p:val>
                                                <p:strVal val="#ppt_y"/>
                                              </p:val>
                                            </p:tav>
                                          </p:tavLst>
                                        </p:anim>
                                      </p:childTnLst>
                                    </p:cTn>
                                  </p:par>
                                  <p:par>
                                    <p:cTn id="56" presetID="2" presetClass="entr" presetSubtype="12" accel="40000" fill="hold" nodeType="withEffect" p14:presetBounceEnd="40000">
                                      <p:stCondLst>
                                        <p:cond delay="0"/>
                                      </p:stCondLst>
                                      <p:childTnLst>
                                        <p:set>
                                          <p:cBhvr>
                                            <p:cTn id="57" dur="1" fill="hold">
                                              <p:stCondLst>
                                                <p:cond delay="0"/>
                                              </p:stCondLst>
                                            </p:cTn>
                                            <p:tgtEl>
                                              <p:spTgt spid="76"/>
                                            </p:tgtEl>
                                            <p:attrNameLst>
                                              <p:attrName>style.visibility</p:attrName>
                                            </p:attrNameLst>
                                          </p:cBhvr>
                                          <p:to>
                                            <p:strVal val="visible"/>
                                          </p:to>
                                        </p:set>
                                        <p:anim calcmode="lin" valueType="num" p14:bounceEnd="40000">
                                          <p:cBhvr additive="base">
                                            <p:cTn id="58" dur="1250" fill="hold"/>
                                            <p:tgtEl>
                                              <p:spTgt spid="76"/>
                                            </p:tgtEl>
                                            <p:attrNameLst>
                                              <p:attrName>ppt_x</p:attrName>
                                            </p:attrNameLst>
                                          </p:cBhvr>
                                          <p:tavLst>
                                            <p:tav tm="0">
                                              <p:val>
                                                <p:strVal val="0-#ppt_w/2"/>
                                              </p:val>
                                            </p:tav>
                                            <p:tav tm="100000">
                                              <p:val>
                                                <p:strVal val="#ppt_x"/>
                                              </p:val>
                                            </p:tav>
                                          </p:tavLst>
                                        </p:anim>
                                        <p:anim calcmode="lin" valueType="num" p14:bounceEnd="40000">
                                          <p:cBhvr additive="base">
                                            <p:cTn id="59" dur="1250" fill="hold"/>
                                            <p:tgtEl>
                                              <p:spTgt spid="76"/>
                                            </p:tgtEl>
                                            <p:attrNameLst>
                                              <p:attrName>ppt_y</p:attrName>
                                            </p:attrNameLst>
                                          </p:cBhvr>
                                          <p:tavLst>
                                            <p:tav tm="0">
                                              <p:val>
                                                <p:strVal val="1+#ppt_h/2"/>
                                              </p:val>
                                            </p:tav>
                                            <p:tav tm="100000">
                                              <p:val>
                                                <p:strVal val="#ppt_y"/>
                                              </p:val>
                                            </p:tav>
                                          </p:tavLst>
                                        </p:anim>
                                      </p:childTnLst>
                                    </p:cTn>
                                  </p:par>
                                  <p:par>
                                    <p:cTn id="60" presetID="2" presetClass="entr" presetSubtype="12" accel="40000" fill="hold" grpId="0" nodeType="withEffect" p14:presetBounceEnd="40000">
                                      <p:stCondLst>
                                        <p:cond delay="0"/>
                                      </p:stCondLst>
                                      <p:childTnLst>
                                        <p:set>
                                          <p:cBhvr>
                                            <p:cTn id="61" dur="1" fill="hold">
                                              <p:stCondLst>
                                                <p:cond delay="0"/>
                                              </p:stCondLst>
                                            </p:cTn>
                                            <p:tgtEl>
                                              <p:spTgt spid="80"/>
                                            </p:tgtEl>
                                            <p:attrNameLst>
                                              <p:attrName>style.visibility</p:attrName>
                                            </p:attrNameLst>
                                          </p:cBhvr>
                                          <p:to>
                                            <p:strVal val="visible"/>
                                          </p:to>
                                        </p:set>
                                        <p:anim calcmode="lin" valueType="num" p14:bounceEnd="40000">
                                          <p:cBhvr additive="base">
                                            <p:cTn id="62" dur="1250" fill="hold"/>
                                            <p:tgtEl>
                                              <p:spTgt spid="80"/>
                                            </p:tgtEl>
                                            <p:attrNameLst>
                                              <p:attrName>ppt_x</p:attrName>
                                            </p:attrNameLst>
                                          </p:cBhvr>
                                          <p:tavLst>
                                            <p:tav tm="0">
                                              <p:val>
                                                <p:strVal val="0-#ppt_w/2"/>
                                              </p:val>
                                            </p:tav>
                                            <p:tav tm="100000">
                                              <p:val>
                                                <p:strVal val="#ppt_x"/>
                                              </p:val>
                                            </p:tav>
                                          </p:tavLst>
                                        </p:anim>
                                        <p:anim calcmode="lin" valueType="num" p14:bounceEnd="40000">
                                          <p:cBhvr additive="base">
                                            <p:cTn id="63" dur="1250" fill="hold"/>
                                            <p:tgtEl>
                                              <p:spTgt spid="80"/>
                                            </p:tgtEl>
                                            <p:attrNameLst>
                                              <p:attrName>ppt_y</p:attrName>
                                            </p:attrNameLst>
                                          </p:cBhvr>
                                          <p:tavLst>
                                            <p:tav tm="0">
                                              <p:val>
                                                <p:strVal val="1+#ppt_h/2"/>
                                              </p:val>
                                            </p:tav>
                                            <p:tav tm="100000">
                                              <p:val>
                                                <p:strVal val="#ppt_y"/>
                                              </p:val>
                                            </p:tav>
                                          </p:tavLst>
                                        </p:anim>
                                      </p:childTnLst>
                                    </p:cTn>
                                  </p:par>
                                  <p:par>
                                    <p:cTn id="64" presetID="2" presetClass="entr" presetSubtype="12" accel="40000" fill="hold" grpId="0" nodeType="withEffect" p14:presetBounceEnd="40000">
                                      <p:stCondLst>
                                        <p:cond delay="0"/>
                                      </p:stCondLst>
                                      <p:childTnLst>
                                        <p:set>
                                          <p:cBhvr>
                                            <p:cTn id="65" dur="1" fill="hold">
                                              <p:stCondLst>
                                                <p:cond delay="0"/>
                                              </p:stCondLst>
                                            </p:cTn>
                                            <p:tgtEl>
                                              <p:spTgt spid="108"/>
                                            </p:tgtEl>
                                            <p:attrNameLst>
                                              <p:attrName>style.visibility</p:attrName>
                                            </p:attrNameLst>
                                          </p:cBhvr>
                                          <p:to>
                                            <p:strVal val="visible"/>
                                          </p:to>
                                        </p:set>
                                        <p:anim calcmode="lin" valueType="num" p14:bounceEnd="40000">
                                          <p:cBhvr additive="base">
                                            <p:cTn id="66" dur="1250" fill="hold"/>
                                            <p:tgtEl>
                                              <p:spTgt spid="108"/>
                                            </p:tgtEl>
                                            <p:attrNameLst>
                                              <p:attrName>ppt_x</p:attrName>
                                            </p:attrNameLst>
                                          </p:cBhvr>
                                          <p:tavLst>
                                            <p:tav tm="0">
                                              <p:val>
                                                <p:strVal val="0-#ppt_w/2"/>
                                              </p:val>
                                            </p:tav>
                                            <p:tav tm="100000">
                                              <p:val>
                                                <p:strVal val="#ppt_x"/>
                                              </p:val>
                                            </p:tav>
                                          </p:tavLst>
                                        </p:anim>
                                        <p:anim calcmode="lin" valueType="num" p14:bounceEnd="40000">
                                          <p:cBhvr additive="base">
                                            <p:cTn id="67" dur="1250" fill="hold"/>
                                            <p:tgtEl>
                                              <p:spTgt spid="108"/>
                                            </p:tgtEl>
                                            <p:attrNameLst>
                                              <p:attrName>ppt_y</p:attrName>
                                            </p:attrNameLst>
                                          </p:cBhvr>
                                          <p:tavLst>
                                            <p:tav tm="0">
                                              <p:val>
                                                <p:strVal val="1+#ppt_h/2"/>
                                              </p:val>
                                            </p:tav>
                                            <p:tav tm="100000">
                                              <p:val>
                                                <p:strVal val="#ppt_y"/>
                                              </p:val>
                                            </p:tav>
                                          </p:tavLst>
                                        </p:anim>
                                      </p:childTnLst>
                                    </p:cTn>
                                  </p:par>
                                  <p:par>
                                    <p:cTn id="68" presetID="2" presetClass="entr" presetSubtype="12" accel="40000" fill="hold" nodeType="withEffect" p14:presetBounceEnd="40000">
                                      <p:stCondLst>
                                        <p:cond delay="0"/>
                                      </p:stCondLst>
                                      <p:childTnLst>
                                        <p:set>
                                          <p:cBhvr>
                                            <p:cTn id="69" dur="1" fill="hold">
                                              <p:stCondLst>
                                                <p:cond delay="0"/>
                                              </p:stCondLst>
                                            </p:cTn>
                                            <p:tgtEl>
                                              <p:spTgt spid="104"/>
                                            </p:tgtEl>
                                            <p:attrNameLst>
                                              <p:attrName>style.visibility</p:attrName>
                                            </p:attrNameLst>
                                          </p:cBhvr>
                                          <p:to>
                                            <p:strVal val="visible"/>
                                          </p:to>
                                        </p:set>
                                        <p:anim calcmode="lin" valueType="num" p14:bounceEnd="40000">
                                          <p:cBhvr additive="base">
                                            <p:cTn id="70" dur="1250" fill="hold"/>
                                            <p:tgtEl>
                                              <p:spTgt spid="104"/>
                                            </p:tgtEl>
                                            <p:attrNameLst>
                                              <p:attrName>ppt_x</p:attrName>
                                            </p:attrNameLst>
                                          </p:cBhvr>
                                          <p:tavLst>
                                            <p:tav tm="0">
                                              <p:val>
                                                <p:strVal val="0-#ppt_w/2"/>
                                              </p:val>
                                            </p:tav>
                                            <p:tav tm="100000">
                                              <p:val>
                                                <p:strVal val="#ppt_x"/>
                                              </p:val>
                                            </p:tav>
                                          </p:tavLst>
                                        </p:anim>
                                        <p:anim calcmode="lin" valueType="num" p14:bounceEnd="40000">
                                          <p:cBhvr additive="base">
                                            <p:cTn id="71" dur="1250" fill="hold"/>
                                            <p:tgtEl>
                                              <p:spTgt spid="104"/>
                                            </p:tgtEl>
                                            <p:attrNameLst>
                                              <p:attrName>ppt_y</p:attrName>
                                            </p:attrNameLst>
                                          </p:cBhvr>
                                          <p:tavLst>
                                            <p:tav tm="0">
                                              <p:val>
                                                <p:strVal val="1+#ppt_h/2"/>
                                              </p:val>
                                            </p:tav>
                                            <p:tav tm="100000">
                                              <p:val>
                                                <p:strVal val="#ppt_y"/>
                                              </p:val>
                                            </p:tav>
                                          </p:tavLst>
                                        </p:anim>
                                      </p:childTnLst>
                                    </p:cTn>
                                  </p:par>
                                  <p:par>
                                    <p:cTn id="72" presetID="2" presetClass="entr" presetSubtype="12" accel="40000" fill="hold" grpId="0" nodeType="withEffect" p14:presetBounceEnd="40000">
                                      <p:stCondLst>
                                        <p:cond delay="0"/>
                                      </p:stCondLst>
                                      <p:childTnLst>
                                        <p:set>
                                          <p:cBhvr>
                                            <p:cTn id="73" dur="1" fill="hold">
                                              <p:stCondLst>
                                                <p:cond delay="0"/>
                                              </p:stCondLst>
                                            </p:cTn>
                                            <p:tgtEl>
                                              <p:spTgt spid="103"/>
                                            </p:tgtEl>
                                            <p:attrNameLst>
                                              <p:attrName>style.visibility</p:attrName>
                                            </p:attrNameLst>
                                          </p:cBhvr>
                                          <p:to>
                                            <p:strVal val="visible"/>
                                          </p:to>
                                        </p:set>
                                        <p:anim calcmode="lin" valueType="num" p14:bounceEnd="40000">
                                          <p:cBhvr additive="base">
                                            <p:cTn id="74" dur="1250" fill="hold"/>
                                            <p:tgtEl>
                                              <p:spTgt spid="103"/>
                                            </p:tgtEl>
                                            <p:attrNameLst>
                                              <p:attrName>ppt_x</p:attrName>
                                            </p:attrNameLst>
                                          </p:cBhvr>
                                          <p:tavLst>
                                            <p:tav tm="0">
                                              <p:val>
                                                <p:strVal val="0-#ppt_w/2"/>
                                              </p:val>
                                            </p:tav>
                                            <p:tav tm="100000">
                                              <p:val>
                                                <p:strVal val="#ppt_x"/>
                                              </p:val>
                                            </p:tav>
                                          </p:tavLst>
                                        </p:anim>
                                        <p:anim calcmode="lin" valueType="num" p14:bounceEnd="40000">
                                          <p:cBhvr additive="base">
                                            <p:cTn id="75" dur="1250" fill="hold"/>
                                            <p:tgtEl>
                                              <p:spTgt spid="103"/>
                                            </p:tgtEl>
                                            <p:attrNameLst>
                                              <p:attrName>ppt_y</p:attrName>
                                            </p:attrNameLst>
                                          </p:cBhvr>
                                          <p:tavLst>
                                            <p:tav tm="0">
                                              <p:val>
                                                <p:strVal val="1+#ppt_h/2"/>
                                              </p:val>
                                            </p:tav>
                                            <p:tav tm="100000">
                                              <p:val>
                                                <p:strVal val="#ppt_y"/>
                                              </p:val>
                                            </p:tav>
                                          </p:tavLst>
                                        </p:anim>
                                      </p:childTnLst>
                                    </p:cTn>
                                  </p:par>
                                  <p:par>
                                    <p:cTn id="76" presetID="2" presetClass="entr" presetSubtype="12" accel="40000" fill="hold" grpId="0" nodeType="withEffect" p14:presetBounceEnd="40000">
                                      <p:stCondLst>
                                        <p:cond delay="0"/>
                                      </p:stCondLst>
                                      <p:childTnLst>
                                        <p:set>
                                          <p:cBhvr>
                                            <p:cTn id="77" dur="1" fill="hold">
                                              <p:stCondLst>
                                                <p:cond delay="0"/>
                                              </p:stCondLst>
                                            </p:cTn>
                                            <p:tgtEl>
                                              <p:spTgt spid="107"/>
                                            </p:tgtEl>
                                            <p:attrNameLst>
                                              <p:attrName>style.visibility</p:attrName>
                                            </p:attrNameLst>
                                          </p:cBhvr>
                                          <p:to>
                                            <p:strVal val="visible"/>
                                          </p:to>
                                        </p:set>
                                        <p:anim calcmode="lin" valueType="num" p14:bounceEnd="40000">
                                          <p:cBhvr additive="base">
                                            <p:cTn id="78" dur="1250" fill="hold"/>
                                            <p:tgtEl>
                                              <p:spTgt spid="107"/>
                                            </p:tgtEl>
                                            <p:attrNameLst>
                                              <p:attrName>ppt_x</p:attrName>
                                            </p:attrNameLst>
                                          </p:cBhvr>
                                          <p:tavLst>
                                            <p:tav tm="0">
                                              <p:val>
                                                <p:strVal val="0-#ppt_w/2"/>
                                              </p:val>
                                            </p:tav>
                                            <p:tav tm="100000">
                                              <p:val>
                                                <p:strVal val="#ppt_x"/>
                                              </p:val>
                                            </p:tav>
                                          </p:tavLst>
                                        </p:anim>
                                        <p:anim calcmode="lin" valueType="num" p14:bounceEnd="40000">
                                          <p:cBhvr additive="base">
                                            <p:cTn id="79" dur="1250" fill="hold"/>
                                            <p:tgtEl>
                                              <p:spTgt spid="107"/>
                                            </p:tgtEl>
                                            <p:attrNameLst>
                                              <p:attrName>ppt_y</p:attrName>
                                            </p:attrNameLst>
                                          </p:cBhvr>
                                          <p:tavLst>
                                            <p:tav tm="0">
                                              <p:val>
                                                <p:strVal val="1+#ppt_h/2"/>
                                              </p:val>
                                            </p:tav>
                                            <p:tav tm="100000">
                                              <p:val>
                                                <p:strVal val="#ppt_y"/>
                                              </p:val>
                                            </p:tav>
                                          </p:tavLst>
                                        </p:anim>
                                      </p:childTnLst>
                                    </p:cTn>
                                  </p:par>
                                  <p:par>
                                    <p:cTn id="80" presetID="2" presetClass="entr" presetSubtype="12" accel="40000" fill="hold" grpId="0" nodeType="withEffect" p14:presetBounceEnd="40000">
                                      <p:stCondLst>
                                        <p:cond delay="0"/>
                                      </p:stCondLst>
                                      <p:childTnLst>
                                        <p:set>
                                          <p:cBhvr>
                                            <p:cTn id="81" dur="1" fill="hold">
                                              <p:stCondLst>
                                                <p:cond delay="0"/>
                                              </p:stCondLst>
                                            </p:cTn>
                                            <p:tgtEl>
                                              <p:spTgt spid="57"/>
                                            </p:tgtEl>
                                            <p:attrNameLst>
                                              <p:attrName>style.visibility</p:attrName>
                                            </p:attrNameLst>
                                          </p:cBhvr>
                                          <p:to>
                                            <p:strVal val="visible"/>
                                          </p:to>
                                        </p:set>
                                        <p:anim calcmode="lin" valueType="num" p14:bounceEnd="40000">
                                          <p:cBhvr additive="base">
                                            <p:cTn id="82" dur="1250" fill="hold"/>
                                            <p:tgtEl>
                                              <p:spTgt spid="57"/>
                                            </p:tgtEl>
                                            <p:attrNameLst>
                                              <p:attrName>ppt_x</p:attrName>
                                            </p:attrNameLst>
                                          </p:cBhvr>
                                          <p:tavLst>
                                            <p:tav tm="0">
                                              <p:val>
                                                <p:strVal val="0-#ppt_w/2"/>
                                              </p:val>
                                            </p:tav>
                                            <p:tav tm="100000">
                                              <p:val>
                                                <p:strVal val="#ppt_x"/>
                                              </p:val>
                                            </p:tav>
                                          </p:tavLst>
                                        </p:anim>
                                        <p:anim calcmode="lin" valueType="num" p14:bounceEnd="40000">
                                          <p:cBhvr additive="base">
                                            <p:cTn id="83" dur="1250" fill="hold"/>
                                            <p:tgtEl>
                                              <p:spTgt spid="57"/>
                                            </p:tgtEl>
                                            <p:attrNameLst>
                                              <p:attrName>ppt_y</p:attrName>
                                            </p:attrNameLst>
                                          </p:cBhvr>
                                          <p:tavLst>
                                            <p:tav tm="0">
                                              <p:val>
                                                <p:strVal val="1+#ppt_h/2"/>
                                              </p:val>
                                            </p:tav>
                                            <p:tav tm="100000">
                                              <p:val>
                                                <p:strVal val="#ppt_y"/>
                                              </p:val>
                                            </p:tav>
                                          </p:tavLst>
                                        </p:anim>
                                      </p:childTnLst>
                                    </p:cTn>
                                  </p:par>
                                  <p:par>
                                    <p:cTn id="84" presetID="2" presetClass="entr" presetSubtype="12" accel="40000" fill="hold" grpId="0" nodeType="withEffect" p14:presetBounceEnd="40000">
                                      <p:stCondLst>
                                        <p:cond delay="0"/>
                                      </p:stCondLst>
                                      <p:childTnLst>
                                        <p:set>
                                          <p:cBhvr>
                                            <p:cTn id="85" dur="1" fill="hold">
                                              <p:stCondLst>
                                                <p:cond delay="0"/>
                                              </p:stCondLst>
                                            </p:cTn>
                                            <p:tgtEl>
                                              <p:spTgt spid="40"/>
                                            </p:tgtEl>
                                            <p:attrNameLst>
                                              <p:attrName>style.visibility</p:attrName>
                                            </p:attrNameLst>
                                          </p:cBhvr>
                                          <p:to>
                                            <p:strVal val="visible"/>
                                          </p:to>
                                        </p:set>
                                        <p:anim calcmode="lin" valueType="num" p14:bounceEnd="40000">
                                          <p:cBhvr additive="base">
                                            <p:cTn id="86" dur="1250" fill="hold"/>
                                            <p:tgtEl>
                                              <p:spTgt spid="40"/>
                                            </p:tgtEl>
                                            <p:attrNameLst>
                                              <p:attrName>ppt_x</p:attrName>
                                            </p:attrNameLst>
                                          </p:cBhvr>
                                          <p:tavLst>
                                            <p:tav tm="0">
                                              <p:val>
                                                <p:strVal val="0-#ppt_w/2"/>
                                              </p:val>
                                            </p:tav>
                                            <p:tav tm="100000">
                                              <p:val>
                                                <p:strVal val="#ppt_x"/>
                                              </p:val>
                                            </p:tav>
                                          </p:tavLst>
                                        </p:anim>
                                        <p:anim calcmode="lin" valueType="num" p14:bounceEnd="40000">
                                          <p:cBhvr additive="base">
                                            <p:cTn id="87" dur="1250" fill="hold"/>
                                            <p:tgtEl>
                                              <p:spTgt spid="40"/>
                                            </p:tgtEl>
                                            <p:attrNameLst>
                                              <p:attrName>ppt_y</p:attrName>
                                            </p:attrNameLst>
                                          </p:cBhvr>
                                          <p:tavLst>
                                            <p:tav tm="0">
                                              <p:val>
                                                <p:strVal val="1+#ppt_h/2"/>
                                              </p:val>
                                            </p:tav>
                                            <p:tav tm="100000">
                                              <p:val>
                                                <p:strVal val="#ppt_y"/>
                                              </p:val>
                                            </p:tav>
                                          </p:tavLst>
                                        </p:anim>
                                      </p:childTnLst>
                                    </p:cTn>
                                  </p:par>
                                  <p:par>
                                    <p:cTn id="88" presetID="2" presetClass="entr" presetSubtype="12" accel="40000" fill="hold" grpId="0" nodeType="withEffect" p14:presetBounceEnd="40000">
                                      <p:stCondLst>
                                        <p:cond delay="0"/>
                                      </p:stCondLst>
                                      <p:childTnLst>
                                        <p:set>
                                          <p:cBhvr>
                                            <p:cTn id="89" dur="1" fill="hold">
                                              <p:stCondLst>
                                                <p:cond delay="0"/>
                                              </p:stCondLst>
                                            </p:cTn>
                                            <p:tgtEl>
                                              <p:spTgt spid="41"/>
                                            </p:tgtEl>
                                            <p:attrNameLst>
                                              <p:attrName>style.visibility</p:attrName>
                                            </p:attrNameLst>
                                          </p:cBhvr>
                                          <p:to>
                                            <p:strVal val="visible"/>
                                          </p:to>
                                        </p:set>
                                        <p:anim calcmode="lin" valueType="num" p14:bounceEnd="40000">
                                          <p:cBhvr additive="base">
                                            <p:cTn id="90" dur="1250" fill="hold"/>
                                            <p:tgtEl>
                                              <p:spTgt spid="41"/>
                                            </p:tgtEl>
                                            <p:attrNameLst>
                                              <p:attrName>ppt_x</p:attrName>
                                            </p:attrNameLst>
                                          </p:cBhvr>
                                          <p:tavLst>
                                            <p:tav tm="0">
                                              <p:val>
                                                <p:strVal val="0-#ppt_w/2"/>
                                              </p:val>
                                            </p:tav>
                                            <p:tav tm="100000">
                                              <p:val>
                                                <p:strVal val="#ppt_x"/>
                                              </p:val>
                                            </p:tav>
                                          </p:tavLst>
                                        </p:anim>
                                        <p:anim calcmode="lin" valueType="num" p14:bounceEnd="40000">
                                          <p:cBhvr additive="base">
                                            <p:cTn id="91" dur="1250" fill="hold"/>
                                            <p:tgtEl>
                                              <p:spTgt spid="41"/>
                                            </p:tgtEl>
                                            <p:attrNameLst>
                                              <p:attrName>ppt_y</p:attrName>
                                            </p:attrNameLst>
                                          </p:cBhvr>
                                          <p:tavLst>
                                            <p:tav tm="0">
                                              <p:val>
                                                <p:strVal val="1+#ppt_h/2"/>
                                              </p:val>
                                            </p:tav>
                                            <p:tav tm="100000">
                                              <p:val>
                                                <p:strVal val="#ppt_y"/>
                                              </p:val>
                                            </p:tav>
                                          </p:tavLst>
                                        </p:anim>
                                      </p:childTnLst>
                                    </p:cTn>
                                  </p:par>
                                  <p:par>
                                    <p:cTn id="92" presetID="2" presetClass="entr" presetSubtype="12" accel="40000" fill="hold" nodeType="withEffect" p14:presetBounceEnd="40000">
                                      <p:stCondLst>
                                        <p:cond delay="0"/>
                                      </p:stCondLst>
                                      <p:childTnLst>
                                        <p:set>
                                          <p:cBhvr>
                                            <p:cTn id="93" dur="1" fill="hold">
                                              <p:stCondLst>
                                                <p:cond delay="0"/>
                                              </p:stCondLst>
                                            </p:cTn>
                                            <p:tgtEl>
                                              <p:spTgt spid="45"/>
                                            </p:tgtEl>
                                            <p:attrNameLst>
                                              <p:attrName>style.visibility</p:attrName>
                                            </p:attrNameLst>
                                          </p:cBhvr>
                                          <p:to>
                                            <p:strVal val="visible"/>
                                          </p:to>
                                        </p:set>
                                        <p:anim calcmode="lin" valueType="num" p14:bounceEnd="40000">
                                          <p:cBhvr additive="base">
                                            <p:cTn id="94" dur="1250" fill="hold"/>
                                            <p:tgtEl>
                                              <p:spTgt spid="45"/>
                                            </p:tgtEl>
                                            <p:attrNameLst>
                                              <p:attrName>ppt_x</p:attrName>
                                            </p:attrNameLst>
                                          </p:cBhvr>
                                          <p:tavLst>
                                            <p:tav tm="0">
                                              <p:val>
                                                <p:strVal val="0-#ppt_w/2"/>
                                              </p:val>
                                            </p:tav>
                                            <p:tav tm="100000">
                                              <p:val>
                                                <p:strVal val="#ppt_x"/>
                                              </p:val>
                                            </p:tav>
                                          </p:tavLst>
                                        </p:anim>
                                        <p:anim calcmode="lin" valueType="num" p14:bounceEnd="40000">
                                          <p:cBhvr additive="base">
                                            <p:cTn id="95" dur="1250" fill="hold"/>
                                            <p:tgtEl>
                                              <p:spTgt spid="45"/>
                                            </p:tgtEl>
                                            <p:attrNameLst>
                                              <p:attrName>ppt_y</p:attrName>
                                            </p:attrNameLst>
                                          </p:cBhvr>
                                          <p:tavLst>
                                            <p:tav tm="0">
                                              <p:val>
                                                <p:strVal val="1+#ppt_h/2"/>
                                              </p:val>
                                            </p:tav>
                                            <p:tav tm="100000">
                                              <p:val>
                                                <p:strVal val="#ppt_y"/>
                                              </p:val>
                                            </p:tav>
                                          </p:tavLst>
                                        </p:anim>
                                      </p:childTnLst>
                                    </p:cTn>
                                  </p:par>
                                  <p:par>
                                    <p:cTn id="96" presetID="2" presetClass="entr" presetSubtype="12" accel="40000" fill="hold" grpId="0" nodeType="withEffect" p14:presetBounceEnd="40000">
                                      <p:stCondLst>
                                        <p:cond delay="0"/>
                                      </p:stCondLst>
                                      <p:childTnLst>
                                        <p:set>
                                          <p:cBhvr>
                                            <p:cTn id="97" dur="1" fill="hold">
                                              <p:stCondLst>
                                                <p:cond delay="0"/>
                                              </p:stCondLst>
                                            </p:cTn>
                                            <p:tgtEl>
                                              <p:spTgt spid="48"/>
                                            </p:tgtEl>
                                            <p:attrNameLst>
                                              <p:attrName>style.visibility</p:attrName>
                                            </p:attrNameLst>
                                          </p:cBhvr>
                                          <p:to>
                                            <p:strVal val="visible"/>
                                          </p:to>
                                        </p:set>
                                        <p:anim calcmode="lin" valueType="num" p14:bounceEnd="40000">
                                          <p:cBhvr additive="base">
                                            <p:cTn id="98" dur="1250" fill="hold"/>
                                            <p:tgtEl>
                                              <p:spTgt spid="48"/>
                                            </p:tgtEl>
                                            <p:attrNameLst>
                                              <p:attrName>ppt_x</p:attrName>
                                            </p:attrNameLst>
                                          </p:cBhvr>
                                          <p:tavLst>
                                            <p:tav tm="0">
                                              <p:val>
                                                <p:strVal val="0-#ppt_w/2"/>
                                              </p:val>
                                            </p:tav>
                                            <p:tav tm="100000">
                                              <p:val>
                                                <p:strVal val="#ppt_x"/>
                                              </p:val>
                                            </p:tav>
                                          </p:tavLst>
                                        </p:anim>
                                        <p:anim calcmode="lin" valueType="num" p14:bounceEnd="40000">
                                          <p:cBhvr additive="base">
                                            <p:cTn id="99" dur="1250" fill="hold"/>
                                            <p:tgtEl>
                                              <p:spTgt spid="48"/>
                                            </p:tgtEl>
                                            <p:attrNameLst>
                                              <p:attrName>ppt_y</p:attrName>
                                            </p:attrNameLst>
                                          </p:cBhvr>
                                          <p:tavLst>
                                            <p:tav tm="0">
                                              <p:val>
                                                <p:strVal val="1+#ppt_h/2"/>
                                              </p:val>
                                            </p:tav>
                                            <p:tav tm="100000">
                                              <p:val>
                                                <p:strVal val="#ppt_y"/>
                                              </p:val>
                                            </p:tav>
                                          </p:tavLst>
                                        </p:anim>
                                      </p:childTnLst>
                                    </p:cTn>
                                  </p:par>
                                  <p:par>
                                    <p:cTn id="100" presetID="2" presetClass="entr" presetSubtype="12" accel="40000" fill="hold" grpId="0" nodeType="withEffect" p14:presetBounceEnd="40000">
                                      <p:stCondLst>
                                        <p:cond delay="0"/>
                                      </p:stCondLst>
                                      <p:childTnLst>
                                        <p:set>
                                          <p:cBhvr>
                                            <p:cTn id="101" dur="1" fill="hold">
                                              <p:stCondLst>
                                                <p:cond delay="0"/>
                                              </p:stCondLst>
                                            </p:cTn>
                                            <p:tgtEl>
                                              <p:spTgt spid="52"/>
                                            </p:tgtEl>
                                            <p:attrNameLst>
                                              <p:attrName>style.visibility</p:attrName>
                                            </p:attrNameLst>
                                          </p:cBhvr>
                                          <p:to>
                                            <p:strVal val="visible"/>
                                          </p:to>
                                        </p:set>
                                        <p:anim calcmode="lin" valueType="num" p14:bounceEnd="40000">
                                          <p:cBhvr additive="base">
                                            <p:cTn id="102" dur="1250" fill="hold"/>
                                            <p:tgtEl>
                                              <p:spTgt spid="52"/>
                                            </p:tgtEl>
                                            <p:attrNameLst>
                                              <p:attrName>ppt_x</p:attrName>
                                            </p:attrNameLst>
                                          </p:cBhvr>
                                          <p:tavLst>
                                            <p:tav tm="0">
                                              <p:val>
                                                <p:strVal val="0-#ppt_w/2"/>
                                              </p:val>
                                            </p:tav>
                                            <p:tav tm="100000">
                                              <p:val>
                                                <p:strVal val="#ppt_x"/>
                                              </p:val>
                                            </p:tav>
                                          </p:tavLst>
                                        </p:anim>
                                        <p:anim calcmode="lin" valueType="num" p14:bounceEnd="40000">
                                          <p:cBhvr additive="base">
                                            <p:cTn id="103" dur="1250" fill="hold"/>
                                            <p:tgtEl>
                                              <p:spTgt spid="52"/>
                                            </p:tgtEl>
                                            <p:attrNameLst>
                                              <p:attrName>ppt_y</p:attrName>
                                            </p:attrNameLst>
                                          </p:cBhvr>
                                          <p:tavLst>
                                            <p:tav tm="0">
                                              <p:val>
                                                <p:strVal val="1+#ppt_h/2"/>
                                              </p:val>
                                            </p:tav>
                                            <p:tav tm="100000">
                                              <p:val>
                                                <p:strVal val="#ppt_y"/>
                                              </p:val>
                                            </p:tav>
                                          </p:tavLst>
                                        </p:anim>
                                      </p:childTnLst>
                                    </p:cTn>
                                  </p:par>
                                  <p:par>
                                    <p:cTn id="104" presetID="2" presetClass="entr" presetSubtype="12" accel="40000" fill="hold" nodeType="withEffect" p14:presetBounceEnd="40000">
                                      <p:stCondLst>
                                        <p:cond delay="0"/>
                                      </p:stCondLst>
                                      <p:childTnLst>
                                        <p:set>
                                          <p:cBhvr>
                                            <p:cTn id="105" dur="1" fill="hold">
                                              <p:stCondLst>
                                                <p:cond delay="0"/>
                                              </p:stCondLst>
                                            </p:cTn>
                                            <p:tgtEl>
                                              <p:spTgt spid="53"/>
                                            </p:tgtEl>
                                            <p:attrNameLst>
                                              <p:attrName>style.visibility</p:attrName>
                                            </p:attrNameLst>
                                          </p:cBhvr>
                                          <p:to>
                                            <p:strVal val="visible"/>
                                          </p:to>
                                        </p:set>
                                        <p:anim calcmode="lin" valueType="num" p14:bounceEnd="40000">
                                          <p:cBhvr additive="base">
                                            <p:cTn id="106" dur="1250" fill="hold"/>
                                            <p:tgtEl>
                                              <p:spTgt spid="53"/>
                                            </p:tgtEl>
                                            <p:attrNameLst>
                                              <p:attrName>ppt_x</p:attrName>
                                            </p:attrNameLst>
                                          </p:cBhvr>
                                          <p:tavLst>
                                            <p:tav tm="0">
                                              <p:val>
                                                <p:strVal val="0-#ppt_w/2"/>
                                              </p:val>
                                            </p:tav>
                                            <p:tav tm="100000">
                                              <p:val>
                                                <p:strVal val="#ppt_x"/>
                                              </p:val>
                                            </p:tav>
                                          </p:tavLst>
                                        </p:anim>
                                        <p:anim calcmode="lin" valueType="num" p14:bounceEnd="40000">
                                          <p:cBhvr additive="base">
                                            <p:cTn id="107" dur="1250" fill="hold"/>
                                            <p:tgtEl>
                                              <p:spTgt spid="53"/>
                                            </p:tgtEl>
                                            <p:attrNameLst>
                                              <p:attrName>ppt_y</p:attrName>
                                            </p:attrNameLst>
                                          </p:cBhvr>
                                          <p:tavLst>
                                            <p:tav tm="0">
                                              <p:val>
                                                <p:strVal val="1+#ppt_h/2"/>
                                              </p:val>
                                            </p:tav>
                                            <p:tav tm="100000">
                                              <p:val>
                                                <p:strVal val="#ppt_y"/>
                                              </p:val>
                                            </p:tav>
                                          </p:tavLst>
                                        </p:anim>
                                      </p:childTnLst>
                                    </p:cTn>
                                  </p:par>
                                  <p:par>
                                    <p:cTn id="108" presetID="2" presetClass="entr" presetSubtype="12" accel="40000" fill="hold" grpId="0" nodeType="withEffect" p14:presetBounceEnd="40000">
                                      <p:stCondLst>
                                        <p:cond delay="0"/>
                                      </p:stCondLst>
                                      <p:childTnLst>
                                        <p:set>
                                          <p:cBhvr>
                                            <p:cTn id="109" dur="1" fill="hold">
                                              <p:stCondLst>
                                                <p:cond delay="0"/>
                                              </p:stCondLst>
                                            </p:cTn>
                                            <p:tgtEl>
                                              <p:spTgt spid="56"/>
                                            </p:tgtEl>
                                            <p:attrNameLst>
                                              <p:attrName>style.visibility</p:attrName>
                                            </p:attrNameLst>
                                          </p:cBhvr>
                                          <p:to>
                                            <p:strVal val="visible"/>
                                          </p:to>
                                        </p:set>
                                        <p:anim calcmode="lin" valueType="num" p14:bounceEnd="40000">
                                          <p:cBhvr additive="base">
                                            <p:cTn id="110" dur="1250" fill="hold"/>
                                            <p:tgtEl>
                                              <p:spTgt spid="56"/>
                                            </p:tgtEl>
                                            <p:attrNameLst>
                                              <p:attrName>ppt_x</p:attrName>
                                            </p:attrNameLst>
                                          </p:cBhvr>
                                          <p:tavLst>
                                            <p:tav tm="0">
                                              <p:val>
                                                <p:strVal val="0-#ppt_w/2"/>
                                              </p:val>
                                            </p:tav>
                                            <p:tav tm="100000">
                                              <p:val>
                                                <p:strVal val="#ppt_x"/>
                                              </p:val>
                                            </p:tav>
                                          </p:tavLst>
                                        </p:anim>
                                        <p:anim calcmode="lin" valueType="num" p14:bounceEnd="40000">
                                          <p:cBhvr additive="base">
                                            <p:cTn id="111" dur="1250" fill="hold"/>
                                            <p:tgtEl>
                                              <p:spTgt spid="56"/>
                                            </p:tgtEl>
                                            <p:attrNameLst>
                                              <p:attrName>ppt_y</p:attrName>
                                            </p:attrNameLst>
                                          </p:cBhvr>
                                          <p:tavLst>
                                            <p:tav tm="0">
                                              <p:val>
                                                <p:strVal val="1+#ppt_h/2"/>
                                              </p:val>
                                            </p:tav>
                                            <p:tav tm="100000">
                                              <p:val>
                                                <p:strVal val="#ppt_y"/>
                                              </p:val>
                                            </p:tav>
                                          </p:tavLst>
                                        </p:anim>
                                      </p:childTnLst>
                                    </p:cTn>
                                  </p:par>
                                  <p:par>
                                    <p:cTn id="112" presetID="2" presetClass="entr" presetSubtype="12" accel="40000" fill="hold" grpId="0" nodeType="withEffect" p14:presetBounceEnd="40000">
                                      <p:stCondLst>
                                        <p:cond delay="0"/>
                                      </p:stCondLst>
                                      <p:childTnLst>
                                        <p:set>
                                          <p:cBhvr>
                                            <p:cTn id="113" dur="1" fill="hold">
                                              <p:stCondLst>
                                                <p:cond delay="0"/>
                                              </p:stCondLst>
                                            </p:cTn>
                                            <p:tgtEl>
                                              <p:spTgt spid="82"/>
                                            </p:tgtEl>
                                            <p:attrNameLst>
                                              <p:attrName>style.visibility</p:attrName>
                                            </p:attrNameLst>
                                          </p:cBhvr>
                                          <p:to>
                                            <p:strVal val="visible"/>
                                          </p:to>
                                        </p:set>
                                        <p:anim calcmode="lin" valueType="num" p14:bounceEnd="40000">
                                          <p:cBhvr additive="base">
                                            <p:cTn id="114" dur="1250" fill="hold"/>
                                            <p:tgtEl>
                                              <p:spTgt spid="82"/>
                                            </p:tgtEl>
                                            <p:attrNameLst>
                                              <p:attrName>ppt_x</p:attrName>
                                            </p:attrNameLst>
                                          </p:cBhvr>
                                          <p:tavLst>
                                            <p:tav tm="0">
                                              <p:val>
                                                <p:strVal val="0-#ppt_w/2"/>
                                              </p:val>
                                            </p:tav>
                                            <p:tav tm="100000">
                                              <p:val>
                                                <p:strVal val="#ppt_x"/>
                                              </p:val>
                                            </p:tav>
                                          </p:tavLst>
                                        </p:anim>
                                        <p:anim calcmode="lin" valueType="num" p14:bounceEnd="40000">
                                          <p:cBhvr additive="base">
                                            <p:cTn id="115" dur="1250" fill="hold"/>
                                            <p:tgtEl>
                                              <p:spTgt spid="82"/>
                                            </p:tgtEl>
                                            <p:attrNameLst>
                                              <p:attrName>ppt_y</p:attrName>
                                            </p:attrNameLst>
                                          </p:cBhvr>
                                          <p:tavLst>
                                            <p:tav tm="0">
                                              <p:val>
                                                <p:strVal val="1+#ppt_h/2"/>
                                              </p:val>
                                            </p:tav>
                                            <p:tav tm="100000">
                                              <p:val>
                                                <p:strVal val="#ppt_y"/>
                                              </p:val>
                                            </p:tav>
                                          </p:tavLst>
                                        </p:anim>
                                      </p:childTnLst>
                                    </p:cTn>
                                  </p:par>
                                  <p:par>
                                    <p:cTn id="116" presetID="2" presetClass="entr" presetSubtype="12" accel="40000" fill="hold" nodeType="withEffect" p14:presetBounceEnd="40000">
                                      <p:stCondLst>
                                        <p:cond delay="0"/>
                                      </p:stCondLst>
                                      <p:childTnLst>
                                        <p:set>
                                          <p:cBhvr>
                                            <p:cTn id="117" dur="1" fill="hold">
                                              <p:stCondLst>
                                                <p:cond delay="0"/>
                                              </p:stCondLst>
                                            </p:cTn>
                                            <p:tgtEl>
                                              <p:spTgt spid="68"/>
                                            </p:tgtEl>
                                            <p:attrNameLst>
                                              <p:attrName>style.visibility</p:attrName>
                                            </p:attrNameLst>
                                          </p:cBhvr>
                                          <p:to>
                                            <p:strVal val="visible"/>
                                          </p:to>
                                        </p:set>
                                        <p:anim calcmode="lin" valueType="num" p14:bounceEnd="40000">
                                          <p:cBhvr additive="base">
                                            <p:cTn id="118" dur="1250" fill="hold"/>
                                            <p:tgtEl>
                                              <p:spTgt spid="68"/>
                                            </p:tgtEl>
                                            <p:attrNameLst>
                                              <p:attrName>ppt_x</p:attrName>
                                            </p:attrNameLst>
                                          </p:cBhvr>
                                          <p:tavLst>
                                            <p:tav tm="0">
                                              <p:val>
                                                <p:strVal val="0-#ppt_w/2"/>
                                              </p:val>
                                            </p:tav>
                                            <p:tav tm="100000">
                                              <p:val>
                                                <p:strVal val="#ppt_x"/>
                                              </p:val>
                                            </p:tav>
                                          </p:tavLst>
                                        </p:anim>
                                        <p:anim calcmode="lin" valueType="num" p14:bounceEnd="40000">
                                          <p:cBhvr additive="base">
                                            <p:cTn id="119" dur="1250" fill="hold"/>
                                            <p:tgtEl>
                                              <p:spTgt spid="68"/>
                                            </p:tgtEl>
                                            <p:attrNameLst>
                                              <p:attrName>ppt_y</p:attrName>
                                            </p:attrNameLst>
                                          </p:cBhvr>
                                          <p:tavLst>
                                            <p:tav tm="0">
                                              <p:val>
                                                <p:strVal val="1+#ppt_h/2"/>
                                              </p:val>
                                            </p:tav>
                                            <p:tav tm="100000">
                                              <p:val>
                                                <p:strVal val="#ppt_y"/>
                                              </p:val>
                                            </p:tav>
                                          </p:tavLst>
                                        </p:anim>
                                      </p:childTnLst>
                                    </p:cTn>
                                  </p:par>
                                  <p:par>
                                    <p:cTn id="120" presetID="2" presetClass="entr" presetSubtype="12" accel="40000" fill="hold" grpId="0" nodeType="withEffect" p14:presetBounceEnd="40000">
                                      <p:stCondLst>
                                        <p:cond delay="0"/>
                                      </p:stCondLst>
                                      <p:childTnLst>
                                        <p:set>
                                          <p:cBhvr>
                                            <p:cTn id="121" dur="1" fill="hold">
                                              <p:stCondLst>
                                                <p:cond delay="0"/>
                                              </p:stCondLst>
                                            </p:cTn>
                                            <p:tgtEl>
                                              <p:spTgt spid="79"/>
                                            </p:tgtEl>
                                            <p:attrNameLst>
                                              <p:attrName>style.visibility</p:attrName>
                                            </p:attrNameLst>
                                          </p:cBhvr>
                                          <p:to>
                                            <p:strVal val="visible"/>
                                          </p:to>
                                        </p:set>
                                        <p:anim calcmode="lin" valueType="num" p14:bounceEnd="40000">
                                          <p:cBhvr additive="base">
                                            <p:cTn id="122" dur="1250" fill="hold"/>
                                            <p:tgtEl>
                                              <p:spTgt spid="79"/>
                                            </p:tgtEl>
                                            <p:attrNameLst>
                                              <p:attrName>ppt_x</p:attrName>
                                            </p:attrNameLst>
                                          </p:cBhvr>
                                          <p:tavLst>
                                            <p:tav tm="0">
                                              <p:val>
                                                <p:strVal val="0-#ppt_w/2"/>
                                              </p:val>
                                            </p:tav>
                                            <p:tav tm="100000">
                                              <p:val>
                                                <p:strVal val="#ppt_x"/>
                                              </p:val>
                                            </p:tav>
                                          </p:tavLst>
                                        </p:anim>
                                        <p:anim calcmode="lin" valueType="num" p14:bounceEnd="40000">
                                          <p:cBhvr additive="base">
                                            <p:cTn id="123" dur="1250" fill="hold"/>
                                            <p:tgtEl>
                                              <p:spTgt spid="79"/>
                                            </p:tgtEl>
                                            <p:attrNameLst>
                                              <p:attrName>ppt_y</p:attrName>
                                            </p:attrNameLst>
                                          </p:cBhvr>
                                          <p:tavLst>
                                            <p:tav tm="0">
                                              <p:val>
                                                <p:strVal val="1+#ppt_h/2"/>
                                              </p:val>
                                            </p:tav>
                                            <p:tav tm="100000">
                                              <p:val>
                                                <p:strVal val="#ppt_y"/>
                                              </p:val>
                                            </p:tav>
                                          </p:tavLst>
                                        </p:anim>
                                      </p:childTnLst>
                                    </p:cTn>
                                  </p:par>
                                </p:childTnLst>
                              </p:cTn>
                            </p:par>
                            <p:par>
                              <p:cTn id="124" fill="hold">
                                <p:stCondLst>
                                  <p:cond delay="2750"/>
                                </p:stCondLst>
                                <p:childTnLst>
                                  <p:par>
                                    <p:cTn id="125" presetID="41" presetClass="entr" presetSubtype="0" fill="hold" grpId="0" nodeType="afterEffect">
                                      <p:stCondLst>
                                        <p:cond delay="0"/>
                                      </p:stCondLst>
                                      <p:iterate type="lt">
                                        <p:tmPct val="10000"/>
                                      </p:iterate>
                                      <p:childTnLst>
                                        <p:set>
                                          <p:cBhvr>
                                            <p:cTn id="126" dur="1" fill="hold">
                                              <p:stCondLst>
                                                <p:cond delay="0"/>
                                              </p:stCondLst>
                                            </p:cTn>
                                            <p:tgtEl>
                                              <p:spTgt spid="111"/>
                                            </p:tgtEl>
                                            <p:attrNameLst>
                                              <p:attrName>style.visibility</p:attrName>
                                            </p:attrNameLst>
                                          </p:cBhvr>
                                          <p:to>
                                            <p:strVal val="visible"/>
                                          </p:to>
                                        </p:set>
                                        <p:anim calcmode="lin" valueType="num">
                                          <p:cBhvr>
                                            <p:cTn id="127" dur="500" fill="hold"/>
                                            <p:tgtEl>
                                              <p:spTgt spid="111"/>
                                            </p:tgtEl>
                                            <p:attrNameLst>
                                              <p:attrName>ppt_x</p:attrName>
                                            </p:attrNameLst>
                                          </p:cBhvr>
                                          <p:tavLst>
                                            <p:tav tm="0">
                                              <p:val>
                                                <p:strVal val="#ppt_x"/>
                                              </p:val>
                                            </p:tav>
                                            <p:tav tm="50000">
                                              <p:val>
                                                <p:strVal val="#ppt_x+.1"/>
                                              </p:val>
                                            </p:tav>
                                            <p:tav tm="100000">
                                              <p:val>
                                                <p:strVal val="#ppt_x"/>
                                              </p:val>
                                            </p:tav>
                                          </p:tavLst>
                                        </p:anim>
                                        <p:anim calcmode="lin" valueType="num">
                                          <p:cBhvr>
                                            <p:cTn id="128" dur="500" fill="hold"/>
                                            <p:tgtEl>
                                              <p:spTgt spid="111"/>
                                            </p:tgtEl>
                                            <p:attrNameLst>
                                              <p:attrName>ppt_y</p:attrName>
                                            </p:attrNameLst>
                                          </p:cBhvr>
                                          <p:tavLst>
                                            <p:tav tm="0">
                                              <p:val>
                                                <p:strVal val="#ppt_y"/>
                                              </p:val>
                                            </p:tav>
                                            <p:tav tm="100000">
                                              <p:val>
                                                <p:strVal val="#ppt_y"/>
                                              </p:val>
                                            </p:tav>
                                          </p:tavLst>
                                        </p:anim>
                                        <p:anim calcmode="lin" valueType="num">
                                          <p:cBhvr>
                                            <p:cTn id="129" dur="500" fill="hold"/>
                                            <p:tgtEl>
                                              <p:spTgt spid="111"/>
                                            </p:tgtEl>
                                            <p:attrNameLst>
                                              <p:attrName>ppt_h</p:attrName>
                                            </p:attrNameLst>
                                          </p:cBhvr>
                                          <p:tavLst>
                                            <p:tav tm="0">
                                              <p:val>
                                                <p:strVal val="#ppt_h/10"/>
                                              </p:val>
                                            </p:tav>
                                            <p:tav tm="50000">
                                              <p:val>
                                                <p:strVal val="#ppt_h+.01"/>
                                              </p:val>
                                            </p:tav>
                                            <p:tav tm="100000">
                                              <p:val>
                                                <p:strVal val="#ppt_h"/>
                                              </p:val>
                                            </p:tav>
                                          </p:tavLst>
                                        </p:anim>
                                        <p:anim calcmode="lin" valueType="num">
                                          <p:cBhvr>
                                            <p:cTn id="130" dur="500" fill="hold"/>
                                            <p:tgtEl>
                                              <p:spTgt spid="111"/>
                                            </p:tgtEl>
                                            <p:attrNameLst>
                                              <p:attrName>ppt_w</p:attrName>
                                            </p:attrNameLst>
                                          </p:cBhvr>
                                          <p:tavLst>
                                            <p:tav tm="0">
                                              <p:val>
                                                <p:strVal val="#ppt_w/10"/>
                                              </p:val>
                                            </p:tav>
                                            <p:tav tm="50000">
                                              <p:val>
                                                <p:strVal val="#ppt_w+.01"/>
                                              </p:val>
                                            </p:tav>
                                            <p:tav tm="100000">
                                              <p:val>
                                                <p:strVal val="#ppt_w"/>
                                              </p:val>
                                            </p:tav>
                                          </p:tavLst>
                                        </p:anim>
                                        <p:animEffect transition="in" filter="fade">
                                          <p:cBhvr>
                                            <p:cTn id="131" dur="500" tmFilter="0,0; .5, 1; 1, 1"/>
                                            <p:tgtEl>
                                              <p:spTgt spid="111"/>
                                            </p:tgtEl>
                                          </p:cBhvr>
                                        </p:animEffect>
                                      </p:childTnLst>
                                    </p:cTn>
                                  </p:par>
                                </p:childTnLst>
                              </p:cTn>
                            </p:par>
                            <p:par>
                              <p:cTn id="132" fill="hold">
                                <p:stCondLst>
                                  <p:cond delay="3950"/>
                                </p:stCondLst>
                                <p:childTnLst>
                                  <p:par>
                                    <p:cTn id="133" presetID="12" presetClass="entr" presetSubtype="1" fill="hold" nodeType="afterEffect">
                                      <p:stCondLst>
                                        <p:cond delay="0"/>
                                      </p:stCondLst>
                                      <p:childTnLst>
                                        <p:set>
                                          <p:cBhvr>
                                            <p:cTn id="134" dur="1" fill="hold">
                                              <p:stCondLst>
                                                <p:cond delay="0"/>
                                              </p:stCondLst>
                                            </p:cTn>
                                            <p:tgtEl>
                                              <p:spTgt spid="112"/>
                                            </p:tgtEl>
                                            <p:attrNameLst>
                                              <p:attrName>style.visibility</p:attrName>
                                            </p:attrNameLst>
                                          </p:cBhvr>
                                          <p:to>
                                            <p:strVal val="visible"/>
                                          </p:to>
                                        </p:set>
                                        <p:anim calcmode="lin" valueType="num">
                                          <p:cBhvr additive="base">
                                            <p:cTn id="135" dur="500"/>
                                            <p:tgtEl>
                                              <p:spTgt spid="112"/>
                                            </p:tgtEl>
                                            <p:attrNameLst>
                                              <p:attrName>ppt_y</p:attrName>
                                            </p:attrNameLst>
                                          </p:cBhvr>
                                          <p:tavLst>
                                            <p:tav tm="0">
                                              <p:val>
                                                <p:strVal val="#ppt_y-#ppt_h*1.125000"/>
                                              </p:val>
                                            </p:tav>
                                            <p:tav tm="100000">
                                              <p:val>
                                                <p:strVal val="#ppt_y"/>
                                              </p:val>
                                            </p:tav>
                                          </p:tavLst>
                                        </p:anim>
                                        <p:animEffect transition="in" filter="wipe(down)">
                                          <p:cBhvr>
                                            <p:cTn id="136" dur="500"/>
                                            <p:tgtEl>
                                              <p:spTgt spid="112"/>
                                            </p:tgtEl>
                                          </p:cBhvr>
                                        </p:animEffect>
                                      </p:childTnLst>
                                    </p:cTn>
                                  </p:par>
                                </p:childTnLst>
                              </p:cTn>
                            </p:par>
                            <p:par>
                              <p:cTn id="137" fill="hold">
                                <p:stCondLst>
                                  <p:cond delay="4450"/>
                                </p:stCondLst>
                                <p:childTnLst>
                                  <p:par>
                                    <p:cTn id="138" presetID="12" presetClass="entr" presetSubtype="1" fill="hold" nodeType="afterEffect">
                                      <p:stCondLst>
                                        <p:cond delay="0"/>
                                      </p:stCondLst>
                                      <p:childTnLst>
                                        <p:set>
                                          <p:cBhvr>
                                            <p:cTn id="139" dur="1" fill="hold">
                                              <p:stCondLst>
                                                <p:cond delay="0"/>
                                              </p:stCondLst>
                                            </p:cTn>
                                            <p:tgtEl>
                                              <p:spTgt spid="119"/>
                                            </p:tgtEl>
                                            <p:attrNameLst>
                                              <p:attrName>style.visibility</p:attrName>
                                            </p:attrNameLst>
                                          </p:cBhvr>
                                          <p:to>
                                            <p:strVal val="visible"/>
                                          </p:to>
                                        </p:set>
                                        <p:anim calcmode="lin" valueType="num">
                                          <p:cBhvr additive="base">
                                            <p:cTn id="140" dur="500"/>
                                            <p:tgtEl>
                                              <p:spTgt spid="119"/>
                                            </p:tgtEl>
                                            <p:attrNameLst>
                                              <p:attrName>ppt_y</p:attrName>
                                            </p:attrNameLst>
                                          </p:cBhvr>
                                          <p:tavLst>
                                            <p:tav tm="0">
                                              <p:val>
                                                <p:strVal val="#ppt_y-#ppt_h*1.125000"/>
                                              </p:val>
                                            </p:tav>
                                            <p:tav tm="100000">
                                              <p:val>
                                                <p:strVal val="#ppt_y"/>
                                              </p:val>
                                            </p:tav>
                                          </p:tavLst>
                                        </p:anim>
                                        <p:animEffect transition="in" filter="wipe(down)">
                                          <p:cBhvr>
                                            <p:cTn id="141"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0" grpId="0" animBg="1"/>
          <p:bldP spid="61" grpId="0" animBg="1"/>
          <p:bldP spid="71" grpId="0" animBg="1"/>
          <p:bldP spid="75" grpId="0" animBg="1"/>
          <p:bldP spid="80" grpId="0" animBg="1"/>
          <p:bldP spid="81" grpId="0"/>
          <p:bldP spid="93" grpId="0" animBg="1"/>
          <p:bldP spid="103" grpId="0" animBg="1"/>
          <p:bldP spid="107" grpId="0" animBg="1"/>
          <p:bldP spid="108" grpId="0" animBg="1"/>
          <p:bldP spid="116" grpId="0" animBg="1"/>
          <p:bldP spid="116" grpId="1" animBg="1"/>
          <p:bldP spid="111" grpId="0"/>
          <p:bldP spid="40" grpId="0" animBg="1"/>
          <p:bldP spid="41" grpId="0" animBg="1"/>
          <p:bldP spid="48" grpId="0" animBg="1"/>
          <p:bldP spid="52" grpId="0" animBg="1"/>
          <p:bldP spid="56" grpId="0" animBg="1"/>
          <p:bldP spid="57" grpId="0" animBg="1"/>
          <p:bldP spid="79" grpId="0" animBg="1"/>
          <p:bldP spid="82"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40000" fill="hold" nodeType="with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1250" fill="hold"/>
                                            <p:tgtEl>
                                              <p:spTgt spid="113"/>
                                            </p:tgtEl>
                                            <p:attrNameLst>
                                              <p:attrName>ppt_x</p:attrName>
                                            </p:attrNameLst>
                                          </p:cBhvr>
                                          <p:tavLst>
                                            <p:tav tm="0">
                                              <p:val>
                                                <p:strVal val="1+#ppt_w/2"/>
                                              </p:val>
                                            </p:tav>
                                            <p:tav tm="100000">
                                              <p:val>
                                                <p:strVal val="#ppt_x"/>
                                              </p:val>
                                            </p:tav>
                                          </p:tavLst>
                                        </p:anim>
                                        <p:anim calcmode="lin" valueType="num">
                                          <p:cBhvr additive="base">
                                            <p:cTn id="8" dur="1250" fill="hold"/>
                                            <p:tgtEl>
                                              <p:spTgt spid="113"/>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10" presetClass="entr" presetSubtype="0" fill="hold" grpId="0" nodeType="afterEffect">
                                      <p:stCondLst>
                                        <p:cond delay="0"/>
                                      </p:stCondLst>
                                      <p:iterate type="lt">
                                        <p:tmPct val="0"/>
                                      </p:iterate>
                                      <p:childTnLst>
                                        <p:set>
                                          <p:cBhvr>
                                            <p:cTn id="11" dur="1" fill="hold">
                                              <p:stCondLst>
                                                <p:cond delay="0"/>
                                              </p:stCondLst>
                                            </p:cTn>
                                            <p:tgtEl>
                                              <p:spTgt spid="116"/>
                                            </p:tgtEl>
                                            <p:attrNameLst>
                                              <p:attrName>style.visibility</p:attrName>
                                            </p:attrNameLst>
                                          </p:cBhvr>
                                          <p:to>
                                            <p:strVal val="visible"/>
                                          </p:to>
                                        </p:set>
                                        <p:animEffect transition="in" filter="fade">
                                          <p:cBhvr>
                                            <p:cTn id="12" dur="500"/>
                                            <p:tgtEl>
                                              <p:spTgt spid="116"/>
                                            </p:tgtEl>
                                          </p:cBhvr>
                                        </p:animEffect>
                                      </p:childTnLst>
                                    </p:cTn>
                                  </p:par>
                                </p:childTnLst>
                              </p:cTn>
                            </p:par>
                            <p:par>
                              <p:cTn id="13" fill="hold">
                                <p:stCondLst>
                                  <p:cond delay="500"/>
                                </p:stCondLst>
                                <p:childTnLst>
                                  <p:par>
                                    <p:cTn id="14" presetID="34" presetClass="emph" presetSubtype="0" fill="hold" grpId="1" nodeType="afterEffect">
                                      <p:stCondLst>
                                        <p:cond delay="0"/>
                                      </p:stCondLst>
                                      <p:iterate type="lt">
                                        <p:tmPct val="20000"/>
                                      </p:iterate>
                                      <p:childTnLst>
                                        <p:animMotion origin="layout" path="M 0.0 0.0 L 0.0 -0.07213" pathEditMode="relative" ptsTypes="">
                                          <p:cBhvr>
                                            <p:cTn id="15" dur="250" accel="50000" decel="50000" autoRev="1" fill="hold">
                                              <p:stCondLst>
                                                <p:cond delay="0"/>
                                              </p:stCondLst>
                                            </p:cTn>
                                            <p:tgtEl>
                                              <p:spTgt spid="116"/>
                                            </p:tgtEl>
                                            <p:attrNameLst>
                                              <p:attrName>ppt_x</p:attrName>
                                              <p:attrName>ppt_y</p:attrName>
                                            </p:attrNameLst>
                                          </p:cBhvr>
                                        </p:animMotion>
                                        <p:animRot by="1500000">
                                          <p:cBhvr>
                                            <p:cTn id="16" dur="125" fill="hold">
                                              <p:stCondLst>
                                                <p:cond delay="0"/>
                                              </p:stCondLst>
                                            </p:cTn>
                                            <p:tgtEl>
                                              <p:spTgt spid="116"/>
                                            </p:tgtEl>
                                            <p:attrNameLst>
                                              <p:attrName>r</p:attrName>
                                            </p:attrNameLst>
                                          </p:cBhvr>
                                        </p:animRot>
                                        <p:animRot by="-1500000">
                                          <p:cBhvr>
                                            <p:cTn id="17" dur="125" fill="hold">
                                              <p:stCondLst>
                                                <p:cond delay="125"/>
                                              </p:stCondLst>
                                            </p:cTn>
                                            <p:tgtEl>
                                              <p:spTgt spid="116"/>
                                            </p:tgtEl>
                                            <p:attrNameLst>
                                              <p:attrName>r</p:attrName>
                                            </p:attrNameLst>
                                          </p:cBhvr>
                                        </p:animRot>
                                        <p:animRot by="-1500000">
                                          <p:cBhvr>
                                            <p:cTn id="18" dur="125" fill="hold">
                                              <p:stCondLst>
                                                <p:cond delay="250"/>
                                              </p:stCondLst>
                                            </p:cTn>
                                            <p:tgtEl>
                                              <p:spTgt spid="116"/>
                                            </p:tgtEl>
                                            <p:attrNameLst>
                                              <p:attrName>r</p:attrName>
                                            </p:attrNameLst>
                                          </p:cBhvr>
                                        </p:animRot>
                                        <p:animRot by="1500000">
                                          <p:cBhvr>
                                            <p:cTn id="19" dur="125" fill="hold">
                                              <p:stCondLst>
                                                <p:cond delay="375"/>
                                              </p:stCondLst>
                                            </p:cTn>
                                            <p:tgtEl>
                                              <p:spTgt spid="116"/>
                                            </p:tgtEl>
                                            <p:attrNameLst>
                                              <p:attrName>r</p:attrName>
                                            </p:attrNameLst>
                                          </p:cBhvr>
                                        </p:animRot>
                                      </p:childTnLst>
                                    </p:cTn>
                                  </p:par>
                                  <p:par>
                                    <p:cTn id="20" presetID="16" presetClass="entr" presetSubtype="37" fill="hold" grpId="0" nodeType="withEffect">
                                      <p:stCondLst>
                                        <p:cond delay="500"/>
                                      </p:stCondLst>
                                      <p:childTnLst>
                                        <p:set>
                                          <p:cBhvr>
                                            <p:cTn id="21" dur="1" fill="hold">
                                              <p:stCondLst>
                                                <p:cond delay="0"/>
                                              </p:stCondLst>
                                            </p:cTn>
                                            <p:tgtEl>
                                              <p:spTgt spid="58"/>
                                            </p:tgtEl>
                                            <p:attrNameLst>
                                              <p:attrName>style.visibility</p:attrName>
                                            </p:attrNameLst>
                                          </p:cBhvr>
                                          <p:to>
                                            <p:strVal val="visible"/>
                                          </p:to>
                                        </p:set>
                                        <p:animEffect transition="in" filter="barn(outVertical)">
                                          <p:cBhvr>
                                            <p:cTn id="22" dur="500"/>
                                            <p:tgtEl>
                                              <p:spTgt spid="58"/>
                                            </p:tgtEl>
                                          </p:cBhvr>
                                        </p:animEffect>
                                      </p:childTnLst>
                                    </p:cTn>
                                  </p:par>
                                </p:childTnLst>
                              </p:cTn>
                            </p:par>
                            <p:par>
                              <p:cTn id="23" fill="hold">
                                <p:stCondLst>
                                  <p:cond delay="1500"/>
                                </p:stCondLst>
                                <p:childTnLst>
                                  <p:par>
                                    <p:cTn id="24" presetID="2" presetClass="entr" presetSubtype="9" fill="hold" grpId="0" nodeType="afterEffect">
                                      <p:stCondLst>
                                        <p:cond delay="0"/>
                                      </p:stCondLst>
                                      <p:iterate type="lt">
                                        <p:tmPct val="15000"/>
                                      </p:iterate>
                                      <p:childTnLst>
                                        <p:set>
                                          <p:cBhvr>
                                            <p:cTn id="25" dur="1" fill="hold">
                                              <p:stCondLst>
                                                <p:cond delay="0"/>
                                              </p:stCondLst>
                                            </p:cTn>
                                            <p:tgtEl>
                                              <p:spTgt spid="81"/>
                                            </p:tgtEl>
                                            <p:attrNameLst>
                                              <p:attrName>style.visibility</p:attrName>
                                            </p:attrNameLst>
                                          </p:cBhvr>
                                          <p:to>
                                            <p:strVal val="visible"/>
                                          </p:to>
                                        </p:set>
                                        <p:anim calcmode="lin" valueType="num">
                                          <p:cBhvr additive="base">
                                            <p:cTn id="26" dur="500" fill="hold"/>
                                            <p:tgtEl>
                                              <p:spTgt spid="81"/>
                                            </p:tgtEl>
                                            <p:attrNameLst>
                                              <p:attrName>ppt_x</p:attrName>
                                            </p:attrNameLst>
                                          </p:cBhvr>
                                          <p:tavLst>
                                            <p:tav tm="0">
                                              <p:val>
                                                <p:strVal val="0-#ppt_w/2"/>
                                              </p:val>
                                            </p:tav>
                                            <p:tav tm="100000">
                                              <p:val>
                                                <p:strVal val="#ppt_x"/>
                                              </p:val>
                                            </p:tav>
                                          </p:tavLst>
                                        </p:anim>
                                        <p:anim calcmode="lin" valueType="num">
                                          <p:cBhvr additive="base">
                                            <p:cTn id="27" dur="500" fill="hold"/>
                                            <p:tgtEl>
                                              <p:spTgt spid="81"/>
                                            </p:tgtEl>
                                            <p:attrNameLst>
                                              <p:attrName>ppt_y</p:attrName>
                                            </p:attrNameLst>
                                          </p:cBhvr>
                                          <p:tavLst>
                                            <p:tav tm="0">
                                              <p:val>
                                                <p:strVal val="0-#ppt_h/2"/>
                                              </p:val>
                                            </p:tav>
                                            <p:tav tm="100000">
                                              <p:val>
                                                <p:strVal val="#ppt_y"/>
                                              </p:val>
                                            </p:tav>
                                          </p:tavLst>
                                        </p:anim>
                                      </p:childTnLst>
                                    </p:cTn>
                                  </p:par>
                                  <p:par>
                                    <p:cTn id="28" presetID="2" presetClass="entr" presetSubtype="12" accel="40000" fill="hold" grpId="0" nodeType="withEffect">
                                      <p:stCondLst>
                                        <p:cond delay="0"/>
                                      </p:stCondLst>
                                      <p:childTnLst>
                                        <p:set>
                                          <p:cBhvr>
                                            <p:cTn id="29" dur="1" fill="hold">
                                              <p:stCondLst>
                                                <p:cond delay="0"/>
                                              </p:stCondLst>
                                            </p:cTn>
                                            <p:tgtEl>
                                              <p:spTgt spid="93"/>
                                            </p:tgtEl>
                                            <p:attrNameLst>
                                              <p:attrName>style.visibility</p:attrName>
                                            </p:attrNameLst>
                                          </p:cBhvr>
                                          <p:to>
                                            <p:strVal val="visible"/>
                                          </p:to>
                                        </p:set>
                                        <p:anim calcmode="lin" valueType="num">
                                          <p:cBhvr additive="base">
                                            <p:cTn id="30" dur="1250" fill="hold"/>
                                            <p:tgtEl>
                                              <p:spTgt spid="93"/>
                                            </p:tgtEl>
                                            <p:attrNameLst>
                                              <p:attrName>ppt_x</p:attrName>
                                            </p:attrNameLst>
                                          </p:cBhvr>
                                          <p:tavLst>
                                            <p:tav tm="0">
                                              <p:val>
                                                <p:strVal val="0-#ppt_w/2"/>
                                              </p:val>
                                            </p:tav>
                                            <p:tav tm="100000">
                                              <p:val>
                                                <p:strVal val="#ppt_x"/>
                                              </p:val>
                                            </p:tav>
                                          </p:tavLst>
                                        </p:anim>
                                        <p:anim calcmode="lin" valueType="num">
                                          <p:cBhvr additive="base">
                                            <p:cTn id="31" dur="1250" fill="hold"/>
                                            <p:tgtEl>
                                              <p:spTgt spid="93"/>
                                            </p:tgtEl>
                                            <p:attrNameLst>
                                              <p:attrName>ppt_y</p:attrName>
                                            </p:attrNameLst>
                                          </p:cBhvr>
                                          <p:tavLst>
                                            <p:tav tm="0">
                                              <p:val>
                                                <p:strVal val="1+#ppt_h/2"/>
                                              </p:val>
                                            </p:tav>
                                            <p:tav tm="100000">
                                              <p:val>
                                                <p:strVal val="#ppt_y"/>
                                              </p:val>
                                            </p:tav>
                                          </p:tavLst>
                                        </p:anim>
                                      </p:childTnLst>
                                    </p:cTn>
                                  </p:par>
                                  <p:par>
                                    <p:cTn id="32" presetID="2" presetClass="entr" presetSubtype="12" accel="40000" fill="hold" grpId="0" nodeType="withEffect">
                                      <p:stCondLst>
                                        <p:cond delay="0"/>
                                      </p:stCondLst>
                                      <p:childTnLst>
                                        <p:set>
                                          <p:cBhvr>
                                            <p:cTn id="33" dur="1" fill="hold">
                                              <p:stCondLst>
                                                <p:cond delay="0"/>
                                              </p:stCondLst>
                                            </p:cTn>
                                            <p:tgtEl>
                                              <p:spTgt spid="60"/>
                                            </p:tgtEl>
                                            <p:attrNameLst>
                                              <p:attrName>style.visibility</p:attrName>
                                            </p:attrNameLst>
                                          </p:cBhvr>
                                          <p:to>
                                            <p:strVal val="visible"/>
                                          </p:to>
                                        </p:set>
                                        <p:anim calcmode="lin" valueType="num">
                                          <p:cBhvr additive="base">
                                            <p:cTn id="34" dur="1250" fill="hold"/>
                                            <p:tgtEl>
                                              <p:spTgt spid="60"/>
                                            </p:tgtEl>
                                            <p:attrNameLst>
                                              <p:attrName>ppt_x</p:attrName>
                                            </p:attrNameLst>
                                          </p:cBhvr>
                                          <p:tavLst>
                                            <p:tav tm="0">
                                              <p:val>
                                                <p:strVal val="0-#ppt_w/2"/>
                                              </p:val>
                                            </p:tav>
                                            <p:tav tm="100000">
                                              <p:val>
                                                <p:strVal val="#ppt_x"/>
                                              </p:val>
                                            </p:tav>
                                          </p:tavLst>
                                        </p:anim>
                                        <p:anim calcmode="lin" valueType="num">
                                          <p:cBhvr additive="base">
                                            <p:cTn id="35" dur="1250" fill="hold"/>
                                            <p:tgtEl>
                                              <p:spTgt spid="60"/>
                                            </p:tgtEl>
                                            <p:attrNameLst>
                                              <p:attrName>ppt_y</p:attrName>
                                            </p:attrNameLst>
                                          </p:cBhvr>
                                          <p:tavLst>
                                            <p:tav tm="0">
                                              <p:val>
                                                <p:strVal val="1+#ppt_h/2"/>
                                              </p:val>
                                            </p:tav>
                                            <p:tav tm="100000">
                                              <p:val>
                                                <p:strVal val="#ppt_y"/>
                                              </p:val>
                                            </p:tav>
                                          </p:tavLst>
                                        </p:anim>
                                      </p:childTnLst>
                                    </p:cTn>
                                  </p:par>
                                  <p:par>
                                    <p:cTn id="36" presetID="2" presetClass="entr" presetSubtype="12" accel="40000" fill="hold" grpId="0" nodeType="withEffect">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cBhvr additive="base">
                                            <p:cTn id="38" dur="1250" fill="hold"/>
                                            <p:tgtEl>
                                              <p:spTgt spid="61"/>
                                            </p:tgtEl>
                                            <p:attrNameLst>
                                              <p:attrName>ppt_x</p:attrName>
                                            </p:attrNameLst>
                                          </p:cBhvr>
                                          <p:tavLst>
                                            <p:tav tm="0">
                                              <p:val>
                                                <p:strVal val="0-#ppt_w/2"/>
                                              </p:val>
                                            </p:tav>
                                            <p:tav tm="100000">
                                              <p:val>
                                                <p:strVal val="#ppt_x"/>
                                              </p:val>
                                            </p:tav>
                                          </p:tavLst>
                                        </p:anim>
                                        <p:anim calcmode="lin" valueType="num">
                                          <p:cBhvr additive="base">
                                            <p:cTn id="39" dur="1250" fill="hold"/>
                                            <p:tgtEl>
                                              <p:spTgt spid="61"/>
                                            </p:tgtEl>
                                            <p:attrNameLst>
                                              <p:attrName>ppt_y</p:attrName>
                                            </p:attrNameLst>
                                          </p:cBhvr>
                                          <p:tavLst>
                                            <p:tav tm="0">
                                              <p:val>
                                                <p:strVal val="1+#ppt_h/2"/>
                                              </p:val>
                                            </p:tav>
                                            <p:tav tm="100000">
                                              <p:val>
                                                <p:strVal val="#ppt_y"/>
                                              </p:val>
                                            </p:tav>
                                          </p:tavLst>
                                        </p:anim>
                                      </p:childTnLst>
                                    </p:cTn>
                                  </p:par>
                                  <p:par>
                                    <p:cTn id="40" presetID="2" presetClass="entr" presetSubtype="12" accel="40000" fill="hold" nodeType="withEffect">
                                      <p:stCondLst>
                                        <p:cond delay="0"/>
                                      </p:stCondLst>
                                      <p:childTnLst>
                                        <p:set>
                                          <p:cBhvr>
                                            <p:cTn id="41" dur="1" fill="hold">
                                              <p:stCondLst>
                                                <p:cond delay="0"/>
                                              </p:stCondLst>
                                            </p:cTn>
                                            <p:tgtEl>
                                              <p:spTgt spid="65"/>
                                            </p:tgtEl>
                                            <p:attrNameLst>
                                              <p:attrName>style.visibility</p:attrName>
                                            </p:attrNameLst>
                                          </p:cBhvr>
                                          <p:to>
                                            <p:strVal val="visible"/>
                                          </p:to>
                                        </p:set>
                                        <p:anim calcmode="lin" valueType="num">
                                          <p:cBhvr additive="base">
                                            <p:cTn id="42" dur="1250" fill="hold"/>
                                            <p:tgtEl>
                                              <p:spTgt spid="65"/>
                                            </p:tgtEl>
                                            <p:attrNameLst>
                                              <p:attrName>ppt_x</p:attrName>
                                            </p:attrNameLst>
                                          </p:cBhvr>
                                          <p:tavLst>
                                            <p:tav tm="0">
                                              <p:val>
                                                <p:strVal val="0-#ppt_w/2"/>
                                              </p:val>
                                            </p:tav>
                                            <p:tav tm="100000">
                                              <p:val>
                                                <p:strVal val="#ppt_x"/>
                                              </p:val>
                                            </p:tav>
                                          </p:tavLst>
                                        </p:anim>
                                        <p:anim calcmode="lin" valueType="num">
                                          <p:cBhvr additive="base">
                                            <p:cTn id="43" dur="1250" fill="hold"/>
                                            <p:tgtEl>
                                              <p:spTgt spid="65"/>
                                            </p:tgtEl>
                                            <p:attrNameLst>
                                              <p:attrName>ppt_y</p:attrName>
                                            </p:attrNameLst>
                                          </p:cBhvr>
                                          <p:tavLst>
                                            <p:tav tm="0">
                                              <p:val>
                                                <p:strVal val="1+#ppt_h/2"/>
                                              </p:val>
                                            </p:tav>
                                            <p:tav tm="100000">
                                              <p:val>
                                                <p:strVal val="#ppt_y"/>
                                              </p:val>
                                            </p:tav>
                                          </p:tavLst>
                                        </p:anim>
                                      </p:childTnLst>
                                    </p:cTn>
                                  </p:par>
                                  <p:par>
                                    <p:cTn id="44" presetID="2" presetClass="entr" presetSubtype="12" accel="40000" fill="hold" grpId="0" nodeType="with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1250" fill="hold"/>
                                            <p:tgtEl>
                                              <p:spTgt spid="71"/>
                                            </p:tgtEl>
                                            <p:attrNameLst>
                                              <p:attrName>ppt_x</p:attrName>
                                            </p:attrNameLst>
                                          </p:cBhvr>
                                          <p:tavLst>
                                            <p:tav tm="0">
                                              <p:val>
                                                <p:strVal val="0-#ppt_w/2"/>
                                              </p:val>
                                            </p:tav>
                                            <p:tav tm="100000">
                                              <p:val>
                                                <p:strVal val="#ppt_x"/>
                                              </p:val>
                                            </p:tav>
                                          </p:tavLst>
                                        </p:anim>
                                        <p:anim calcmode="lin" valueType="num">
                                          <p:cBhvr additive="base">
                                            <p:cTn id="47" dur="1250" fill="hold"/>
                                            <p:tgtEl>
                                              <p:spTgt spid="71"/>
                                            </p:tgtEl>
                                            <p:attrNameLst>
                                              <p:attrName>ppt_y</p:attrName>
                                            </p:attrNameLst>
                                          </p:cBhvr>
                                          <p:tavLst>
                                            <p:tav tm="0">
                                              <p:val>
                                                <p:strVal val="1+#ppt_h/2"/>
                                              </p:val>
                                            </p:tav>
                                            <p:tav tm="100000">
                                              <p:val>
                                                <p:strVal val="#ppt_y"/>
                                              </p:val>
                                            </p:tav>
                                          </p:tavLst>
                                        </p:anim>
                                      </p:childTnLst>
                                    </p:cTn>
                                  </p:par>
                                  <p:par>
                                    <p:cTn id="48" presetID="2" presetClass="entr" presetSubtype="12" accel="40000" fill="hold" nodeType="withEffect">
                                      <p:stCondLst>
                                        <p:cond delay="0"/>
                                      </p:stCondLst>
                                      <p:childTnLst>
                                        <p:set>
                                          <p:cBhvr>
                                            <p:cTn id="49" dur="1" fill="hold">
                                              <p:stCondLst>
                                                <p:cond delay="0"/>
                                              </p:stCondLst>
                                            </p:cTn>
                                            <p:tgtEl>
                                              <p:spTgt spid="72"/>
                                            </p:tgtEl>
                                            <p:attrNameLst>
                                              <p:attrName>style.visibility</p:attrName>
                                            </p:attrNameLst>
                                          </p:cBhvr>
                                          <p:to>
                                            <p:strVal val="visible"/>
                                          </p:to>
                                        </p:set>
                                        <p:anim calcmode="lin" valueType="num">
                                          <p:cBhvr additive="base">
                                            <p:cTn id="50" dur="1250" fill="hold"/>
                                            <p:tgtEl>
                                              <p:spTgt spid="72"/>
                                            </p:tgtEl>
                                            <p:attrNameLst>
                                              <p:attrName>ppt_x</p:attrName>
                                            </p:attrNameLst>
                                          </p:cBhvr>
                                          <p:tavLst>
                                            <p:tav tm="0">
                                              <p:val>
                                                <p:strVal val="0-#ppt_w/2"/>
                                              </p:val>
                                            </p:tav>
                                            <p:tav tm="100000">
                                              <p:val>
                                                <p:strVal val="#ppt_x"/>
                                              </p:val>
                                            </p:tav>
                                          </p:tavLst>
                                        </p:anim>
                                        <p:anim calcmode="lin" valueType="num">
                                          <p:cBhvr additive="base">
                                            <p:cTn id="51" dur="1250" fill="hold"/>
                                            <p:tgtEl>
                                              <p:spTgt spid="72"/>
                                            </p:tgtEl>
                                            <p:attrNameLst>
                                              <p:attrName>ppt_y</p:attrName>
                                            </p:attrNameLst>
                                          </p:cBhvr>
                                          <p:tavLst>
                                            <p:tav tm="0">
                                              <p:val>
                                                <p:strVal val="1+#ppt_h/2"/>
                                              </p:val>
                                            </p:tav>
                                            <p:tav tm="100000">
                                              <p:val>
                                                <p:strVal val="#ppt_y"/>
                                              </p:val>
                                            </p:tav>
                                          </p:tavLst>
                                        </p:anim>
                                      </p:childTnLst>
                                    </p:cTn>
                                  </p:par>
                                  <p:par>
                                    <p:cTn id="52" presetID="2" presetClass="entr" presetSubtype="12" accel="40000" fill="hold" grpId="0" nodeType="withEffect">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cBhvr additive="base">
                                            <p:cTn id="54" dur="1250" fill="hold"/>
                                            <p:tgtEl>
                                              <p:spTgt spid="75"/>
                                            </p:tgtEl>
                                            <p:attrNameLst>
                                              <p:attrName>ppt_x</p:attrName>
                                            </p:attrNameLst>
                                          </p:cBhvr>
                                          <p:tavLst>
                                            <p:tav tm="0">
                                              <p:val>
                                                <p:strVal val="0-#ppt_w/2"/>
                                              </p:val>
                                            </p:tav>
                                            <p:tav tm="100000">
                                              <p:val>
                                                <p:strVal val="#ppt_x"/>
                                              </p:val>
                                            </p:tav>
                                          </p:tavLst>
                                        </p:anim>
                                        <p:anim calcmode="lin" valueType="num">
                                          <p:cBhvr additive="base">
                                            <p:cTn id="55" dur="1250" fill="hold"/>
                                            <p:tgtEl>
                                              <p:spTgt spid="75"/>
                                            </p:tgtEl>
                                            <p:attrNameLst>
                                              <p:attrName>ppt_y</p:attrName>
                                            </p:attrNameLst>
                                          </p:cBhvr>
                                          <p:tavLst>
                                            <p:tav tm="0">
                                              <p:val>
                                                <p:strVal val="1+#ppt_h/2"/>
                                              </p:val>
                                            </p:tav>
                                            <p:tav tm="100000">
                                              <p:val>
                                                <p:strVal val="#ppt_y"/>
                                              </p:val>
                                            </p:tav>
                                          </p:tavLst>
                                        </p:anim>
                                      </p:childTnLst>
                                    </p:cTn>
                                  </p:par>
                                  <p:par>
                                    <p:cTn id="56" presetID="2" presetClass="entr" presetSubtype="12" accel="40000" fill="hold" nodeType="withEffect">
                                      <p:stCondLst>
                                        <p:cond delay="0"/>
                                      </p:stCondLst>
                                      <p:childTnLst>
                                        <p:set>
                                          <p:cBhvr>
                                            <p:cTn id="57" dur="1" fill="hold">
                                              <p:stCondLst>
                                                <p:cond delay="0"/>
                                              </p:stCondLst>
                                            </p:cTn>
                                            <p:tgtEl>
                                              <p:spTgt spid="76"/>
                                            </p:tgtEl>
                                            <p:attrNameLst>
                                              <p:attrName>style.visibility</p:attrName>
                                            </p:attrNameLst>
                                          </p:cBhvr>
                                          <p:to>
                                            <p:strVal val="visible"/>
                                          </p:to>
                                        </p:set>
                                        <p:anim calcmode="lin" valueType="num">
                                          <p:cBhvr additive="base">
                                            <p:cTn id="58" dur="1250" fill="hold"/>
                                            <p:tgtEl>
                                              <p:spTgt spid="76"/>
                                            </p:tgtEl>
                                            <p:attrNameLst>
                                              <p:attrName>ppt_x</p:attrName>
                                            </p:attrNameLst>
                                          </p:cBhvr>
                                          <p:tavLst>
                                            <p:tav tm="0">
                                              <p:val>
                                                <p:strVal val="0-#ppt_w/2"/>
                                              </p:val>
                                            </p:tav>
                                            <p:tav tm="100000">
                                              <p:val>
                                                <p:strVal val="#ppt_x"/>
                                              </p:val>
                                            </p:tav>
                                          </p:tavLst>
                                        </p:anim>
                                        <p:anim calcmode="lin" valueType="num">
                                          <p:cBhvr additive="base">
                                            <p:cTn id="59" dur="1250" fill="hold"/>
                                            <p:tgtEl>
                                              <p:spTgt spid="76"/>
                                            </p:tgtEl>
                                            <p:attrNameLst>
                                              <p:attrName>ppt_y</p:attrName>
                                            </p:attrNameLst>
                                          </p:cBhvr>
                                          <p:tavLst>
                                            <p:tav tm="0">
                                              <p:val>
                                                <p:strVal val="1+#ppt_h/2"/>
                                              </p:val>
                                            </p:tav>
                                            <p:tav tm="100000">
                                              <p:val>
                                                <p:strVal val="#ppt_y"/>
                                              </p:val>
                                            </p:tav>
                                          </p:tavLst>
                                        </p:anim>
                                      </p:childTnLst>
                                    </p:cTn>
                                  </p:par>
                                  <p:par>
                                    <p:cTn id="60" presetID="2" presetClass="entr" presetSubtype="12" accel="40000" fill="hold" grpId="0" nodeType="withEffect">
                                      <p:stCondLst>
                                        <p:cond delay="0"/>
                                      </p:stCondLst>
                                      <p:childTnLst>
                                        <p:set>
                                          <p:cBhvr>
                                            <p:cTn id="61" dur="1" fill="hold">
                                              <p:stCondLst>
                                                <p:cond delay="0"/>
                                              </p:stCondLst>
                                            </p:cTn>
                                            <p:tgtEl>
                                              <p:spTgt spid="80"/>
                                            </p:tgtEl>
                                            <p:attrNameLst>
                                              <p:attrName>style.visibility</p:attrName>
                                            </p:attrNameLst>
                                          </p:cBhvr>
                                          <p:to>
                                            <p:strVal val="visible"/>
                                          </p:to>
                                        </p:set>
                                        <p:anim calcmode="lin" valueType="num">
                                          <p:cBhvr additive="base">
                                            <p:cTn id="62" dur="1250" fill="hold"/>
                                            <p:tgtEl>
                                              <p:spTgt spid="80"/>
                                            </p:tgtEl>
                                            <p:attrNameLst>
                                              <p:attrName>ppt_x</p:attrName>
                                            </p:attrNameLst>
                                          </p:cBhvr>
                                          <p:tavLst>
                                            <p:tav tm="0">
                                              <p:val>
                                                <p:strVal val="0-#ppt_w/2"/>
                                              </p:val>
                                            </p:tav>
                                            <p:tav tm="100000">
                                              <p:val>
                                                <p:strVal val="#ppt_x"/>
                                              </p:val>
                                            </p:tav>
                                          </p:tavLst>
                                        </p:anim>
                                        <p:anim calcmode="lin" valueType="num">
                                          <p:cBhvr additive="base">
                                            <p:cTn id="63" dur="1250" fill="hold"/>
                                            <p:tgtEl>
                                              <p:spTgt spid="80"/>
                                            </p:tgtEl>
                                            <p:attrNameLst>
                                              <p:attrName>ppt_y</p:attrName>
                                            </p:attrNameLst>
                                          </p:cBhvr>
                                          <p:tavLst>
                                            <p:tav tm="0">
                                              <p:val>
                                                <p:strVal val="1+#ppt_h/2"/>
                                              </p:val>
                                            </p:tav>
                                            <p:tav tm="100000">
                                              <p:val>
                                                <p:strVal val="#ppt_y"/>
                                              </p:val>
                                            </p:tav>
                                          </p:tavLst>
                                        </p:anim>
                                      </p:childTnLst>
                                    </p:cTn>
                                  </p:par>
                                  <p:par>
                                    <p:cTn id="64" presetID="2" presetClass="entr" presetSubtype="12" accel="40000" fill="hold" grpId="0" nodeType="withEffect">
                                      <p:stCondLst>
                                        <p:cond delay="0"/>
                                      </p:stCondLst>
                                      <p:childTnLst>
                                        <p:set>
                                          <p:cBhvr>
                                            <p:cTn id="65" dur="1" fill="hold">
                                              <p:stCondLst>
                                                <p:cond delay="0"/>
                                              </p:stCondLst>
                                            </p:cTn>
                                            <p:tgtEl>
                                              <p:spTgt spid="108"/>
                                            </p:tgtEl>
                                            <p:attrNameLst>
                                              <p:attrName>style.visibility</p:attrName>
                                            </p:attrNameLst>
                                          </p:cBhvr>
                                          <p:to>
                                            <p:strVal val="visible"/>
                                          </p:to>
                                        </p:set>
                                        <p:anim calcmode="lin" valueType="num">
                                          <p:cBhvr additive="base">
                                            <p:cTn id="66" dur="1250" fill="hold"/>
                                            <p:tgtEl>
                                              <p:spTgt spid="108"/>
                                            </p:tgtEl>
                                            <p:attrNameLst>
                                              <p:attrName>ppt_x</p:attrName>
                                            </p:attrNameLst>
                                          </p:cBhvr>
                                          <p:tavLst>
                                            <p:tav tm="0">
                                              <p:val>
                                                <p:strVal val="0-#ppt_w/2"/>
                                              </p:val>
                                            </p:tav>
                                            <p:tav tm="100000">
                                              <p:val>
                                                <p:strVal val="#ppt_x"/>
                                              </p:val>
                                            </p:tav>
                                          </p:tavLst>
                                        </p:anim>
                                        <p:anim calcmode="lin" valueType="num">
                                          <p:cBhvr additive="base">
                                            <p:cTn id="67" dur="1250" fill="hold"/>
                                            <p:tgtEl>
                                              <p:spTgt spid="108"/>
                                            </p:tgtEl>
                                            <p:attrNameLst>
                                              <p:attrName>ppt_y</p:attrName>
                                            </p:attrNameLst>
                                          </p:cBhvr>
                                          <p:tavLst>
                                            <p:tav tm="0">
                                              <p:val>
                                                <p:strVal val="1+#ppt_h/2"/>
                                              </p:val>
                                            </p:tav>
                                            <p:tav tm="100000">
                                              <p:val>
                                                <p:strVal val="#ppt_y"/>
                                              </p:val>
                                            </p:tav>
                                          </p:tavLst>
                                        </p:anim>
                                      </p:childTnLst>
                                    </p:cTn>
                                  </p:par>
                                  <p:par>
                                    <p:cTn id="68" presetID="2" presetClass="entr" presetSubtype="12" accel="40000" fill="hold" nodeType="withEffect">
                                      <p:stCondLst>
                                        <p:cond delay="0"/>
                                      </p:stCondLst>
                                      <p:childTnLst>
                                        <p:set>
                                          <p:cBhvr>
                                            <p:cTn id="69" dur="1" fill="hold">
                                              <p:stCondLst>
                                                <p:cond delay="0"/>
                                              </p:stCondLst>
                                            </p:cTn>
                                            <p:tgtEl>
                                              <p:spTgt spid="104"/>
                                            </p:tgtEl>
                                            <p:attrNameLst>
                                              <p:attrName>style.visibility</p:attrName>
                                            </p:attrNameLst>
                                          </p:cBhvr>
                                          <p:to>
                                            <p:strVal val="visible"/>
                                          </p:to>
                                        </p:set>
                                        <p:anim calcmode="lin" valueType="num">
                                          <p:cBhvr additive="base">
                                            <p:cTn id="70" dur="1250" fill="hold"/>
                                            <p:tgtEl>
                                              <p:spTgt spid="104"/>
                                            </p:tgtEl>
                                            <p:attrNameLst>
                                              <p:attrName>ppt_x</p:attrName>
                                            </p:attrNameLst>
                                          </p:cBhvr>
                                          <p:tavLst>
                                            <p:tav tm="0">
                                              <p:val>
                                                <p:strVal val="0-#ppt_w/2"/>
                                              </p:val>
                                            </p:tav>
                                            <p:tav tm="100000">
                                              <p:val>
                                                <p:strVal val="#ppt_x"/>
                                              </p:val>
                                            </p:tav>
                                          </p:tavLst>
                                        </p:anim>
                                        <p:anim calcmode="lin" valueType="num">
                                          <p:cBhvr additive="base">
                                            <p:cTn id="71" dur="1250" fill="hold"/>
                                            <p:tgtEl>
                                              <p:spTgt spid="104"/>
                                            </p:tgtEl>
                                            <p:attrNameLst>
                                              <p:attrName>ppt_y</p:attrName>
                                            </p:attrNameLst>
                                          </p:cBhvr>
                                          <p:tavLst>
                                            <p:tav tm="0">
                                              <p:val>
                                                <p:strVal val="1+#ppt_h/2"/>
                                              </p:val>
                                            </p:tav>
                                            <p:tav tm="100000">
                                              <p:val>
                                                <p:strVal val="#ppt_y"/>
                                              </p:val>
                                            </p:tav>
                                          </p:tavLst>
                                        </p:anim>
                                      </p:childTnLst>
                                    </p:cTn>
                                  </p:par>
                                  <p:par>
                                    <p:cTn id="72" presetID="2" presetClass="entr" presetSubtype="12" accel="40000" fill="hold" grpId="0" nodeType="withEffect">
                                      <p:stCondLst>
                                        <p:cond delay="0"/>
                                      </p:stCondLst>
                                      <p:childTnLst>
                                        <p:set>
                                          <p:cBhvr>
                                            <p:cTn id="73" dur="1" fill="hold">
                                              <p:stCondLst>
                                                <p:cond delay="0"/>
                                              </p:stCondLst>
                                            </p:cTn>
                                            <p:tgtEl>
                                              <p:spTgt spid="103"/>
                                            </p:tgtEl>
                                            <p:attrNameLst>
                                              <p:attrName>style.visibility</p:attrName>
                                            </p:attrNameLst>
                                          </p:cBhvr>
                                          <p:to>
                                            <p:strVal val="visible"/>
                                          </p:to>
                                        </p:set>
                                        <p:anim calcmode="lin" valueType="num">
                                          <p:cBhvr additive="base">
                                            <p:cTn id="74" dur="1250" fill="hold"/>
                                            <p:tgtEl>
                                              <p:spTgt spid="103"/>
                                            </p:tgtEl>
                                            <p:attrNameLst>
                                              <p:attrName>ppt_x</p:attrName>
                                            </p:attrNameLst>
                                          </p:cBhvr>
                                          <p:tavLst>
                                            <p:tav tm="0">
                                              <p:val>
                                                <p:strVal val="0-#ppt_w/2"/>
                                              </p:val>
                                            </p:tav>
                                            <p:tav tm="100000">
                                              <p:val>
                                                <p:strVal val="#ppt_x"/>
                                              </p:val>
                                            </p:tav>
                                          </p:tavLst>
                                        </p:anim>
                                        <p:anim calcmode="lin" valueType="num">
                                          <p:cBhvr additive="base">
                                            <p:cTn id="75" dur="1250" fill="hold"/>
                                            <p:tgtEl>
                                              <p:spTgt spid="103"/>
                                            </p:tgtEl>
                                            <p:attrNameLst>
                                              <p:attrName>ppt_y</p:attrName>
                                            </p:attrNameLst>
                                          </p:cBhvr>
                                          <p:tavLst>
                                            <p:tav tm="0">
                                              <p:val>
                                                <p:strVal val="1+#ppt_h/2"/>
                                              </p:val>
                                            </p:tav>
                                            <p:tav tm="100000">
                                              <p:val>
                                                <p:strVal val="#ppt_y"/>
                                              </p:val>
                                            </p:tav>
                                          </p:tavLst>
                                        </p:anim>
                                      </p:childTnLst>
                                    </p:cTn>
                                  </p:par>
                                  <p:par>
                                    <p:cTn id="76" presetID="2" presetClass="entr" presetSubtype="12" accel="40000" fill="hold" grpId="0" nodeType="withEffect">
                                      <p:stCondLst>
                                        <p:cond delay="0"/>
                                      </p:stCondLst>
                                      <p:childTnLst>
                                        <p:set>
                                          <p:cBhvr>
                                            <p:cTn id="77" dur="1" fill="hold">
                                              <p:stCondLst>
                                                <p:cond delay="0"/>
                                              </p:stCondLst>
                                            </p:cTn>
                                            <p:tgtEl>
                                              <p:spTgt spid="107"/>
                                            </p:tgtEl>
                                            <p:attrNameLst>
                                              <p:attrName>style.visibility</p:attrName>
                                            </p:attrNameLst>
                                          </p:cBhvr>
                                          <p:to>
                                            <p:strVal val="visible"/>
                                          </p:to>
                                        </p:set>
                                        <p:anim calcmode="lin" valueType="num">
                                          <p:cBhvr additive="base">
                                            <p:cTn id="78" dur="1250" fill="hold"/>
                                            <p:tgtEl>
                                              <p:spTgt spid="107"/>
                                            </p:tgtEl>
                                            <p:attrNameLst>
                                              <p:attrName>ppt_x</p:attrName>
                                            </p:attrNameLst>
                                          </p:cBhvr>
                                          <p:tavLst>
                                            <p:tav tm="0">
                                              <p:val>
                                                <p:strVal val="0-#ppt_w/2"/>
                                              </p:val>
                                            </p:tav>
                                            <p:tav tm="100000">
                                              <p:val>
                                                <p:strVal val="#ppt_x"/>
                                              </p:val>
                                            </p:tav>
                                          </p:tavLst>
                                        </p:anim>
                                        <p:anim calcmode="lin" valueType="num">
                                          <p:cBhvr additive="base">
                                            <p:cTn id="79" dur="1250" fill="hold"/>
                                            <p:tgtEl>
                                              <p:spTgt spid="107"/>
                                            </p:tgtEl>
                                            <p:attrNameLst>
                                              <p:attrName>ppt_y</p:attrName>
                                            </p:attrNameLst>
                                          </p:cBhvr>
                                          <p:tavLst>
                                            <p:tav tm="0">
                                              <p:val>
                                                <p:strVal val="1+#ppt_h/2"/>
                                              </p:val>
                                            </p:tav>
                                            <p:tav tm="100000">
                                              <p:val>
                                                <p:strVal val="#ppt_y"/>
                                              </p:val>
                                            </p:tav>
                                          </p:tavLst>
                                        </p:anim>
                                      </p:childTnLst>
                                    </p:cTn>
                                  </p:par>
                                  <p:par>
                                    <p:cTn id="80" presetID="2" presetClass="entr" presetSubtype="12" accel="40000" fill="hold" grpId="0" nodeType="withEffect">
                                      <p:stCondLst>
                                        <p:cond delay="0"/>
                                      </p:stCondLst>
                                      <p:childTnLst>
                                        <p:set>
                                          <p:cBhvr>
                                            <p:cTn id="81" dur="1" fill="hold">
                                              <p:stCondLst>
                                                <p:cond delay="0"/>
                                              </p:stCondLst>
                                            </p:cTn>
                                            <p:tgtEl>
                                              <p:spTgt spid="57"/>
                                            </p:tgtEl>
                                            <p:attrNameLst>
                                              <p:attrName>style.visibility</p:attrName>
                                            </p:attrNameLst>
                                          </p:cBhvr>
                                          <p:to>
                                            <p:strVal val="visible"/>
                                          </p:to>
                                        </p:set>
                                        <p:anim calcmode="lin" valueType="num">
                                          <p:cBhvr additive="base">
                                            <p:cTn id="82" dur="1250" fill="hold"/>
                                            <p:tgtEl>
                                              <p:spTgt spid="57"/>
                                            </p:tgtEl>
                                            <p:attrNameLst>
                                              <p:attrName>ppt_x</p:attrName>
                                            </p:attrNameLst>
                                          </p:cBhvr>
                                          <p:tavLst>
                                            <p:tav tm="0">
                                              <p:val>
                                                <p:strVal val="0-#ppt_w/2"/>
                                              </p:val>
                                            </p:tav>
                                            <p:tav tm="100000">
                                              <p:val>
                                                <p:strVal val="#ppt_x"/>
                                              </p:val>
                                            </p:tav>
                                          </p:tavLst>
                                        </p:anim>
                                        <p:anim calcmode="lin" valueType="num">
                                          <p:cBhvr additive="base">
                                            <p:cTn id="83" dur="1250" fill="hold"/>
                                            <p:tgtEl>
                                              <p:spTgt spid="57"/>
                                            </p:tgtEl>
                                            <p:attrNameLst>
                                              <p:attrName>ppt_y</p:attrName>
                                            </p:attrNameLst>
                                          </p:cBhvr>
                                          <p:tavLst>
                                            <p:tav tm="0">
                                              <p:val>
                                                <p:strVal val="1+#ppt_h/2"/>
                                              </p:val>
                                            </p:tav>
                                            <p:tav tm="100000">
                                              <p:val>
                                                <p:strVal val="#ppt_y"/>
                                              </p:val>
                                            </p:tav>
                                          </p:tavLst>
                                        </p:anim>
                                      </p:childTnLst>
                                    </p:cTn>
                                  </p:par>
                                  <p:par>
                                    <p:cTn id="84" presetID="2" presetClass="entr" presetSubtype="12" accel="40000" fill="hold" grpId="0" nodeType="withEffect">
                                      <p:stCondLst>
                                        <p:cond delay="0"/>
                                      </p:stCondLst>
                                      <p:childTnLst>
                                        <p:set>
                                          <p:cBhvr>
                                            <p:cTn id="85" dur="1" fill="hold">
                                              <p:stCondLst>
                                                <p:cond delay="0"/>
                                              </p:stCondLst>
                                            </p:cTn>
                                            <p:tgtEl>
                                              <p:spTgt spid="40"/>
                                            </p:tgtEl>
                                            <p:attrNameLst>
                                              <p:attrName>style.visibility</p:attrName>
                                            </p:attrNameLst>
                                          </p:cBhvr>
                                          <p:to>
                                            <p:strVal val="visible"/>
                                          </p:to>
                                        </p:set>
                                        <p:anim calcmode="lin" valueType="num">
                                          <p:cBhvr additive="base">
                                            <p:cTn id="86" dur="1250" fill="hold"/>
                                            <p:tgtEl>
                                              <p:spTgt spid="40"/>
                                            </p:tgtEl>
                                            <p:attrNameLst>
                                              <p:attrName>ppt_x</p:attrName>
                                            </p:attrNameLst>
                                          </p:cBhvr>
                                          <p:tavLst>
                                            <p:tav tm="0">
                                              <p:val>
                                                <p:strVal val="0-#ppt_w/2"/>
                                              </p:val>
                                            </p:tav>
                                            <p:tav tm="100000">
                                              <p:val>
                                                <p:strVal val="#ppt_x"/>
                                              </p:val>
                                            </p:tav>
                                          </p:tavLst>
                                        </p:anim>
                                        <p:anim calcmode="lin" valueType="num">
                                          <p:cBhvr additive="base">
                                            <p:cTn id="87" dur="1250" fill="hold"/>
                                            <p:tgtEl>
                                              <p:spTgt spid="40"/>
                                            </p:tgtEl>
                                            <p:attrNameLst>
                                              <p:attrName>ppt_y</p:attrName>
                                            </p:attrNameLst>
                                          </p:cBhvr>
                                          <p:tavLst>
                                            <p:tav tm="0">
                                              <p:val>
                                                <p:strVal val="1+#ppt_h/2"/>
                                              </p:val>
                                            </p:tav>
                                            <p:tav tm="100000">
                                              <p:val>
                                                <p:strVal val="#ppt_y"/>
                                              </p:val>
                                            </p:tav>
                                          </p:tavLst>
                                        </p:anim>
                                      </p:childTnLst>
                                    </p:cTn>
                                  </p:par>
                                  <p:par>
                                    <p:cTn id="88" presetID="2" presetClass="entr" presetSubtype="12" accel="40000" fill="hold" grpId="0" nodeType="withEffect">
                                      <p:stCondLst>
                                        <p:cond delay="0"/>
                                      </p:stCondLst>
                                      <p:childTnLst>
                                        <p:set>
                                          <p:cBhvr>
                                            <p:cTn id="89" dur="1" fill="hold">
                                              <p:stCondLst>
                                                <p:cond delay="0"/>
                                              </p:stCondLst>
                                            </p:cTn>
                                            <p:tgtEl>
                                              <p:spTgt spid="41"/>
                                            </p:tgtEl>
                                            <p:attrNameLst>
                                              <p:attrName>style.visibility</p:attrName>
                                            </p:attrNameLst>
                                          </p:cBhvr>
                                          <p:to>
                                            <p:strVal val="visible"/>
                                          </p:to>
                                        </p:set>
                                        <p:anim calcmode="lin" valueType="num">
                                          <p:cBhvr additive="base">
                                            <p:cTn id="90" dur="1250" fill="hold"/>
                                            <p:tgtEl>
                                              <p:spTgt spid="41"/>
                                            </p:tgtEl>
                                            <p:attrNameLst>
                                              <p:attrName>ppt_x</p:attrName>
                                            </p:attrNameLst>
                                          </p:cBhvr>
                                          <p:tavLst>
                                            <p:tav tm="0">
                                              <p:val>
                                                <p:strVal val="0-#ppt_w/2"/>
                                              </p:val>
                                            </p:tav>
                                            <p:tav tm="100000">
                                              <p:val>
                                                <p:strVal val="#ppt_x"/>
                                              </p:val>
                                            </p:tav>
                                          </p:tavLst>
                                        </p:anim>
                                        <p:anim calcmode="lin" valueType="num">
                                          <p:cBhvr additive="base">
                                            <p:cTn id="91" dur="1250" fill="hold"/>
                                            <p:tgtEl>
                                              <p:spTgt spid="41"/>
                                            </p:tgtEl>
                                            <p:attrNameLst>
                                              <p:attrName>ppt_y</p:attrName>
                                            </p:attrNameLst>
                                          </p:cBhvr>
                                          <p:tavLst>
                                            <p:tav tm="0">
                                              <p:val>
                                                <p:strVal val="1+#ppt_h/2"/>
                                              </p:val>
                                            </p:tav>
                                            <p:tav tm="100000">
                                              <p:val>
                                                <p:strVal val="#ppt_y"/>
                                              </p:val>
                                            </p:tav>
                                          </p:tavLst>
                                        </p:anim>
                                      </p:childTnLst>
                                    </p:cTn>
                                  </p:par>
                                  <p:par>
                                    <p:cTn id="92" presetID="2" presetClass="entr" presetSubtype="12" accel="40000" fill="hold" nodeType="withEffect">
                                      <p:stCondLst>
                                        <p:cond delay="0"/>
                                      </p:stCondLst>
                                      <p:childTnLst>
                                        <p:set>
                                          <p:cBhvr>
                                            <p:cTn id="93" dur="1" fill="hold">
                                              <p:stCondLst>
                                                <p:cond delay="0"/>
                                              </p:stCondLst>
                                            </p:cTn>
                                            <p:tgtEl>
                                              <p:spTgt spid="45"/>
                                            </p:tgtEl>
                                            <p:attrNameLst>
                                              <p:attrName>style.visibility</p:attrName>
                                            </p:attrNameLst>
                                          </p:cBhvr>
                                          <p:to>
                                            <p:strVal val="visible"/>
                                          </p:to>
                                        </p:set>
                                        <p:anim calcmode="lin" valueType="num">
                                          <p:cBhvr additive="base">
                                            <p:cTn id="94" dur="1250" fill="hold"/>
                                            <p:tgtEl>
                                              <p:spTgt spid="45"/>
                                            </p:tgtEl>
                                            <p:attrNameLst>
                                              <p:attrName>ppt_x</p:attrName>
                                            </p:attrNameLst>
                                          </p:cBhvr>
                                          <p:tavLst>
                                            <p:tav tm="0">
                                              <p:val>
                                                <p:strVal val="0-#ppt_w/2"/>
                                              </p:val>
                                            </p:tav>
                                            <p:tav tm="100000">
                                              <p:val>
                                                <p:strVal val="#ppt_x"/>
                                              </p:val>
                                            </p:tav>
                                          </p:tavLst>
                                        </p:anim>
                                        <p:anim calcmode="lin" valueType="num">
                                          <p:cBhvr additive="base">
                                            <p:cTn id="95" dur="1250" fill="hold"/>
                                            <p:tgtEl>
                                              <p:spTgt spid="45"/>
                                            </p:tgtEl>
                                            <p:attrNameLst>
                                              <p:attrName>ppt_y</p:attrName>
                                            </p:attrNameLst>
                                          </p:cBhvr>
                                          <p:tavLst>
                                            <p:tav tm="0">
                                              <p:val>
                                                <p:strVal val="1+#ppt_h/2"/>
                                              </p:val>
                                            </p:tav>
                                            <p:tav tm="100000">
                                              <p:val>
                                                <p:strVal val="#ppt_y"/>
                                              </p:val>
                                            </p:tav>
                                          </p:tavLst>
                                        </p:anim>
                                      </p:childTnLst>
                                    </p:cTn>
                                  </p:par>
                                  <p:par>
                                    <p:cTn id="96" presetID="2" presetClass="entr" presetSubtype="12" accel="40000" fill="hold" grpId="0" nodeType="withEffect">
                                      <p:stCondLst>
                                        <p:cond delay="0"/>
                                      </p:stCondLst>
                                      <p:childTnLst>
                                        <p:set>
                                          <p:cBhvr>
                                            <p:cTn id="97" dur="1" fill="hold">
                                              <p:stCondLst>
                                                <p:cond delay="0"/>
                                              </p:stCondLst>
                                            </p:cTn>
                                            <p:tgtEl>
                                              <p:spTgt spid="48"/>
                                            </p:tgtEl>
                                            <p:attrNameLst>
                                              <p:attrName>style.visibility</p:attrName>
                                            </p:attrNameLst>
                                          </p:cBhvr>
                                          <p:to>
                                            <p:strVal val="visible"/>
                                          </p:to>
                                        </p:set>
                                        <p:anim calcmode="lin" valueType="num">
                                          <p:cBhvr additive="base">
                                            <p:cTn id="98" dur="1250" fill="hold"/>
                                            <p:tgtEl>
                                              <p:spTgt spid="48"/>
                                            </p:tgtEl>
                                            <p:attrNameLst>
                                              <p:attrName>ppt_x</p:attrName>
                                            </p:attrNameLst>
                                          </p:cBhvr>
                                          <p:tavLst>
                                            <p:tav tm="0">
                                              <p:val>
                                                <p:strVal val="0-#ppt_w/2"/>
                                              </p:val>
                                            </p:tav>
                                            <p:tav tm="100000">
                                              <p:val>
                                                <p:strVal val="#ppt_x"/>
                                              </p:val>
                                            </p:tav>
                                          </p:tavLst>
                                        </p:anim>
                                        <p:anim calcmode="lin" valueType="num">
                                          <p:cBhvr additive="base">
                                            <p:cTn id="99" dur="1250" fill="hold"/>
                                            <p:tgtEl>
                                              <p:spTgt spid="48"/>
                                            </p:tgtEl>
                                            <p:attrNameLst>
                                              <p:attrName>ppt_y</p:attrName>
                                            </p:attrNameLst>
                                          </p:cBhvr>
                                          <p:tavLst>
                                            <p:tav tm="0">
                                              <p:val>
                                                <p:strVal val="1+#ppt_h/2"/>
                                              </p:val>
                                            </p:tav>
                                            <p:tav tm="100000">
                                              <p:val>
                                                <p:strVal val="#ppt_y"/>
                                              </p:val>
                                            </p:tav>
                                          </p:tavLst>
                                        </p:anim>
                                      </p:childTnLst>
                                    </p:cTn>
                                  </p:par>
                                  <p:par>
                                    <p:cTn id="100" presetID="2" presetClass="entr" presetSubtype="12" accel="40000" fill="hold" grpId="0" nodeType="withEffect">
                                      <p:stCondLst>
                                        <p:cond delay="0"/>
                                      </p:stCondLst>
                                      <p:childTnLst>
                                        <p:set>
                                          <p:cBhvr>
                                            <p:cTn id="101" dur="1" fill="hold">
                                              <p:stCondLst>
                                                <p:cond delay="0"/>
                                              </p:stCondLst>
                                            </p:cTn>
                                            <p:tgtEl>
                                              <p:spTgt spid="52"/>
                                            </p:tgtEl>
                                            <p:attrNameLst>
                                              <p:attrName>style.visibility</p:attrName>
                                            </p:attrNameLst>
                                          </p:cBhvr>
                                          <p:to>
                                            <p:strVal val="visible"/>
                                          </p:to>
                                        </p:set>
                                        <p:anim calcmode="lin" valueType="num">
                                          <p:cBhvr additive="base">
                                            <p:cTn id="102" dur="1250" fill="hold"/>
                                            <p:tgtEl>
                                              <p:spTgt spid="52"/>
                                            </p:tgtEl>
                                            <p:attrNameLst>
                                              <p:attrName>ppt_x</p:attrName>
                                            </p:attrNameLst>
                                          </p:cBhvr>
                                          <p:tavLst>
                                            <p:tav tm="0">
                                              <p:val>
                                                <p:strVal val="0-#ppt_w/2"/>
                                              </p:val>
                                            </p:tav>
                                            <p:tav tm="100000">
                                              <p:val>
                                                <p:strVal val="#ppt_x"/>
                                              </p:val>
                                            </p:tav>
                                          </p:tavLst>
                                        </p:anim>
                                        <p:anim calcmode="lin" valueType="num">
                                          <p:cBhvr additive="base">
                                            <p:cTn id="103" dur="1250" fill="hold"/>
                                            <p:tgtEl>
                                              <p:spTgt spid="52"/>
                                            </p:tgtEl>
                                            <p:attrNameLst>
                                              <p:attrName>ppt_y</p:attrName>
                                            </p:attrNameLst>
                                          </p:cBhvr>
                                          <p:tavLst>
                                            <p:tav tm="0">
                                              <p:val>
                                                <p:strVal val="1+#ppt_h/2"/>
                                              </p:val>
                                            </p:tav>
                                            <p:tav tm="100000">
                                              <p:val>
                                                <p:strVal val="#ppt_y"/>
                                              </p:val>
                                            </p:tav>
                                          </p:tavLst>
                                        </p:anim>
                                      </p:childTnLst>
                                    </p:cTn>
                                  </p:par>
                                  <p:par>
                                    <p:cTn id="104" presetID="2" presetClass="entr" presetSubtype="12" accel="40000" fill="hold" nodeType="withEffect">
                                      <p:stCondLst>
                                        <p:cond delay="0"/>
                                      </p:stCondLst>
                                      <p:childTnLst>
                                        <p:set>
                                          <p:cBhvr>
                                            <p:cTn id="105" dur="1" fill="hold">
                                              <p:stCondLst>
                                                <p:cond delay="0"/>
                                              </p:stCondLst>
                                            </p:cTn>
                                            <p:tgtEl>
                                              <p:spTgt spid="53"/>
                                            </p:tgtEl>
                                            <p:attrNameLst>
                                              <p:attrName>style.visibility</p:attrName>
                                            </p:attrNameLst>
                                          </p:cBhvr>
                                          <p:to>
                                            <p:strVal val="visible"/>
                                          </p:to>
                                        </p:set>
                                        <p:anim calcmode="lin" valueType="num">
                                          <p:cBhvr additive="base">
                                            <p:cTn id="106" dur="1250" fill="hold"/>
                                            <p:tgtEl>
                                              <p:spTgt spid="53"/>
                                            </p:tgtEl>
                                            <p:attrNameLst>
                                              <p:attrName>ppt_x</p:attrName>
                                            </p:attrNameLst>
                                          </p:cBhvr>
                                          <p:tavLst>
                                            <p:tav tm="0">
                                              <p:val>
                                                <p:strVal val="0-#ppt_w/2"/>
                                              </p:val>
                                            </p:tav>
                                            <p:tav tm="100000">
                                              <p:val>
                                                <p:strVal val="#ppt_x"/>
                                              </p:val>
                                            </p:tav>
                                          </p:tavLst>
                                        </p:anim>
                                        <p:anim calcmode="lin" valueType="num">
                                          <p:cBhvr additive="base">
                                            <p:cTn id="107" dur="1250" fill="hold"/>
                                            <p:tgtEl>
                                              <p:spTgt spid="53"/>
                                            </p:tgtEl>
                                            <p:attrNameLst>
                                              <p:attrName>ppt_y</p:attrName>
                                            </p:attrNameLst>
                                          </p:cBhvr>
                                          <p:tavLst>
                                            <p:tav tm="0">
                                              <p:val>
                                                <p:strVal val="1+#ppt_h/2"/>
                                              </p:val>
                                            </p:tav>
                                            <p:tav tm="100000">
                                              <p:val>
                                                <p:strVal val="#ppt_y"/>
                                              </p:val>
                                            </p:tav>
                                          </p:tavLst>
                                        </p:anim>
                                      </p:childTnLst>
                                    </p:cTn>
                                  </p:par>
                                  <p:par>
                                    <p:cTn id="108" presetID="2" presetClass="entr" presetSubtype="12" accel="40000" fill="hold" grpId="0" nodeType="withEffect">
                                      <p:stCondLst>
                                        <p:cond delay="0"/>
                                      </p:stCondLst>
                                      <p:childTnLst>
                                        <p:set>
                                          <p:cBhvr>
                                            <p:cTn id="109" dur="1" fill="hold">
                                              <p:stCondLst>
                                                <p:cond delay="0"/>
                                              </p:stCondLst>
                                            </p:cTn>
                                            <p:tgtEl>
                                              <p:spTgt spid="56"/>
                                            </p:tgtEl>
                                            <p:attrNameLst>
                                              <p:attrName>style.visibility</p:attrName>
                                            </p:attrNameLst>
                                          </p:cBhvr>
                                          <p:to>
                                            <p:strVal val="visible"/>
                                          </p:to>
                                        </p:set>
                                        <p:anim calcmode="lin" valueType="num">
                                          <p:cBhvr additive="base">
                                            <p:cTn id="110" dur="1250" fill="hold"/>
                                            <p:tgtEl>
                                              <p:spTgt spid="56"/>
                                            </p:tgtEl>
                                            <p:attrNameLst>
                                              <p:attrName>ppt_x</p:attrName>
                                            </p:attrNameLst>
                                          </p:cBhvr>
                                          <p:tavLst>
                                            <p:tav tm="0">
                                              <p:val>
                                                <p:strVal val="0-#ppt_w/2"/>
                                              </p:val>
                                            </p:tav>
                                            <p:tav tm="100000">
                                              <p:val>
                                                <p:strVal val="#ppt_x"/>
                                              </p:val>
                                            </p:tav>
                                          </p:tavLst>
                                        </p:anim>
                                        <p:anim calcmode="lin" valueType="num">
                                          <p:cBhvr additive="base">
                                            <p:cTn id="111" dur="1250" fill="hold"/>
                                            <p:tgtEl>
                                              <p:spTgt spid="56"/>
                                            </p:tgtEl>
                                            <p:attrNameLst>
                                              <p:attrName>ppt_y</p:attrName>
                                            </p:attrNameLst>
                                          </p:cBhvr>
                                          <p:tavLst>
                                            <p:tav tm="0">
                                              <p:val>
                                                <p:strVal val="1+#ppt_h/2"/>
                                              </p:val>
                                            </p:tav>
                                            <p:tav tm="100000">
                                              <p:val>
                                                <p:strVal val="#ppt_y"/>
                                              </p:val>
                                            </p:tav>
                                          </p:tavLst>
                                        </p:anim>
                                      </p:childTnLst>
                                    </p:cTn>
                                  </p:par>
                                  <p:par>
                                    <p:cTn id="112" presetID="2" presetClass="entr" presetSubtype="12" accel="40000" fill="hold" grpId="0" nodeType="withEffect">
                                      <p:stCondLst>
                                        <p:cond delay="0"/>
                                      </p:stCondLst>
                                      <p:childTnLst>
                                        <p:set>
                                          <p:cBhvr>
                                            <p:cTn id="113" dur="1" fill="hold">
                                              <p:stCondLst>
                                                <p:cond delay="0"/>
                                              </p:stCondLst>
                                            </p:cTn>
                                            <p:tgtEl>
                                              <p:spTgt spid="82"/>
                                            </p:tgtEl>
                                            <p:attrNameLst>
                                              <p:attrName>style.visibility</p:attrName>
                                            </p:attrNameLst>
                                          </p:cBhvr>
                                          <p:to>
                                            <p:strVal val="visible"/>
                                          </p:to>
                                        </p:set>
                                        <p:anim calcmode="lin" valueType="num">
                                          <p:cBhvr additive="base">
                                            <p:cTn id="114" dur="1250" fill="hold"/>
                                            <p:tgtEl>
                                              <p:spTgt spid="82"/>
                                            </p:tgtEl>
                                            <p:attrNameLst>
                                              <p:attrName>ppt_x</p:attrName>
                                            </p:attrNameLst>
                                          </p:cBhvr>
                                          <p:tavLst>
                                            <p:tav tm="0">
                                              <p:val>
                                                <p:strVal val="0-#ppt_w/2"/>
                                              </p:val>
                                            </p:tav>
                                            <p:tav tm="100000">
                                              <p:val>
                                                <p:strVal val="#ppt_x"/>
                                              </p:val>
                                            </p:tav>
                                          </p:tavLst>
                                        </p:anim>
                                        <p:anim calcmode="lin" valueType="num">
                                          <p:cBhvr additive="base">
                                            <p:cTn id="115" dur="1250" fill="hold"/>
                                            <p:tgtEl>
                                              <p:spTgt spid="82"/>
                                            </p:tgtEl>
                                            <p:attrNameLst>
                                              <p:attrName>ppt_y</p:attrName>
                                            </p:attrNameLst>
                                          </p:cBhvr>
                                          <p:tavLst>
                                            <p:tav tm="0">
                                              <p:val>
                                                <p:strVal val="1+#ppt_h/2"/>
                                              </p:val>
                                            </p:tav>
                                            <p:tav tm="100000">
                                              <p:val>
                                                <p:strVal val="#ppt_y"/>
                                              </p:val>
                                            </p:tav>
                                          </p:tavLst>
                                        </p:anim>
                                      </p:childTnLst>
                                    </p:cTn>
                                  </p:par>
                                  <p:par>
                                    <p:cTn id="116" presetID="2" presetClass="entr" presetSubtype="12" accel="40000" fill="hold" nodeType="withEffect">
                                      <p:stCondLst>
                                        <p:cond delay="0"/>
                                      </p:stCondLst>
                                      <p:childTnLst>
                                        <p:set>
                                          <p:cBhvr>
                                            <p:cTn id="117" dur="1" fill="hold">
                                              <p:stCondLst>
                                                <p:cond delay="0"/>
                                              </p:stCondLst>
                                            </p:cTn>
                                            <p:tgtEl>
                                              <p:spTgt spid="68"/>
                                            </p:tgtEl>
                                            <p:attrNameLst>
                                              <p:attrName>style.visibility</p:attrName>
                                            </p:attrNameLst>
                                          </p:cBhvr>
                                          <p:to>
                                            <p:strVal val="visible"/>
                                          </p:to>
                                        </p:set>
                                        <p:anim calcmode="lin" valueType="num">
                                          <p:cBhvr additive="base">
                                            <p:cTn id="118" dur="1250" fill="hold"/>
                                            <p:tgtEl>
                                              <p:spTgt spid="68"/>
                                            </p:tgtEl>
                                            <p:attrNameLst>
                                              <p:attrName>ppt_x</p:attrName>
                                            </p:attrNameLst>
                                          </p:cBhvr>
                                          <p:tavLst>
                                            <p:tav tm="0">
                                              <p:val>
                                                <p:strVal val="0-#ppt_w/2"/>
                                              </p:val>
                                            </p:tav>
                                            <p:tav tm="100000">
                                              <p:val>
                                                <p:strVal val="#ppt_x"/>
                                              </p:val>
                                            </p:tav>
                                          </p:tavLst>
                                        </p:anim>
                                        <p:anim calcmode="lin" valueType="num">
                                          <p:cBhvr additive="base">
                                            <p:cTn id="119" dur="1250" fill="hold"/>
                                            <p:tgtEl>
                                              <p:spTgt spid="68"/>
                                            </p:tgtEl>
                                            <p:attrNameLst>
                                              <p:attrName>ppt_y</p:attrName>
                                            </p:attrNameLst>
                                          </p:cBhvr>
                                          <p:tavLst>
                                            <p:tav tm="0">
                                              <p:val>
                                                <p:strVal val="1+#ppt_h/2"/>
                                              </p:val>
                                            </p:tav>
                                            <p:tav tm="100000">
                                              <p:val>
                                                <p:strVal val="#ppt_y"/>
                                              </p:val>
                                            </p:tav>
                                          </p:tavLst>
                                        </p:anim>
                                      </p:childTnLst>
                                    </p:cTn>
                                  </p:par>
                                  <p:par>
                                    <p:cTn id="120" presetID="2" presetClass="entr" presetSubtype="12" accel="40000" fill="hold" grpId="0" nodeType="withEffect">
                                      <p:stCondLst>
                                        <p:cond delay="0"/>
                                      </p:stCondLst>
                                      <p:childTnLst>
                                        <p:set>
                                          <p:cBhvr>
                                            <p:cTn id="121" dur="1" fill="hold">
                                              <p:stCondLst>
                                                <p:cond delay="0"/>
                                              </p:stCondLst>
                                            </p:cTn>
                                            <p:tgtEl>
                                              <p:spTgt spid="79"/>
                                            </p:tgtEl>
                                            <p:attrNameLst>
                                              <p:attrName>style.visibility</p:attrName>
                                            </p:attrNameLst>
                                          </p:cBhvr>
                                          <p:to>
                                            <p:strVal val="visible"/>
                                          </p:to>
                                        </p:set>
                                        <p:anim calcmode="lin" valueType="num">
                                          <p:cBhvr additive="base">
                                            <p:cTn id="122" dur="1250" fill="hold"/>
                                            <p:tgtEl>
                                              <p:spTgt spid="79"/>
                                            </p:tgtEl>
                                            <p:attrNameLst>
                                              <p:attrName>ppt_x</p:attrName>
                                            </p:attrNameLst>
                                          </p:cBhvr>
                                          <p:tavLst>
                                            <p:tav tm="0">
                                              <p:val>
                                                <p:strVal val="0-#ppt_w/2"/>
                                              </p:val>
                                            </p:tav>
                                            <p:tav tm="100000">
                                              <p:val>
                                                <p:strVal val="#ppt_x"/>
                                              </p:val>
                                            </p:tav>
                                          </p:tavLst>
                                        </p:anim>
                                        <p:anim calcmode="lin" valueType="num">
                                          <p:cBhvr additive="base">
                                            <p:cTn id="123" dur="1250" fill="hold"/>
                                            <p:tgtEl>
                                              <p:spTgt spid="79"/>
                                            </p:tgtEl>
                                            <p:attrNameLst>
                                              <p:attrName>ppt_y</p:attrName>
                                            </p:attrNameLst>
                                          </p:cBhvr>
                                          <p:tavLst>
                                            <p:tav tm="0">
                                              <p:val>
                                                <p:strVal val="1+#ppt_h/2"/>
                                              </p:val>
                                            </p:tav>
                                            <p:tav tm="100000">
                                              <p:val>
                                                <p:strVal val="#ppt_y"/>
                                              </p:val>
                                            </p:tav>
                                          </p:tavLst>
                                        </p:anim>
                                      </p:childTnLst>
                                    </p:cTn>
                                  </p:par>
                                </p:childTnLst>
                              </p:cTn>
                            </p:par>
                            <p:par>
                              <p:cTn id="124" fill="hold">
                                <p:stCondLst>
                                  <p:cond delay="2750"/>
                                </p:stCondLst>
                                <p:childTnLst>
                                  <p:par>
                                    <p:cTn id="125" presetID="41" presetClass="entr" presetSubtype="0" fill="hold" grpId="0" nodeType="afterEffect">
                                      <p:stCondLst>
                                        <p:cond delay="0"/>
                                      </p:stCondLst>
                                      <p:iterate type="lt">
                                        <p:tmPct val="10000"/>
                                      </p:iterate>
                                      <p:childTnLst>
                                        <p:set>
                                          <p:cBhvr>
                                            <p:cTn id="126" dur="1" fill="hold">
                                              <p:stCondLst>
                                                <p:cond delay="0"/>
                                              </p:stCondLst>
                                            </p:cTn>
                                            <p:tgtEl>
                                              <p:spTgt spid="111"/>
                                            </p:tgtEl>
                                            <p:attrNameLst>
                                              <p:attrName>style.visibility</p:attrName>
                                            </p:attrNameLst>
                                          </p:cBhvr>
                                          <p:to>
                                            <p:strVal val="visible"/>
                                          </p:to>
                                        </p:set>
                                        <p:anim calcmode="lin" valueType="num">
                                          <p:cBhvr>
                                            <p:cTn id="127" dur="500" fill="hold"/>
                                            <p:tgtEl>
                                              <p:spTgt spid="111"/>
                                            </p:tgtEl>
                                            <p:attrNameLst>
                                              <p:attrName>ppt_x</p:attrName>
                                            </p:attrNameLst>
                                          </p:cBhvr>
                                          <p:tavLst>
                                            <p:tav tm="0">
                                              <p:val>
                                                <p:strVal val="#ppt_x"/>
                                              </p:val>
                                            </p:tav>
                                            <p:tav tm="50000">
                                              <p:val>
                                                <p:strVal val="#ppt_x+.1"/>
                                              </p:val>
                                            </p:tav>
                                            <p:tav tm="100000">
                                              <p:val>
                                                <p:strVal val="#ppt_x"/>
                                              </p:val>
                                            </p:tav>
                                          </p:tavLst>
                                        </p:anim>
                                        <p:anim calcmode="lin" valueType="num">
                                          <p:cBhvr>
                                            <p:cTn id="128" dur="500" fill="hold"/>
                                            <p:tgtEl>
                                              <p:spTgt spid="111"/>
                                            </p:tgtEl>
                                            <p:attrNameLst>
                                              <p:attrName>ppt_y</p:attrName>
                                            </p:attrNameLst>
                                          </p:cBhvr>
                                          <p:tavLst>
                                            <p:tav tm="0">
                                              <p:val>
                                                <p:strVal val="#ppt_y"/>
                                              </p:val>
                                            </p:tav>
                                            <p:tav tm="100000">
                                              <p:val>
                                                <p:strVal val="#ppt_y"/>
                                              </p:val>
                                            </p:tav>
                                          </p:tavLst>
                                        </p:anim>
                                        <p:anim calcmode="lin" valueType="num">
                                          <p:cBhvr>
                                            <p:cTn id="129" dur="500" fill="hold"/>
                                            <p:tgtEl>
                                              <p:spTgt spid="111"/>
                                            </p:tgtEl>
                                            <p:attrNameLst>
                                              <p:attrName>ppt_h</p:attrName>
                                            </p:attrNameLst>
                                          </p:cBhvr>
                                          <p:tavLst>
                                            <p:tav tm="0">
                                              <p:val>
                                                <p:strVal val="#ppt_h/10"/>
                                              </p:val>
                                            </p:tav>
                                            <p:tav tm="50000">
                                              <p:val>
                                                <p:strVal val="#ppt_h+.01"/>
                                              </p:val>
                                            </p:tav>
                                            <p:tav tm="100000">
                                              <p:val>
                                                <p:strVal val="#ppt_h"/>
                                              </p:val>
                                            </p:tav>
                                          </p:tavLst>
                                        </p:anim>
                                        <p:anim calcmode="lin" valueType="num">
                                          <p:cBhvr>
                                            <p:cTn id="130" dur="500" fill="hold"/>
                                            <p:tgtEl>
                                              <p:spTgt spid="111"/>
                                            </p:tgtEl>
                                            <p:attrNameLst>
                                              <p:attrName>ppt_w</p:attrName>
                                            </p:attrNameLst>
                                          </p:cBhvr>
                                          <p:tavLst>
                                            <p:tav tm="0">
                                              <p:val>
                                                <p:strVal val="#ppt_w/10"/>
                                              </p:val>
                                            </p:tav>
                                            <p:tav tm="50000">
                                              <p:val>
                                                <p:strVal val="#ppt_w+.01"/>
                                              </p:val>
                                            </p:tav>
                                            <p:tav tm="100000">
                                              <p:val>
                                                <p:strVal val="#ppt_w"/>
                                              </p:val>
                                            </p:tav>
                                          </p:tavLst>
                                        </p:anim>
                                        <p:animEffect transition="in" filter="fade">
                                          <p:cBhvr>
                                            <p:cTn id="131" dur="500" tmFilter="0,0; .5, 1; 1, 1"/>
                                            <p:tgtEl>
                                              <p:spTgt spid="111"/>
                                            </p:tgtEl>
                                          </p:cBhvr>
                                        </p:animEffect>
                                      </p:childTnLst>
                                    </p:cTn>
                                  </p:par>
                                </p:childTnLst>
                              </p:cTn>
                            </p:par>
                            <p:par>
                              <p:cTn id="132" fill="hold">
                                <p:stCondLst>
                                  <p:cond delay="3950"/>
                                </p:stCondLst>
                                <p:childTnLst>
                                  <p:par>
                                    <p:cTn id="133" presetID="12" presetClass="entr" presetSubtype="1" fill="hold" nodeType="afterEffect">
                                      <p:stCondLst>
                                        <p:cond delay="0"/>
                                      </p:stCondLst>
                                      <p:childTnLst>
                                        <p:set>
                                          <p:cBhvr>
                                            <p:cTn id="134" dur="1" fill="hold">
                                              <p:stCondLst>
                                                <p:cond delay="0"/>
                                              </p:stCondLst>
                                            </p:cTn>
                                            <p:tgtEl>
                                              <p:spTgt spid="112"/>
                                            </p:tgtEl>
                                            <p:attrNameLst>
                                              <p:attrName>style.visibility</p:attrName>
                                            </p:attrNameLst>
                                          </p:cBhvr>
                                          <p:to>
                                            <p:strVal val="visible"/>
                                          </p:to>
                                        </p:set>
                                        <p:anim calcmode="lin" valueType="num">
                                          <p:cBhvr additive="base">
                                            <p:cTn id="135" dur="500"/>
                                            <p:tgtEl>
                                              <p:spTgt spid="112"/>
                                            </p:tgtEl>
                                            <p:attrNameLst>
                                              <p:attrName>ppt_y</p:attrName>
                                            </p:attrNameLst>
                                          </p:cBhvr>
                                          <p:tavLst>
                                            <p:tav tm="0">
                                              <p:val>
                                                <p:strVal val="#ppt_y-#ppt_h*1.125000"/>
                                              </p:val>
                                            </p:tav>
                                            <p:tav tm="100000">
                                              <p:val>
                                                <p:strVal val="#ppt_y"/>
                                              </p:val>
                                            </p:tav>
                                          </p:tavLst>
                                        </p:anim>
                                        <p:animEffect transition="in" filter="wipe(down)">
                                          <p:cBhvr>
                                            <p:cTn id="136" dur="500"/>
                                            <p:tgtEl>
                                              <p:spTgt spid="112"/>
                                            </p:tgtEl>
                                          </p:cBhvr>
                                        </p:animEffect>
                                      </p:childTnLst>
                                    </p:cTn>
                                  </p:par>
                                </p:childTnLst>
                              </p:cTn>
                            </p:par>
                            <p:par>
                              <p:cTn id="137" fill="hold">
                                <p:stCondLst>
                                  <p:cond delay="4450"/>
                                </p:stCondLst>
                                <p:childTnLst>
                                  <p:par>
                                    <p:cTn id="138" presetID="12" presetClass="entr" presetSubtype="1" fill="hold" nodeType="afterEffect">
                                      <p:stCondLst>
                                        <p:cond delay="0"/>
                                      </p:stCondLst>
                                      <p:childTnLst>
                                        <p:set>
                                          <p:cBhvr>
                                            <p:cTn id="139" dur="1" fill="hold">
                                              <p:stCondLst>
                                                <p:cond delay="0"/>
                                              </p:stCondLst>
                                            </p:cTn>
                                            <p:tgtEl>
                                              <p:spTgt spid="119"/>
                                            </p:tgtEl>
                                            <p:attrNameLst>
                                              <p:attrName>style.visibility</p:attrName>
                                            </p:attrNameLst>
                                          </p:cBhvr>
                                          <p:to>
                                            <p:strVal val="visible"/>
                                          </p:to>
                                        </p:set>
                                        <p:anim calcmode="lin" valueType="num">
                                          <p:cBhvr additive="base">
                                            <p:cTn id="140" dur="500"/>
                                            <p:tgtEl>
                                              <p:spTgt spid="119"/>
                                            </p:tgtEl>
                                            <p:attrNameLst>
                                              <p:attrName>ppt_y</p:attrName>
                                            </p:attrNameLst>
                                          </p:cBhvr>
                                          <p:tavLst>
                                            <p:tav tm="0">
                                              <p:val>
                                                <p:strVal val="#ppt_y-#ppt_h*1.125000"/>
                                              </p:val>
                                            </p:tav>
                                            <p:tav tm="100000">
                                              <p:val>
                                                <p:strVal val="#ppt_y"/>
                                              </p:val>
                                            </p:tav>
                                          </p:tavLst>
                                        </p:anim>
                                        <p:animEffect transition="in" filter="wipe(down)">
                                          <p:cBhvr>
                                            <p:cTn id="141"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0" grpId="0" animBg="1"/>
          <p:bldP spid="61" grpId="0" animBg="1"/>
          <p:bldP spid="71" grpId="0" animBg="1"/>
          <p:bldP spid="75" grpId="0" animBg="1"/>
          <p:bldP spid="80" grpId="0" animBg="1"/>
          <p:bldP spid="81" grpId="0"/>
          <p:bldP spid="93" grpId="0" animBg="1"/>
          <p:bldP spid="103" grpId="0" animBg="1"/>
          <p:bldP spid="107" grpId="0" animBg="1"/>
          <p:bldP spid="108" grpId="0" animBg="1"/>
          <p:bldP spid="116" grpId="0" animBg="1"/>
          <p:bldP spid="116" grpId="1" animBg="1"/>
          <p:bldP spid="111" grpId="0"/>
          <p:bldP spid="40" grpId="0" animBg="1"/>
          <p:bldP spid="41" grpId="0" animBg="1"/>
          <p:bldP spid="48" grpId="0" animBg="1"/>
          <p:bldP spid="52" grpId="0" animBg="1"/>
          <p:bldP spid="56" grpId="0" animBg="1"/>
          <p:bldP spid="57" grpId="0" animBg="1"/>
          <p:bldP spid="79" grpId="0" animBg="1"/>
          <p:bldP spid="82"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3779912" y="1472206"/>
            <a:ext cx="4958994" cy="2683720"/>
            <a:chOff x="4304043" y="1286668"/>
            <a:chExt cx="3837944" cy="2757793"/>
          </a:xfrm>
          <a:effectLst>
            <a:outerShdw blurRad="381000" dist="254000" dir="8100000" algn="tr" rotWithShape="0">
              <a:prstClr val="black">
                <a:alpha val="40000"/>
              </a:prstClr>
            </a:outerShdw>
          </a:effectLst>
        </p:grpSpPr>
        <p:sp>
          <p:nvSpPr>
            <p:cNvPr id="39" name="圆角矩形 3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40" name="圆角矩形 39"/>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72" name="矩形 3"/>
          <p:cNvSpPr>
            <a:spLocks noChangeArrowheads="1"/>
          </p:cNvSpPr>
          <p:nvPr/>
        </p:nvSpPr>
        <p:spPr bwMode="auto">
          <a:xfrm>
            <a:off x="1043608" y="371449"/>
            <a:ext cx="121057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公司简介</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76" name="TextBox 75"/>
          <p:cNvSpPr txBox="1"/>
          <p:nvPr/>
        </p:nvSpPr>
        <p:spPr>
          <a:xfrm>
            <a:off x="6444208" y="412671"/>
            <a:ext cx="1646605"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spc="-300" dirty="0">
                <a:solidFill>
                  <a:srgbClr val="002060"/>
                </a:solidFill>
                <a:latin typeface="Arial" panose="020B0604020202020204"/>
                <a:ea typeface="微软雅黑" panose="020B0503020204020204" pitchFamily="34" charset="-122"/>
                <a:sym typeface="Arial" panose="020B0604020202020204"/>
              </a:rPr>
              <a:t>年度工作概述</a:t>
            </a:r>
            <a:endParaRPr lang="zh-CN" altLang="en-US" sz="2200" b="0" spc="-300" dirty="0">
              <a:solidFill>
                <a:srgbClr val="002060"/>
              </a:solidFill>
              <a:latin typeface="Arial" panose="020B0604020202020204"/>
              <a:ea typeface="微软雅黑" panose="020B0503020204020204" pitchFamily="34" charset="-122"/>
              <a:sym typeface="Arial" panose="020B0604020202020204"/>
            </a:endParaRPr>
          </a:p>
        </p:txBody>
      </p:sp>
      <p:grpSp>
        <p:nvGrpSpPr>
          <p:cNvPr id="2" name="组合 1"/>
          <p:cNvGrpSpPr/>
          <p:nvPr/>
        </p:nvGrpSpPr>
        <p:grpSpPr>
          <a:xfrm>
            <a:off x="539552" y="1332596"/>
            <a:ext cx="2846358" cy="2846358"/>
            <a:chOff x="5240294" y="1429887"/>
            <a:chExt cx="2846358" cy="2846358"/>
          </a:xfrm>
        </p:grpSpPr>
        <p:grpSp>
          <p:nvGrpSpPr>
            <p:cNvPr id="21" name="组合 20"/>
            <p:cNvGrpSpPr/>
            <p:nvPr/>
          </p:nvGrpSpPr>
          <p:grpSpPr>
            <a:xfrm>
              <a:off x="5240294" y="1429887"/>
              <a:ext cx="2846358" cy="2846358"/>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sym typeface="Arial" panose="020B0604020202020204"/>
                </a:endParaRPr>
              </a:p>
            </p:txBody>
          </p:sp>
          <p:sp>
            <p:nvSpPr>
              <p:cNvPr id="23" name="椭圆 2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pic>
          <p:nvPicPr>
            <p:cNvPr id="78" name="Picture 3"/>
            <p:cNvPicPr>
              <a:picLocks noChangeAspect="1" noChangeArrowheads="1"/>
            </p:cNvPicPr>
            <p:nvPr/>
          </p:nvPicPr>
          <p:blipFill>
            <a:blip r:embed="rId1" cstate="print">
              <a:extLst>
                <a:ext uri="{28A0092B-C50C-407E-A947-70E740481C1C}">
                  <a14:useLocalDpi xmlns:a14="http://schemas.microsoft.com/office/drawing/2010/main" val="0"/>
                </a:ext>
              </a:extLst>
            </a:blip>
            <a:stretch>
              <a:fillRect/>
            </a:stretch>
          </p:blipFill>
          <p:spPr bwMode="auto">
            <a:xfrm>
              <a:off x="5320625" y="1491630"/>
              <a:ext cx="2684100" cy="2684100"/>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pSp>
      <p:sp>
        <p:nvSpPr>
          <p:cNvPr id="41" name="TextBox 40"/>
          <p:cNvSpPr txBox="1"/>
          <p:nvPr/>
        </p:nvSpPr>
        <p:spPr>
          <a:xfrm>
            <a:off x="3844523" y="1659348"/>
            <a:ext cx="4936765" cy="2169770"/>
          </a:xfrm>
          <a:prstGeom prst="rect">
            <a:avLst/>
          </a:prstGeom>
          <a:noFill/>
        </p:spPr>
        <p:txBody>
          <a:bodyPr wrap="square" lIns="91386" tIns="45693" rIns="91386" bIns="45693" rtlCol="0">
            <a:spAutoFit/>
          </a:bodyPr>
          <a:lstStyle/>
          <a:p>
            <a:pPr>
              <a:lnSpc>
                <a:spcPct val="150000"/>
              </a:lnSpc>
            </a:pPr>
            <a:r>
              <a:rPr lang="zh-CN" altLang="en-US" b="1" dirty="0">
                <a:solidFill>
                  <a:srgbClr val="002060"/>
                </a:solidFill>
                <a:latin typeface="Arial" panose="020B0604020202020204"/>
                <a:ea typeface="微软雅黑" panose="020B0503020204020204" pitchFamily="34" charset="-122"/>
                <a:sym typeface="Arial" panose="020B0604020202020204"/>
              </a:rPr>
              <a:t>        公司简介很简单：主要内容就是公司名称、服务领域、经营产品、发展经历、经营规模、公司理念、发展目标等等。一句话：就是让客户知道公司是干什么的！</a:t>
            </a:r>
            <a:endParaRPr lang="en-US" altLang="zh-CN" b="1" dirty="0">
              <a:solidFill>
                <a:srgbClr val="002060"/>
              </a:solidFill>
              <a:latin typeface="Arial" panose="020B0604020202020204"/>
              <a:ea typeface="微软雅黑" panose="020B0503020204020204" pitchFamily="34" charset="-122"/>
              <a:sym typeface="Arial" panose="020B0604020202020204"/>
            </a:endParaRPr>
          </a:p>
          <a:p>
            <a:pPr>
              <a:lnSpc>
                <a:spcPct val="150000"/>
              </a:lnSpc>
            </a:pPr>
            <a:r>
              <a:rPr lang="en-US" altLang="zh-CN" b="1" dirty="0">
                <a:solidFill>
                  <a:srgbClr val="002060"/>
                </a:solidFill>
                <a:latin typeface="Arial" panose="020B0604020202020204"/>
                <a:ea typeface="微软雅黑" panose="020B0503020204020204" pitchFamily="34" charset="-122"/>
                <a:sym typeface="Arial" panose="020B0604020202020204"/>
              </a:rPr>
              <a:t>        </a:t>
            </a:r>
            <a:r>
              <a:rPr lang="zh-CN" altLang="en-US" b="1" dirty="0">
                <a:solidFill>
                  <a:srgbClr val="002060"/>
                </a:solidFill>
                <a:latin typeface="Arial" panose="020B0604020202020204"/>
                <a:ea typeface="微软雅黑" panose="020B0503020204020204" pitchFamily="34" charset="-122"/>
                <a:sym typeface="Arial" panose="020B0604020202020204"/>
              </a:rPr>
              <a:t>左上角小人可以换成您公司</a:t>
            </a:r>
            <a:r>
              <a:rPr lang="en-US" altLang="zh-CN" b="1" dirty="0">
                <a:solidFill>
                  <a:srgbClr val="002060"/>
                </a:solidFill>
                <a:latin typeface="Arial" panose="020B0604020202020204"/>
                <a:ea typeface="微软雅黑" panose="020B0503020204020204" pitchFamily="34" charset="-122"/>
                <a:sym typeface="Arial" panose="020B0604020202020204"/>
              </a:rPr>
              <a:t>logo</a:t>
            </a:r>
            <a:r>
              <a:rPr lang="zh-CN" altLang="en-US" b="1" dirty="0">
                <a:solidFill>
                  <a:srgbClr val="002060"/>
                </a:solidFill>
                <a:latin typeface="Arial" panose="020B0604020202020204"/>
                <a:ea typeface="微软雅黑" panose="020B0503020204020204" pitchFamily="34" charset="-122"/>
                <a:sym typeface="Arial" panose="020B0604020202020204"/>
              </a:rPr>
              <a:t>。</a:t>
            </a:r>
            <a:endParaRPr lang="zh-CN" altLang="en-US" b="1" dirty="0">
              <a:solidFill>
                <a:srgbClr val="002060"/>
              </a:solidFill>
              <a:latin typeface="Arial" panose="020B0604020202020204"/>
              <a:ea typeface="微软雅黑" panose="020B0503020204020204" pitchFamily="34" charset="-122"/>
              <a:sym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spd="slow" p14:dur="1600" advTm="8566">
        <p14:gallery dir="l"/>
      </p:transition>
    </mc:Choice>
    <mc:Fallback>
      <p:transition spd="slow" advTm="856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left)">
                                      <p:cBhvr>
                                        <p:cTn id="7" dur="500"/>
                                        <p:tgtEl>
                                          <p:spTgt spid="7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6"/>
                                        </p:tgtEl>
                                        <p:attrNameLst>
                                          <p:attrName>style.visibility</p:attrName>
                                        </p:attrNameLst>
                                      </p:cBhvr>
                                      <p:to>
                                        <p:strVal val="visible"/>
                                      </p:to>
                                    </p:set>
                                    <p:animEffect transition="in" filter="fade">
                                      <p:cBhvr>
                                        <p:cTn id="10" dur="750"/>
                                        <p:tgtEl>
                                          <p:spTgt spid="76"/>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anim calcmode="lin" valueType="num">
                                      <p:cBhvr>
                                        <p:cTn id="19" dur="500" fill="hold"/>
                                        <p:tgtEl>
                                          <p:spTgt spid="38"/>
                                        </p:tgtEl>
                                        <p:attrNameLst>
                                          <p:attrName>ppt_x</p:attrName>
                                        </p:attrNameLst>
                                      </p:cBhvr>
                                      <p:tavLst>
                                        <p:tav tm="0">
                                          <p:val>
                                            <p:strVal val="#ppt_x"/>
                                          </p:val>
                                        </p:tav>
                                        <p:tav tm="100000">
                                          <p:val>
                                            <p:strVal val="#ppt_x"/>
                                          </p:val>
                                        </p:tav>
                                      </p:tavLst>
                                    </p:anim>
                                    <p:anim calcmode="lin" valueType="num">
                                      <p:cBhvr>
                                        <p:cTn id="20" dur="500" fill="hold"/>
                                        <p:tgtEl>
                                          <p:spTgt spid="38"/>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22" presetClass="entr" presetSubtype="4" fill="hold" grpId="0" nodeType="afterEffect">
                                  <p:stCondLst>
                                    <p:cond delay="0"/>
                                  </p:stCondLst>
                                  <p:iterate type="lt">
                                    <p:tmPct val="10000"/>
                                  </p:iterate>
                                  <p:childTnLst>
                                    <p:set>
                                      <p:cBhvr>
                                        <p:cTn id="23" dur="1" fill="hold">
                                          <p:stCondLst>
                                            <p:cond delay="0"/>
                                          </p:stCondLst>
                                        </p:cTn>
                                        <p:tgtEl>
                                          <p:spTgt spid="41"/>
                                        </p:tgtEl>
                                        <p:attrNameLst>
                                          <p:attrName>style.visibility</p:attrName>
                                        </p:attrNameLst>
                                      </p:cBhvr>
                                      <p:to>
                                        <p:strVal val="visible"/>
                                      </p:to>
                                    </p:set>
                                    <p:animEffect transition="in" filter="wipe(down)">
                                      <p:cBhvr>
                                        <p:cTn id="2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6" grpId="0"/>
      <p:bldP spid="4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
          <p:cNvSpPr>
            <a:spLocks noChangeArrowheads="1"/>
          </p:cNvSpPr>
          <p:nvPr/>
        </p:nvSpPr>
        <p:spPr bwMode="auto">
          <a:xfrm>
            <a:off x="1043608" y="371449"/>
            <a:ext cx="1723531"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公司发展历程</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41" name="TextBox 40"/>
          <p:cNvSpPr txBox="1"/>
          <p:nvPr/>
        </p:nvSpPr>
        <p:spPr>
          <a:xfrm>
            <a:off x="6444208" y="412671"/>
            <a:ext cx="1646605"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spc="-300" dirty="0">
                <a:solidFill>
                  <a:srgbClr val="002060"/>
                </a:solidFill>
                <a:latin typeface="Arial" panose="020B0604020202020204"/>
                <a:ea typeface="微软雅黑" panose="020B0503020204020204" pitchFamily="34" charset="-122"/>
                <a:sym typeface="Arial" panose="020B0604020202020204"/>
              </a:rPr>
              <a:t>年度工作概述</a:t>
            </a:r>
            <a:endParaRPr lang="zh-CN" altLang="en-US" sz="2200" spc="-300" dirty="0">
              <a:solidFill>
                <a:srgbClr val="002060"/>
              </a:solidFill>
              <a:latin typeface="Arial" panose="020B0604020202020204"/>
              <a:ea typeface="微软雅黑" panose="020B0503020204020204" pitchFamily="34" charset="-122"/>
              <a:sym typeface="Arial" panose="020B0604020202020204"/>
            </a:endParaRPr>
          </a:p>
        </p:txBody>
      </p:sp>
      <p:sp>
        <p:nvSpPr>
          <p:cNvPr id="27" name="TextBox 26"/>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grpSp>
        <p:nvGrpSpPr>
          <p:cNvPr id="75" name="组合 74"/>
          <p:cNvGrpSpPr/>
          <p:nvPr/>
        </p:nvGrpSpPr>
        <p:grpSpPr>
          <a:xfrm>
            <a:off x="1590993" y="2105406"/>
            <a:ext cx="6228449" cy="98504"/>
            <a:chOff x="2088841" y="4786946"/>
            <a:chExt cx="8304598" cy="131338"/>
          </a:xfrm>
        </p:grpSpPr>
        <p:sp>
          <p:nvSpPr>
            <p:cNvPr id="76" name="圆角矩形 75"/>
            <p:cNvSpPr/>
            <p:nvPr/>
          </p:nvSpPr>
          <p:spPr>
            <a:xfrm>
              <a:off x="2088841" y="4786946"/>
              <a:ext cx="8304598" cy="121800"/>
            </a:xfrm>
            <a:prstGeom prst="roundRect">
              <a:avLst>
                <a:gd name="adj" fmla="val 50000"/>
              </a:avLst>
            </a:prstGeom>
            <a:solidFill>
              <a:schemeClr val="bg1">
                <a:lumMod val="85000"/>
              </a:schemeClr>
            </a:solidFill>
            <a:ln w="19050">
              <a:gradFill flip="none" rotWithShape="1">
                <a:gsLst>
                  <a:gs pos="0">
                    <a:schemeClr val="bg1">
                      <a:lumMod val="85000"/>
                    </a:schemeClr>
                  </a:gs>
                  <a:gs pos="100000">
                    <a:schemeClr val="bg1"/>
                  </a:gs>
                </a:gsLst>
                <a:lin ang="2700000" scaled="1"/>
                <a:tileRect/>
              </a:gradFill>
            </a:ln>
            <a:effectLst>
              <a:innerShdw blurRad="101600" dist="381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accent1"/>
                </a:solidFill>
                <a:latin typeface="Arial" panose="020B0604020202020204"/>
                <a:ea typeface="微软雅黑" panose="020B0503020204020204" pitchFamily="34" charset="-122"/>
                <a:sym typeface="Arial" panose="020B0604020202020204"/>
              </a:endParaRPr>
            </a:p>
          </p:txBody>
        </p:sp>
        <p:sp>
          <p:nvSpPr>
            <p:cNvPr id="80" name="圆角矩形 79"/>
            <p:cNvSpPr/>
            <p:nvPr/>
          </p:nvSpPr>
          <p:spPr>
            <a:xfrm>
              <a:off x="6691937" y="4796484"/>
              <a:ext cx="2039726" cy="121800"/>
            </a:xfrm>
            <a:prstGeom prst="roundRect">
              <a:avLst>
                <a:gd name="adj" fmla="val 50000"/>
              </a:avLst>
            </a:prstGeom>
            <a:solidFill>
              <a:srgbClr val="002060"/>
            </a:solidFill>
            <a:ln w="19050">
              <a:gradFill flip="none" rotWithShape="1">
                <a:gsLst>
                  <a:gs pos="0">
                    <a:schemeClr val="bg1">
                      <a:lumMod val="85000"/>
                    </a:schemeClr>
                  </a:gs>
                  <a:gs pos="100000">
                    <a:schemeClr val="bg1"/>
                  </a:gs>
                </a:gsLst>
                <a:lin ang="2700000" scaled="1"/>
                <a:tileRect/>
              </a:gradFill>
            </a:ln>
            <a:effectLst>
              <a:innerShdw blurRad="101600" dist="381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accent1"/>
                </a:solidFill>
                <a:latin typeface="Arial" panose="020B0604020202020204"/>
                <a:ea typeface="微软雅黑" panose="020B0503020204020204" pitchFamily="34" charset="-122"/>
                <a:sym typeface="Arial" panose="020B0604020202020204"/>
              </a:endParaRPr>
            </a:p>
          </p:txBody>
        </p:sp>
      </p:grpSp>
      <p:sp>
        <p:nvSpPr>
          <p:cNvPr id="85" name="椭圆 84"/>
          <p:cNvSpPr/>
          <p:nvPr/>
        </p:nvSpPr>
        <p:spPr>
          <a:xfrm>
            <a:off x="1970034" y="2045657"/>
            <a:ext cx="210850" cy="210850"/>
          </a:xfrm>
          <a:prstGeom prst="ellipse">
            <a:avLst/>
          </a:prstGeom>
          <a:solidFill>
            <a:schemeClr val="bg1">
              <a:lumMod val="95000"/>
            </a:schemeClr>
          </a:solidFill>
          <a:ln w="50800">
            <a:noFill/>
          </a:ln>
          <a:effectLst>
            <a:outerShdw blurRad="114300" dist="50800" dir="2700000" algn="tl" rotWithShape="0">
              <a:schemeClr val="tx1">
                <a:alpha val="35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200" b="1">
              <a:solidFill>
                <a:schemeClr val="accent1"/>
              </a:solidFill>
              <a:latin typeface="Arial" panose="020B0604020202020204"/>
              <a:ea typeface="微软雅黑" panose="020B0503020204020204" pitchFamily="34" charset="-122"/>
              <a:sym typeface="Arial" panose="020B0604020202020204"/>
            </a:endParaRPr>
          </a:p>
        </p:txBody>
      </p:sp>
      <p:sp>
        <p:nvSpPr>
          <p:cNvPr id="86" name="椭圆 85"/>
          <p:cNvSpPr/>
          <p:nvPr/>
        </p:nvSpPr>
        <p:spPr>
          <a:xfrm>
            <a:off x="2820349" y="2045657"/>
            <a:ext cx="210850" cy="210850"/>
          </a:xfrm>
          <a:prstGeom prst="ellipse">
            <a:avLst/>
          </a:prstGeom>
          <a:solidFill>
            <a:schemeClr val="bg1">
              <a:lumMod val="95000"/>
            </a:schemeClr>
          </a:solidFill>
          <a:ln w="50800">
            <a:noFill/>
          </a:ln>
          <a:effectLst>
            <a:outerShdw blurRad="114300" dist="50800" dir="2700000" algn="tl" rotWithShape="0">
              <a:schemeClr val="tx1">
                <a:alpha val="35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200" b="1">
              <a:solidFill>
                <a:schemeClr val="accent1"/>
              </a:solidFill>
              <a:latin typeface="Arial" panose="020B0604020202020204"/>
              <a:ea typeface="微软雅黑" panose="020B0503020204020204" pitchFamily="34" charset="-122"/>
              <a:sym typeface="Arial" panose="020B0604020202020204"/>
            </a:endParaRPr>
          </a:p>
        </p:txBody>
      </p:sp>
      <p:sp>
        <p:nvSpPr>
          <p:cNvPr id="87" name="椭圆 86"/>
          <p:cNvSpPr/>
          <p:nvPr/>
        </p:nvSpPr>
        <p:spPr>
          <a:xfrm>
            <a:off x="4909175" y="2045657"/>
            <a:ext cx="210850" cy="210850"/>
          </a:xfrm>
          <a:prstGeom prst="ellipse">
            <a:avLst/>
          </a:prstGeom>
          <a:solidFill>
            <a:schemeClr val="bg1">
              <a:lumMod val="95000"/>
            </a:schemeClr>
          </a:solidFill>
          <a:ln w="50800">
            <a:noFill/>
          </a:ln>
          <a:effectLst>
            <a:outerShdw blurRad="114300" dist="50800" dir="2700000" algn="tl" rotWithShape="0">
              <a:schemeClr val="tx1">
                <a:alpha val="35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200" b="1">
              <a:solidFill>
                <a:schemeClr val="accent1"/>
              </a:solidFill>
              <a:latin typeface="Arial" panose="020B0604020202020204"/>
              <a:ea typeface="微软雅黑" panose="020B0503020204020204" pitchFamily="34" charset="-122"/>
              <a:sym typeface="Arial" panose="020B0604020202020204"/>
            </a:endParaRPr>
          </a:p>
        </p:txBody>
      </p:sp>
      <p:sp>
        <p:nvSpPr>
          <p:cNvPr id="88" name="椭圆 87"/>
          <p:cNvSpPr/>
          <p:nvPr/>
        </p:nvSpPr>
        <p:spPr>
          <a:xfrm>
            <a:off x="6518900" y="2045657"/>
            <a:ext cx="210850" cy="210850"/>
          </a:xfrm>
          <a:prstGeom prst="ellipse">
            <a:avLst/>
          </a:prstGeom>
          <a:solidFill>
            <a:schemeClr val="bg1">
              <a:lumMod val="95000"/>
            </a:schemeClr>
          </a:solidFill>
          <a:ln w="50800">
            <a:noFill/>
          </a:ln>
          <a:effectLst>
            <a:outerShdw blurRad="114300" dist="50800" dir="2700000" algn="tl" rotWithShape="0">
              <a:schemeClr val="tx1">
                <a:alpha val="35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200" b="1">
              <a:solidFill>
                <a:schemeClr val="accent1"/>
              </a:solidFill>
              <a:latin typeface="Arial" panose="020B0604020202020204"/>
              <a:ea typeface="微软雅黑" panose="020B0503020204020204" pitchFamily="34" charset="-122"/>
              <a:sym typeface="Arial" panose="020B0604020202020204"/>
            </a:endParaRPr>
          </a:p>
        </p:txBody>
      </p:sp>
      <p:sp>
        <p:nvSpPr>
          <p:cNvPr id="89" name="文本框 28"/>
          <p:cNvSpPr txBox="1"/>
          <p:nvPr/>
        </p:nvSpPr>
        <p:spPr>
          <a:xfrm>
            <a:off x="942372" y="2053155"/>
            <a:ext cx="834089" cy="276999"/>
          </a:xfrm>
          <a:prstGeom prst="rect">
            <a:avLst/>
          </a:prstGeom>
          <a:noFill/>
        </p:spPr>
        <p:txBody>
          <a:bodyPr wrap="square" rtlCol="0">
            <a:spAutoFit/>
          </a:bodyPr>
          <a:lstStyle/>
          <a:p>
            <a:pPr algn="ctr"/>
            <a:r>
              <a:rPr lang="zh-CN" altLang="en-US" sz="1200" b="1" dirty="0">
                <a:solidFill>
                  <a:srgbClr val="002060"/>
                </a:solidFill>
                <a:latin typeface="Arial" panose="020B0604020202020204"/>
                <a:ea typeface="微软雅黑" panose="020B0503020204020204" pitchFamily="34" charset="-122"/>
                <a:sym typeface="Arial" panose="020B0604020202020204"/>
              </a:rPr>
              <a:t>开始于</a:t>
            </a:r>
            <a:endParaRPr lang="en-US" altLang="zh-CN" sz="1200" b="1" dirty="0">
              <a:solidFill>
                <a:srgbClr val="002060"/>
              </a:solidFill>
              <a:latin typeface="Arial" panose="020B0604020202020204"/>
              <a:ea typeface="微软雅黑" panose="020B0503020204020204" pitchFamily="34" charset="-122"/>
              <a:sym typeface="Arial" panose="020B0604020202020204"/>
            </a:endParaRPr>
          </a:p>
        </p:txBody>
      </p:sp>
      <p:grpSp>
        <p:nvGrpSpPr>
          <p:cNvPr id="95" name="组合 94"/>
          <p:cNvGrpSpPr/>
          <p:nvPr/>
        </p:nvGrpSpPr>
        <p:grpSpPr>
          <a:xfrm>
            <a:off x="1851542" y="2355726"/>
            <a:ext cx="1529196" cy="1031515"/>
            <a:chOff x="2291100" y="4779057"/>
            <a:chExt cx="2038928" cy="1375353"/>
          </a:xfrm>
        </p:grpSpPr>
        <p:sp>
          <p:nvSpPr>
            <p:cNvPr id="96" name="文本框 30"/>
            <p:cNvSpPr txBox="1"/>
            <p:nvPr/>
          </p:nvSpPr>
          <p:spPr>
            <a:xfrm>
              <a:off x="2291100" y="4779057"/>
              <a:ext cx="770361" cy="369332"/>
            </a:xfrm>
            <a:prstGeom prst="rect">
              <a:avLst/>
            </a:prstGeom>
            <a:noFill/>
          </p:spPr>
          <p:txBody>
            <a:bodyPr wrap="square" rtlCol="0">
              <a:spAutoFit/>
            </a:bodyPr>
            <a:lstStyle>
              <a:defPPr>
                <a:defRPr lang="zh-CN"/>
              </a:defPPr>
              <a:lvl1pPr algn="ctr">
                <a:defRPr sz="1100">
                  <a:solidFill>
                    <a:schemeClr val="tx1">
                      <a:lumMod val="50000"/>
                      <a:lumOff val="50000"/>
                    </a:schemeClr>
                  </a:solidFill>
                  <a:latin typeface="ITC Avant Garde Std Md" panose="020B0602020202020204" pitchFamily="34" charset="0"/>
                </a:defRPr>
              </a:lvl1pPr>
            </a:lstStyle>
            <a:p>
              <a:pPr algn="l"/>
              <a:r>
                <a:rPr lang="en-US" altLang="zh-CN" sz="1200" b="1" dirty="0">
                  <a:solidFill>
                    <a:srgbClr val="002060"/>
                  </a:solidFill>
                  <a:latin typeface="Arial" panose="020B0604020202020204"/>
                  <a:ea typeface="微软雅黑" panose="020B0503020204020204" pitchFamily="34" charset="-122"/>
                  <a:sym typeface="Arial" panose="020B0604020202020204"/>
                </a:rPr>
                <a:t>2020</a:t>
              </a:r>
              <a:endParaRPr lang="zh-CN" altLang="en-US" sz="1200" b="1" dirty="0">
                <a:solidFill>
                  <a:srgbClr val="002060"/>
                </a:solidFill>
                <a:latin typeface="Arial" panose="020B0604020202020204"/>
                <a:ea typeface="微软雅黑" panose="020B0503020204020204" pitchFamily="34" charset="-122"/>
                <a:sym typeface="Arial" panose="020B0604020202020204"/>
              </a:endParaRPr>
            </a:p>
          </p:txBody>
        </p:sp>
        <p:sp>
          <p:nvSpPr>
            <p:cNvPr id="97" name="文本框 31"/>
            <p:cNvSpPr txBox="1"/>
            <p:nvPr/>
          </p:nvSpPr>
          <p:spPr bwMode="auto">
            <a:xfrm>
              <a:off x="2291100" y="5071037"/>
              <a:ext cx="2038928" cy="1083373"/>
            </a:xfrm>
            <a:prstGeom prst="rect">
              <a:avLst/>
            </a:prstGeom>
            <a:noFill/>
          </p:spPr>
          <p:txBody>
            <a:bodyPr wrap="square">
              <a:spAutoFit/>
            </a:bodyPr>
            <a:lstStyle/>
            <a:p>
              <a:pPr>
                <a:lnSpc>
                  <a:spcPct val="130000"/>
                </a:lnSpc>
                <a:defRPr/>
              </a:pPr>
              <a:r>
                <a:rPr lang="zh-CN" altLang="en-US" sz="1200" b="1" dirty="0">
                  <a:solidFill>
                    <a:srgbClr val="002060"/>
                  </a:solidFill>
                  <a:latin typeface="Arial" panose="020B0604020202020204"/>
                  <a:ea typeface="微软雅黑" panose="020B0503020204020204" pitchFamily="34" charset="-122"/>
                  <a:sym typeface="Arial" panose="020B0604020202020204"/>
                </a:rPr>
                <a:t>扬帆起航，具体自己添加文字</a:t>
              </a:r>
              <a:endParaRPr lang="zh-CN" altLang="en-US" sz="1200" b="1" dirty="0">
                <a:solidFill>
                  <a:srgbClr val="002060"/>
                </a:solidFill>
                <a:latin typeface="Arial" panose="020B0604020202020204"/>
                <a:ea typeface="微软雅黑" panose="020B0503020204020204" pitchFamily="34" charset="-122"/>
                <a:sym typeface="Arial" panose="020B0604020202020204"/>
              </a:endParaRPr>
            </a:p>
            <a:p>
              <a:pPr>
                <a:lnSpc>
                  <a:spcPct val="130000"/>
                </a:lnSpc>
                <a:defRPr/>
              </a:pPr>
              <a:endParaRPr lang="zh-CN" altLang="en-US" sz="1200" b="1" dirty="0">
                <a:solidFill>
                  <a:srgbClr val="002060"/>
                </a:solidFill>
                <a:latin typeface="Arial" panose="020B0604020202020204"/>
                <a:ea typeface="微软雅黑" panose="020B0503020204020204" pitchFamily="34" charset="-122"/>
                <a:sym typeface="Arial" panose="020B0604020202020204"/>
              </a:endParaRPr>
            </a:p>
          </p:txBody>
        </p:sp>
      </p:grpSp>
      <p:grpSp>
        <p:nvGrpSpPr>
          <p:cNvPr id="98" name="组合 97"/>
          <p:cNvGrpSpPr/>
          <p:nvPr/>
        </p:nvGrpSpPr>
        <p:grpSpPr>
          <a:xfrm>
            <a:off x="4785211" y="2355726"/>
            <a:ext cx="1529196" cy="1031514"/>
            <a:chOff x="2291100" y="4779056"/>
            <a:chExt cx="2038928" cy="1375350"/>
          </a:xfrm>
        </p:grpSpPr>
        <p:sp>
          <p:nvSpPr>
            <p:cNvPr id="99" name="文本框 33"/>
            <p:cNvSpPr txBox="1"/>
            <p:nvPr/>
          </p:nvSpPr>
          <p:spPr>
            <a:xfrm>
              <a:off x="2291100" y="4779056"/>
              <a:ext cx="770361" cy="369331"/>
            </a:xfrm>
            <a:prstGeom prst="rect">
              <a:avLst/>
            </a:prstGeom>
            <a:noFill/>
          </p:spPr>
          <p:txBody>
            <a:bodyPr wrap="square" rtlCol="0">
              <a:spAutoFit/>
            </a:bodyPr>
            <a:lstStyle>
              <a:defPPr>
                <a:defRPr lang="zh-CN"/>
              </a:defPPr>
              <a:lvl1pPr algn="ctr">
                <a:defRPr sz="1100">
                  <a:solidFill>
                    <a:schemeClr val="tx1">
                      <a:lumMod val="50000"/>
                      <a:lumOff val="50000"/>
                    </a:schemeClr>
                  </a:solidFill>
                  <a:latin typeface="ITC Avant Garde Std Md" panose="020B0602020202020204" pitchFamily="34" charset="0"/>
                </a:defRPr>
              </a:lvl1pPr>
            </a:lstStyle>
            <a:p>
              <a:pPr algn="l"/>
              <a:r>
                <a:rPr lang="en-US" altLang="zh-CN" sz="1200" b="1" dirty="0">
                  <a:solidFill>
                    <a:srgbClr val="002060"/>
                  </a:solidFill>
                  <a:latin typeface="Arial" panose="020B0604020202020204"/>
                  <a:ea typeface="微软雅黑" panose="020B0503020204020204" pitchFamily="34" charset="-122"/>
                  <a:sym typeface="Arial" panose="020B0604020202020204"/>
                </a:rPr>
                <a:t>2025</a:t>
              </a:r>
              <a:endParaRPr lang="zh-CN" altLang="en-US" sz="1200" b="1" dirty="0">
                <a:solidFill>
                  <a:srgbClr val="002060"/>
                </a:solidFill>
                <a:latin typeface="Arial" panose="020B0604020202020204"/>
                <a:ea typeface="微软雅黑" panose="020B0503020204020204" pitchFamily="34" charset="-122"/>
                <a:sym typeface="Arial" panose="020B0604020202020204"/>
              </a:endParaRPr>
            </a:p>
          </p:txBody>
        </p:sp>
        <p:sp>
          <p:nvSpPr>
            <p:cNvPr id="100" name="文本框 34"/>
            <p:cNvSpPr txBox="1"/>
            <p:nvPr/>
          </p:nvSpPr>
          <p:spPr bwMode="auto">
            <a:xfrm>
              <a:off x="2291100" y="5071035"/>
              <a:ext cx="2038928" cy="1083371"/>
            </a:xfrm>
            <a:prstGeom prst="rect">
              <a:avLst/>
            </a:prstGeom>
            <a:noFill/>
          </p:spPr>
          <p:txBody>
            <a:bodyPr wrap="square">
              <a:spAutoFit/>
            </a:bodyPr>
            <a:lstStyle/>
            <a:p>
              <a:pPr>
                <a:lnSpc>
                  <a:spcPct val="130000"/>
                </a:lnSpc>
                <a:defRPr/>
              </a:pPr>
              <a:r>
                <a:rPr lang="zh-CN" altLang="en-US" sz="1200" b="1" dirty="0">
                  <a:solidFill>
                    <a:srgbClr val="002060"/>
                  </a:solidFill>
                  <a:latin typeface="Arial" panose="020B0604020202020204"/>
                  <a:ea typeface="微软雅黑" panose="020B0503020204020204" pitchFamily="34" charset="-122"/>
                  <a:sym typeface="Arial" panose="020B0604020202020204"/>
                </a:rPr>
                <a:t>团结行业。具体自己添加文字</a:t>
              </a:r>
              <a:endParaRPr lang="zh-CN" altLang="en-US" sz="1200" b="1" dirty="0">
                <a:solidFill>
                  <a:srgbClr val="002060"/>
                </a:solidFill>
                <a:latin typeface="Arial" panose="020B0604020202020204"/>
                <a:ea typeface="微软雅黑" panose="020B0503020204020204" pitchFamily="34" charset="-122"/>
                <a:sym typeface="Arial" panose="020B0604020202020204"/>
              </a:endParaRPr>
            </a:p>
            <a:p>
              <a:pPr>
                <a:lnSpc>
                  <a:spcPct val="130000"/>
                </a:lnSpc>
                <a:defRPr/>
              </a:pPr>
              <a:endParaRPr lang="zh-CN" altLang="en-US" sz="1200" b="1" dirty="0">
                <a:solidFill>
                  <a:srgbClr val="002060"/>
                </a:solidFill>
                <a:latin typeface="Arial" panose="020B0604020202020204"/>
                <a:ea typeface="微软雅黑" panose="020B0503020204020204" pitchFamily="34" charset="-122"/>
                <a:sym typeface="Arial" panose="020B0604020202020204"/>
              </a:endParaRPr>
            </a:p>
          </p:txBody>
        </p:sp>
      </p:grpSp>
      <p:grpSp>
        <p:nvGrpSpPr>
          <p:cNvPr id="101" name="组合 100"/>
          <p:cNvGrpSpPr/>
          <p:nvPr/>
        </p:nvGrpSpPr>
        <p:grpSpPr>
          <a:xfrm>
            <a:off x="2625014" y="1203603"/>
            <a:ext cx="1529196" cy="776318"/>
            <a:chOff x="2198445" y="4764335"/>
            <a:chExt cx="2038928" cy="1035087"/>
          </a:xfrm>
        </p:grpSpPr>
        <p:sp>
          <p:nvSpPr>
            <p:cNvPr id="102" name="文本框 36"/>
            <p:cNvSpPr txBox="1"/>
            <p:nvPr/>
          </p:nvSpPr>
          <p:spPr>
            <a:xfrm>
              <a:off x="2291100" y="4764335"/>
              <a:ext cx="770361" cy="369333"/>
            </a:xfrm>
            <a:prstGeom prst="rect">
              <a:avLst/>
            </a:prstGeom>
            <a:noFill/>
          </p:spPr>
          <p:txBody>
            <a:bodyPr wrap="square" rtlCol="0">
              <a:spAutoFit/>
            </a:bodyPr>
            <a:lstStyle>
              <a:defPPr>
                <a:defRPr lang="zh-CN"/>
              </a:defPPr>
              <a:lvl1pPr algn="ctr">
                <a:defRPr sz="1100">
                  <a:solidFill>
                    <a:schemeClr val="tx1">
                      <a:lumMod val="50000"/>
                      <a:lumOff val="50000"/>
                    </a:schemeClr>
                  </a:solidFill>
                  <a:latin typeface="ITC Avant Garde Std Md" panose="020B0602020202020204" pitchFamily="34" charset="0"/>
                </a:defRPr>
              </a:lvl1pPr>
            </a:lstStyle>
            <a:p>
              <a:pPr algn="l"/>
              <a:r>
                <a:rPr lang="en-US" altLang="zh-CN" sz="1200" b="1" dirty="0">
                  <a:solidFill>
                    <a:srgbClr val="002060"/>
                  </a:solidFill>
                  <a:latin typeface="Arial" panose="020B0604020202020204"/>
                  <a:ea typeface="微软雅黑" panose="020B0503020204020204" pitchFamily="34" charset="-122"/>
                  <a:sym typeface="Arial" panose="020B0604020202020204"/>
                </a:rPr>
                <a:t>2022</a:t>
              </a:r>
              <a:endParaRPr lang="zh-CN" altLang="en-US" sz="1200" b="1" dirty="0">
                <a:solidFill>
                  <a:srgbClr val="002060"/>
                </a:solidFill>
                <a:latin typeface="Arial" panose="020B0604020202020204"/>
                <a:ea typeface="微软雅黑" panose="020B0503020204020204" pitchFamily="34" charset="-122"/>
                <a:sym typeface="Arial" panose="020B0604020202020204"/>
              </a:endParaRPr>
            </a:p>
          </p:txBody>
        </p:sp>
        <p:sp>
          <p:nvSpPr>
            <p:cNvPr id="103" name="文本框 37"/>
            <p:cNvSpPr txBox="1"/>
            <p:nvPr/>
          </p:nvSpPr>
          <p:spPr bwMode="auto">
            <a:xfrm>
              <a:off x="2198445" y="5067771"/>
              <a:ext cx="2038928" cy="731651"/>
            </a:xfrm>
            <a:prstGeom prst="rect">
              <a:avLst/>
            </a:prstGeom>
            <a:noFill/>
          </p:spPr>
          <p:txBody>
            <a:bodyPr wrap="square">
              <a:spAutoFit/>
            </a:bodyPr>
            <a:lstStyle/>
            <a:p>
              <a:pPr>
                <a:lnSpc>
                  <a:spcPct val="130000"/>
                </a:lnSpc>
                <a:defRPr/>
              </a:pPr>
              <a:r>
                <a:rPr lang="zh-CN" altLang="en-US" sz="1200" b="1" dirty="0">
                  <a:solidFill>
                    <a:srgbClr val="002060"/>
                  </a:solidFill>
                  <a:latin typeface="Arial" panose="020B0604020202020204"/>
                  <a:ea typeface="微软雅黑" panose="020B0503020204020204" pitchFamily="34" charset="-122"/>
                  <a:sym typeface="Arial" panose="020B0604020202020204"/>
                </a:rPr>
                <a:t>努力拼搏，具体自己添加文字</a:t>
              </a:r>
              <a:endParaRPr lang="zh-CN" altLang="en-US" sz="1200" b="1" dirty="0">
                <a:solidFill>
                  <a:srgbClr val="002060"/>
                </a:solidFill>
                <a:latin typeface="Arial" panose="020B0604020202020204"/>
                <a:ea typeface="微软雅黑" panose="020B0503020204020204" pitchFamily="34" charset="-122"/>
                <a:sym typeface="Arial" panose="020B0604020202020204"/>
              </a:endParaRPr>
            </a:p>
          </p:txBody>
        </p:sp>
      </p:grpSp>
      <p:grpSp>
        <p:nvGrpSpPr>
          <p:cNvPr id="104" name="组合 103"/>
          <p:cNvGrpSpPr/>
          <p:nvPr/>
        </p:nvGrpSpPr>
        <p:grpSpPr>
          <a:xfrm>
            <a:off x="6372200" y="1203598"/>
            <a:ext cx="1529196" cy="1042556"/>
            <a:chOff x="2291100" y="4764331"/>
            <a:chExt cx="2038928" cy="1390071"/>
          </a:xfrm>
        </p:grpSpPr>
        <p:sp>
          <p:nvSpPr>
            <p:cNvPr id="105" name="文本框 39"/>
            <p:cNvSpPr txBox="1"/>
            <p:nvPr/>
          </p:nvSpPr>
          <p:spPr>
            <a:xfrm>
              <a:off x="2291100" y="4764331"/>
              <a:ext cx="770361" cy="369331"/>
            </a:xfrm>
            <a:prstGeom prst="rect">
              <a:avLst/>
            </a:prstGeom>
            <a:noFill/>
          </p:spPr>
          <p:txBody>
            <a:bodyPr wrap="square" rtlCol="0">
              <a:spAutoFit/>
            </a:bodyPr>
            <a:lstStyle>
              <a:defPPr>
                <a:defRPr lang="zh-CN"/>
              </a:defPPr>
              <a:lvl1pPr algn="ctr">
                <a:defRPr sz="1100">
                  <a:solidFill>
                    <a:schemeClr val="tx1">
                      <a:lumMod val="50000"/>
                      <a:lumOff val="50000"/>
                    </a:schemeClr>
                  </a:solidFill>
                  <a:latin typeface="ITC Avant Garde Std Md" panose="020B0602020202020204" pitchFamily="34" charset="0"/>
                </a:defRPr>
              </a:lvl1pPr>
            </a:lstStyle>
            <a:p>
              <a:pPr algn="l"/>
              <a:r>
                <a:rPr lang="en-US" altLang="zh-CN" sz="1200" b="1" dirty="0">
                  <a:solidFill>
                    <a:srgbClr val="002060"/>
                  </a:solidFill>
                  <a:latin typeface="Arial" panose="020B0604020202020204"/>
                  <a:ea typeface="微软雅黑" panose="020B0503020204020204" pitchFamily="34" charset="-122"/>
                  <a:sym typeface="Arial" panose="020B0604020202020204"/>
                </a:rPr>
                <a:t>2027</a:t>
              </a:r>
              <a:endParaRPr lang="zh-CN" altLang="en-US" sz="1200" b="1" dirty="0">
                <a:solidFill>
                  <a:srgbClr val="002060"/>
                </a:solidFill>
                <a:latin typeface="Arial" panose="020B0604020202020204"/>
                <a:ea typeface="微软雅黑" panose="020B0503020204020204" pitchFamily="34" charset="-122"/>
                <a:sym typeface="Arial" panose="020B0604020202020204"/>
              </a:endParaRPr>
            </a:p>
          </p:txBody>
        </p:sp>
        <p:sp>
          <p:nvSpPr>
            <p:cNvPr id="106" name="文本框 40"/>
            <p:cNvSpPr txBox="1"/>
            <p:nvPr/>
          </p:nvSpPr>
          <p:spPr bwMode="auto">
            <a:xfrm>
              <a:off x="2291100" y="5071032"/>
              <a:ext cx="2038928" cy="1083370"/>
            </a:xfrm>
            <a:prstGeom prst="rect">
              <a:avLst/>
            </a:prstGeom>
            <a:noFill/>
          </p:spPr>
          <p:txBody>
            <a:bodyPr wrap="square">
              <a:spAutoFit/>
            </a:bodyPr>
            <a:lstStyle/>
            <a:p>
              <a:pPr>
                <a:lnSpc>
                  <a:spcPct val="130000"/>
                </a:lnSpc>
                <a:defRPr/>
              </a:pPr>
              <a:r>
                <a:rPr lang="zh-CN" altLang="en-US" sz="1200" b="1" dirty="0">
                  <a:solidFill>
                    <a:srgbClr val="002060"/>
                  </a:solidFill>
                  <a:latin typeface="Arial" panose="020B0604020202020204"/>
                  <a:ea typeface="微软雅黑" panose="020B0503020204020204" pitchFamily="34" charset="-122"/>
                  <a:sym typeface="Arial" panose="020B0604020202020204"/>
                </a:rPr>
                <a:t>引领行业共赢，具体自己添加文字</a:t>
              </a:r>
              <a:endParaRPr lang="zh-CN" altLang="en-US" sz="1200" b="1" dirty="0">
                <a:solidFill>
                  <a:srgbClr val="002060"/>
                </a:solidFill>
                <a:latin typeface="Arial" panose="020B0604020202020204"/>
                <a:ea typeface="微软雅黑" panose="020B0503020204020204" pitchFamily="34" charset="-122"/>
                <a:sym typeface="Arial" panose="020B0604020202020204"/>
              </a:endParaRPr>
            </a:p>
            <a:p>
              <a:pPr>
                <a:lnSpc>
                  <a:spcPct val="130000"/>
                </a:lnSpc>
                <a:defRPr/>
              </a:pPr>
              <a:endParaRPr lang="zh-CN" altLang="en-US" sz="1200" b="1" dirty="0">
                <a:solidFill>
                  <a:srgbClr val="002060"/>
                </a:solidFill>
                <a:latin typeface="Arial" panose="020B0604020202020204"/>
                <a:ea typeface="微软雅黑" panose="020B0503020204020204" pitchFamily="34" charset="-122"/>
                <a:sym typeface="Arial" panose="020B0604020202020204"/>
              </a:endParaRPr>
            </a:p>
          </p:txBody>
        </p:sp>
      </p:grpSp>
      <p:grpSp>
        <p:nvGrpSpPr>
          <p:cNvPr id="107" name="组合 106"/>
          <p:cNvGrpSpPr/>
          <p:nvPr/>
        </p:nvGrpSpPr>
        <p:grpSpPr>
          <a:xfrm>
            <a:off x="1475656" y="3363838"/>
            <a:ext cx="6129582" cy="1041780"/>
            <a:chOff x="2207942" y="2018652"/>
            <a:chExt cx="7776116" cy="1220497"/>
          </a:xfrm>
        </p:grpSpPr>
        <p:sp>
          <p:nvSpPr>
            <p:cNvPr id="108" name="圆角矩形 107"/>
            <p:cNvSpPr/>
            <p:nvPr/>
          </p:nvSpPr>
          <p:spPr>
            <a:xfrm>
              <a:off x="2207942" y="2018652"/>
              <a:ext cx="7776116" cy="1220497"/>
            </a:xfrm>
            <a:prstGeom prst="roundRect">
              <a:avLst>
                <a:gd name="adj" fmla="val 50000"/>
              </a:avLst>
            </a:prstGeom>
            <a:solidFill>
              <a:schemeClr val="bg1">
                <a:lumMod val="85000"/>
              </a:schemeClr>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FFFFFF"/>
                </a:solidFill>
                <a:latin typeface="Arial" panose="020B0604020202020204"/>
                <a:ea typeface="微软雅黑" panose="020B0503020204020204" pitchFamily="34" charset="-122"/>
                <a:sym typeface="Arial" panose="020B0604020202020204"/>
              </a:endParaRPr>
            </a:p>
          </p:txBody>
        </p:sp>
        <p:sp>
          <p:nvSpPr>
            <p:cNvPr id="109" name="圆角矩形 108"/>
            <p:cNvSpPr/>
            <p:nvPr/>
          </p:nvSpPr>
          <p:spPr>
            <a:xfrm>
              <a:off x="2314903" y="2115844"/>
              <a:ext cx="7562195" cy="1026111"/>
            </a:xfrm>
            <a:prstGeom prst="roundRect">
              <a:avLst>
                <a:gd name="adj" fmla="val 50000"/>
              </a:avLst>
            </a:prstGeom>
            <a:solidFill>
              <a:schemeClr val="bg1">
                <a:lumMod val="95000"/>
              </a:schemeClr>
            </a:solidFill>
            <a:ln w="50800">
              <a:noFill/>
            </a:ln>
            <a:effectLst>
              <a:outerShdw blurRad="127000" dist="63500" dir="2700000" algn="tl" rotWithShape="0">
                <a:schemeClr val="tx1">
                  <a:lumMod val="65000"/>
                  <a:lumOff val="35000"/>
                  <a:alpha val="64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Arial" panose="020B0604020202020204"/>
                <a:ea typeface="微软雅黑" panose="020B0503020204020204" pitchFamily="34" charset="-122"/>
                <a:sym typeface="Arial" panose="020B0604020202020204"/>
              </a:endParaRPr>
            </a:p>
          </p:txBody>
        </p:sp>
      </p:grpSp>
      <p:grpSp>
        <p:nvGrpSpPr>
          <p:cNvPr id="110" name="组合 109"/>
          <p:cNvGrpSpPr/>
          <p:nvPr/>
        </p:nvGrpSpPr>
        <p:grpSpPr>
          <a:xfrm>
            <a:off x="2038940" y="3621429"/>
            <a:ext cx="906534" cy="757349"/>
            <a:chOff x="1514730" y="396832"/>
            <a:chExt cx="1208712" cy="1009798"/>
          </a:xfrm>
        </p:grpSpPr>
        <p:sp>
          <p:nvSpPr>
            <p:cNvPr id="111" name="文本框 10"/>
            <p:cNvSpPr txBox="1"/>
            <p:nvPr/>
          </p:nvSpPr>
          <p:spPr>
            <a:xfrm>
              <a:off x="1514730" y="396832"/>
              <a:ext cx="1208712" cy="533480"/>
            </a:xfrm>
            <a:prstGeom prst="rect">
              <a:avLst/>
            </a:prstGeom>
            <a:noFill/>
          </p:spPr>
          <p:txBody>
            <a:bodyPr wrap="square" rtlCol="0">
              <a:spAutoFit/>
            </a:bodyPr>
            <a:lstStyle/>
            <a:p>
              <a:pPr algn="ctr"/>
              <a:r>
                <a:rPr lang="zh-CN" altLang="en-US" sz="2000" dirty="0">
                  <a:solidFill>
                    <a:srgbClr val="002060"/>
                  </a:solidFill>
                  <a:latin typeface="Arial" panose="020B0604020202020204"/>
                  <a:ea typeface="微软雅黑" panose="020B0503020204020204" pitchFamily="34" charset="-122"/>
                  <a:sym typeface="Arial" panose="020B0604020202020204"/>
                </a:rPr>
                <a:t>努力</a:t>
              </a:r>
              <a:endParaRPr lang="zh-CN" altLang="en-US" sz="2000" dirty="0">
                <a:solidFill>
                  <a:srgbClr val="002060"/>
                </a:solidFill>
                <a:latin typeface="Arial" panose="020B0604020202020204"/>
                <a:ea typeface="微软雅黑" panose="020B0503020204020204" pitchFamily="34" charset="-122"/>
                <a:sym typeface="Arial" panose="020B0604020202020204"/>
              </a:endParaRPr>
            </a:p>
          </p:txBody>
        </p:sp>
        <p:sp>
          <p:nvSpPr>
            <p:cNvPr id="112" name="文本框 11"/>
            <p:cNvSpPr txBox="1"/>
            <p:nvPr/>
          </p:nvSpPr>
          <p:spPr>
            <a:xfrm>
              <a:off x="1563026" y="944965"/>
              <a:ext cx="1112119" cy="461665"/>
            </a:xfrm>
            <a:prstGeom prst="rect">
              <a:avLst/>
            </a:prstGeom>
            <a:noFill/>
          </p:spPr>
          <p:txBody>
            <a:bodyPr wrap="square" rtlCol="0">
              <a:spAutoFit/>
            </a:bodyPr>
            <a:lstStyle/>
            <a:p>
              <a:pPr algn="dist"/>
              <a:r>
                <a:rPr lang="en-US" altLang="zh-CN" sz="825" dirty="0">
                  <a:solidFill>
                    <a:schemeClr val="tx1">
                      <a:lumMod val="65000"/>
                      <a:lumOff val="35000"/>
                    </a:schemeClr>
                  </a:solidFill>
                  <a:latin typeface="Arial" panose="020B0604020202020204"/>
                  <a:ea typeface="微软雅黑" panose="020B0503020204020204" pitchFamily="34" charset="-122"/>
                  <a:sym typeface="Arial" panose="020B0604020202020204"/>
                </a:rPr>
                <a:t>PERCEPTUAL</a:t>
              </a:r>
              <a:endParaRPr lang="en-US" altLang="zh-CN" sz="825"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grpSp>
        <p:nvGrpSpPr>
          <p:cNvPr id="113" name="组合 112"/>
          <p:cNvGrpSpPr/>
          <p:nvPr/>
        </p:nvGrpSpPr>
        <p:grpSpPr>
          <a:xfrm>
            <a:off x="3353390" y="3621429"/>
            <a:ext cx="906534" cy="757349"/>
            <a:chOff x="1514730" y="396832"/>
            <a:chExt cx="1208712" cy="1009798"/>
          </a:xfrm>
        </p:grpSpPr>
        <p:sp>
          <p:nvSpPr>
            <p:cNvPr id="114" name="文本框 13"/>
            <p:cNvSpPr txBox="1"/>
            <p:nvPr/>
          </p:nvSpPr>
          <p:spPr>
            <a:xfrm>
              <a:off x="1514730" y="396832"/>
              <a:ext cx="1208712" cy="533480"/>
            </a:xfrm>
            <a:prstGeom prst="rect">
              <a:avLst/>
            </a:prstGeom>
            <a:noFill/>
          </p:spPr>
          <p:txBody>
            <a:bodyPr wrap="square" rtlCol="0">
              <a:spAutoFit/>
            </a:bodyPr>
            <a:lstStyle/>
            <a:p>
              <a:pPr algn="ctr"/>
              <a:r>
                <a:rPr lang="zh-CN" altLang="en-US" sz="2000" dirty="0">
                  <a:solidFill>
                    <a:srgbClr val="002060"/>
                  </a:solidFill>
                  <a:latin typeface="Arial" panose="020B0604020202020204"/>
                  <a:ea typeface="微软雅黑" panose="020B0503020204020204" pitchFamily="34" charset="-122"/>
                  <a:sym typeface="Arial" panose="020B0604020202020204"/>
                </a:rPr>
                <a:t>拼搏</a:t>
              </a:r>
              <a:endParaRPr lang="zh-CN" altLang="en-US" sz="2000" dirty="0">
                <a:solidFill>
                  <a:srgbClr val="002060"/>
                </a:solidFill>
                <a:latin typeface="Arial" panose="020B0604020202020204"/>
                <a:ea typeface="微软雅黑" panose="020B0503020204020204" pitchFamily="34" charset="-122"/>
                <a:sym typeface="Arial" panose="020B0604020202020204"/>
              </a:endParaRPr>
            </a:p>
          </p:txBody>
        </p:sp>
        <p:sp>
          <p:nvSpPr>
            <p:cNvPr id="115" name="文本框 14"/>
            <p:cNvSpPr txBox="1"/>
            <p:nvPr/>
          </p:nvSpPr>
          <p:spPr>
            <a:xfrm>
              <a:off x="1563026" y="944965"/>
              <a:ext cx="1112119" cy="461665"/>
            </a:xfrm>
            <a:prstGeom prst="rect">
              <a:avLst/>
            </a:prstGeom>
            <a:noFill/>
          </p:spPr>
          <p:txBody>
            <a:bodyPr wrap="square" rtlCol="0">
              <a:spAutoFit/>
            </a:bodyPr>
            <a:lstStyle/>
            <a:p>
              <a:pPr algn="dist"/>
              <a:r>
                <a:rPr lang="en-US" altLang="zh-CN" sz="825" dirty="0">
                  <a:solidFill>
                    <a:schemeClr val="tx1">
                      <a:lumMod val="65000"/>
                      <a:lumOff val="35000"/>
                    </a:schemeClr>
                  </a:solidFill>
                  <a:latin typeface="Arial" panose="020B0604020202020204"/>
                  <a:ea typeface="微软雅黑" panose="020B0503020204020204" pitchFamily="34" charset="-122"/>
                  <a:sym typeface="Arial" panose="020B0604020202020204"/>
                </a:rPr>
                <a:t>PERCEPTUAL</a:t>
              </a:r>
              <a:endParaRPr lang="en-US" altLang="zh-CN" sz="825"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grpSp>
        <p:nvGrpSpPr>
          <p:cNvPr id="116" name="组合 115"/>
          <p:cNvGrpSpPr/>
          <p:nvPr/>
        </p:nvGrpSpPr>
        <p:grpSpPr>
          <a:xfrm>
            <a:off x="4667840" y="3621429"/>
            <a:ext cx="906534" cy="757349"/>
            <a:chOff x="1514730" y="396832"/>
            <a:chExt cx="1208712" cy="1009798"/>
          </a:xfrm>
        </p:grpSpPr>
        <p:sp>
          <p:nvSpPr>
            <p:cNvPr id="117" name="文本框 16"/>
            <p:cNvSpPr txBox="1"/>
            <p:nvPr/>
          </p:nvSpPr>
          <p:spPr>
            <a:xfrm>
              <a:off x="1514730" y="396832"/>
              <a:ext cx="1208712" cy="533480"/>
            </a:xfrm>
            <a:prstGeom prst="rect">
              <a:avLst/>
            </a:prstGeom>
            <a:noFill/>
          </p:spPr>
          <p:txBody>
            <a:bodyPr wrap="square" rtlCol="0">
              <a:spAutoFit/>
            </a:bodyPr>
            <a:lstStyle/>
            <a:p>
              <a:pPr algn="ctr"/>
              <a:r>
                <a:rPr lang="zh-CN" altLang="en-US" sz="2000" dirty="0">
                  <a:solidFill>
                    <a:srgbClr val="002060"/>
                  </a:solidFill>
                  <a:latin typeface="Arial" panose="020B0604020202020204"/>
                  <a:ea typeface="微软雅黑" panose="020B0503020204020204" pitchFamily="34" charset="-122"/>
                  <a:sym typeface="Arial" panose="020B0604020202020204"/>
                </a:rPr>
                <a:t>团结</a:t>
              </a:r>
              <a:endParaRPr lang="zh-CN" altLang="en-US" sz="2000" dirty="0">
                <a:solidFill>
                  <a:srgbClr val="002060"/>
                </a:solidFill>
                <a:latin typeface="Arial" panose="020B0604020202020204"/>
                <a:ea typeface="微软雅黑" panose="020B0503020204020204" pitchFamily="34" charset="-122"/>
                <a:sym typeface="Arial" panose="020B0604020202020204"/>
              </a:endParaRPr>
            </a:p>
          </p:txBody>
        </p:sp>
        <p:sp>
          <p:nvSpPr>
            <p:cNvPr id="118" name="文本框 17"/>
            <p:cNvSpPr txBox="1"/>
            <p:nvPr/>
          </p:nvSpPr>
          <p:spPr>
            <a:xfrm>
              <a:off x="1563026" y="944965"/>
              <a:ext cx="1112119" cy="461665"/>
            </a:xfrm>
            <a:prstGeom prst="rect">
              <a:avLst/>
            </a:prstGeom>
            <a:noFill/>
          </p:spPr>
          <p:txBody>
            <a:bodyPr wrap="square" rtlCol="0">
              <a:spAutoFit/>
            </a:bodyPr>
            <a:lstStyle/>
            <a:p>
              <a:pPr algn="dist"/>
              <a:r>
                <a:rPr lang="en-US" altLang="zh-CN" sz="825" dirty="0">
                  <a:solidFill>
                    <a:schemeClr val="tx1">
                      <a:lumMod val="65000"/>
                      <a:lumOff val="35000"/>
                    </a:schemeClr>
                  </a:solidFill>
                  <a:latin typeface="Arial" panose="020B0604020202020204"/>
                  <a:ea typeface="微软雅黑" panose="020B0503020204020204" pitchFamily="34" charset="-122"/>
                  <a:sym typeface="Arial" panose="020B0604020202020204"/>
                </a:rPr>
                <a:t>PERCEPTUAL</a:t>
              </a:r>
              <a:endParaRPr lang="en-US" altLang="zh-CN" sz="825"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grpSp>
        <p:nvGrpSpPr>
          <p:cNvPr id="119" name="组合 118"/>
          <p:cNvGrpSpPr/>
          <p:nvPr/>
        </p:nvGrpSpPr>
        <p:grpSpPr>
          <a:xfrm>
            <a:off x="5982290" y="3621429"/>
            <a:ext cx="906534" cy="757349"/>
            <a:chOff x="1514730" y="396832"/>
            <a:chExt cx="1208712" cy="1009798"/>
          </a:xfrm>
        </p:grpSpPr>
        <p:sp>
          <p:nvSpPr>
            <p:cNvPr id="120" name="文本框 19"/>
            <p:cNvSpPr txBox="1"/>
            <p:nvPr/>
          </p:nvSpPr>
          <p:spPr>
            <a:xfrm>
              <a:off x="1514730" y="396832"/>
              <a:ext cx="1208712" cy="533480"/>
            </a:xfrm>
            <a:prstGeom prst="rect">
              <a:avLst/>
            </a:prstGeom>
            <a:noFill/>
          </p:spPr>
          <p:txBody>
            <a:bodyPr wrap="square" rtlCol="0">
              <a:spAutoFit/>
            </a:bodyPr>
            <a:lstStyle/>
            <a:p>
              <a:pPr algn="ctr"/>
              <a:r>
                <a:rPr lang="zh-CN" altLang="en-US" sz="2000" dirty="0">
                  <a:solidFill>
                    <a:srgbClr val="002060"/>
                  </a:solidFill>
                  <a:latin typeface="Arial" panose="020B0604020202020204"/>
                  <a:ea typeface="微软雅黑" panose="020B0503020204020204" pitchFamily="34" charset="-122"/>
                  <a:sym typeface="Arial" panose="020B0604020202020204"/>
                </a:rPr>
                <a:t>共赢</a:t>
              </a:r>
              <a:endParaRPr lang="zh-CN" altLang="en-US" sz="2000" dirty="0">
                <a:solidFill>
                  <a:srgbClr val="002060"/>
                </a:solidFill>
                <a:latin typeface="Arial" panose="020B0604020202020204"/>
                <a:ea typeface="微软雅黑" panose="020B0503020204020204" pitchFamily="34" charset="-122"/>
                <a:sym typeface="Arial" panose="020B0604020202020204"/>
              </a:endParaRPr>
            </a:p>
          </p:txBody>
        </p:sp>
        <p:sp>
          <p:nvSpPr>
            <p:cNvPr id="121" name="文本框 20"/>
            <p:cNvSpPr txBox="1"/>
            <p:nvPr/>
          </p:nvSpPr>
          <p:spPr>
            <a:xfrm>
              <a:off x="1563026" y="944965"/>
              <a:ext cx="1112119" cy="461665"/>
            </a:xfrm>
            <a:prstGeom prst="rect">
              <a:avLst/>
            </a:prstGeom>
            <a:noFill/>
          </p:spPr>
          <p:txBody>
            <a:bodyPr wrap="square" rtlCol="0">
              <a:spAutoFit/>
            </a:bodyPr>
            <a:lstStyle/>
            <a:p>
              <a:pPr algn="dist"/>
              <a:r>
                <a:rPr lang="en-US" altLang="zh-CN" sz="825" dirty="0">
                  <a:solidFill>
                    <a:schemeClr val="tx1">
                      <a:lumMod val="65000"/>
                      <a:lumOff val="35000"/>
                    </a:schemeClr>
                  </a:solidFill>
                  <a:latin typeface="Arial" panose="020B0604020202020204"/>
                  <a:ea typeface="微软雅黑" panose="020B0503020204020204" pitchFamily="34" charset="-122"/>
                  <a:sym typeface="Arial" panose="020B0604020202020204"/>
                </a:rPr>
                <a:t>PERCEPTUAL</a:t>
              </a:r>
              <a:endParaRPr lang="en-US" altLang="zh-CN" sz="825"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grpSp>
      <p:cxnSp>
        <p:nvCxnSpPr>
          <p:cNvPr id="122" name="直接连接符 121"/>
          <p:cNvCxnSpPr/>
          <p:nvPr/>
        </p:nvCxnSpPr>
        <p:spPr>
          <a:xfrm>
            <a:off x="3143717" y="3651868"/>
            <a:ext cx="0" cy="503957"/>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a:off x="4463882" y="3651868"/>
            <a:ext cx="0" cy="503957"/>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a:off x="5784047" y="3651868"/>
            <a:ext cx="0" cy="503957"/>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200" advTm="11338">
        <p14:prism/>
      </p:transition>
    </mc:Choice>
    <mc:Fallback>
      <p:transition spd="slow" advTm="11338">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750"/>
                                            <p:tgtEl>
                                              <p:spTgt spid="4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500"/>
                                            <p:tgtEl>
                                              <p:spTgt spid="27"/>
                                            </p:tgtEl>
                                          </p:cBhvr>
                                        </p:animEffect>
                                      </p:childTnLst>
                                    </p:cTn>
                                  </p:par>
                                </p:childTnLst>
                              </p:cTn>
                            </p:par>
                            <p:par>
                              <p:cTn id="15" fill="hold">
                                <p:stCondLst>
                                  <p:cond delay="1000"/>
                                </p:stCondLst>
                                <p:childTnLst>
                                  <p:par>
                                    <p:cTn id="16" presetID="53" presetClass="entr" presetSubtype="16" fill="hold" grpId="0" nodeType="afterEffect">
                                      <p:stCondLst>
                                        <p:cond delay="0"/>
                                      </p:stCondLst>
                                      <p:iterate type="lt">
                                        <p:tmPct val="10000"/>
                                      </p:iterate>
                                      <p:childTnLst>
                                        <p:set>
                                          <p:cBhvr>
                                            <p:cTn id="17" dur="1" fill="hold">
                                              <p:stCondLst>
                                                <p:cond delay="0"/>
                                              </p:stCondLst>
                                            </p:cTn>
                                            <p:tgtEl>
                                              <p:spTgt spid="89"/>
                                            </p:tgtEl>
                                            <p:attrNameLst>
                                              <p:attrName>style.visibility</p:attrName>
                                            </p:attrNameLst>
                                          </p:cBhvr>
                                          <p:to>
                                            <p:strVal val="visible"/>
                                          </p:to>
                                        </p:set>
                                        <p:anim calcmode="lin" valueType="num">
                                          <p:cBhvr>
                                            <p:cTn id="18" dur="500" fill="hold"/>
                                            <p:tgtEl>
                                              <p:spTgt spid="89"/>
                                            </p:tgtEl>
                                            <p:attrNameLst>
                                              <p:attrName>ppt_w</p:attrName>
                                            </p:attrNameLst>
                                          </p:cBhvr>
                                          <p:tavLst>
                                            <p:tav tm="0">
                                              <p:val>
                                                <p:fltVal val="0"/>
                                              </p:val>
                                            </p:tav>
                                            <p:tav tm="100000">
                                              <p:val>
                                                <p:strVal val="#ppt_w"/>
                                              </p:val>
                                            </p:tav>
                                          </p:tavLst>
                                        </p:anim>
                                        <p:anim calcmode="lin" valueType="num">
                                          <p:cBhvr>
                                            <p:cTn id="19" dur="500" fill="hold"/>
                                            <p:tgtEl>
                                              <p:spTgt spid="89"/>
                                            </p:tgtEl>
                                            <p:attrNameLst>
                                              <p:attrName>ppt_h</p:attrName>
                                            </p:attrNameLst>
                                          </p:cBhvr>
                                          <p:tavLst>
                                            <p:tav tm="0">
                                              <p:val>
                                                <p:fltVal val="0"/>
                                              </p:val>
                                            </p:tav>
                                            <p:tav tm="100000">
                                              <p:val>
                                                <p:strVal val="#ppt_h"/>
                                              </p:val>
                                            </p:tav>
                                          </p:tavLst>
                                        </p:anim>
                                        <p:animEffect transition="in" filter="fade">
                                          <p:cBhvr>
                                            <p:cTn id="20" dur="500"/>
                                            <p:tgtEl>
                                              <p:spTgt spid="89"/>
                                            </p:tgtEl>
                                          </p:cBhvr>
                                        </p:animEffect>
                                      </p:childTnLst>
                                    </p:cTn>
                                  </p:par>
                                </p:childTnLst>
                              </p:cTn>
                            </p:par>
                            <p:par>
                              <p:cTn id="21" fill="hold">
                                <p:stCondLst>
                                  <p:cond delay="1850"/>
                                </p:stCondLst>
                                <p:childTnLst>
                                  <p:par>
                                    <p:cTn id="22" presetID="22" presetClass="entr" presetSubtype="8" fill="hold" nodeType="afterEffect">
                                      <p:stCondLst>
                                        <p:cond delay="0"/>
                                      </p:stCondLst>
                                      <p:childTnLst>
                                        <p:set>
                                          <p:cBhvr>
                                            <p:cTn id="23" dur="1" fill="hold">
                                              <p:stCondLst>
                                                <p:cond delay="0"/>
                                              </p:stCondLst>
                                            </p:cTn>
                                            <p:tgtEl>
                                              <p:spTgt spid="75"/>
                                            </p:tgtEl>
                                            <p:attrNameLst>
                                              <p:attrName>style.visibility</p:attrName>
                                            </p:attrNameLst>
                                          </p:cBhvr>
                                          <p:to>
                                            <p:strVal val="visible"/>
                                          </p:to>
                                        </p:set>
                                        <p:animEffect transition="in" filter="wipe(left)">
                                          <p:cBhvr>
                                            <p:cTn id="24" dur="3300"/>
                                            <p:tgtEl>
                                              <p:spTgt spid="7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5"/>
                                            </p:tgtEl>
                                            <p:attrNameLst>
                                              <p:attrName>style.visibility</p:attrName>
                                            </p:attrNameLst>
                                          </p:cBhvr>
                                          <p:to>
                                            <p:strVal val="visible"/>
                                          </p:to>
                                        </p:set>
                                        <p:anim calcmode="lin" valueType="num">
                                          <p:cBhvr>
                                            <p:cTn id="27" dur="500" fill="hold"/>
                                            <p:tgtEl>
                                              <p:spTgt spid="85"/>
                                            </p:tgtEl>
                                            <p:attrNameLst>
                                              <p:attrName>ppt_w</p:attrName>
                                            </p:attrNameLst>
                                          </p:cBhvr>
                                          <p:tavLst>
                                            <p:tav tm="0">
                                              <p:val>
                                                <p:fltVal val="0"/>
                                              </p:val>
                                            </p:tav>
                                            <p:tav tm="100000">
                                              <p:val>
                                                <p:strVal val="#ppt_w"/>
                                              </p:val>
                                            </p:tav>
                                          </p:tavLst>
                                        </p:anim>
                                        <p:anim calcmode="lin" valueType="num">
                                          <p:cBhvr>
                                            <p:cTn id="28" dur="500" fill="hold"/>
                                            <p:tgtEl>
                                              <p:spTgt spid="85"/>
                                            </p:tgtEl>
                                            <p:attrNameLst>
                                              <p:attrName>ppt_h</p:attrName>
                                            </p:attrNameLst>
                                          </p:cBhvr>
                                          <p:tavLst>
                                            <p:tav tm="0">
                                              <p:val>
                                                <p:fltVal val="0"/>
                                              </p:val>
                                            </p:tav>
                                            <p:tav tm="100000">
                                              <p:val>
                                                <p:strVal val="#ppt_h"/>
                                              </p:val>
                                            </p:tav>
                                          </p:tavLst>
                                        </p:anim>
                                        <p:animEffect transition="in" filter="fade">
                                          <p:cBhvr>
                                            <p:cTn id="29" dur="500"/>
                                            <p:tgtEl>
                                              <p:spTgt spid="85"/>
                                            </p:tgtEl>
                                          </p:cBhvr>
                                        </p:animEffect>
                                      </p:childTnLst>
                                    </p:cTn>
                                  </p:par>
                                  <p:par>
                                    <p:cTn id="30" presetID="10" presetClass="entr" presetSubtype="0" fill="hold" nodeType="withEffect">
                                      <p:stCondLst>
                                        <p:cond delay="0"/>
                                      </p:stCondLst>
                                      <p:childTnLst>
                                        <p:set>
                                          <p:cBhvr>
                                            <p:cTn id="31" dur="1" fill="hold">
                                              <p:stCondLst>
                                                <p:cond delay="0"/>
                                              </p:stCondLst>
                                            </p:cTn>
                                            <p:tgtEl>
                                              <p:spTgt spid="95"/>
                                            </p:tgtEl>
                                            <p:attrNameLst>
                                              <p:attrName>style.visibility</p:attrName>
                                            </p:attrNameLst>
                                          </p:cBhvr>
                                          <p:to>
                                            <p:strVal val="visible"/>
                                          </p:to>
                                        </p:set>
                                        <p:animEffect transition="in" filter="fade">
                                          <p:cBhvr>
                                            <p:cTn id="32" dur="500"/>
                                            <p:tgtEl>
                                              <p:spTgt spid="95"/>
                                            </p:tgtEl>
                                          </p:cBhvr>
                                        </p:animEffect>
                                      </p:childTnLst>
                                    </p:cTn>
                                  </p:par>
                                  <p:par>
                                    <p:cTn id="33" presetID="53" presetClass="entr" presetSubtype="16" fill="hold" grpId="0" nodeType="withEffect">
                                      <p:stCondLst>
                                        <p:cond delay="700"/>
                                      </p:stCondLst>
                                      <p:childTnLst>
                                        <p:set>
                                          <p:cBhvr>
                                            <p:cTn id="34" dur="1" fill="hold">
                                              <p:stCondLst>
                                                <p:cond delay="0"/>
                                              </p:stCondLst>
                                            </p:cTn>
                                            <p:tgtEl>
                                              <p:spTgt spid="86"/>
                                            </p:tgtEl>
                                            <p:attrNameLst>
                                              <p:attrName>style.visibility</p:attrName>
                                            </p:attrNameLst>
                                          </p:cBhvr>
                                          <p:to>
                                            <p:strVal val="visible"/>
                                          </p:to>
                                        </p:set>
                                        <p:anim calcmode="lin" valueType="num">
                                          <p:cBhvr>
                                            <p:cTn id="35" dur="500" fill="hold"/>
                                            <p:tgtEl>
                                              <p:spTgt spid="86"/>
                                            </p:tgtEl>
                                            <p:attrNameLst>
                                              <p:attrName>ppt_w</p:attrName>
                                            </p:attrNameLst>
                                          </p:cBhvr>
                                          <p:tavLst>
                                            <p:tav tm="0">
                                              <p:val>
                                                <p:fltVal val="0"/>
                                              </p:val>
                                            </p:tav>
                                            <p:tav tm="100000">
                                              <p:val>
                                                <p:strVal val="#ppt_w"/>
                                              </p:val>
                                            </p:tav>
                                          </p:tavLst>
                                        </p:anim>
                                        <p:anim calcmode="lin" valueType="num">
                                          <p:cBhvr>
                                            <p:cTn id="36" dur="500" fill="hold"/>
                                            <p:tgtEl>
                                              <p:spTgt spid="86"/>
                                            </p:tgtEl>
                                            <p:attrNameLst>
                                              <p:attrName>ppt_h</p:attrName>
                                            </p:attrNameLst>
                                          </p:cBhvr>
                                          <p:tavLst>
                                            <p:tav tm="0">
                                              <p:val>
                                                <p:fltVal val="0"/>
                                              </p:val>
                                            </p:tav>
                                            <p:tav tm="100000">
                                              <p:val>
                                                <p:strVal val="#ppt_h"/>
                                              </p:val>
                                            </p:tav>
                                          </p:tavLst>
                                        </p:anim>
                                        <p:animEffect transition="in" filter="fade">
                                          <p:cBhvr>
                                            <p:cTn id="37" dur="500"/>
                                            <p:tgtEl>
                                              <p:spTgt spid="86"/>
                                            </p:tgtEl>
                                          </p:cBhvr>
                                        </p:animEffect>
                                      </p:childTnLst>
                                    </p:cTn>
                                  </p:par>
                                  <p:par>
                                    <p:cTn id="38" presetID="10" presetClass="entr" presetSubtype="0" fill="hold" nodeType="withEffect">
                                      <p:stCondLst>
                                        <p:cond delay="700"/>
                                      </p:stCondLst>
                                      <p:childTnLst>
                                        <p:set>
                                          <p:cBhvr>
                                            <p:cTn id="39" dur="1" fill="hold">
                                              <p:stCondLst>
                                                <p:cond delay="0"/>
                                              </p:stCondLst>
                                            </p:cTn>
                                            <p:tgtEl>
                                              <p:spTgt spid="101"/>
                                            </p:tgtEl>
                                            <p:attrNameLst>
                                              <p:attrName>style.visibility</p:attrName>
                                            </p:attrNameLst>
                                          </p:cBhvr>
                                          <p:to>
                                            <p:strVal val="visible"/>
                                          </p:to>
                                        </p:set>
                                        <p:animEffect transition="in" filter="fade">
                                          <p:cBhvr>
                                            <p:cTn id="40" dur="500"/>
                                            <p:tgtEl>
                                              <p:spTgt spid="101"/>
                                            </p:tgtEl>
                                          </p:cBhvr>
                                        </p:animEffect>
                                      </p:childTnLst>
                                    </p:cTn>
                                  </p:par>
                                  <p:par>
                                    <p:cTn id="41" presetID="53" presetClass="entr" presetSubtype="16" fill="hold" grpId="0" nodeType="withEffect">
                                      <p:stCondLst>
                                        <p:cond delay="1400"/>
                                      </p:stCondLst>
                                      <p:childTnLst>
                                        <p:set>
                                          <p:cBhvr>
                                            <p:cTn id="42" dur="1" fill="hold">
                                              <p:stCondLst>
                                                <p:cond delay="0"/>
                                              </p:stCondLst>
                                            </p:cTn>
                                            <p:tgtEl>
                                              <p:spTgt spid="87"/>
                                            </p:tgtEl>
                                            <p:attrNameLst>
                                              <p:attrName>style.visibility</p:attrName>
                                            </p:attrNameLst>
                                          </p:cBhvr>
                                          <p:to>
                                            <p:strVal val="visible"/>
                                          </p:to>
                                        </p:set>
                                        <p:anim calcmode="lin" valueType="num">
                                          <p:cBhvr>
                                            <p:cTn id="43" dur="500" fill="hold"/>
                                            <p:tgtEl>
                                              <p:spTgt spid="87"/>
                                            </p:tgtEl>
                                            <p:attrNameLst>
                                              <p:attrName>ppt_w</p:attrName>
                                            </p:attrNameLst>
                                          </p:cBhvr>
                                          <p:tavLst>
                                            <p:tav tm="0">
                                              <p:val>
                                                <p:fltVal val="0"/>
                                              </p:val>
                                            </p:tav>
                                            <p:tav tm="100000">
                                              <p:val>
                                                <p:strVal val="#ppt_w"/>
                                              </p:val>
                                            </p:tav>
                                          </p:tavLst>
                                        </p:anim>
                                        <p:anim calcmode="lin" valueType="num">
                                          <p:cBhvr>
                                            <p:cTn id="44" dur="500" fill="hold"/>
                                            <p:tgtEl>
                                              <p:spTgt spid="87"/>
                                            </p:tgtEl>
                                            <p:attrNameLst>
                                              <p:attrName>ppt_h</p:attrName>
                                            </p:attrNameLst>
                                          </p:cBhvr>
                                          <p:tavLst>
                                            <p:tav tm="0">
                                              <p:val>
                                                <p:fltVal val="0"/>
                                              </p:val>
                                            </p:tav>
                                            <p:tav tm="100000">
                                              <p:val>
                                                <p:strVal val="#ppt_h"/>
                                              </p:val>
                                            </p:tav>
                                          </p:tavLst>
                                        </p:anim>
                                        <p:animEffect transition="in" filter="fade">
                                          <p:cBhvr>
                                            <p:cTn id="45" dur="500"/>
                                            <p:tgtEl>
                                              <p:spTgt spid="87"/>
                                            </p:tgtEl>
                                          </p:cBhvr>
                                        </p:animEffect>
                                      </p:childTnLst>
                                    </p:cTn>
                                  </p:par>
                                  <p:par>
                                    <p:cTn id="46" presetID="10" presetClass="entr" presetSubtype="0" fill="hold" nodeType="withEffect">
                                      <p:stCondLst>
                                        <p:cond delay="1400"/>
                                      </p:stCondLst>
                                      <p:childTnLst>
                                        <p:set>
                                          <p:cBhvr>
                                            <p:cTn id="47" dur="1" fill="hold">
                                              <p:stCondLst>
                                                <p:cond delay="0"/>
                                              </p:stCondLst>
                                            </p:cTn>
                                            <p:tgtEl>
                                              <p:spTgt spid="98"/>
                                            </p:tgtEl>
                                            <p:attrNameLst>
                                              <p:attrName>style.visibility</p:attrName>
                                            </p:attrNameLst>
                                          </p:cBhvr>
                                          <p:to>
                                            <p:strVal val="visible"/>
                                          </p:to>
                                        </p:set>
                                        <p:animEffect transition="in" filter="fade">
                                          <p:cBhvr>
                                            <p:cTn id="48" dur="500"/>
                                            <p:tgtEl>
                                              <p:spTgt spid="98"/>
                                            </p:tgtEl>
                                          </p:cBhvr>
                                        </p:animEffect>
                                      </p:childTnLst>
                                    </p:cTn>
                                  </p:par>
                                  <p:par>
                                    <p:cTn id="49" presetID="53" presetClass="entr" presetSubtype="16" fill="hold" grpId="0" nodeType="withEffect">
                                      <p:stCondLst>
                                        <p:cond delay="2100"/>
                                      </p:stCondLst>
                                      <p:childTnLst>
                                        <p:set>
                                          <p:cBhvr>
                                            <p:cTn id="50" dur="1" fill="hold">
                                              <p:stCondLst>
                                                <p:cond delay="0"/>
                                              </p:stCondLst>
                                            </p:cTn>
                                            <p:tgtEl>
                                              <p:spTgt spid="88"/>
                                            </p:tgtEl>
                                            <p:attrNameLst>
                                              <p:attrName>style.visibility</p:attrName>
                                            </p:attrNameLst>
                                          </p:cBhvr>
                                          <p:to>
                                            <p:strVal val="visible"/>
                                          </p:to>
                                        </p:set>
                                        <p:anim calcmode="lin" valueType="num">
                                          <p:cBhvr>
                                            <p:cTn id="51" dur="500" fill="hold"/>
                                            <p:tgtEl>
                                              <p:spTgt spid="88"/>
                                            </p:tgtEl>
                                            <p:attrNameLst>
                                              <p:attrName>ppt_w</p:attrName>
                                            </p:attrNameLst>
                                          </p:cBhvr>
                                          <p:tavLst>
                                            <p:tav tm="0">
                                              <p:val>
                                                <p:fltVal val="0"/>
                                              </p:val>
                                            </p:tav>
                                            <p:tav tm="100000">
                                              <p:val>
                                                <p:strVal val="#ppt_w"/>
                                              </p:val>
                                            </p:tav>
                                          </p:tavLst>
                                        </p:anim>
                                        <p:anim calcmode="lin" valueType="num">
                                          <p:cBhvr>
                                            <p:cTn id="52" dur="500" fill="hold"/>
                                            <p:tgtEl>
                                              <p:spTgt spid="88"/>
                                            </p:tgtEl>
                                            <p:attrNameLst>
                                              <p:attrName>ppt_h</p:attrName>
                                            </p:attrNameLst>
                                          </p:cBhvr>
                                          <p:tavLst>
                                            <p:tav tm="0">
                                              <p:val>
                                                <p:fltVal val="0"/>
                                              </p:val>
                                            </p:tav>
                                            <p:tav tm="100000">
                                              <p:val>
                                                <p:strVal val="#ppt_h"/>
                                              </p:val>
                                            </p:tav>
                                          </p:tavLst>
                                        </p:anim>
                                        <p:animEffect transition="in" filter="fade">
                                          <p:cBhvr>
                                            <p:cTn id="53" dur="500"/>
                                            <p:tgtEl>
                                              <p:spTgt spid="88"/>
                                            </p:tgtEl>
                                          </p:cBhvr>
                                        </p:animEffect>
                                      </p:childTnLst>
                                    </p:cTn>
                                  </p:par>
                                  <p:par>
                                    <p:cTn id="54" presetID="10" presetClass="entr" presetSubtype="0" fill="hold" nodeType="withEffect">
                                      <p:stCondLst>
                                        <p:cond delay="2100"/>
                                      </p:stCondLst>
                                      <p:childTnLst>
                                        <p:set>
                                          <p:cBhvr>
                                            <p:cTn id="55" dur="1" fill="hold">
                                              <p:stCondLst>
                                                <p:cond delay="0"/>
                                              </p:stCondLst>
                                            </p:cTn>
                                            <p:tgtEl>
                                              <p:spTgt spid="104"/>
                                            </p:tgtEl>
                                            <p:attrNameLst>
                                              <p:attrName>style.visibility</p:attrName>
                                            </p:attrNameLst>
                                          </p:cBhvr>
                                          <p:to>
                                            <p:strVal val="visible"/>
                                          </p:to>
                                        </p:set>
                                        <p:animEffect transition="in" filter="fade">
                                          <p:cBhvr>
                                            <p:cTn id="56" dur="500"/>
                                            <p:tgtEl>
                                              <p:spTgt spid="104"/>
                                            </p:tgtEl>
                                          </p:cBhvr>
                                        </p:animEffect>
                                      </p:childTnLst>
                                    </p:cTn>
                                  </p:par>
                                </p:childTnLst>
                              </p:cTn>
                            </p:par>
                            <p:par>
                              <p:cTn id="57" fill="hold">
                                <p:stCondLst>
                                  <p:cond delay="5350"/>
                                </p:stCondLst>
                                <p:childTnLst>
                                  <p:par>
                                    <p:cTn id="58" presetID="22" presetClass="entr" presetSubtype="8" fill="hold" nodeType="afterEffect">
                                      <p:stCondLst>
                                        <p:cond delay="0"/>
                                      </p:stCondLst>
                                      <p:childTnLst>
                                        <p:set>
                                          <p:cBhvr>
                                            <p:cTn id="59" dur="1" fill="hold">
                                              <p:stCondLst>
                                                <p:cond delay="0"/>
                                              </p:stCondLst>
                                            </p:cTn>
                                            <p:tgtEl>
                                              <p:spTgt spid="107"/>
                                            </p:tgtEl>
                                            <p:attrNameLst>
                                              <p:attrName>style.visibility</p:attrName>
                                            </p:attrNameLst>
                                          </p:cBhvr>
                                          <p:to>
                                            <p:strVal val="visible"/>
                                          </p:to>
                                        </p:set>
                                        <p:animEffect transition="in" filter="wipe(left)">
                                          <p:cBhvr>
                                            <p:cTn id="60" dur="500"/>
                                            <p:tgtEl>
                                              <p:spTgt spid="107"/>
                                            </p:tgtEl>
                                          </p:cBhvr>
                                        </p:animEffect>
                                      </p:childTnLst>
                                    </p:cTn>
                                  </p:par>
                                </p:childTnLst>
                              </p:cTn>
                            </p:par>
                            <p:par>
                              <p:cTn id="61" fill="hold">
                                <p:stCondLst>
                                  <p:cond delay="5850"/>
                                </p:stCondLst>
                                <p:childTnLst>
                                  <p:par>
                                    <p:cTn id="62" presetID="2" presetClass="entr" presetSubtype="4" accel="60000" fill="hold" nodeType="afterEffect" p14:presetBounceEnd="40000">
                                      <p:stCondLst>
                                        <p:cond delay="0"/>
                                      </p:stCondLst>
                                      <p:childTnLst>
                                        <p:set>
                                          <p:cBhvr>
                                            <p:cTn id="63" dur="1" fill="hold">
                                              <p:stCondLst>
                                                <p:cond delay="0"/>
                                              </p:stCondLst>
                                            </p:cTn>
                                            <p:tgtEl>
                                              <p:spTgt spid="110"/>
                                            </p:tgtEl>
                                            <p:attrNameLst>
                                              <p:attrName>style.visibility</p:attrName>
                                            </p:attrNameLst>
                                          </p:cBhvr>
                                          <p:to>
                                            <p:strVal val="visible"/>
                                          </p:to>
                                        </p:set>
                                        <p:anim calcmode="lin" valueType="num" p14:bounceEnd="40000">
                                          <p:cBhvr additive="base">
                                            <p:cTn id="64" dur="500" fill="hold"/>
                                            <p:tgtEl>
                                              <p:spTgt spid="110"/>
                                            </p:tgtEl>
                                            <p:attrNameLst>
                                              <p:attrName>ppt_x</p:attrName>
                                            </p:attrNameLst>
                                          </p:cBhvr>
                                          <p:tavLst>
                                            <p:tav tm="0">
                                              <p:val>
                                                <p:strVal val="#ppt_x"/>
                                              </p:val>
                                            </p:tav>
                                            <p:tav tm="100000">
                                              <p:val>
                                                <p:strVal val="#ppt_x"/>
                                              </p:val>
                                            </p:tav>
                                          </p:tavLst>
                                        </p:anim>
                                        <p:anim calcmode="lin" valueType="num" p14:bounceEnd="40000">
                                          <p:cBhvr additive="base">
                                            <p:cTn id="65" dur="500" fill="hold"/>
                                            <p:tgtEl>
                                              <p:spTgt spid="110"/>
                                            </p:tgtEl>
                                            <p:attrNameLst>
                                              <p:attrName>ppt_y</p:attrName>
                                            </p:attrNameLst>
                                          </p:cBhvr>
                                          <p:tavLst>
                                            <p:tav tm="0">
                                              <p:val>
                                                <p:strVal val="1+#ppt_h/2"/>
                                              </p:val>
                                            </p:tav>
                                            <p:tav tm="100000">
                                              <p:val>
                                                <p:strVal val="#ppt_y"/>
                                              </p:val>
                                            </p:tav>
                                          </p:tavLst>
                                        </p:anim>
                                      </p:childTnLst>
                                    </p:cTn>
                                  </p:par>
                                </p:childTnLst>
                              </p:cTn>
                            </p:par>
                            <p:par>
                              <p:cTn id="66" fill="hold">
                                <p:stCondLst>
                                  <p:cond delay="6350"/>
                                </p:stCondLst>
                                <p:childTnLst>
                                  <p:par>
                                    <p:cTn id="67" presetID="16" presetClass="entr" presetSubtype="42" fill="hold"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barn(outHorizontal)">
                                          <p:cBhvr>
                                            <p:cTn id="69" dur="500"/>
                                            <p:tgtEl>
                                              <p:spTgt spid="122"/>
                                            </p:tgtEl>
                                          </p:cBhvr>
                                        </p:animEffect>
                                      </p:childTnLst>
                                    </p:cTn>
                                  </p:par>
                                </p:childTnLst>
                              </p:cTn>
                            </p:par>
                            <p:par>
                              <p:cTn id="70" fill="hold">
                                <p:stCondLst>
                                  <p:cond delay="6850"/>
                                </p:stCondLst>
                                <p:childTnLst>
                                  <p:par>
                                    <p:cTn id="71" presetID="2" presetClass="entr" presetSubtype="4" accel="60000" fill="hold" nodeType="afterEffect" p14:presetBounceEnd="40000">
                                      <p:stCondLst>
                                        <p:cond delay="0"/>
                                      </p:stCondLst>
                                      <p:childTnLst>
                                        <p:set>
                                          <p:cBhvr>
                                            <p:cTn id="72" dur="1" fill="hold">
                                              <p:stCondLst>
                                                <p:cond delay="0"/>
                                              </p:stCondLst>
                                            </p:cTn>
                                            <p:tgtEl>
                                              <p:spTgt spid="113"/>
                                            </p:tgtEl>
                                            <p:attrNameLst>
                                              <p:attrName>style.visibility</p:attrName>
                                            </p:attrNameLst>
                                          </p:cBhvr>
                                          <p:to>
                                            <p:strVal val="visible"/>
                                          </p:to>
                                        </p:set>
                                        <p:anim calcmode="lin" valueType="num" p14:bounceEnd="40000">
                                          <p:cBhvr additive="base">
                                            <p:cTn id="73" dur="500" fill="hold"/>
                                            <p:tgtEl>
                                              <p:spTgt spid="113"/>
                                            </p:tgtEl>
                                            <p:attrNameLst>
                                              <p:attrName>ppt_x</p:attrName>
                                            </p:attrNameLst>
                                          </p:cBhvr>
                                          <p:tavLst>
                                            <p:tav tm="0">
                                              <p:val>
                                                <p:strVal val="#ppt_x"/>
                                              </p:val>
                                            </p:tav>
                                            <p:tav tm="100000">
                                              <p:val>
                                                <p:strVal val="#ppt_x"/>
                                              </p:val>
                                            </p:tav>
                                          </p:tavLst>
                                        </p:anim>
                                        <p:anim calcmode="lin" valueType="num" p14:bounceEnd="40000">
                                          <p:cBhvr additive="base">
                                            <p:cTn id="74" dur="500" fill="hold"/>
                                            <p:tgtEl>
                                              <p:spTgt spid="113"/>
                                            </p:tgtEl>
                                            <p:attrNameLst>
                                              <p:attrName>ppt_y</p:attrName>
                                            </p:attrNameLst>
                                          </p:cBhvr>
                                          <p:tavLst>
                                            <p:tav tm="0">
                                              <p:val>
                                                <p:strVal val="1+#ppt_h/2"/>
                                              </p:val>
                                            </p:tav>
                                            <p:tav tm="100000">
                                              <p:val>
                                                <p:strVal val="#ppt_y"/>
                                              </p:val>
                                            </p:tav>
                                          </p:tavLst>
                                        </p:anim>
                                      </p:childTnLst>
                                    </p:cTn>
                                  </p:par>
                                </p:childTnLst>
                              </p:cTn>
                            </p:par>
                            <p:par>
                              <p:cTn id="75" fill="hold">
                                <p:stCondLst>
                                  <p:cond delay="7350"/>
                                </p:stCondLst>
                                <p:childTnLst>
                                  <p:par>
                                    <p:cTn id="76" presetID="16" presetClass="entr" presetSubtype="42" fill="hold" nodeType="afterEffect">
                                      <p:stCondLst>
                                        <p:cond delay="0"/>
                                      </p:stCondLst>
                                      <p:childTnLst>
                                        <p:set>
                                          <p:cBhvr>
                                            <p:cTn id="77" dur="1" fill="hold">
                                              <p:stCondLst>
                                                <p:cond delay="0"/>
                                              </p:stCondLst>
                                            </p:cTn>
                                            <p:tgtEl>
                                              <p:spTgt spid="123"/>
                                            </p:tgtEl>
                                            <p:attrNameLst>
                                              <p:attrName>style.visibility</p:attrName>
                                            </p:attrNameLst>
                                          </p:cBhvr>
                                          <p:to>
                                            <p:strVal val="visible"/>
                                          </p:to>
                                        </p:set>
                                        <p:animEffect transition="in" filter="barn(outHorizontal)">
                                          <p:cBhvr>
                                            <p:cTn id="78" dur="500"/>
                                            <p:tgtEl>
                                              <p:spTgt spid="123"/>
                                            </p:tgtEl>
                                          </p:cBhvr>
                                        </p:animEffect>
                                      </p:childTnLst>
                                    </p:cTn>
                                  </p:par>
                                </p:childTnLst>
                              </p:cTn>
                            </p:par>
                            <p:par>
                              <p:cTn id="79" fill="hold">
                                <p:stCondLst>
                                  <p:cond delay="7850"/>
                                </p:stCondLst>
                                <p:childTnLst>
                                  <p:par>
                                    <p:cTn id="80" presetID="2" presetClass="entr" presetSubtype="4" accel="60000" fill="hold" nodeType="afterEffect" p14:presetBounceEnd="40000">
                                      <p:stCondLst>
                                        <p:cond delay="0"/>
                                      </p:stCondLst>
                                      <p:childTnLst>
                                        <p:set>
                                          <p:cBhvr>
                                            <p:cTn id="81" dur="1" fill="hold">
                                              <p:stCondLst>
                                                <p:cond delay="0"/>
                                              </p:stCondLst>
                                            </p:cTn>
                                            <p:tgtEl>
                                              <p:spTgt spid="116"/>
                                            </p:tgtEl>
                                            <p:attrNameLst>
                                              <p:attrName>style.visibility</p:attrName>
                                            </p:attrNameLst>
                                          </p:cBhvr>
                                          <p:to>
                                            <p:strVal val="visible"/>
                                          </p:to>
                                        </p:set>
                                        <p:anim calcmode="lin" valueType="num" p14:bounceEnd="40000">
                                          <p:cBhvr additive="base">
                                            <p:cTn id="82" dur="500" fill="hold"/>
                                            <p:tgtEl>
                                              <p:spTgt spid="116"/>
                                            </p:tgtEl>
                                            <p:attrNameLst>
                                              <p:attrName>ppt_x</p:attrName>
                                            </p:attrNameLst>
                                          </p:cBhvr>
                                          <p:tavLst>
                                            <p:tav tm="0">
                                              <p:val>
                                                <p:strVal val="#ppt_x"/>
                                              </p:val>
                                            </p:tav>
                                            <p:tav tm="100000">
                                              <p:val>
                                                <p:strVal val="#ppt_x"/>
                                              </p:val>
                                            </p:tav>
                                          </p:tavLst>
                                        </p:anim>
                                        <p:anim calcmode="lin" valueType="num" p14:bounceEnd="40000">
                                          <p:cBhvr additive="base">
                                            <p:cTn id="83" dur="500" fill="hold"/>
                                            <p:tgtEl>
                                              <p:spTgt spid="116"/>
                                            </p:tgtEl>
                                            <p:attrNameLst>
                                              <p:attrName>ppt_y</p:attrName>
                                            </p:attrNameLst>
                                          </p:cBhvr>
                                          <p:tavLst>
                                            <p:tav tm="0">
                                              <p:val>
                                                <p:strVal val="1+#ppt_h/2"/>
                                              </p:val>
                                            </p:tav>
                                            <p:tav tm="100000">
                                              <p:val>
                                                <p:strVal val="#ppt_y"/>
                                              </p:val>
                                            </p:tav>
                                          </p:tavLst>
                                        </p:anim>
                                      </p:childTnLst>
                                    </p:cTn>
                                  </p:par>
                                </p:childTnLst>
                              </p:cTn>
                            </p:par>
                            <p:par>
                              <p:cTn id="84" fill="hold">
                                <p:stCondLst>
                                  <p:cond delay="8350"/>
                                </p:stCondLst>
                                <p:childTnLst>
                                  <p:par>
                                    <p:cTn id="85" presetID="16" presetClass="entr" presetSubtype="42" fill="hold" nodeType="afterEffect">
                                      <p:stCondLst>
                                        <p:cond delay="0"/>
                                      </p:stCondLst>
                                      <p:childTnLst>
                                        <p:set>
                                          <p:cBhvr>
                                            <p:cTn id="86" dur="1" fill="hold">
                                              <p:stCondLst>
                                                <p:cond delay="0"/>
                                              </p:stCondLst>
                                            </p:cTn>
                                            <p:tgtEl>
                                              <p:spTgt spid="124"/>
                                            </p:tgtEl>
                                            <p:attrNameLst>
                                              <p:attrName>style.visibility</p:attrName>
                                            </p:attrNameLst>
                                          </p:cBhvr>
                                          <p:to>
                                            <p:strVal val="visible"/>
                                          </p:to>
                                        </p:set>
                                        <p:animEffect transition="in" filter="barn(outHorizontal)">
                                          <p:cBhvr>
                                            <p:cTn id="87" dur="500"/>
                                            <p:tgtEl>
                                              <p:spTgt spid="124"/>
                                            </p:tgtEl>
                                          </p:cBhvr>
                                        </p:animEffect>
                                      </p:childTnLst>
                                    </p:cTn>
                                  </p:par>
                                </p:childTnLst>
                              </p:cTn>
                            </p:par>
                            <p:par>
                              <p:cTn id="88" fill="hold">
                                <p:stCondLst>
                                  <p:cond delay="8850"/>
                                </p:stCondLst>
                                <p:childTnLst>
                                  <p:par>
                                    <p:cTn id="89" presetID="2" presetClass="entr" presetSubtype="4" accel="60000" fill="hold" nodeType="afterEffect" p14:presetBounceEnd="40000">
                                      <p:stCondLst>
                                        <p:cond delay="0"/>
                                      </p:stCondLst>
                                      <p:childTnLst>
                                        <p:set>
                                          <p:cBhvr>
                                            <p:cTn id="90" dur="1" fill="hold">
                                              <p:stCondLst>
                                                <p:cond delay="0"/>
                                              </p:stCondLst>
                                            </p:cTn>
                                            <p:tgtEl>
                                              <p:spTgt spid="119"/>
                                            </p:tgtEl>
                                            <p:attrNameLst>
                                              <p:attrName>style.visibility</p:attrName>
                                            </p:attrNameLst>
                                          </p:cBhvr>
                                          <p:to>
                                            <p:strVal val="visible"/>
                                          </p:to>
                                        </p:set>
                                        <p:anim calcmode="lin" valueType="num" p14:bounceEnd="40000">
                                          <p:cBhvr additive="base">
                                            <p:cTn id="91" dur="500" fill="hold"/>
                                            <p:tgtEl>
                                              <p:spTgt spid="119"/>
                                            </p:tgtEl>
                                            <p:attrNameLst>
                                              <p:attrName>ppt_x</p:attrName>
                                            </p:attrNameLst>
                                          </p:cBhvr>
                                          <p:tavLst>
                                            <p:tav tm="0">
                                              <p:val>
                                                <p:strVal val="#ppt_x"/>
                                              </p:val>
                                            </p:tav>
                                            <p:tav tm="100000">
                                              <p:val>
                                                <p:strVal val="#ppt_x"/>
                                              </p:val>
                                            </p:tav>
                                          </p:tavLst>
                                        </p:anim>
                                        <p:anim calcmode="lin" valueType="num" p14:bounceEnd="40000">
                                          <p:cBhvr additive="base">
                                            <p:cTn id="92"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1" grpId="0"/>
          <p:bldP spid="27" grpId="0"/>
          <p:bldP spid="85" grpId="0" animBg="1"/>
          <p:bldP spid="86" grpId="0" animBg="1"/>
          <p:bldP spid="87" grpId="0" animBg="1"/>
          <p:bldP spid="88" grpId="0" animBg="1"/>
          <p:bldP spid="8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750"/>
                                            <p:tgtEl>
                                              <p:spTgt spid="4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500"/>
                                            <p:tgtEl>
                                              <p:spTgt spid="27"/>
                                            </p:tgtEl>
                                          </p:cBhvr>
                                        </p:animEffect>
                                      </p:childTnLst>
                                    </p:cTn>
                                  </p:par>
                                </p:childTnLst>
                              </p:cTn>
                            </p:par>
                            <p:par>
                              <p:cTn id="15" fill="hold">
                                <p:stCondLst>
                                  <p:cond delay="1000"/>
                                </p:stCondLst>
                                <p:childTnLst>
                                  <p:par>
                                    <p:cTn id="16" presetID="53" presetClass="entr" presetSubtype="16" fill="hold" grpId="0" nodeType="afterEffect">
                                      <p:stCondLst>
                                        <p:cond delay="0"/>
                                      </p:stCondLst>
                                      <p:iterate type="lt">
                                        <p:tmPct val="10000"/>
                                      </p:iterate>
                                      <p:childTnLst>
                                        <p:set>
                                          <p:cBhvr>
                                            <p:cTn id="17" dur="1" fill="hold">
                                              <p:stCondLst>
                                                <p:cond delay="0"/>
                                              </p:stCondLst>
                                            </p:cTn>
                                            <p:tgtEl>
                                              <p:spTgt spid="89"/>
                                            </p:tgtEl>
                                            <p:attrNameLst>
                                              <p:attrName>style.visibility</p:attrName>
                                            </p:attrNameLst>
                                          </p:cBhvr>
                                          <p:to>
                                            <p:strVal val="visible"/>
                                          </p:to>
                                        </p:set>
                                        <p:anim calcmode="lin" valueType="num">
                                          <p:cBhvr>
                                            <p:cTn id="18" dur="500" fill="hold"/>
                                            <p:tgtEl>
                                              <p:spTgt spid="89"/>
                                            </p:tgtEl>
                                            <p:attrNameLst>
                                              <p:attrName>ppt_w</p:attrName>
                                            </p:attrNameLst>
                                          </p:cBhvr>
                                          <p:tavLst>
                                            <p:tav tm="0">
                                              <p:val>
                                                <p:fltVal val="0"/>
                                              </p:val>
                                            </p:tav>
                                            <p:tav tm="100000">
                                              <p:val>
                                                <p:strVal val="#ppt_w"/>
                                              </p:val>
                                            </p:tav>
                                          </p:tavLst>
                                        </p:anim>
                                        <p:anim calcmode="lin" valueType="num">
                                          <p:cBhvr>
                                            <p:cTn id="19" dur="500" fill="hold"/>
                                            <p:tgtEl>
                                              <p:spTgt spid="89"/>
                                            </p:tgtEl>
                                            <p:attrNameLst>
                                              <p:attrName>ppt_h</p:attrName>
                                            </p:attrNameLst>
                                          </p:cBhvr>
                                          <p:tavLst>
                                            <p:tav tm="0">
                                              <p:val>
                                                <p:fltVal val="0"/>
                                              </p:val>
                                            </p:tav>
                                            <p:tav tm="100000">
                                              <p:val>
                                                <p:strVal val="#ppt_h"/>
                                              </p:val>
                                            </p:tav>
                                          </p:tavLst>
                                        </p:anim>
                                        <p:animEffect transition="in" filter="fade">
                                          <p:cBhvr>
                                            <p:cTn id="20" dur="500"/>
                                            <p:tgtEl>
                                              <p:spTgt spid="89"/>
                                            </p:tgtEl>
                                          </p:cBhvr>
                                        </p:animEffect>
                                      </p:childTnLst>
                                    </p:cTn>
                                  </p:par>
                                </p:childTnLst>
                              </p:cTn>
                            </p:par>
                            <p:par>
                              <p:cTn id="21" fill="hold">
                                <p:stCondLst>
                                  <p:cond delay="1850"/>
                                </p:stCondLst>
                                <p:childTnLst>
                                  <p:par>
                                    <p:cTn id="22" presetID="22" presetClass="entr" presetSubtype="8" fill="hold" nodeType="afterEffect">
                                      <p:stCondLst>
                                        <p:cond delay="0"/>
                                      </p:stCondLst>
                                      <p:childTnLst>
                                        <p:set>
                                          <p:cBhvr>
                                            <p:cTn id="23" dur="1" fill="hold">
                                              <p:stCondLst>
                                                <p:cond delay="0"/>
                                              </p:stCondLst>
                                            </p:cTn>
                                            <p:tgtEl>
                                              <p:spTgt spid="75"/>
                                            </p:tgtEl>
                                            <p:attrNameLst>
                                              <p:attrName>style.visibility</p:attrName>
                                            </p:attrNameLst>
                                          </p:cBhvr>
                                          <p:to>
                                            <p:strVal val="visible"/>
                                          </p:to>
                                        </p:set>
                                        <p:animEffect transition="in" filter="wipe(left)">
                                          <p:cBhvr>
                                            <p:cTn id="24" dur="3300"/>
                                            <p:tgtEl>
                                              <p:spTgt spid="7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5"/>
                                            </p:tgtEl>
                                            <p:attrNameLst>
                                              <p:attrName>style.visibility</p:attrName>
                                            </p:attrNameLst>
                                          </p:cBhvr>
                                          <p:to>
                                            <p:strVal val="visible"/>
                                          </p:to>
                                        </p:set>
                                        <p:anim calcmode="lin" valueType="num">
                                          <p:cBhvr>
                                            <p:cTn id="27" dur="500" fill="hold"/>
                                            <p:tgtEl>
                                              <p:spTgt spid="85"/>
                                            </p:tgtEl>
                                            <p:attrNameLst>
                                              <p:attrName>ppt_w</p:attrName>
                                            </p:attrNameLst>
                                          </p:cBhvr>
                                          <p:tavLst>
                                            <p:tav tm="0">
                                              <p:val>
                                                <p:fltVal val="0"/>
                                              </p:val>
                                            </p:tav>
                                            <p:tav tm="100000">
                                              <p:val>
                                                <p:strVal val="#ppt_w"/>
                                              </p:val>
                                            </p:tav>
                                          </p:tavLst>
                                        </p:anim>
                                        <p:anim calcmode="lin" valueType="num">
                                          <p:cBhvr>
                                            <p:cTn id="28" dur="500" fill="hold"/>
                                            <p:tgtEl>
                                              <p:spTgt spid="85"/>
                                            </p:tgtEl>
                                            <p:attrNameLst>
                                              <p:attrName>ppt_h</p:attrName>
                                            </p:attrNameLst>
                                          </p:cBhvr>
                                          <p:tavLst>
                                            <p:tav tm="0">
                                              <p:val>
                                                <p:fltVal val="0"/>
                                              </p:val>
                                            </p:tav>
                                            <p:tav tm="100000">
                                              <p:val>
                                                <p:strVal val="#ppt_h"/>
                                              </p:val>
                                            </p:tav>
                                          </p:tavLst>
                                        </p:anim>
                                        <p:animEffect transition="in" filter="fade">
                                          <p:cBhvr>
                                            <p:cTn id="29" dur="500"/>
                                            <p:tgtEl>
                                              <p:spTgt spid="85"/>
                                            </p:tgtEl>
                                          </p:cBhvr>
                                        </p:animEffect>
                                      </p:childTnLst>
                                    </p:cTn>
                                  </p:par>
                                  <p:par>
                                    <p:cTn id="30" presetID="10" presetClass="entr" presetSubtype="0" fill="hold" nodeType="withEffect">
                                      <p:stCondLst>
                                        <p:cond delay="0"/>
                                      </p:stCondLst>
                                      <p:childTnLst>
                                        <p:set>
                                          <p:cBhvr>
                                            <p:cTn id="31" dur="1" fill="hold">
                                              <p:stCondLst>
                                                <p:cond delay="0"/>
                                              </p:stCondLst>
                                            </p:cTn>
                                            <p:tgtEl>
                                              <p:spTgt spid="95"/>
                                            </p:tgtEl>
                                            <p:attrNameLst>
                                              <p:attrName>style.visibility</p:attrName>
                                            </p:attrNameLst>
                                          </p:cBhvr>
                                          <p:to>
                                            <p:strVal val="visible"/>
                                          </p:to>
                                        </p:set>
                                        <p:animEffect transition="in" filter="fade">
                                          <p:cBhvr>
                                            <p:cTn id="32" dur="500"/>
                                            <p:tgtEl>
                                              <p:spTgt spid="95"/>
                                            </p:tgtEl>
                                          </p:cBhvr>
                                        </p:animEffect>
                                      </p:childTnLst>
                                    </p:cTn>
                                  </p:par>
                                  <p:par>
                                    <p:cTn id="33" presetID="53" presetClass="entr" presetSubtype="16" fill="hold" grpId="0" nodeType="withEffect">
                                      <p:stCondLst>
                                        <p:cond delay="700"/>
                                      </p:stCondLst>
                                      <p:childTnLst>
                                        <p:set>
                                          <p:cBhvr>
                                            <p:cTn id="34" dur="1" fill="hold">
                                              <p:stCondLst>
                                                <p:cond delay="0"/>
                                              </p:stCondLst>
                                            </p:cTn>
                                            <p:tgtEl>
                                              <p:spTgt spid="86"/>
                                            </p:tgtEl>
                                            <p:attrNameLst>
                                              <p:attrName>style.visibility</p:attrName>
                                            </p:attrNameLst>
                                          </p:cBhvr>
                                          <p:to>
                                            <p:strVal val="visible"/>
                                          </p:to>
                                        </p:set>
                                        <p:anim calcmode="lin" valueType="num">
                                          <p:cBhvr>
                                            <p:cTn id="35" dur="500" fill="hold"/>
                                            <p:tgtEl>
                                              <p:spTgt spid="86"/>
                                            </p:tgtEl>
                                            <p:attrNameLst>
                                              <p:attrName>ppt_w</p:attrName>
                                            </p:attrNameLst>
                                          </p:cBhvr>
                                          <p:tavLst>
                                            <p:tav tm="0">
                                              <p:val>
                                                <p:fltVal val="0"/>
                                              </p:val>
                                            </p:tav>
                                            <p:tav tm="100000">
                                              <p:val>
                                                <p:strVal val="#ppt_w"/>
                                              </p:val>
                                            </p:tav>
                                          </p:tavLst>
                                        </p:anim>
                                        <p:anim calcmode="lin" valueType="num">
                                          <p:cBhvr>
                                            <p:cTn id="36" dur="500" fill="hold"/>
                                            <p:tgtEl>
                                              <p:spTgt spid="86"/>
                                            </p:tgtEl>
                                            <p:attrNameLst>
                                              <p:attrName>ppt_h</p:attrName>
                                            </p:attrNameLst>
                                          </p:cBhvr>
                                          <p:tavLst>
                                            <p:tav tm="0">
                                              <p:val>
                                                <p:fltVal val="0"/>
                                              </p:val>
                                            </p:tav>
                                            <p:tav tm="100000">
                                              <p:val>
                                                <p:strVal val="#ppt_h"/>
                                              </p:val>
                                            </p:tav>
                                          </p:tavLst>
                                        </p:anim>
                                        <p:animEffect transition="in" filter="fade">
                                          <p:cBhvr>
                                            <p:cTn id="37" dur="500"/>
                                            <p:tgtEl>
                                              <p:spTgt spid="86"/>
                                            </p:tgtEl>
                                          </p:cBhvr>
                                        </p:animEffect>
                                      </p:childTnLst>
                                    </p:cTn>
                                  </p:par>
                                  <p:par>
                                    <p:cTn id="38" presetID="10" presetClass="entr" presetSubtype="0" fill="hold" nodeType="withEffect">
                                      <p:stCondLst>
                                        <p:cond delay="700"/>
                                      </p:stCondLst>
                                      <p:childTnLst>
                                        <p:set>
                                          <p:cBhvr>
                                            <p:cTn id="39" dur="1" fill="hold">
                                              <p:stCondLst>
                                                <p:cond delay="0"/>
                                              </p:stCondLst>
                                            </p:cTn>
                                            <p:tgtEl>
                                              <p:spTgt spid="101"/>
                                            </p:tgtEl>
                                            <p:attrNameLst>
                                              <p:attrName>style.visibility</p:attrName>
                                            </p:attrNameLst>
                                          </p:cBhvr>
                                          <p:to>
                                            <p:strVal val="visible"/>
                                          </p:to>
                                        </p:set>
                                        <p:animEffect transition="in" filter="fade">
                                          <p:cBhvr>
                                            <p:cTn id="40" dur="500"/>
                                            <p:tgtEl>
                                              <p:spTgt spid="101"/>
                                            </p:tgtEl>
                                          </p:cBhvr>
                                        </p:animEffect>
                                      </p:childTnLst>
                                    </p:cTn>
                                  </p:par>
                                  <p:par>
                                    <p:cTn id="41" presetID="53" presetClass="entr" presetSubtype="16" fill="hold" grpId="0" nodeType="withEffect">
                                      <p:stCondLst>
                                        <p:cond delay="1400"/>
                                      </p:stCondLst>
                                      <p:childTnLst>
                                        <p:set>
                                          <p:cBhvr>
                                            <p:cTn id="42" dur="1" fill="hold">
                                              <p:stCondLst>
                                                <p:cond delay="0"/>
                                              </p:stCondLst>
                                            </p:cTn>
                                            <p:tgtEl>
                                              <p:spTgt spid="87"/>
                                            </p:tgtEl>
                                            <p:attrNameLst>
                                              <p:attrName>style.visibility</p:attrName>
                                            </p:attrNameLst>
                                          </p:cBhvr>
                                          <p:to>
                                            <p:strVal val="visible"/>
                                          </p:to>
                                        </p:set>
                                        <p:anim calcmode="lin" valueType="num">
                                          <p:cBhvr>
                                            <p:cTn id="43" dur="500" fill="hold"/>
                                            <p:tgtEl>
                                              <p:spTgt spid="87"/>
                                            </p:tgtEl>
                                            <p:attrNameLst>
                                              <p:attrName>ppt_w</p:attrName>
                                            </p:attrNameLst>
                                          </p:cBhvr>
                                          <p:tavLst>
                                            <p:tav tm="0">
                                              <p:val>
                                                <p:fltVal val="0"/>
                                              </p:val>
                                            </p:tav>
                                            <p:tav tm="100000">
                                              <p:val>
                                                <p:strVal val="#ppt_w"/>
                                              </p:val>
                                            </p:tav>
                                          </p:tavLst>
                                        </p:anim>
                                        <p:anim calcmode="lin" valueType="num">
                                          <p:cBhvr>
                                            <p:cTn id="44" dur="500" fill="hold"/>
                                            <p:tgtEl>
                                              <p:spTgt spid="87"/>
                                            </p:tgtEl>
                                            <p:attrNameLst>
                                              <p:attrName>ppt_h</p:attrName>
                                            </p:attrNameLst>
                                          </p:cBhvr>
                                          <p:tavLst>
                                            <p:tav tm="0">
                                              <p:val>
                                                <p:fltVal val="0"/>
                                              </p:val>
                                            </p:tav>
                                            <p:tav tm="100000">
                                              <p:val>
                                                <p:strVal val="#ppt_h"/>
                                              </p:val>
                                            </p:tav>
                                          </p:tavLst>
                                        </p:anim>
                                        <p:animEffect transition="in" filter="fade">
                                          <p:cBhvr>
                                            <p:cTn id="45" dur="500"/>
                                            <p:tgtEl>
                                              <p:spTgt spid="87"/>
                                            </p:tgtEl>
                                          </p:cBhvr>
                                        </p:animEffect>
                                      </p:childTnLst>
                                    </p:cTn>
                                  </p:par>
                                  <p:par>
                                    <p:cTn id="46" presetID="10" presetClass="entr" presetSubtype="0" fill="hold" nodeType="withEffect">
                                      <p:stCondLst>
                                        <p:cond delay="1400"/>
                                      </p:stCondLst>
                                      <p:childTnLst>
                                        <p:set>
                                          <p:cBhvr>
                                            <p:cTn id="47" dur="1" fill="hold">
                                              <p:stCondLst>
                                                <p:cond delay="0"/>
                                              </p:stCondLst>
                                            </p:cTn>
                                            <p:tgtEl>
                                              <p:spTgt spid="98"/>
                                            </p:tgtEl>
                                            <p:attrNameLst>
                                              <p:attrName>style.visibility</p:attrName>
                                            </p:attrNameLst>
                                          </p:cBhvr>
                                          <p:to>
                                            <p:strVal val="visible"/>
                                          </p:to>
                                        </p:set>
                                        <p:animEffect transition="in" filter="fade">
                                          <p:cBhvr>
                                            <p:cTn id="48" dur="500"/>
                                            <p:tgtEl>
                                              <p:spTgt spid="98"/>
                                            </p:tgtEl>
                                          </p:cBhvr>
                                        </p:animEffect>
                                      </p:childTnLst>
                                    </p:cTn>
                                  </p:par>
                                  <p:par>
                                    <p:cTn id="49" presetID="53" presetClass="entr" presetSubtype="16" fill="hold" grpId="0" nodeType="withEffect">
                                      <p:stCondLst>
                                        <p:cond delay="2100"/>
                                      </p:stCondLst>
                                      <p:childTnLst>
                                        <p:set>
                                          <p:cBhvr>
                                            <p:cTn id="50" dur="1" fill="hold">
                                              <p:stCondLst>
                                                <p:cond delay="0"/>
                                              </p:stCondLst>
                                            </p:cTn>
                                            <p:tgtEl>
                                              <p:spTgt spid="88"/>
                                            </p:tgtEl>
                                            <p:attrNameLst>
                                              <p:attrName>style.visibility</p:attrName>
                                            </p:attrNameLst>
                                          </p:cBhvr>
                                          <p:to>
                                            <p:strVal val="visible"/>
                                          </p:to>
                                        </p:set>
                                        <p:anim calcmode="lin" valueType="num">
                                          <p:cBhvr>
                                            <p:cTn id="51" dur="500" fill="hold"/>
                                            <p:tgtEl>
                                              <p:spTgt spid="88"/>
                                            </p:tgtEl>
                                            <p:attrNameLst>
                                              <p:attrName>ppt_w</p:attrName>
                                            </p:attrNameLst>
                                          </p:cBhvr>
                                          <p:tavLst>
                                            <p:tav tm="0">
                                              <p:val>
                                                <p:fltVal val="0"/>
                                              </p:val>
                                            </p:tav>
                                            <p:tav tm="100000">
                                              <p:val>
                                                <p:strVal val="#ppt_w"/>
                                              </p:val>
                                            </p:tav>
                                          </p:tavLst>
                                        </p:anim>
                                        <p:anim calcmode="lin" valueType="num">
                                          <p:cBhvr>
                                            <p:cTn id="52" dur="500" fill="hold"/>
                                            <p:tgtEl>
                                              <p:spTgt spid="88"/>
                                            </p:tgtEl>
                                            <p:attrNameLst>
                                              <p:attrName>ppt_h</p:attrName>
                                            </p:attrNameLst>
                                          </p:cBhvr>
                                          <p:tavLst>
                                            <p:tav tm="0">
                                              <p:val>
                                                <p:fltVal val="0"/>
                                              </p:val>
                                            </p:tav>
                                            <p:tav tm="100000">
                                              <p:val>
                                                <p:strVal val="#ppt_h"/>
                                              </p:val>
                                            </p:tav>
                                          </p:tavLst>
                                        </p:anim>
                                        <p:animEffect transition="in" filter="fade">
                                          <p:cBhvr>
                                            <p:cTn id="53" dur="500"/>
                                            <p:tgtEl>
                                              <p:spTgt spid="88"/>
                                            </p:tgtEl>
                                          </p:cBhvr>
                                        </p:animEffect>
                                      </p:childTnLst>
                                    </p:cTn>
                                  </p:par>
                                  <p:par>
                                    <p:cTn id="54" presetID="10" presetClass="entr" presetSubtype="0" fill="hold" nodeType="withEffect">
                                      <p:stCondLst>
                                        <p:cond delay="2100"/>
                                      </p:stCondLst>
                                      <p:childTnLst>
                                        <p:set>
                                          <p:cBhvr>
                                            <p:cTn id="55" dur="1" fill="hold">
                                              <p:stCondLst>
                                                <p:cond delay="0"/>
                                              </p:stCondLst>
                                            </p:cTn>
                                            <p:tgtEl>
                                              <p:spTgt spid="104"/>
                                            </p:tgtEl>
                                            <p:attrNameLst>
                                              <p:attrName>style.visibility</p:attrName>
                                            </p:attrNameLst>
                                          </p:cBhvr>
                                          <p:to>
                                            <p:strVal val="visible"/>
                                          </p:to>
                                        </p:set>
                                        <p:animEffect transition="in" filter="fade">
                                          <p:cBhvr>
                                            <p:cTn id="56" dur="500"/>
                                            <p:tgtEl>
                                              <p:spTgt spid="104"/>
                                            </p:tgtEl>
                                          </p:cBhvr>
                                        </p:animEffect>
                                      </p:childTnLst>
                                    </p:cTn>
                                  </p:par>
                                </p:childTnLst>
                              </p:cTn>
                            </p:par>
                            <p:par>
                              <p:cTn id="57" fill="hold">
                                <p:stCondLst>
                                  <p:cond delay="5350"/>
                                </p:stCondLst>
                                <p:childTnLst>
                                  <p:par>
                                    <p:cTn id="58" presetID="22" presetClass="entr" presetSubtype="8" fill="hold" nodeType="afterEffect">
                                      <p:stCondLst>
                                        <p:cond delay="0"/>
                                      </p:stCondLst>
                                      <p:childTnLst>
                                        <p:set>
                                          <p:cBhvr>
                                            <p:cTn id="59" dur="1" fill="hold">
                                              <p:stCondLst>
                                                <p:cond delay="0"/>
                                              </p:stCondLst>
                                            </p:cTn>
                                            <p:tgtEl>
                                              <p:spTgt spid="107"/>
                                            </p:tgtEl>
                                            <p:attrNameLst>
                                              <p:attrName>style.visibility</p:attrName>
                                            </p:attrNameLst>
                                          </p:cBhvr>
                                          <p:to>
                                            <p:strVal val="visible"/>
                                          </p:to>
                                        </p:set>
                                        <p:animEffect transition="in" filter="wipe(left)">
                                          <p:cBhvr>
                                            <p:cTn id="60" dur="500"/>
                                            <p:tgtEl>
                                              <p:spTgt spid="107"/>
                                            </p:tgtEl>
                                          </p:cBhvr>
                                        </p:animEffect>
                                      </p:childTnLst>
                                    </p:cTn>
                                  </p:par>
                                </p:childTnLst>
                              </p:cTn>
                            </p:par>
                            <p:par>
                              <p:cTn id="61" fill="hold">
                                <p:stCondLst>
                                  <p:cond delay="5850"/>
                                </p:stCondLst>
                                <p:childTnLst>
                                  <p:par>
                                    <p:cTn id="62" presetID="2" presetClass="entr" presetSubtype="4" accel="60000" fill="hold" nodeType="afterEffect">
                                      <p:stCondLst>
                                        <p:cond delay="0"/>
                                      </p:stCondLst>
                                      <p:childTnLst>
                                        <p:set>
                                          <p:cBhvr>
                                            <p:cTn id="63" dur="1" fill="hold">
                                              <p:stCondLst>
                                                <p:cond delay="0"/>
                                              </p:stCondLst>
                                            </p:cTn>
                                            <p:tgtEl>
                                              <p:spTgt spid="110"/>
                                            </p:tgtEl>
                                            <p:attrNameLst>
                                              <p:attrName>style.visibility</p:attrName>
                                            </p:attrNameLst>
                                          </p:cBhvr>
                                          <p:to>
                                            <p:strVal val="visible"/>
                                          </p:to>
                                        </p:set>
                                        <p:anim calcmode="lin" valueType="num">
                                          <p:cBhvr additive="base">
                                            <p:cTn id="64" dur="500" fill="hold"/>
                                            <p:tgtEl>
                                              <p:spTgt spid="110"/>
                                            </p:tgtEl>
                                            <p:attrNameLst>
                                              <p:attrName>ppt_x</p:attrName>
                                            </p:attrNameLst>
                                          </p:cBhvr>
                                          <p:tavLst>
                                            <p:tav tm="0">
                                              <p:val>
                                                <p:strVal val="#ppt_x"/>
                                              </p:val>
                                            </p:tav>
                                            <p:tav tm="100000">
                                              <p:val>
                                                <p:strVal val="#ppt_x"/>
                                              </p:val>
                                            </p:tav>
                                          </p:tavLst>
                                        </p:anim>
                                        <p:anim calcmode="lin" valueType="num">
                                          <p:cBhvr additive="base">
                                            <p:cTn id="65" dur="500" fill="hold"/>
                                            <p:tgtEl>
                                              <p:spTgt spid="110"/>
                                            </p:tgtEl>
                                            <p:attrNameLst>
                                              <p:attrName>ppt_y</p:attrName>
                                            </p:attrNameLst>
                                          </p:cBhvr>
                                          <p:tavLst>
                                            <p:tav tm="0">
                                              <p:val>
                                                <p:strVal val="1+#ppt_h/2"/>
                                              </p:val>
                                            </p:tav>
                                            <p:tav tm="100000">
                                              <p:val>
                                                <p:strVal val="#ppt_y"/>
                                              </p:val>
                                            </p:tav>
                                          </p:tavLst>
                                        </p:anim>
                                      </p:childTnLst>
                                    </p:cTn>
                                  </p:par>
                                </p:childTnLst>
                              </p:cTn>
                            </p:par>
                            <p:par>
                              <p:cTn id="66" fill="hold">
                                <p:stCondLst>
                                  <p:cond delay="6350"/>
                                </p:stCondLst>
                                <p:childTnLst>
                                  <p:par>
                                    <p:cTn id="67" presetID="16" presetClass="entr" presetSubtype="42" fill="hold" nodeType="afterEffect">
                                      <p:stCondLst>
                                        <p:cond delay="0"/>
                                      </p:stCondLst>
                                      <p:childTnLst>
                                        <p:set>
                                          <p:cBhvr>
                                            <p:cTn id="68" dur="1" fill="hold">
                                              <p:stCondLst>
                                                <p:cond delay="0"/>
                                              </p:stCondLst>
                                            </p:cTn>
                                            <p:tgtEl>
                                              <p:spTgt spid="122"/>
                                            </p:tgtEl>
                                            <p:attrNameLst>
                                              <p:attrName>style.visibility</p:attrName>
                                            </p:attrNameLst>
                                          </p:cBhvr>
                                          <p:to>
                                            <p:strVal val="visible"/>
                                          </p:to>
                                        </p:set>
                                        <p:animEffect transition="in" filter="barn(outHorizontal)">
                                          <p:cBhvr>
                                            <p:cTn id="69" dur="500"/>
                                            <p:tgtEl>
                                              <p:spTgt spid="122"/>
                                            </p:tgtEl>
                                          </p:cBhvr>
                                        </p:animEffect>
                                      </p:childTnLst>
                                    </p:cTn>
                                  </p:par>
                                </p:childTnLst>
                              </p:cTn>
                            </p:par>
                            <p:par>
                              <p:cTn id="70" fill="hold">
                                <p:stCondLst>
                                  <p:cond delay="6850"/>
                                </p:stCondLst>
                                <p:childTnLst>
                                  <p:par>
                                    <p:cTn id="71" presetID="2" presetClass="entr" presetSubtype="4" accel="60000" fill="hold" nodeType="afterEffect">
                                      <p:stCondLst>
                                        <p:cond delay="0"/>
                                      </p:stCondLst>
                                      <p:childTnLst>
                                        <p:set>
                                          <p:cBhvr>
                                            <p:cTn id="72" dur="1" fill="hold">
                                              <p:stCondLst>
                                                <p:cond delay="0"/>
                                              </p:stCondLst>
                                            </p:cTn>
                                            <p:tgtEl>
                                              <p:spTgt spid="113"/>
                                            </p:tgtEl>
                                            <p:attrNameLst>
                                              <p:attrName>style.visibility</p:attrName>
                                            </p:attrNameLst>
                                          </p:cBhvr>
                                          <p:to>
                                            <p:strVal val="visible"/>
                                          </p:to>
                                        </p:set>
                                        <p:anim calcmode="lin" valueType="num">
                                          <p:cBhvr additive="base">
                                            <p:cTn id="73" dur="500" fill="hold"/>
                                            <p:tgtEl>
                                              <p:spTgt spid="113"/>
                                            </p:tgtEl>
                                            <p:attrNameLst>
                                              <p:attrName>ppt_x</p:attrName>
                                            </p:attrNameLst>
                                          </p:cBhvr>
                                          <p:tavLst>
                                            <p:tav tm="0">
                                              <p:val>
                                                <p:strVal val="#ppt_x"/>
                                              </p:val>
                                            </p:tav>
                                            <p:tav tm="100000">
                                              <p:val>
                                                <p:strVal val="#ppt_x"/>
                                              </p:val>
                                            </p:tav>
                                          </p:tavLst>
                                        </p:anim>
                                        <p:anim calcmode="lin" valueType="num">
                                          <p:cBhvr additive="base">
                                            <p:cTn id="74" dur="500" fill="hold"/>
                                            <p:tgtEl>
                                              <p:spTgt spid="113"/>
                                            </p:tgtEl>
                                            <p:attrNameLst>
                                              <p:attrName>ppt_y</p:attrName>
                                            </p:attrNameLst>
                                          </p:cBhvr>
                                          <p:tavLst>
                                            <p:tav tm="0">
                                              <p:val>
                                                <p:strVal val="1+#ppt_h/2"/>
                                              </p:val>
                                            </p:tav>
                                            <p:tav tm="100000">
                                              <p:val>
                                                <p:strVal val="#ppt_y"/>
                                              </p:val>
                                            </p:tav>
                                          </p:tavLst>
                                        </p:anim>
                                      </p:childTnLst>
                                    </p:cTn>
                                  </p:par>
                                </p:childTnLst>
                              </p:cTn>
                            </p:par>
                            <p:par>
                              <p:cTn id="75" fill="hold">
                                <p:stCondLst>
                                  <p:cond delay="7350"/>
                                </p:stCondLst>
                                <p:childTnLst>
                                  <p:par>
                                    <p:cTn id="76" presetID="16" presetClass="entr" presetSubtype="42" fill="hold" nodeType="afterEffect">
                                      <p:stCondLst>
                                        <p:cond delay="0"/>
                                      </p:stCondLst>
                                      <p:childTnLst>
                                        <p:set>
                                          <p:cBhvr>
                                            <p:cTn id="77" dur="1" fill="hold">
                                              <p:stCondLst>
                                                <p:cond delay="0"/>
                                              </p:stCondLst>
                                            </p:cTn>
                                            <p:tgtEl>
                                              <p:spTgt spid="123"/>
                                            </p:tgtEl>
                                            <p:attrNameLst>
                                              <p:attrName>style.visibility</p:attrName>
                                            </p:attrNameLst>
                                          </p:cBhvr>
                                          <p:to>
                                            <p:strVal val="visible"/>
                                          </p:to>
                                        </p:set>
                                        <p:animEffect transition="in" filter="barn(outHorizontal)">
                                          <p:cBhvr>
                                            <p:cTn id="78" dur="500"/>
                                            <p:tgtEl>
                                              <p:spTgt spid="123"/>
                                            </p:tgtEl>
                                          </p:cBhvr>
                                        </p:animEffect>
                                      </p:childTnLst>
                                    </p:cTn>
                                  </p:par>
                                </p:childTnLst>
                              </p:cTn>
                            </p:par>
                            <p:par>
                              <p:cTn id="79" fill="hold">
                                <p:stCondLst>
                                  <p:cond delay="7850"/>
                                </p:stCondLst>
                                <p:childTnLst>
                                  <p:par>
                                    <p:cTn id="80" presetID="2" presetClass="entr" presetSubtype="4" accel="60000" fill="hold" nodeType="afterEffect">
                                      <p:stCondLst>
                                        <p:cond delay="0"/>
                                      </p:stCondLst>
                                      <p:childTnLst>
                                        <p:set>
                                          <p:cBhvr>
                                            <p:cTn id="81" dur="1" fill="hold">
                                              <p:stCondLst>
                                                <p:cond delay="0"/>
                                              </p:stCondLst>
                                            </p:cTn>
                                            <p:tgtEl>
                                              <p:spTgt spid="116"/>
                                            </p:tgtEl>
                                            <p:attrNameLst>
                                              <p:attrName>style.visibility</p:attrName>
                                            </p:attrNameLst>
                                          </p:cBhvr>
                                          <p:to>
                                            <p:strVal val="visible"/>
                                          </p:to>
                                        </p:set>
                                        <p:anim calcmode="lin" valueType="num">
                                          <p:cBhvr additive="base">
                                            <p:cTn id="82" dur="500" fill="hold"/>
                                            <p:tgtEl>
                                              <p:spTgt spid="116"/>
                                            </p:tgtEl>
                                            <p:attrNameLst>
                                              <p:attrName>ppt_x</p:attrName>
                                            </p:attrNameLst>
                                          </p:cBhvr>
                                          <p:tavLst>
                                            <p:tav tm="0">
                                              <p:val>
                                                <p:strVal val="#ppt_x"/>
                                              </p:val>
                                            </p:tav>
                                            <p:tav tm="100000">
                                              <p:val>
                                                <p:strVal val="#ppt_x"/>
                                              </p:val>
                                            </p:tav>
                                          </p:tavLst>
                                        </p:anim>
                                        <p:anim calcmode="lin" valueType="num">
                                          <p:cBhvr additive="base">
                                            <p:cTn id="83" dur="500" fill="hold"/>
                                            <p:tgtEl>
                                              <p:spTgt spid="116"/>
                                            </p:tgtEl>
                                            <p:attrNameLst>
                                              <p:attrName>ppt_y</p:attrName>
                                            </p:attrNameLst>
                                          </p:cBhvr>
                                          <p:tavLst>
                                            <p:tav tm="0">
                                              <p:val>
                                                <p:strVal val="1+#ppt_h/2"/>
                                              </p:val>
                                            </p:tav>
                                            <p:tav tm="100000">
                                              <p:val>
                                                <p:strVal val="#ppt_y"/>
                                              </p:val>
                                            </p:tav>
                                          </p:tavLst>
                                        </p:anim>
                                      </p:childTnLst>
                                    </p:cTn>
                                  </p:par>
                                </p:childTnLst>
                              </p:cTn>
                            </p:par>
                            <p:par>
                              <p:cTn id="84" fill="hold">
                                <p:stCondLst>
                                  <p:cond delay="8350"/>
                                </p:stCondLst>
                                <p:childTnLst>
                                  <p:par>
                                    <p:cTn id="85" presetID="16" presetClass="entr" presetSubtype="42" fill="hold" nodeType="afterEffect">
                                      <p:stCondLst>
                                        <p:cond delay="0"/>
                                      </p:stCondLst>
                                      <p:childTnLst>
                                        <p:set>
                                          <p:cBhvr>
                                            <p:cTn id="86" dur="1" fill="hold">
                                              <p:stCondLst>
                                                <p:cond delay="0"/>
                                              </p:stCondLst>
                                            </p:cTn>
                                            <p:tgtEl>
                                              <p:spTgt spid="124"/>
                                            </p:tgtEl>
                                            <p:attrNameLst>
                                              <p:attrName>style.visibility</p:attrName>
                                            </p:attrNameLst>
                                          </p:cBhvr>
                                          <p:to>
                                            <p:strVal val="visible"/>
                                          </p:to>
                                        </p:set>
                                        <p:animEffect transition="in" filter="barn(outHorizontal)">
                                          <p:cBhvr>
                                            <p:cTn id="87" dur="500"/>
                                            <p:tgtEl>
                                              <p:spTgt spid="124"/>
                                            </p:tgtEl>
                                          </p:cBhvr>
                                        </p:animEffect>
                                      </p:childTnLst>
                                    </p:cTn>
                                  </p:par>
                                </p:childTnLst>
                              </p:cTn>
                            </p:par>
                            <p:par>
                              <p:cTn id="88" fill="hold">
                                <p:stCondLst>
                                  <p:cond delay="8850"/>
                                </p:stCondLst>
                                <p:childTnLst>
                                  <p:par>
                                    <p:cTn id="89" presetID="2" presetClass="entr" presetSubtype="4" accel="60000" fill="hold" nodeType="afterEffect">
                                      <p:stCondLst>
                                        <p:cond delay="0"/>
                                      </p:stCondLst>
                                      <p:childTnLst>
                                        <p:set>
                                          <p:cBhvr>
                                            <p:cTn id="90" dur="1" fill="hold">
                                              <p:stCondLst>
                                                <p:cond delay="0"/>
                                              </p:stCondLst>
                                            </p:cTn>
                                            <p:tgtEl>
                                              <p:spTgt spid="119"/>
                                            </p:tgtEl>
                                            <p:attrNameLst>
                                              <p:attrName>style.visibility</p:attrName>
                                            </p:attrNameLst>
                                          </p:cBhvr>
                                          <p:to>
                                            <p:strVal val="visible"/>
                                          </p:to>
                                        </p:set>
                                        <p:anim calcmode="lin" valueType="num">
                                          <p:cBhvr additive="base">
                                            <p:cTn id="91" dur="500" fill="hold"/>
                                            <p:tgtEl>
                                              <p:spTgt spid="119"/>
                                            </p:tgtEl>
                                            <p:attrNameLst>
                                              <p:attrName>ppt_x</p:attrName>
                                            </p:attrNameLst>
                                          </p:cBhvr>
                                          <p:tavLst>
                                            <p:tav tm="0">
                                              <p:val>
                                                <p:strVal val="#ppt_x"/>
                                              </p:val>
                                            </p:tav>
                                            <p:tav tm="100000">
                                              <p:val>
                                                <p:strVal val="#ppt_x"/>
                                              </p:val>
                                            </p:tav>
                                          </p:tavLst>
                                        </p:anim>
                                        <p:anim calcmode="lin" valueType="num">
                                          <p:cBhvr additive="base">
                                            <p:cTn id="92"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1" grpId="0"/>
          <p:bldP spid="27" grpId="0"/>
          <p:bldP spid="85" grpId="0" animBg="1"/>
          <p:bldP spid="86" grpId="0" animBg="1"/>
          <p:bldP spid="87" grpId="0" animBg="1"/>
          <p:bldP spid="88" grpId="0" animBg="1"/>
          <p:bldP spid="89"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Freeform 609"/>
          <p:cNvSpPr>
            <a:spLocks noEditPoints="1"/>
          </p:cNvSpPr>
          <p:nvPr/>
        </p:nvSpPr>
        <p:spPr bwMode="auto">
          <a:xfrm>
            <a:off x="432897" y="1691326"/>
            <a:ext cx="5447575" cy="2706659"/>
          </a:xfrm>
          <a:custGeom>
            <a:avLst/>
            <a:gdLst>
              <a:gd name="T0" fmla="*/ 42 w 1779"/>
              <a:gd name="T1" fmla="*/ 140 h 895"/>
              <a:gd name="T2" fmla="*/ 155 w 1779"/>
              <a:gd name="T3" fmla="*/ 148 h 895"/>
              <a:gd name="T4" fmla="*/ 327 w 1779"/>
              <a:gd name="T5" fmla="*/ 46 h 895"/>
              <a:gd name="T6" fmla="*/ 337 w 1779"/>
              <a:gd name="T7" fmla="*/ 74 h 895"/>
              <a:gd name="T8" fmla="*/ 382 w 1779"/>
              <a:gd name="T9" fmla="*/ 79 h 895"/>
              <a:gd name="T10" fmla="*/ 161 w 1779"/>
              <a:gd name="T11" fmla="*/ 328 h 895"/>
              <a:gd name="T12" fmla="*/ 431 w 1779"/>
              <a:gd name="T13" fmla="*/ 71 h 895"/>
              <a:gd name="T14" fmla="*/ 414 w 1779"/>
              <a:gd name="T15" fmla="*/ 103 h 895"/>
              <a:gd name="T16" fmla="*/ 488 w 1779"/>
              <a:gd name="T17" fmla="*/ 57 h 895"/>
              <a:gd name="T18" fmla="*/ 433 w 1779"/>
              <a:gd name="T19" fmla="*/ 121 h 895"/>
              <a:gd name="T20" fmla="*/ 466 w 1779"/>
              <a:gd name="T21" fmla="*/ 106 h 895"/>
              <a:gd name="T22" fmla="*/ 287 w 1779"/>
              <a:gd name="T23" fmla="*/ 329 h 895"/>
              <a:gd name="T24" fmla="*/ 507 w 1779"/>
              <a:gd name="T25" fmla="*/ 132 h 895"/>
              <a:gd name="T26" fmla="*/ 476 w 1779"/>
              <a:gd name="T27" fmla="*/ 193 h 895"/>
              <a:gd name="T28" fmla="*/ 468 w 1779"/>
              <a:gd name="T29" fmla="*/ 231 h 895"/>
              <a:gd name="T30" fmla="*/ 583 w 1779"/>
              <a:gd name="T31" fmla="*/ 125 h 895"/>
              <a:gd name="T32" fmla="*/ 643 w 1779"/>
              <a:gd name="T33" fmla="*/ 97 h 895"/>
              <a:gd name="T34" fmla="*/ 305 w 1779"/>
              <a:gd name="T35" fmla="*/ 463 h 895"/>
              <a:gd name="T36" fmla="*/ 333 w 1779"/>
              <a:gd name="T37" fmla="*/ 478 h 895"/>
              <a:gd name="T38" fmla="*/ 324 w 1779"/>
              <a:gd name="T39" fmla="*/ 552 h 895"/>
              <a:gd name="T40" fmla="*/ 751 w 1779"/>
              <a:gd name="T41" fmla="*/ 184 h 895"/>
              <a:gd name="T42" fmla="*/ 797 w 1779"/>
              <a:gd name="T43" fmla="*/ 160 h 895"/>
              <a:gd name="T44" fmla="*/ 851 w 1779"/>
              <a:gd name="T45" fmla="*/ 147 h 895"/>
              <a:gd name="T46" fmla="*/ 380 w 1779"/>
              <a:gd name="T47" fmla="*/ 639 h 895"/>
              <a:gd name="T48" fmla="*/ 911 w 1779"/>
              <a:gd name="T49" fmla="*/ 138 h 895"/>
              <a:gd name="T50" fmla="*/ 941 w 1779"/>
              <a:gd name="T51" fmla="*/ 127 h 895"/>
              <a:gd name="T52" fmla="*/ 1002 w 1779"/>
              <a:gd name="T53" fmla="*/ 80 h 895"/>
              <a:gd name="T54" fmla="*/ 708 w 1779"/>
              <a:gd name="T55" fmla="*/ 410 h 895"/>
              <a:gd name="T56" fmla="*/ 399 w 1779"/>
              <a:gd name="T57" fmla="*/ 743 h 895"/>
              <a:gd name="T58" fmla="*/ 1157 w 1779"/>
              <a:gd name="T59" fmla="*/ 18 h 895"/>
              <a:gd name="T60" fmla="*/ 591 w 1779"/>
              <a:gd name="T61" fmla="*/ 592 h 895"/>
              <a:gd name="T62" fmla="*/ 1152 w 1779"/>
              <a:gd name="T63" fmla="*/ 50 h 895"/>
              <a:gd name="T64" fmla="*/ 980 w 1779"/>
              <a:gd name="T65" fmla="*/ 242 h 895"/>
              <a:gd name="T66" fmla="*/ 928 w 1779"/>
              <a:gd name="T67" fmla="*/ 308 h 895"/>
              <a:gd name="T68" fmla="*/ 1246 w 1779"/>
              <a:gd name="T69" fmla="*/ 41 h 895"/>
              <a:gd name="T70" fmla="*/ 1065 w 1779"/>
              <a:gd name="T71" fmla="*/ 245 h 895"/>
              <a:gd name="T72" fmla="*/ 1087 w 1779"/>
              <a:gd name="T73" fmla="*/ 265 h 895"/>
              <a:gd name="T74" fmla="*/ 1337 w 1779"/>
              <a:gd name="T75" fmla="*/ 38 h 895"/>
              <a:gd name="T76" fmla="*/ 865 w 1779"/>
              <a:gd name="T77" fmla="*/ 557 h 895"/>
              <a:gd name="T78" fmla="*/ 1027 w 1779"/>
              <a:gd name="T79" fmla="*/ 418 h 895"/>
              <a:gd name="T80" fmla="*/ 1057 w 1779"/>
              <a:gd name="T81" fmla="*/ 449 h 895"/>
              <a:gd name="T82" fmla="*/ 1191 w 1779"/>
              <a:gd name="T83" fmla="*/ 371 h 895"/>
              <a:gd name="T84" fmla="*/ 890 w 1779"/>
              <a:gd name="T85" fmla="*/ 717 h 895"/>
              <a:gd name="T86" fmla="*/ 1001 w 1779"/>
              <a:gd name="T87" fmla="*/ 659 h 895"/>
              <a:gd name="T88" fmla="*/ 1597 w 1779"/>
              <a:gd name="T89" fmla="*/ 91 h 895"/>
              <a:gd name="T90" fmla="*/ 1457 w 1779"/>
              <a:gd name="T91" fmla="*/ 277 h 895"/>
              <a:gd name="T92" fmla="*/ 1342 w 1779"/>
              <a:gd name="T93" fmla="*/ 397 h 895"/>
              <a:gd name="T94" fmla="*/ 1546 w 1779"/>
              <a:gd name="T95" fmla="*/ 221 h 895"/>
              <a:gd name="T96" fmla="*/ 1576 w 1779"/>
              <a:gd name="T97" fmla="*/ 242 h 895"/>
              <a:gd name="T98" fmla="*/ 1348 w 1779"/>
              <a:gd name="T99" fmla="*/ 482 h 895"/>
              <a:gd name="T100" fmla="*/ 1535 w 1779"/>
              <a:gd name="T101" fmla="*/ 317 h 895"/>
              <a:gd name="T102" fmla="*/ 1380 w 1779"/>
              <a:gd name="T103" fmla="*/ 520 h 895"/>
              <a:gd name="T104" fmla="*/ 1393 w 1779"/>
              <a:gd name="T105" fmla="*/ 547 h 895"/>
              <a:gd name="T106" fmla="*/ 1532 w 1779"/>
              <a:gd name="T107" fmla="*/ 459 h 895"/>
              <a:gd name="T108" fmla="*/ 1482 w 1779"/>
              <a:gd name="T109" fmla="*/ 537 h 895"/>
              <a:gd name="T110" fmla="*/ 1500 w 1779"/>
              <a:gd name="T111" fmla="*/ 561 h 895"/>
              <a:gd name="T112" fmla="*/ 1590 w 1779"/>
              <a:gd name="T113" fmla="*/ 535 h 895"/>
              <a:gd name="T114" fmla="*/ 1578 w 1779"/>
              <a:gd name="T115" fmla="*/ 599 h 895"/>
              <a:gd name="T116" fmla="*/ 1597 w 1779"/>
              <a:gd name="T117" fmla="*/ 632 h 895"/>
              <a:gd name="T118" fmla="*/ 1680 w 1779"/>
              <a:gd name="T119" fmla="*/ 599 h 895"/>
              <a:gd name="T120" fmla="*/ 1739 w 1779"/>
              <a:gd name="T121" fmla="*/ 588 h 895"/>
              <a:gd name="T122" fmla="*/ 1692 w 1779"/>
              <a:gd name="T123" fmla="*/ 817 h 895"/>
              <a:gd name="T124" fmla="*/ 997 w 1779"/>
              <a:gd name="T125" fmla="*/ 690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79" h="895">
                <a:moveTo>
                  <a:pt x="33" y="74"/>
                </a:moveTo>
                <a:cubicBezTo>
                  <a:pt x="32" y="73"/>
                  <a:pt x="30" y="73"/>
                  <a:pt x="29" y="74"/>
                </a:cubicBezTo>
                <a:cubicBezTo>
                  <a:pt x="8" y="95"/>
                  <a:pt x="8" y="95"/>
                  <a:pt x="8" y="95"/>
                </a:cubicBezTo>
                <a:cubicBezTo>
                  <a:pt x="7" y="96"/>
                  <a:pt x="7" y="98"/>
                  <a:pt x="8" y="99"/>
                </a:cubicBezTo>
                <a:cubicBezTo>
                  <a:pt x="9" y="100"/>
                  <a:pt x="10" y="100"/>
                  <a:pt x="11" y="100"/>
                </a:cubicBezTo>
                <a:cubicBezTo>
                  <a:pt x="11" y="100"/>
                  <a:pt x="12" y="100"/>
                  <a:pt x="13" y="99"/>
                </a:cubicBezTo>
                <a:cubicBezTo>
                  <a:pt x="33" y="78"/>
                  <a:pt x="33" y="78"/>
                  <a:pt x="33" y="78"/>
                </a:cubicBezTo>
                <a:cubicBezTo>
                  <a:pt x="35" y="77"/>
                  <a:pt x="35" y="75"/>
                  <a:pt x="33" y="74"/>
                </a:cubicBezTo>
                <a:close/>
                <a:moveTo>
                  <a:pt x="55" y="70"/>
                </a:moveTo>
                <a:cubicBezTo>
                  <a:pt x="55" y="70"/>
                  <a:pt x="56" y="70"/>
                  <a:pt x="57" y="69"/>
                </a:cubicBezTo>
                <a:cubicBezTo>
                  <a:pt x="62" y="64"/>
                  <a:pt x="62" y="64"/>
                  <a:pt x="62" y="64"/>
                </a:cubicBezTo>
                <a:cubicBezTo>
                  <a:pt x="63" y="63"/>
                  <a:pt x="63" y="61"/>
                  <a:pt x="62" y="59"/>
                </a:cubicBezTo>
                <a:cubicBezTo>
                  <a:pt x="61" y="58"/>
                  <a:pt x="59" y="58"/>
                  <a:pt x="58" y="59"/>
                </a:cubicBezTo>
                <a:cubicBezTo>
                  <a:pt x="52" y="65"/>
                  <a:pt x="52" y="65"/>
                  <a:pt x="52" y="65"/>
                </a:cubicBezTo>
                <a:cubicBezTo>
                  <a:pt x="51" y="66"/>
                  <a:pt x="51" y="68"/>
                  <a:pt x="52" y="69"/>
                </a:cubicBezTo>
                <a:cubicBezTo>
                  <a:pt x="53" y="70"/>
                  <a:pt x="54" y="70"/>
                  <a:pt x="55" y="70"/>
                </a:cubicBezTo>
                <a:close/>
                <a:moveTo>
                  <a:pt x="20" y="105"/>
                </a:moveTo>
                <a:cubicBezTo>
                  <a:pt x="21" y="105"/>
                  <a:pt x="21" y="104"/>
                  <a:pt x="22" y="104"/>
                </a:cubicBezTo>
                <a:cubicBezTo>
                  <a:pt x="42" y="84"/>
                  <a:pt x="42" y="84"/>
                  <a:pt x="42" y="84"/>
                </a:cubicBezTo>
                <a:cubicBezTo>
                  <a:pt x="43" y="83"/>
                  <a:pt x="43" y="81"/>
                  <a:pt x="42" y="80"/>
                </a:cubicBezTo>
                <a:cubicBezTo>
                  <a:pt x="41" y="78"/>
                  <a:pt x="39" y="78"/>
                  <a:pt x="38" y="80"/>
                </a:cubicBezTo>
                <a:cubicBezTo>
                  <a:pt x="18" y="100"/>
                  <a:pt x="18" y="100"/>
                  <a:pt x="18" y="100"/>
                </a:cubicBezTo>
                <a:cubicBezTo>
                  <a:pt x="16" y="101"/>
                  <a:pt x="16" y="103"/>
                  <a:pt x="18" y="104"/>
                </a:cubicBezTo>
                <a:cubicBezTo>
                  <a:pt x="18" y="104"/>
                  <a:pt x="19" y="105"/>
                  <a:pt x="20" y="105"/>
                </a:cubicBezTo>
                <a:close/>
                <a:moveTo>
                  <a:pt x="30" y="106"/>
                </a:moveTo>
                <a:cubicBezTo>
                  <a:pt x="29" y="105"/>
                  <a:pt x="27" y="105"/>
                  <a:pt x="25" y="106"/>
                </a:cubicBezTo>
                <a:cubicBezTo>
                  <a:pt x="24" y="107"/>
                  <a:pt x="24" y="107"/>
                  <a:pt x="24" y="107"/>
                </a:cubicBezTo>
                <a:cubicBezTo>
                  <a:pt x="23" y="108"/>
                  <a:pt x="23" y="110"/>
                  <a:pt x="24" y="112"/>
                </a:cubicBezTo>
                <a:cubicBezTo>
                  <a:pt x="24" y="112"/>
                  <a:pt x="25" y="112"/>
                  <a:pt x="26" y="112"/>
                </a:cubicBezTo>
                <a:cubicBezTo>
                  <a:pt x="27" y="112"/>
                  <a:pt x="28" y="112"/>
                  <a:pt x="28" y="112"/>
                </a:cubicBezTo>
                <a:cubicBezTo>
                  <a:pt x="30" y="110"/>
                  <a:pt x="30" y="110"/>
                  <a:pt x="30" y="110"/>
                </a:cubicBezTo>
                <a:cubicBezTo>
                  <a:pt x="31" y="109"/>
                  <a:pt x="31" y="107"/>
                  <a:pt x="30" y="106"/>
                </a:cubicBezTo>
                <a:close/>
                <a:moveTo>
                  <a:pt x="37" y="99"/>
                </a:moveTo>
                <a:cubicBezTo>
                  <a:pt x="37" y="99"/>
                  <a:pt x="38" y="100"/>
                  <a:pt x="39" y="100"/>
                </a:cubicBezTo>
                <a:cubicBezTo>
                  <a:pt x="40" y="100"/>
                  <a:pt x="41" y="99"/>
                  <a:pt x="41" y="99"/>
                </a:cubicBezTo>
                <a:cubicBezTo>
                  <a:pt x="50" y="90"/>
                  <a:pt x="50" y="90"/>
                  <a:pt x="50" y="90"/>
                </a:cubicBezTo>
                <a:cubicBezTo>
                  <a:pt x="51" y="89"/>
                  <a:pt x="51" y="87"/>
                  <a:pt x="50" y="86"/>
                </a:cubicBezTo>
                <a:cubicBezTo>
                  <a:pt x="48" y="85"/>
                  <a:pt x="46" y="85"/>
                  <a:pt x="45" y="86"/>
                </a:cubicBezTo>
                <a:cubicBezTo>
                  <a:pt x="37" y="94"/>
                  <a:pt x="37" y="94"/>
                  <a:pt x="37" y="94"/>
                </a:cubicBezTo>
                <a:cubicBezTo>
                  <a:pt x="36" y="95"/>
                  <a:pt x="36" y="97"/>
                  <a:pt x="37" y="99"/>
                </a:cubicBezTo>
                <a:close/>
                <a:moveTo>
                  <a:pt x="20" y="133"/>
                </a:moveTo>
                <a:cubicBezTo>
                  <a:pt x="21" y="133"/>
                  <a:pt x="21" y="132"/>
                  <a:pt x="22" y="132"/>
                </a:cubicBezTo>
                <a:cubicBezTo>
                  <a:pt x="25" y="129"/>
                  <a:pt x="25" y="129"/>
                  <a:pt x="25" y="129"/>
                </a:cubicBezTo>
                <a:cubicBezTo>
                  <a:pt x="26" y="128"/>
                  <a:pt x="26" y="126"/>
                  <a:pt x="25" y="125"/>
                </a:cubicBezTo>
                <a:cubicBezTo>
                  <a:pt x="24" y="123"/>
                  <a:pt x="22" y="123"/>
                  <a:pt x="20" y="125"/>
                </a:cubicBezTo>
                <a:cubicBezTo>
                  <a:pt x="18" y="127"/>
                  <a:pt x="18" y="127"/>
                  <a:pt x="18" y="127"/>
                </a:cubicBezTo>
                <a:cubicBezTo>
                  <a:pt x="16" y="129"/>
                  <a:pt x="16" y="131"/>
                  <a:pt x="18" y="132"/>
                </a:cubicBezTo>
                <a:cubicBezTo>
                  <a:pt x="18" y="132"/>
                  <a:pt x="19" y="133"/>
                  <a:pt x="20" y="133"/>
                </a:cubicBezTo>
                <a:close/>
                <a:moveTo>
                  <a:pt x="54" y="110"/>
                </a:moveTo>
                <a:cubicBezTo>
                  <a:pt x="52" y="109"/>
                  <a:pt x="50" y="109"/>
                  <a:pt x="49" y="110"/>
                </a:cubicBezTo>
                <a:cubicBezTo>
                  <a:pt x="31" y="128"/>
                  <a:pt x="31" y="128"/>
                  <a:pt x="31" y="128"/>
                </a:cubicBezTo>
                <a:cubicBezTo>
                  <a:pt x="30" y="130"/>
                  <a:pt x="30" y="131"/>
                  <a:pt x="31" y="133"/>
                </a:cubicBezTo>
                <a:cubicBezTo>
                  <a:pt x="31" y="133"/>
                  <a:pt x="32" y="134"/>
                  <a:pt x="33" y="134"/>
                </a:cubicBezTo>
                <a:cubicBezTo>
                  <a:pt x="34" y="134"/>
                  <a:pt x="35" y="133"/>
                  <a:pt x="35" y="133"/>
                </a:cubicBezTo>
                <a:cubicBezTo>
                  <a:pt x="54" y="114"/>
                  <a:pt x="54" y="114"/>
                  <a:pt x="54" y="114"/>
                </a:cubicBezTo>
                <a:cubicBezTo>
                  <a:pt x="55" y="113"/>
                  <a:pt x="55" y="111"/>
                  <a:pt x="54" y="110"/>
                </a:cubicBezTo>
                <a:close/>
                <a:moveTo>
                  <a:pt x="59" y="105"/>
                </a:moveTo>
                <a:cubicBezTo>
                  <a:pt x="59" y="105"/>
                  <a:pt x="60" y="106"/>
                  <a:pt x="61" y="106"/>
                </a:cubicBezTo>
                <a:cubicBezTo>
                  <a:pt x="62" y="106"/>
                  <a:pt x="62" y="105"/>
                  <a:pt x="63" y="105"/>
                </a:cubicBezTo>
                <a:cubicBezTo>
                  <a:pt x="72" y="96"/>
                  <a:pt x="72" y="96"/>
                  <a:pt x="72" y="96"/>
                </a:cubicBezTo>
                <a:cubicBezTo>
                  <a:pt x="73" y="94"/>
                  <a:pt x="73" y="92"/>
                  <a:pt x="72" y="91"/>
                </a:cubicBezTo>
                <a:cubicBezTo>
                  <a:pt x="71" y="90"/>
                  <a:pt x="69" y="90"/>
                  <a:pt x="68" y="91"/>
                </a:cubicBezTo>
                <a:cubicBezTo>
                  <a:pt x="59" y="100"/>
                  <a:pt x="59" y="100"/>
                  <a:pt x="59" y="100"/>
                </a:cubicBezTo>
                <a:cubicBezTo>
                  <a:pt x="57" y="102"/>
                  <a:pt x="57" y="104"/>
                  <a:pt x="59" y="105"/>
                </a:cubicBezTo>
                <a:close/>
                <a:moveTo>
                  <a:pt x="3" y="156"/>
                </a:moveTo>
                <a:cubicBezTo>
                  <a:pt x="1" y="158"/>
                  <a:pt x="1" y="158"/>
                  <a:pt x="1" y="158"/>
                </a:cubicBezTo>
                <a:cubicBezTo>
                  <a:pt x="0" y="159"/>
                  <a:pt x="0" y="161"/>
                  <a:pt x="1" y="162"/>
                </a:cubicBezTo>
                <a:cubicBezTo>
                  <a:pt x="2" y="163"/>
                  <a:pt x="2" y="163"/>
                  <a:pt x="3" y="163"/>
                </a:cubicBezTo>
                <a:cubicBezTo>
                  <a:pt x="4" y="163"/>
                  <a:pt x="5" y="163"/>
                  <a:pt x="5" y="162"/>
                </a:cubicBezTo>
                <a:cubicBezTo>
                  <a:pt x="8" y="160"/>
                  <a:pt x="8" y="160"/>
                  <a:pt x="8" y="160"/>
                </a:cubicBezTo>
                <a:cubicBezTo>
                  <a:pt x="9" y="159"/>
                  <a:pt x="9" y="157"/>
                  <a:pt x="8" y="156"/>
                </a:cubicBezTo>
                <a:cubicBezTo>
                  <a:pt x="6" y="155"/>
                  <a:pt x="4" y="155"/>
                  <a:pt x="3" y="156"/>
                </a:cubicBezTo>
                <a:close/>
                <a:moveTo>
                  <a:pt x="23" y="150"/>
                </a:moveTo>
                <a:cubicBezTo>
                  <a:pt x="18" y="155"/>
                  <a:pt x="18" y="155"/>
                  <a:pt x="18" y="155"/>
                </a:cubicBezTo>
                <a:cubicBezTo>
                  <a:pt x="16" y="157"/>
                  <a:pt x="16" y="159"/>
                  <a:pt x="18" y="160"/>
                </a:cubicBezTo>
                <a:cubicBezTo>
                  <a:pt x="18" y="160"/>
                  <a:pt x="19" y="161"/>
                  <a:pt x="20" y="161"/>
                </a:cubicBezTo>
                <a:cubicBezTo>
                  <a:pt x="21" y="161"/>
                  <a:pt x="21" y="160"/>
                  <a:pt x="22" y="160"/>
                </a:cubicBezTo>
                <a:cubicBezTo>
                  <a:pt x="28" y="154"/>
                  <a:pt x="28" y="154"/>
                  <a:pt x="28" y="154"/>
                </a:cubicBezTo>
                <a:cubicBezTo>
                  <a:pt x="29" y="153"/>
                  <a:pt x="29" y="151"/>
                  <a:pt x="28" y="150"/>
                </a:cubicBezTo>
                <a:cubicBezTo>
                  <a:pt x="27" y="148"/>
                  <a:pt x="25" y="148"/>
                  <a:pt x="23" y="150"/>
                </a:cubicBezTo>
                <a:close/>
                <a:moveTo>
                  <a:pt x="42" y="140"/>
                </a:moveTo>
                <a:cubicBezTo>
                  <a:pt x="79" y="103"/>
                  <a:pt x="79" y="103"/>
                  <a:pt x="79" y="103"/>
                </a:cubicBezTo>
                <a:cubicBezTo>
                  <a:pt x="85" y="96"/>
                  <a:pt x="85" y="96"/>
                  <a:pt x="85" y="96"/>
                </a:cubicBezTo>
                <a:cubicBezTo>
                  <a:pt x="87" y="95"/>
                  <a:pt x="87" y="93"/>
                  <a:pt x="85" y="92"/>
                </a:cubicBezTo>
                <a:cubicBezTo>
                  <a:pt x="84" y="91"/>
                  <a:pt x="82" y="91"/>
                  <a:pt x="81" y="92"/>
                </a:cubicBezTo>
                <a:cubicBezTo>
                  <a:pt x="77" y="96"/>
                  <a:pt x="77" y="96"/>
                  <a:pt x="77" y="96"/>
                </a:cubicBezTo>
                <a:cubicBezTo>
                  <a:pt x="38" y="135"/>
                  <a:pt x="38" y="135"/>
                  <a:pt x="38" y="135"/>
                </a:cubicBezTo>
                <a:cubicBezTo>
                  <a:pt x="37" y="137"/>
                  <a:pt x="37" y="139"/>
                  <a:pt x="38" y="140"/>
                </a:cubicBezTo>
                <a:cubicBezTo>
                  <a:pt x="38" y="140"/>
                  <a:pt x="39" y="141"/>
                  <a:pt x="40" y="141"/>
                </a:cubicBezTo>
                <a:cubicBezTo>
                  <a:pt x="41" y="141"/>
                  <a:pt x="41" y="140"/>
                  <a:pt x="42" y="140"/>
                </a:cubicBezTo>
                <a:close/>
                <a:moveTo>
                  <a:pt x="89" y="91"/>
                </a:moveTo>
                <a:cubicBezTo>
                  <a:pt x="90" y="91"/>
                  <a:pt x="91" y="91"/>
                  <a:pt x="92" y="90"/>
                </a:cubicBezTo>
                <a:cubicBezTo>
                  <a:pt x="102" y="79"/>
                  <a:pt x="102" y="79"/>
                  <a:pt x="102" y="79"/>
                </a:cubicBezTo>
                <a:cubicBezTo>
                  <a:pt x="104" y="78"/>
                  <a:pt x="104" y="76"/>
                  <a:pt x="102" y="75"/>
                </a:cubicBezTo>
                <a:cubicBezTo>
                  <a:pt x="101" y="74"/>
                  <a:pt x="99" y="74"/>
                  <a:pt x="98" y="75"/>
                </a:cubicBezTo>
                <a:cubicBezTo>
                  <a:pt x="87" y="86"/>
                  <a:pt x="87" y="86"/>
                  <a:pt x="87" y="86"/>
                </a:cubicBezTo>
                <a:cubicBezTo>
                  <a:pt x="86" y="87"/>
                  <a:pt x="86" y="89"/>
                  <a:pt x="87" y="90"/>
                </a:cubicBezTo>
                <a:cubicBezTo>
                  <a:pt x="88" y="91"/>
                  <a:pt x="89" y="91"/>
                  <a:pt x="89" y="91"/>
                </a:cubicBezTo>
                <a:close/>
                <a:moveTo>
                  <a:pt x="125" y="66"/>
                </a:moveTo>
                <a:cubicBezTo>
                  <a:pt x="124" y="65"/>
                  <a:pt x="122" y="65"/>
                  <a:pt x="121" y="66"/>
                </a:cubicBezTo>
                <a:cubicBezTo>
                  <a:pt x="52" y="135"/>
                  <a:pt x="52" y="135"/>
                  <a:pt x="52" y="135"/>
                </a:cubicBezTo>
                <a:cubicBezTo>
                  <a:pt x="46" y="141"/>
                  <a:pt x="46" y="141"/>
                  <a:pt x="46" y="141"/>
                </a:cubicBezTo>
                <a:cubicBezTo>
                  <a:pt x="46" y="141"/>
                  <a:pt x="45" y="142"/>
                  <a:pt x="45" y="142"/>
                </a:cubicBezTo>
                <a:cubicBezTo>
                  <a:pt x="45" y="142"/>
                  <a:pt x="45" y="142"/>
                  <a:pt x="45" y="142"/>
                </a:cubicBezTo>
                <a:cubicBezTo>
                  <a:pt x="39" y="148"/>
                  <a:pt x="39" y="148"/>
                  <a:pt x="39" y="148"/>
                </a:cubicBezTo>
                <a:cubicBezTo>
                  <a:pt x="38" y="149"/>
                  <a:pt x="38" y="151"/>
                  <a:pt x="39" y="152"/>
                </a:cubicBezTo>
                <a:cubicBezTo>
                  <a:pt x="40" y="153"/>
                  <a:pt x="40" y="153"/>
                  <a:pt x="41" y="153"/>
                </a:cubicBezTo>
                <a:cubicBezTo>
                  <a:pt x="42" y="153"/>
                  <a:pt x="43" y="153"/>
                  <a:pt x="43" y="152"/>
                </a:cubicBezTo>
                <a:cubicBezTo>
                  <a:pt x="49" y="147"/>
                  <a:pt x="49" y="147"/>
                  <a:pt x="49" y="147"/>
                </a:cubicBezTo>
                <a:cubicBezTo>
                  <a:pt x="49" y="147"/>
                  <a:pt x="49" y="146"/>
                  <a:pt x="49" y="146"/>
                </a:cubicBezTo>
                <a:cubicBezTo>
                  <a:pt x="50" y="146"/>
                  <a:pt x="50" y="146"/>
                  <a:pt x="50" y="146"/>
                </a:cubicBezTo>
                <a:cubicBezTo>
                  <a:pt x="56" y="140"/>
                  <a:pt x="56" y="140"/>
                  <a:pt x="56" y="140"/>
                </a:cubicBezTo>
                <a:cubicBezTo>
                  <a:pt x="125" y="71"/>
                  <a:pt x="125" y="71"/>
                  <a:pt x="125" y="71"/>
                </a:cubicBezTo>
                <a:cubicBezTo>
                  <a:pt x="126" y="69"/>
                  <a:pt x="126" y="67"/>
                  <a:pt x="125" y="66"/>
                </a:cubicBezTo>
                <a:close/>
                <a:moveTo>
                  <a:pt x="141" y="64"/>
                </a:moveTo>
                <a:cubicBezTo>
                  <a:pt x="140" y="63"/>
                  <a:pt x="138" y="63"/>
                  <a:pt x="137" y="64"/>
                </a:cubicBezTo>
                <a:cubicBezTo>
                  <a:pt x="62" y="139"/>
                  <a:pt x="62" y="139"/>
                  <a:pt x="62" y="139"/>
                </a:cubicBezTo>
                <a:cubicBezTo>
                  <a:pt x="61" y="140"/>
                  <a:pt x="61" y="142"/>
                  <a:pt x="62" y="143"/>
                </a:cubicBezTo>
                <a:cubicBezTo>
                  <a:pt x="63" y="144"/>
                  <a:pt x="63" y="144"/>
                  <a:pt x="64" y="144"/>
                </a:cubicBezTo>
                <a:cubicBezTo>
                  <a:pt x="65" y="144"/>
                  <a:pt x="66" y="144"/>
                  <a:pt x="66" y="143"/>
                </a:cubicBezTo>
                <a:cubicBezTo>
                  <a:pt x="141" y="68"/>
                  <a:pt x="141" y="68"/>
                  <a:pt x="141" y="68"/>
                </a:cubicBezTo>
                <a:cubicBezTo>
                  <a:pt x="142" y="67"/>
                  <a:pt x="142" y="65"/>
                  <a:pt x="141" y="64"/>
                </a:cubicBezTo>
                <a:close/>
                <a:moveTo>
                  <a:pt x="157" y="66"/>
                </a:moveTo>
                <a:cubicBezTo>
                  <a:pt x="159" y="65"/>
                  <a:pt x="159" y="63"/>
                  <a:pt x="157" y="62"/>
                </a:cubicBezTo>
                <a:cubicBezTo>
                  <a:pt x="156" y="61"/>
                  <a:pt x="154" y="61"/>
                  <a:pt x="153" y="62"/>
                </a:cubicBezTo>
                <a:cubicBezTo>
                  <a:pt x="98" y="117"/>
                  <a:pt x="98" y="117"/>
                  <a:pt x="98" y="117"/>
                </a:cubicBezTo>
                <a:cubicBezTo>
                  <a:pt x="92" y="123"/>
                  <a:pt x="92" y="123"/>
                  <a:pt x="92" y="123"/>
                </a:cubicBezTo>
                <a:cubicBezTo>
                  <a:pt x="83" y="132"/>
                  <a:pt x="83" y="132"/>
                  <a:pt x="83" y="132"/>
                </a:cubicBezTo>
                <a:cubicBezTo>
                  <a:pt x="82" y="133"/>
                  <a:pt x="82" y="135"/>
                  <a:pt x="83" y="137"/>
                </a:cubicBezTo>
                <a:cubicBezTo>
                  <a:pt x="83" y="137"/>
                  <a:pt x="84" y="137"/>
                  <a:pt x="85" y="137"/>
                </a:cubicBezTo>
                <a:cubicBezTo>
                  <a:pt x="86" y="137"/>
                  <a:pt x="87" y="137"/>
                  <a:pt x="87" y="137"/>
                </a:cubicBezTo>
                <a:cubicBezTo>
                  <a:pt x="102" y="122"/>
                  <a:pt x="102" y="122"/>
                  <a:pt x="102" y="122"/>
                </a:cubicBezTo>
                <a:lnTo>
                  <a:pt x="157" y="66"/>
                </a:lnTo>
                <a:close/>
                <a:moveTo>
                  <a:pt x="168" y="65"/>
                </a:moveTo>
                <a:cubicBezTo>
                  <a:pt x="167" y="64"/>
                  <a:pt x="165" y="64"/>
                  <a:pt x="164" y="65"/>
                </a:cubicBezTo>
                <a:cubicBezTo>
                  <a:pt x="101" y="127"/>
                  <a:pt x="101" y="127"/>
                  <a:pt x="101" y="127"/>
                </a:cubicBezTo>
                <a:cubicBezTo>
                  <a:pt x="100" y="129"/>
                  <a:pt x="100" y="131"/>
                  <a:pt x="101" y="132"/>
                </a:cubicBezTo>
                <a:cubicBezTo>
                  <a:pt x="102" y="132"/>
                  <a:pt x="103" y="133"/>
                  <a:pt x="104" y="133"/>
                </a:cubicBezTo>
                <a:cubicBezTo>
                  <a:pt x="104" y="133"/>
                  <a:pt x="105" y="132"/>
                  <a:pt x="106" y="132"/>
                </a:cubicBezTo>
                <a:cubicBezTo>
                  <a:pt x="168" y="70"/>
                  <a:pt x="168" y="70"/>
                  <a:pt x="168" y="70"/>
                </a:cubicBezTo>
                <a:cubicBezTo>
                  <a:pt x="169" y="68"/>
                  <a:pt x="169" y="67"/>
                  <a:pt x="168" y="65"/>
                </a:cubicBezTo>
                <a:close/>
                <a:moveTo>
                  <a:pt x="181" y="66"/>
                </a:moveTo>
                <a:cubicBezTo>
                  <a:pt x="180" y="65"/>
                  <a:pt x="178" y="65"/>
                  <a:pt x="177" y="66"/>
                </a:cubicBezTo>
                <a:cubicBezTo>
                  <a:pt x="119" y="124"/>
                  <a:pt x="119" y="124"/>
                  <a:pt x="119" y="124"/>
                </a:cubicBezTo>
                <a:cubicBezTo>
                  <a:pt x="117" y="125"/>
                  <a:pt x="117" y="127"/>
                  <a:pt x="119" y="129"/>
                </a:cubicBezTo>
                <a:cubicBezTo>
                  <a:pt x="119" y="129"/>
                  <a:pt x="120" y="130"/>
                  <a:pt x="121" y="130"/>
                </a:cubicBezTo>
                <a:cubicBezTo>
                  <a:pt x="122" y="130"/>
                  <a:pt x="122" y="129"/>
                  <a:pt x="123" y="129"/>
                </a:cubicBezTo>
                <a:cubicBezTo>
                  <a:pt x="181" y="71"/>
                  <a:pt x="181" y="71"/>
                  <a:pt x="181" y="71"/>
                </a:cubicBezTo>
                <a:cubicBezTo>
                  <a:pt x="182" y="70"/>
                  <a:pt x="182" y="68"/>
                  <a:pt x="181" y="66"/>
                </a:cubicBezTo>
                <a:close/>
                <a:moveTo>
                  <a:pt x="130" y="131"/>
                </a:moveTo>
                <a:cubicBezTo>
                  <a:pt x="131" y="132"/>
                  <a:pt x="132" y="132"/>
                  <a:pt x="132" y="132"/>
                </a:cubicBezTo>
                <a:cubicBezTo>
                  <a:pt x="133" y="132"/>
                  <a:pt x="134" y="132"/>
                  <a:pt x="135" y="131"/>
                </a:cubicBezTo>
                <a:cubicBezTo>
                  <a:pt x="193" y="73"/>
                  <a:pt x="193" y="73"/>
                  <a:pt x="193" y="73"/>
                </a:cubicBezTo>
                <a:cubicBezTo>
                  <a:pt x="194" y="72"/>
                  <a:pt x="194" y="70"/>
                  <a:pt x="193" y="69"/>
                </a:cubicBezTo>
                <a:cubicBezTo>
                  <a:pt x="192" y="67"/>
                  <a:pt x="190" y="67"/>
                  <a:pt x="188" y="69"/>
                </a:cubicBezTo>
                <a:cubicBezTo>
                  <a:pt x="130" y="127"/>
                  <a:pt x="130" y="127"/>
                  <a:pt x="130" y="127"/>
                </a:cubicBezTo>
                <a:cubicBezTo>
                  <a:pt x="129" y="128"/>
                  <a:pt x="129" y="130"/>
                  <a:pt x="130" y="131"/>
                </a:cubicBezTo>
                <a:close/>
                <a:moveTo>
                  <a:pt x="141" y="134"/>
                </a:moveTo>
                <a:cubicBezTo>
                  <a:pt x="142" y="135"/>
                  <a:pt x="142" y="135"/>
                  <a:pt x="143" y="135"/>
                </a:cubicBezTo>
                <a:cubicBezTo>
                  <a:pt x="144" y="135"/>
                  <a:pt x="145" y="135"/>
                  <a:pt x="145" y="134"/>
                </a:cubicBezTo>
                <a:cubicBezTo>
                  <a:pt x="205" y="75"/>
                  <a:pt x="205" y="75"/>
                  <a:pt x="205" y="75"/>
                </a:cubicBezTo>
                <a:cubicBezTo>
                  <a:pt x="206" y="73"/>
                  <a:pt x="206" y="71"/>
                  <a:pt x="205" y="70"/>
                </a:cubicBezTo>
                <a:cubicBezTo>
                  <a:pt x="204" y="69"/>
                  <a:pt x="202" y="69"/>
                  <a:pt x="201" y="70"/>
                </a:cubicBezTo>
                <a:cubicBezTo>
                  <a:pt x="141" y="130"/>
                  <a:pt x="141" y="130"/>
                  <a:pt x="141" y="130"/>
                </a:cubicBezTo>
                <a:cubicBezTo>
                  <a:pt x="140" y="131"/>
                  <a:pt x="140" y="133"/>
                  <a:pt x="141" y="134"/>
                </a:cubicBezTo>
                <a:close/>
                <a:moveTo>
                  <a:pt x="148" y="141"/>
                </a:moveTo>
                <a:cubicBezTo>
                  <a:pt x="149" y="142"/>
                  <a:pt x="149" y="142"/>
                  <a:pt x="150" y="142"/>
                </a:cubicBezTo>
                <a:cubicBezTo>
                  <a:pt x="151" y="142"/>
                  <a:pt x="152" y="142"/>
                  <a:pt x="152" y="141"/>
                </a:cubicBezTo>
                <a:cubicBezTo>
                  <a:pt x="216" y="78"/>
                  <a:pt x="216" y="78"/>
                  <a:pt x="216" y="78"/>
                </a:cubicBezTo>
                <a:cubicBezTo>
                  <a:pt x="217" y="76"/>
                  <a:pt x="217" y="74"/>
                  <a:pt x="216" y="73"/>
                </a:cubicBezTo>
                <a:cubicBezTo>
                  <a:pt x="215" y="72"/>
                  <a:pt x="213" y="72"/>
                  <a:pt x="212" y="73"/>
                </a:cubicBezTo>
                <a:cubicBezTo>
                  <a:pt x="148" y="137"/>
                  <a:pt x="148" y="137"/>
                  <a:pt x="148" y="137"/>
                </a:cubicBezTo>
                <a:cubicBezTo>
                  <a:pt x="147" y="138"/>
                  <a:pt x="147" y="140"/>
                  <a:pt x="148" y="141"/>
                </a:cubicBezTo>
                <a:close/>
                <a:moveTo>
                  <a:pt x="164" y="135"/>
                </a:moveTo>
                <a:cubicBezTo>
                  <a:pt x="164" y="135"/>
                  <a:pt x="164" y="135"/>
                  <a:pt x="164" y="135"/>
                </a:cubicBezTo>
                <a:cubicBezTo>
                  <a:pt x="158" y="141"/>
                  <a:pt x="158" y="141"/>
                  <a:pt x="158" y="141"/>
                </a:cubicBezTo>
                <a:cubicBezTo>
                  <a:pt x="158" y="141"/>
                  <a:pt x="158" y="141"/>
                  <a:pt x="158" y="141"/>
                </a:cubicBezTo>
                <a:cubicBezTo>
                  <a:pt x="158" y="141"/>
                  <a:pt x="157" y="141"/>
                  <a:pt x="157" y="142"/>
                </a:cubicBezTo>
                <a:cubicBezTo>
                  <a:pt x="155" y="144"/>
                  <a:pt x="155" y="144"/>
                  <a:pt x="155" y="144"/>
                </a:cubicBezTo>
                <a:cubicBezTo>
                  <a:pt x="154" y="145"/>
                  <a:pt x="154" y="147"/>
                  <a:pt x="155" y="148"/>
                </a:cubicBezTo>
                <a:cubicBezTo>
                  <a:pt x="156" y="149"/>
                  <a:pt x="156" y="149"/>
                  <a:pt x="157" y="149"/>
                </a:cubicBezTo>
                <a:cubicBezTo>
                  <a:pt x="158" y="149"/>
                  <a:pt x="159" y="149"/>
                  <a:pt x="159" y="148"/>
                </a:cubicBezTo>
                <a:cubicBezTo>
                  <a:pt x="162" y="146"/>
                  <a:pt x="162" y="146"/>
                  <a:pt x="162" y="146"/>
                </a:cubicBezTo>
                <a:cubicBezTo>
                  <a:pt x="162" y="146"/>
                  <a:pt x="162" y="146"/>
                  <a:pt x="162" y="146"/>
                </a:cubicBezTo>
                <a:cubicBezTo>
                  <a:pt x="162" y="145"/>
                  <a:pt x="162" y="145"/>
                  <a:pt x="162" y="145"/>
                </a:cubicBezTo>
                <a:cubicBezTo>
                  <a:pt x="168" y="139"/>
                  <a:pt x="168" y="139"/>
                  <a:pt x="168" y="139"/>
                </a:cubicBezTo>
                <a:cubicBezTo>
                  <a:pt x="168" y="139"/>
                  <a:pt x="168" y="139"/>
                  <a:pt x="168" y="139"/>
                </a:cubicBezTo>
                <a:cubicBezTo>
                  <a:pt x="232" y="75"/>
                  <a:pt x="232" y="75"/>
                  <a:pt x="232" y="75"/>
                </a:cubicBezTo>
                <a:cubicBezTo>
                  <a:pt x="233" y="74"/>
                  <a:pt x="233" y="72"/>
                  <a:pt x="232" y="71"/>
                </a:cubicBezTo>
                <a:cubicBezTo>
                  <a:pt x="231" y="70"/>
                  <a:pt x="229" y="70"/>
                  <a:pt x="228" y="71"/>
                </a:cubicBezTo>
                <a:cubicBezTo>
                  <a:pt x="164" y="135"/>
                  <a:pt x="164" y="135"/>
                  <a:pt x="164" y="135"/>
                </a:cubicBezTo>
                <a:close/>
                <a:moveTo>
                  <a:pt x="153" y="160"/>
                </a:moveTo>
                <a:cubicBezTo>
                  <a:pt x="152" y="161"/>
                  <a:pt x="152" y="161"/>
                  <a:pt x="152" y="161"/>
                </a:cubicBezTo>
                <a:cubicBezTo>
                  <a:pt x="144" y="169"/>
                  <a:pt x="144" y="169"/>
                  <a:pt x="144" y="169"/>
                </a:cubicBezTo>
                <a:cubicBezTo>
                  <a:pt x="144" y="169"/>
                  <a:pt x="144" y="169"/>
                  <a:pt x="144" y="169"/>
                </a:cubicBezTo>
                <a:cubicBezTo>
                  <a:pt x="143" y="170"/>
                  <a:pt x="143" y="170"/>
                  <a:pt x="143" y="170"/>
                </a:cubicBezTo>
                <a:cubicBezTo>
                  <a:pt x="141" y="172"/>
                  <a:pt x="141" y="172"/>
                  <a:pt x="141" y="172"/>
                </a:cubicBezTo>
                <a:cubicBezTo>
                  <a:pt x="140" y="173"/>
                  <a:pt x="140" y="175"/>
                  <a:pt x="141" y="176"/>
                </a:cubicBezTo>
                <a:cubicBezTo>
                  <a:pt x="141" y="177"/>
                  <a:pt x="142" y="177"/>
                  <a:pt x="143" y="177"/>
                </a:cubicBezTo>
                <a:cubicBezTo>
                  <a:pt x="144" y="177"/>
                  <a:pt x="145" y="177"/>
                  <a:pt x="145" y="176"/>
                </a:cubicBezTo>
                <a:cubicBezTo>
                  <a:pt x="147" y="174"/>
                  <a:pt x="147" y="174"/>
                  <a:pt x="147" y="174"/>
                </a:cubicBezTo>
                <a:cubicBezTo>
                  <a:pt x="148" y="174"/>
                  <a:pt x="148" y="174"/>
                  <a:pt x="148" y="174"/>
                </a:cubicBezTo>
                <a:cubicBezTo>
                  <a:pt x="148" y="174"/>
                  <a:pt x="148" y="173"/>
                  <a:pt x="148" y="173"/>
                </a:cubicBezTo>
                <a:cubicBezTo>
                  <a:pt x="156" y="165"/>
                  <a:pt x="156" y="165"/>
                  <a:pt x="156" y="165"/>
                </a:cubicBezTo>
                <a:cubicBezTo>
                  <a:pt x="157" y="165"/>
                  <a:pt x="157" y="165"/>
                  <a:pt x="157" y="164"/>
                </a:cubicBezTo>
                <a:cubicBezTo>
                  <a:pt x="161" y="160"/>
                  <a:pt x="161" y="160"/>
                  <a:pt x="161" y="160"/>
                </a:cubicBezTo>
                <a:cubicBezTo>
                  <a:pt x="161" y="160"/>
                  <a:pt x="161" y="160"/>
                  <a:pt x="161" y="160"/>
                </a:cubicBezTo>
                <a:cubicBezTo>
                  <a:pt x="168" y="154"/>
                  <a:pt x="168" y="154"/>
                  <a:pt x="168" y="154"/>
                </a:cubicBezTo>
                <a:cubicBezTo>
                  <a:pt x="169" y="153"/>
                  <a:pt x="169" y="153"/>
                  <a:pt x="169" y="153"/>
                </a:cubicBezTo>
                <a:cubicBezTo>
                  <a:pt x="250" y="72"/>
                  <a:pt x="250" y="72"/>
                  <a:pt x="250" y="72"/>
                </a:cubicBezTo>
                <a:cubicBezTo>
                  <a:pt x="251" y="71"/>
                  <a:pt x="251" y="69"/>
                  <a:pt x="250" y="68"/>
                </a:cubicBezTo>
                <a:cubicBezTo>
                  <a:pt x="248" y="67"/>
                  <a:pt x="246" y="67"/>
                  <a:pt x="245" y="68"/>
                </a:cubicBezTo>
                <a:cubicBezTo>
                  <a:pt x="242" y="71"/>
                  <a:pt x="242" y="71"/>
                  <a:pt x="242" y="71"/>
                </a:cubicBezTo>
                <a:cubicBezTo>
                  <a:pt x="163" y="150"/>
                  <a:pt x="163" y="150"/>
                  <a:pt x="163" y="150"/>
                </a:cubicBezTo>
                <a:lnTo>
                  <a:pt x="153" y="160"/>
                </a:lnTo>
                <a:close/>
                <a:moveTo>
                  <a:pt x="158" y="173"/>
                </a:moveTo>
                <a:cubicBezTo>
                  <a:pt x="159" y="173"/>
                  <a:pt x="160" y="174"/>
                  <a:pt x="161" y="174"/>
                </a:cubicBezTo>
                <a:cubicBezTo>
                  <a:pt x="161" y="174"/>
                  <a:pt x="162" y="173"/>
                  <a:pt x="163" y="173"/>
                </a:cubicBezTo>
                <a:cubicBezTo>
                  <a:pt x="262" y="74"/>
                  <a:pt x="262" y="74"/>
                  <a:pt x="262" y="74"/>
                </a:cubicBezTo>
                <a:cubicBezTo>
                  <a:pt x="263" y="72"/>
                  <a:pt x="263" y="70"/>
                  <a:pt x="262" y="69"/>
                </a:cubicBezTo>
                <a:cubicBezTo>
                  <a:pt x="261" y="68"/>
                  <a:pt x="259" y="68"/>
                  <a:pt x="258" y="69"/>
                </a:cubicBezTo>
                <a:cubicBezTo>
                  <a:pt x="158" y="168"/>
                  <a:pt x="158" y="168"/>
                  <a:pt x="158" y="168"/>
                </a:cubicBezTo>
                <a:cubicBezTo>
                  <a:pt x="157" y="170"/>
                  <a:pt x="157" y="172"/>
                  <a:pt x="158" y="173"/>
                </a:cubicBezTo>
                <a:close/>
                <a:moveTo>
                  <a:pt x="156" y="184"/>
                </a:moveTo>
                <a:cubicBezTo>
                  <a:pt x="151" y="190"/>
                  <a:pt x="151" y="190"/>
                  <a:pt x="151" y="190"/>
                </a:cubicBezTo>
                <a:cubicBezTo>
                  <a:pt x="150" y="191"/>
                  <a:pt x="150" y="193"/>
                  <a:pt x="151" y="194"/>
                </a:cubicBezTo>
                <a:cubicBezTo>
                  <a:pt x="152" y="195"/>
                  <a:pt x="152" y="195"/>
                  <a:pt x="153" y="195"/>
                </a:cubicBezTo>
                <a:cubicBezTo>
                  <a:pt x="154" y="195"/>
                  <a:pt x="155" y="195"/>
                  <a:pt x="155" y="194"/>
                </a:cubicBezTo>
                <a:cubicBezTo>
                  <a:pt x="161" y="189"/>
                  <a:pt x="161" y="189"/>
                  <a:pt x="161" y="189"/>
                </a:cubicBezTo>
                <a:cubicBezTo>
                  <a:pt x="166" y="184"/>
                  <a:pt x="166" y="184"/>
                  <a:pt x="166" y="184"/>
                </a:cubicBezTo>
                <a:cubicBezTo>
                  <a:pt x="277" y="72"/>
                  <a:pt x="277" y="72"/>
                  <a:pt x="277" y="72"/>
                </a:cubicBezTo>
                <a:cubicBezTo>
                  <a:pt x="278" y="71"/>
                  <a:pt x="278" y="69"/>
                  <a:pt x="277" y="68"/>
                </a:cubicBezTo>
                <a:cubicBezTo>
                  <a:pt x="276" y="67"/>
                  <a:pt x="274" y="67"/>
                  <a:pt x="273" y="68"/>
                </a:cubicBezTo>
                <a:cubicBezTo>
                  <a:pt x="161" y="179"/>
                  <a:pt x="161" y="179"/>
                  <a:pt x="161" y="179"/>
                </a:cubicBezTo>
                <a:lnTo>
                  <a:pt x="156" y="184"/>
                </a:lnTo>
                <a:close/>
                <a:moveTo>
                  <a:pt x="295" y="67"/>
                </a:moveTo>
                <a:cubicBezTo>
                  <a:pt x="296" y="67"/>
                  <a:pt x="297" y="67"/>
                  <a:pt x="298" y="66"/>
                </a:cubicBezTo>
                <a:cubicBezTo>
                  <a:pt x="316" y="48"/>
                  <a:pt x="316" y="48"/>
                  <a:pt x="316" y="48"/>
                </a:cubicBezTo>
                <a:cubicBezTo>
                  <a:pt x="317" y="47"/>
                  <a:pt x="317" y="45"/>
                  <a:pt x="316" y="44"/>
                </a:cubicBezTo>
                <a:cubicBezTo>
                  <a:pt x="314" y="42"/>
                  <a:pt x="312" y="42"/>
                  <a:pt x="311" y="44"/>
                </a:cubicBezTo>
                <a:cubicBezTo>
                  <a:pt x="293" y="62"/>
                  <a:pt x="293" y="62"/>
                  <a:pt x="293" y="62"/>
                </a:cubicBezTo>
                <a:cubicBezTo>
                  <a:pt x="292" y="63"/>
                  <a:pt x="292" y="65"/>
                  <a:pt x="293" y="66"/>
                </a:cubicBezTo>
                <a:cubicBezTo>
                  <a:pt x="294" y="67"/>
                  <a:pt x="295" y="67"/>
                  <a:pt x="295" y="67"/>
                </a:cubicBezTo>
                <a:close/>
                <a:moveTo>
                  <a:pt x="166" y="189"/>
                </a:moveTo>
                <a:cubicBezTo>
                  <a:pt x="157" y="198"/>
                  <a:pt x="157" y="198"/>
                  <a:pt x="157" y="198"/>
                </a:cubicBezTo>
                <a:cubicBezTo>
                  <a:pt x="156" y="199"/>
                  <a:pt x="156" y="201"/>
                  <a:pt x="157" y="202"/>
                </a:cubicBezTo>
                <a:cubicBezTo>
                  <a:pt x="158" y="203"/>
                  <a:pt x="158" y="203"/>
                  <a:pt x="159" y="203"/>
                </a:cubicBezTo>
                <a:cubicBezTo>
                  <a:pt x="160" y="203"/>
                  <a:pt x="161" y="203"/>
                  <a:pt x="162" y="202"/>
                </a:cubicBezTo>
                <a:cubicBezTo>
                  <a:pt x="178" y="187"/>
                  <a:pt x="178" y="187"/>
                  <a:pt x="178" y="187"/>
                </a:cubicBezTo>
                <a:cubicBezTo>
                  <a:pt x="178" y="187"/>
                  <a:pt x="178" y="187"/>
                  <a:pt x="178" y="187"/>
                </a:cubicBezTo>
                <a:cubicBezTo>
                  <a:pt x="290" y="74"/>
                  <a:pt x="290" y="74"/>
                  <a:pt x="290" y="74"/>
                </a:cubicBezTo>
                <a:cubicBezTo>
                  <a:pt x="292" y="72"/>
                  <a:pt x="291" y="71"/>
                  <a:pt x="290" y="69"/>
                </a:cubicBezTo>
                <a:cubicBezTo>
                  <a:pt x="289" y="68"/>
                  <a:pt x="287" y="68"/>
                  <a:pt x="286" y="69"/>
                </a:cubicBezTo>
                <a:cubicBezTo>
                  <a:pt x="166" y="189"/>
                  <a:pt x="166" y="189"/>
                  <a:pt x="166" y="189"/>
                </a:cubicBezTo>
                <a:close/>
                <a:moveTo>
                  <a:pt x="296" y="73"/>
                </a:moveTo>
                <a:cubicBezTo>
                  <a:pt x="169" y="199"/>
                  <a:pt x="169" y="199"/>
                  <a:pt x="169" y="199"/>
                </a:cubicBezTo>
                <a:cubicBezTo>
                  <a:pt x="169" y="199"/>
                  <a:pt x="169" y="199"/>
                  <a:pt x="169" y="199"/>
                </a:cubicBezTo>
                <a:cubicBezTo>
                  <a:pt x="151" y="217"/>
                  <a:pt x="151" y="217"/>
                  <a:pt x="151" y="217"/>
                </a:cubicBezTo>
                <a:cubicBezTo>
                  <a:pt x="150" y="219"/>
                  <a:pt x="150" y="221"/>
                  <a:pt x="151" y="222"/>
                </a:cubicBezTo>
                <a:cubicBezTo>
                  <a:pt x="152" y="222"/>
                  <a:pt x="153" y="223"/>
                  <a:pt x="154" y="223"/>
                </a:cubicBezTo>
                <a:cubicBezTo>
                  <a:pt x="154" y="223"/>
                  <a:pt x="155" y="222"/>
                  <a:pt x="155" y="222"/>
                </a:cubicBezTo>
                <a:cubicBezTo>
                  <a:pt x="178" y="198"/>
                  <a:pt x="178" y="198"/>
                  <a:pt x="178" y="198"/>
                </a:cubicBezTo>
                <a:cubicBezTo>
                  <a:pt x="300" y="77"/>
                  <a:pt x="300" y="77"/>
                  <a:pt x="300" y="77"/>
                </a:cubicBezTo>
                <a:cubicBezTo>
                  <a:pt x="301" y="76"/>
                  <a:pt x="301" y="74"/>
                  <a:pt x="300" y="73"/>
                </a:cubicBezTo>
                <a:cubicBezTo>
                  <a:pt x="299" y="72"/>
                  <a:pt x="297" y="72"/>
                  <a:pt x="296" y="73"/>
                </a:cubicBezTo>
                <a:close/>
                <a:moveTo>
                  <a:pt x="316" y="57"/>
                </a:moveTo>
                <a:cubicBezTo>
                  <a:pt x="317" y="58"/>
                  <a:pt x="317" y="58"/>
                  <a:pt x="318" y="58"/>
                </a:cubicBezTo>
                <a:cubicBezTo>
                  <a:pt x="319" y="58"/>
                  <a:pt x="320" y="58"/>
                  <a:pt x="320" y="57"/>
                </a:cubicBezTo>
                <a:cubicBezTo>
                  <a:pt x="327" y="50"/>
                  <a:pt x="327" y="50"/>
                  <a:pt x="327" y="50"/>
                </a:cubicBezTo>
                <a:cubicBezTo>
                  <a:pt x="328" y="49"/>
                  <a:pt x="328" y="47"/>
                  <a:pt x="327" y="46"/>
                </a:cubicBezTo>
                <a:cubicBezTo>
                  <a:pt x="326" y="45"/>
                  <a:pt x="324" y="45"/>
                  <a:pt x="323" y="46"/>
                </a:cubicBezTo>
                <a:cubicBezTo>
                  <a:pt x="316" y="53"/>
                  <a:pt x="316" y="53"/>
                  <a:pt x="316" y="53"/>
                </a:cubicBezTo>
                <a:cubicBezTo>
                  <a:pt x="315" y="54"/>
                  <a:pt x="315" y="56"/>
                  <a:pt x="316" y="57"/>
                </a:cubicBezTo>
                <a:close/>
                <a:moveTo>
                  <a:pt x="334" y="43"/>
                </a:moveTo>
                <a:cubicBezTo>
                  <a:pt x="334" y="43"/>
                  <a:pt x="335" y="42"/>
                  <a:pt x="336" y="42"/>
                </a:cubicBezTo>
                <a:cubicBezTo>
                  <a:pt x="342" y="36"/>
                  <a:pt x="342" y="36"/>
                  <a:pt x="342" y="36"/>
                </a:cubicBezTo>
                <a:cubicBezTo>
                  <a:pt x="343" y="34"/>
                  <a:pt x="343" y="32"/>
                  <a:pt x="342" y="31"/>
                </a:cubicBezTo>
                <a:cubicBezTo>
                  <a:pt x="341" y="30"/>
                  <a:pt x="339" y="30"/>
                  <a:pt x="338" y="31"/>
                </a:cubicBezTo>
                <a:cubicBezTo>
                  <a:pt x="331" y="37"/>
                  <a:pt x="331" y="37"/>
                  <a:pt x="331" y="37"/>
                </a:cubicBezTo>
                <a:cubicBezTo>
                  <a:pt x="330" y="39"/>
                  <a:pt x="330" y="41"/>
                  <a:pt x="331" y="42"/>
                </a:cubicBezTo>
                <a:cubicBezTo>
                  <a:pt x="332" y="42"/>
                  <a:pt x="333" y="43"/>
                  <a:pt x="334" y="43"/>
                </a:cubicBezTo>
                <a:close/>
                <a:moveTo>
                  <a:pt x="130" y="260"/>
                </a:moveTo>
                <a:cubicBezTo>
                  <a:pt x="131" y="260"/>
                  <a:pt x="132" y="260"/>
                  <a:pt x="132" y="259"/>
                </a:cubicBezTo>
                <a:cubicBezTo>
                  <a:pt x="308" y="84"/>
                  <a:pt x="308" y="84"/>
                  <a:pt x="308" y="84"/>
                </a:cubicBezTo>
                <a:cubicBezTo>
                  <a:pt x="308" y="83"/>
                  <a:pt x="308" y="83"/>
                  <a:pt x="308" y="83"/>
                </a:cubicBezTo>
                <a:cubicBezTo>
                  <a:pt x="309" y="83"/>
                  <a:pt x="309" y="83"/>
                  <a:pt x="309" y="83"/>
                </a:cubicBezTo>
                <a:cubicBezTo>
                  <a:pt x="315" y="76"/>
                  <a:pt x="315" y="76"/>
                  <a:pt x="315" y="76"/>
                </a:cubicBezTo>
                <a:cubicBezTo>
                  <a:pt x="319" y="72"/>
                  <a:pt x="319" y="72"/>
                  <a:pt x="319" y="72"/>
                </a:cubicBezTo>
                <a:cubicBezTo>
                  <a:pt x="322" y="70"/>
                  <a:pt x="322" y="70"/>
                  <a:pt x="322" y="70"/>
                </a:cubicBezTo>
                <a:cubicBezTo>
                  <a:pt x="335" y="57"/>
                  <a:pt x="335" y="57"/>
                  <a:pt x="335" y="57"/>
                </a:cubicBezTo>
                <a:cubicBezTo>
                  <a:pt x="338" y="54"/>
                  <a:pt x="338" y="54"/>
                  <a:pt x="338" y="54"/>
                </a:cubicBezTo>
                <a:cubicBezTo>
                  <a:pt x="339" y="52"/>
                  <a:pt x="339" y="52"/>
                  <a:pt x="339" y="52"/>
                </a:cubicBezTo>
                <a:cubicBezTo>
                  <a:pt x="341" y="51"/>
                  <a:pt x="341" y="49"/>
                  <a:pt x="339" y="48"/>
                </a:cubicBezTo>
                <a:cubicBezTo>
                  <a:pt x="338" y="47"/>
                  <a:pt x="336" y="47"/>
                  <a:pt x="335" y="48"/>
                </a:cubicBezTo>
                <a:cubicBezTo>
                  <a:pt x="333" y="50"/>
                  <a:pt x="333" y="50"/>
                  <a:pt x="333" y="50"/>
                </a:cubicBezTo>
                <a:cubicBezTo>
                  <a:pt x="330" y="53"/>
                  <a:pt x="330" y="53"/>
                  <a:pt x="330" y="53"/>
                </a:cubicBezTo>
                <a:cubicBezTo>
                  <a:pt x="305" y="78"/>
                  <a:pt x="305" y="78"/>
                  <a:pt x="305" y="78"/>
                </a:cubicBezTo>
                <a:cubicBezTo>
                  <a:pt x="304" y="78"/>
                  <a:pt x="304" y="79"/>
                  <a:pt x="304" y="79"/>
                </a:cubicBezTo>
                <a:cubicBezTo>
                  <a:pt x="304" y="79"/>
                  <a:pt x="304" y="79"/>
                  <a:pt x="303" y="79"/>
                </a:cubicBezTo>
                <a:cubicBezTo>
                  <a:pt x="128" y="255"/>
                  <a:pt x="128" y="255"/>
                  <a:pt x="128" y="255"/>
                </a:cubicBezTo>
                <a:cubicBezTo>
                  <a:pt x="127" y="256"/>
                  <a:pt x="127" y="258"/>
                  <a:pt x="128" y="259"/>
                </a:cubicBezTo>
                <a:cubicBezTo>
                  <a:pt x="129" y="260"/>
                  <a:pt x="129" y="260"/>
                  <a:pt x="130" y="260"/>
                </a:cubicBezTo>
                <a:close/>
                <a:moveTo>
                  <a:pt x="342" y="45"/>
                </a:moveTo>
                <a:cubicBezTo>
                  <a:pt x="342" y="46"/>
                  <a:pt x="343" y="46"/>
                  <a:pt x="344" y="46"/>
                </a:cubicBezTo>
                <a:cubicBezTo>
                  <a:pt x="345" y="46"/>
                  <a:pt x="346" y="46"/>
                  <a:pt x="346" y="45"/>
                </a:cubicBezTo>
                <a:cubicBezTo>
                  <a:pt x="352" y="40"/>
                  <a:pt x="352" y="40"/>
                  <a:pt x="352" y="40"/>
                </a:cubicBezTo>
                <a:cubicBezTo>
                  <a:pt x="352" y="40"/>
                  <a:pt x="352" y="40"/>
                  <a:pt x="352" y="40"/>
                </a:cubicBezTo>
                <a:cubicBezTo>
                  <a:pt x="358" y="33"/>
                  <a:pt x="358" y="33"/>
                  <a:pt x="358" y="33"/>
                </a:cubicBezTo>
                <a:cubicBezTo>
                  <a:pt x="360" y="32"/>
                  <a:pt x="360" y="30"/>
                  <a:pt x="358" y="29"/>
                </a:cubicBezTo>
                <a:cubicBezTo>
                  <a:pt x="357" y="28"/>
                  <a:pt x="355" y="28"/>
                  <a:pt x="354" y="29"/>
                </a:cubicBezTo>
                <a:cubicBezTo>
                  <a:pt x="352" y="30"/>
                  <a:pt x="352" y="30"/>
                  <a:pt x="352" y="30"/>
                </a:cubicBezTo>
                <a:cubicBezTo>
                  <a:pt x="352" y="30"/>
                  <a:pt x="352" y="30"/>
                  <a:pt x="352" y="31"/>
                </a:cubicBezTo>
                <a:cubicBezTo>
                  <a:pt x="342" y="41"/>
                  <a:pt x="342" y="41"/>
                  <a:pt x="342" y="41"/>
                </a:cubicBezTo>
                <a:cubicBezTo>
                  <a:pt x="341" y="42"/>
                  <a:pt x="341" y="44"/>
                  <a:pt x="342" y="45"/>
                </a:cubicBezTo>
                <a:close/>
                <a:moveTo>
                  <a:pt x="324" y="82"/>
                </a:moveTo>
                <a:cubicBezTo>
                  <a:pt x="333" y="73"/>
                  <a:pt x="333" y="73"/>
                  <a:pt x="333" y="73"/>
                </a:cubicBezTo>
                <a:cubicBezTo>
                  <a:pt x="333" y="73"/>
                  <a:pt x="333" y="72"/>
                  <a:pt x="333" y="72"/>
                </a:cubicBezTo>
                <a:cubicBezTo>
                  <a:pt x="334" y="72"/>
                  <a:pt x="334" y="72"/>
                  <a:pt x="334" y="71"/>
                </a:cubicBezTo>
                <a:cubicBezTo>
                  <a:pt x="349" y="57"/>
                  <a:pt x="349" y="57"/>
                  <a:pt x="349" y="57"/>
                </a:cubicBezTo>
                <a:cubicBezTo>
                  <a:pt x="350" y="56"/>
                  <a:pt x="350" y="54"/>
                  <a:pt x="349" y="53"/>
                </a:cubicBezTo>
                <a:cubicBezTo>
                  <a:pt x="347" y="51"/>
                  <a:pt x="345" y="51"/>
                  <a:pt x="344" y="53"/>
                </a:cubicBezTo>
                <a:cubicBezTo>
                  <a:pt x="330" y="67"/>
                  <a:pt x="330" y="67"/>
                  <a:pt x="330" y="67"/>
                </a:cubicBezTo>
                <a:cubicBezTo>
                  <a:pt x="329" y="67"/>
                  <a:pt x="329" y="68"/>
                  <a:pt x="329" y="68"/>
                </a:cubicBezTo>
                <a:cubicBezTo>
                  <a:pt x="329" y="68"/>
                  <a:pt x="329" y="68"/>
                  <a:pt x="328" y="68"/>
                </a:cubicBezTo>
                <a:cubicBezTo>
                  <a:pt x="320" y="77"/>
                  <a:pt x="320" y="77"/>
                  <a:pt x="320" y="77"/>
                </a:cubicBezTo>
                <a:cubicBezTo>
                  <a:pt x="319" y="78"/>
                  <a:pt x="318" y="79"/>
                  <a:pt x="319" y="81"/>
                </a:cubicBezTo>
                <a:cubicBezTo>
                  <a:pt x="318" y="80"/>
                  <a:pt x="316" y="80"/>
                  <a:pt x="316" y="81"/>
                </a:cubicBezTo>
                <a:cubicBezTo>
                  <a:pt x="130" y="267"/>
                  <a:pt x="130" y="267"/>
                  <a:pt x="130" y="267"/>
                </a:cubicBezTo>
                <a:cubicBezTo>
                  <a:pt x="128" y="268"/>
                  <a:pt x="128" y="270"/>
                  <a:pt x="130" y="272"/>
                </a:cubicBezTo>
                <a:cubicBezTo>
                  <a:pt x="130" y="272"/>
                  <a:pt x="131" y="273"/>
                  <a:pt x="132" y="273"/>
                </a:cubicBezTo>
                <a:cubicBezTo>
                  <a:pt x="133" y="273"/>
                  <a:pt x="133" y="272"/>
                  <a:pt x="134" y="272"/>
                </a:cubicBezTo>
                <a:cubicBezTo>
                  <a:pt x="320" y="86"/>
                  <a:pt x="320" y="86"/>
                  <a:pt x="320" y="86"/>
                </a:cubicBezTo>
                <a:cubicBezTo>
                  <a:pt x="321" y="85"/>
                  <a:pt x="321" y="83"/>
                  <a:pt x="321" y="82"/>
                </a:cubicBezTo>
                <a:cubicBezTo>
                  <a:pt x="321" y="82"/>
                  <a:pt x="321" y="83"/>
                  <a:pt x="322" y="83"/>
                </a:cubicBezTo>
                <a:cubicBezTo>
                  <a:pt x="323" y="83"/>
                  <a:pt x="323" y="82"/>
                  <a:pt x="324" y="82"/>
                </a:cubicBezTo>
                <a:close/>
                <a:moveTo>
                  <a:pt x="352" y="49"/>
                </a:moveTo>
                <a:cubicBezTo>
                  <a:pt x="353" y="50"/>
                  <a:pt x="354" y="50"/>
                  <a:pt x="354" y="50"/>
                </a:cubicBezTo>
                <a:cubicBezTo>
                  <a:pt x="355" y="50"/>
                  <a:pt x="356" y="50"/>
                  <a:pt x="357" y="49"/>
                </a:cubicBezTo>
                <a:cubicBezTo>
                  <a:pt x="367" y="39"/>
                  <a:pt x="367" y="39"/>
                  <a:pt x="367" y="39"/>
                </a:cubicBezTo>
                <a:cubicBezTo>
                  <a:pt x="368" y="38"/>
                  <a:pt x="368" y="36"/>
                  <a:pt x="367" y="35"/>
                </a:cubicBezTo>
                <a:cubicBezTo>
                  <a:pt x="365" y="33"/>
                  <a:pt x="363" y="33"/>
                  <a:pt x="362" y="35"/>
                </a:cubicBezTo>
                <a:cubicBezTo>
                  <a:pt x="352" y="45"/>
                  <a:pt x="352" y="45"/>
                  <a:pt x="352" y="45"/>
                </a:cubicBezTo>
                <a:cubicBezTo>
                  <a:pt x="351" y="46"/>
                  <a:pt x="351" y="48"/>
                  <a:pt x="352" y="49"/>
                </a:cubicBezTo>
                <a:close/>
                <a:moveTo>
                  <a:pt x="333" y="87"/>
                </a:moveTo>
                <a:cubicBezTo>
                  <a:pt x="334" y="86"/>
                  <a:pt x="334" y="84"/>
                  <a:pt x="333" y="82"/>
                </a:cubicBezTo>
                <a:cubicBezTo>
                  <a:pt x="332" y="81"/>
                  <a:pt x="330" y="81"/>
                  <a:pt x="328" y="82"/>
                </a:cubicBezTo>
                <a:cubicBezTo>
                  <a:pt x="129" y="282"/>
                  <a:pt x="129" y="282"/>
                  <a:pt x="129" y="282"/>
                </a:cubicBezTo>
                <a:cubicBezTo>
                  <a:pt x="127" y="283"/>
                  <a:pt x="127" y="285"/>
                  <a:pt x="129" y="287"/>
                </a:cubicBezTo>
                <a:cubicBezTo>
                  <a:pt x="129" y="287"/>
                  <a:pt x="130" y="287"/>
                  <a:pt x="131" y="287"/>
                </a:cubicBezTo>
                <a:cubicBezTo>
                  <a:pt x="132" y="287"/>
                  <a:pt x="132" y="287"/>
                  <a:pt x="133" y="287"/>
                </a:cubicBezTo>
                <a:lnTo>
                  <a:pt x="333" y="87"/>
                </a:lnTo>
                <a:close/>
                <a:moveTo>
                  <a:pt x="335" y="83"/>
                </a:moveTo>
                <a:cubicBezTo>
                  <a:pt x="336" y="83"/>
                  <a:pt x="337" y="83"/>
                  <a:pt x="337" y="82"/>
                </a:cubicBezTo>
                <a:cubicBezTo>
                  <a:pt x="341" y="78"/>
                  <a:pt x="341" y="78"/>
                  <a:pt x="341" y="78"/>
                </a:cubicBezTo>
                <a:cubicBezTo>
                  <a:pt x="344" y="76"/>
                  <a:pt x="344" y="76"/>
                  <a:pt x="344" y="76"/>
                </a:cubicBezTo>
                <a:cubicBezTo>
                  <a:pt x="361" y="58"/>
                  <a:pt x="361" y="58"/>
                  <a:pt x="361" y="58"/>
                </a:cubicBezTo>
                <a:cubicBezTo>
                  <a:pt x="362" y="57"/>
                  <a:pt x="362" y="55"/>
                  <a:pt x="361" y="54"/>
                </a:cubicBezTo>
                <a:cubicBezTo>
                  <a:pt x="360" y="53"/>
                  <a:pt x="358" y="53"/>
                  <a:pt x="357" y="54"/>
                </a:cubicBezTo>
                <a:cubicBezTo>
                  <a:pt x="339" y="71"/>
                  <a:pt x="339" y="71"/>
                  <a:pt x="339" y="71"/>
                </a:cubicBezTo>
                <a:cubicBezTo>
                  <a:pt x="337" y="74"/>
                  <a:pt x="337" y="74"/>
                  <a:pt x="337" y="74"/>
                </a:cubicBezTo>
                <a:cubicBezTo>
                  <a:pt x="333" y="78"/>
                  <a:pt x="333" y="78"/>
                  <a:pt x="333" y="78"/>
                </a:cubicBezTo>
                <a:cubicBezTo>
                  <a:pt x="332" y="79"/>
                  <a:pt x="332" y="81"/>
                  <a:pt x="333" y="82"/>
                </a:cubicBezTo>
                <a:cubicBezTo>
                  <a:pt x="333" y="83"/>
                  <a:pt x="334" y="83"/>
                  <a:pt x="335" y="83"/>
                </a:cubicBezTo>
                <a:close/>
                <a:moveTo>
                  <a:pt x="372" y="46"/>
                </a:moveTo>
                <a:cubicBezTo>
                  <a:pt x="373" y="46"/>
                  <a:pt x="374" y="46"/>
                  <a:pt x="374" y="45"/>
                </a:cubicBezTo>
                <a:cubicBezTo>
                  <a:pt x="386" y="34"/>
                  <a:pt x="386" y="34"/>
                  <a:pt x="386" y="34"/>
                </a:cubicBezTo>
                <a:cubicBezTo>
                  <a:pt x="386" y="34"/>
                  <a:pt x="386" y="34"/>
                  <a:pt x="386" y="34"/>
                </a:cubicBezTo>
                <a:cubicBezTo>
                  <a:pt x="388" y="32"/>
                  <a:pt x="388" y="32"/>
                  <a:pt x="388" y="32"/>
                </a:cubicBezTo>
                <a:cubicBezTo>
                  <a:pt x="391" y="29"/>
                  <a:pt x="391" y="29"/>
                  <a:pt x="391" y="29"/>
                </a:cubicBezTo>
                <a:cubicBezTo>
                  <a:pt x="394" y="26"/>
                  <a:pt x="394" y="26"/>
                  <a:pt x="394" y="26"/>
                </a:cubicBezTo>
                <a:cubicBezTo>
                  <a:pt x="395" y="24"/>
                  <a:pt x="395" y="22"/>
                  <a:pt x="394" y="21"/>
                </a:cubicBezTo>
                <a:cubicBezTo>
                  <a:pt x="394" y="21"/>
                  <a:pt x="393" y="21"/>
                  <a:pt x="393" y="20"/>
                </a:cubicBezTo>
                <a:cubicBezTo>
                  <a:pt x="392" y="20"/>
                  <a:pt x="391" y="20"/>
                  <a:pt x="391" y="21"/>
                </a:cubicBezTo>
                <a:cubicBezTo>
                  <a:pt x="390" y="21"/>
                  <a:pt x="390" y="21"/>
                  <a:pt x="390" y="21"/>
                </a:cubicBezTo>
                <a:cubicBezTo>
                  <a:pt x="387" y="24"/>
                  <a:pt x="387" y="24"/>
                  <a:pt x="387" y="24"/>
                </a:cubicBezTo>
                <a:cubicBezTo>
                  <a:pt x="387" y="24"/>
                  <a:pt x="387" y="24"/>
                  <a:pt x="387" y="24"/>
                </a:cubicBezTo>
                <a:cubicBezTo>
                  <a:pt x="385" y="26"/>
                  <a:pt x="385" y="26"/>
                  <a:pt x="385" y="26"/>
                </a:cubicBezTo>
                <a:cubicBezTo>
                  <a:pt x="385" y="26"/>
                  <a:pt x="385" y="26"/>
                  <a:pt x="385" y="26"/>
                </a:cubicBezTo>
                <a:cubicBezTo>
                  <a:pt x="382" y="29"/>
                  <a:pt x="382" y="29"/>
                  <a:pt x="382" y="29"/>
                </a:cubicBezTo>
                <a:cubicBezTo>
                  <a:pt x="379" y="32"/>
                  <a:pt x="379" y="32"/>
                  <a:pt x="379" y="32"/>
                </a:cubicBezTo>
                <a:cubicBezTo>
                  <a:pt x="376" y="36"/>
                  <a:pt x="376" y="36"/>
                  <a:pt x="376" y="36"/>
                </a:cubicBezTo>
                <a:cubicBezTo>
                  <a:pt x="376" y="36"/>
                  <a:pt x="376" y="36"/>
                  <a:pt x="376" y="36"/>
                </a:cubicBezTo>
                <a:cubicBezTo>
                  <a:pt x="370" y="41"/>
                  <a:pt x="370" y="41"/>
                  <a:pt x="370" y="41"/>
                </a:cubicBezTo>
                <a:cubicBezTo>
                  <a:pt x="369" y="42"/>
                  <a:pt x="369" y="44"/>
                  <a:pt x="370" y="45"/>
                </a:cubicBezTo>
                <a:cubicBezTo>
                  <a:pt x="371" y="46"/>
                  <a:pt x="371" y="46"/>
                  <a:pt x="372" y="46"/>
                </a:cubicBezTo>
                <a:close/>
                <a:moveTo>
                  <a:pt x="390" y="44"/>
                </a:moveTo>
                <a:cubicBezTo>
                  <a:pt x="393" y="40"/>
                  <a:pt x="393" y="40"/>
                  <a:pt x="393" y="40"/>
                </a:cubicBezTo>
                <a:cubicBezTo>
                  <a:pt x="394" y="39"/>
                  <a:pt x="394" y="37"/>
                  <a:pt x="393" y="36"/>
                </a:cubicBezTo>
                <a:cubicBezTo>
                  <a:pt x="392" y="35"/>
                  <a:pt x="390" y="35"/>
                  <a:pt x="389" y="36"/>
                </a:cubicBezTo>
                <a:cubicBezTo>
                  <a:pt x="385" y="40"/>
                  <a:pt x="385" y="40"/>
                  <a:pt x="385" y="40"/>
                </a:cubicBezTo>
                <a:cubicBezTo>
                  <a:pt x="384" y="41"/>
                  <a:pt x="384" y="43"/>
                  <a:pt x="385" y="44"/>
                </a:cubicBezTo>
                <a:cubicBezTo>
                  <a:pt x="386" y="45"/>
                  <a:pt x="387" y="45"/>
                  <a:pt x="387" y="45"/>
                </a:cubicBezTo>
                <a:cubicBezTo>
                  <a:pt x="388" y="45"/>
                  <a:pt x="389" y="45"/>
                  <a:pt x="390" y="44"/>
                </a:cubicBezTo>
                <a:close/>
                <a:moveTo>
                  <a:pt x="381" y="52"/>
                </a:moveTo>
                <a:cubicBezTo>
                  <a:pt x="383" y="51"/>
                  <a:pt x="383" y="49"/>
                  <a:pt x="381" y="48"/>
                </a:cubicBezTo>
                <a:cubicBezTo>
                  <a:pt x="380" y="46"/>
                  <a:pt x="378" y="46"/>
                  <a:pt x="377" y="48"/>
                </a:cubicBezTo>
                <a:cubicBezTo>
                  <a:pt x="370" y="54"/>
                  <a:pt x="370" y="54"/>
                  <a:pt x="370" y="54"/>
                </a:cubicBezTo>
                <a:cubicBezTo>
                  <a:pt x="351" y="73"/>
                  <a:pt x="351" y="73"/>
                  <a:pt x="351" y="73"/>
                </a:cubicBezTo>
                <a:cubicBezTo>
                  <a:pt x="351" y="73"/>
                  <a:pt x="351" y="73"/>
                  <a:pt x="351" y="73"/>
                </a:cubicBezTo>
                <a:cubicBezTo>
                  <a:pt x="348" y="77"/>
                  <a:pt x="348" y="77"/>
                  <a:pt x="348" y="77"/>
                </a:cubicBezTo>
                <a:cubicBezTo>
                  <a:pt x="132" y="292"/>
                  <a:pt x="132" y="292"/>
                  <a:pt x="132" y="292"/>
                </a:cubicBezTo>
                <a:cubicBezTo>
                  <a:pt x="131" y="294"/>
                  <a:pt x="131" y="295"/>
                  <a:pt x="132" y="297"/>
                </a:cubicBezTo>
                <a:cubicBezTo>
                  <a:pt x="133" y="297"/>
                  <a:pt x="134" y="298"/>
                  <a:pt x="135" y="298"/>
                </a:cubicBezTo>
                <a:cubicBezTo>
                  <a:pt x="135" y="298"/>
                  <a:pt x="136" y="297"/>
                  <a:pt x="137" y="297"/>
                </a:cubicBezTo>
                <a:cubicBezTo>
                  <a:pt x="353" y="81"/>
                  <a:pt x="353" y="81"/>
                  <a:pt x="353" y="81"/>
                </a:cubicBezTo>
                <a:lnTo>
                  <a:pt x="381" y="52"/>
                </a:lnTo>
                <a:close/>
                <a:moveTo>
                  <a:pt x="388" y="59"/>
                </a:moveTo>
                <a:cubicBezTo>
                  <a:pt x="391" y="56"/>
                  <a:pt x="391" y="56"/>
                  <a:pt x="391" y="56"/>
                </a:cubicBezTo>
                <a:cubicBezTo>
                  <a:pt x="392" y="55"/>
                  <a:pt x="392" y="53"/>
                  <a:pt x="391" y="52"/>
                </a:cubicBezTo>
                <a:cubicBezTo>
                  <a:pt x="390" y="51"/>
                  <a:pt x="388" y="51"/>
                  <a:pt x="387" y="52"/>
                </a:cubicBezTo>
                <a:cubicBezTo>
                  <a:pt x="384" y="55"/>
                  <a:pt x="384" y="55"/>
                  <a:pt x="384" y="55"/>
                </a:cubicBezTo>
                <a:cubicBezTo>
                  <a:pt x="383" y="56"/>
                  <a:pt x="383" y="58"/>
                  <a:pt x="384" y="59"/>
                </a:cubicBezTo>
                <a:cubicBezTo>
                  <a:pt x="385" y="60"/>
                  <a:pt x="385" y="60"/>
                  <a:pt x="386" y="60"/>
                </a:cubicBezTo>
                <a:cubicBezTo>
                  <a:pt x="387" y="60"/>
                  <a:pt x="388" y="60"/>
                  <a:pt x="388" y="59"/>
                </a:cubicBezTo>
                <a:close/>
                <a:moveTo>
                  <a:pt x="416" y="30"/>
                </a:moveTo>
                <a:cubicBezTo>
                  <a:pt x="417" y="30"/>
                  <a:pt x="417" y="30"/>
                  <a:pt x="418" y="30"/>
                </a:cubicBezTo>
                <a:cubicBezTo>
                  <a:pt x="424" y="24"/>
                  <a:pt x="424" y="24"/>
                  <a:pt x="424" y="24"/>
                </a:cubicBezTo>
                <a:cubicBezTo>
                  <a:pt x="425" y="23"/>
                  <a:pt x="425" y="21"/>
                  <a:pt x="424" y="20"/>
                </a:cubicBezTo>
                <a:cubicBezTo>
                  <a:pt x="422" y="18"/>
                  <a:pt x="420" y="18"/>
                  <a:pt x="419" y="20"/>
                </a:cubicBezTo>
                <a:cubicBezTo>
                  <a:pt x="414" y="25"/>
                  <a:pt x="414" y="25"/>
                  <a:pt x="414" y="25"/>
                </a:cubicBezTo>
                <a:cubicBezTo>
                  <a:pt x="412" y="26"/>
                  <a:pt x="412" y="28"/>
                  <a:pt x="414" y="30"/>
                </a:cubicBezTo>
                <a:cubicBezTo>
                  <a:pt x="414" y="30"/>
                  <a:pt x="415" y="30"/>
                  <a:pt x="416" y="30"/>
                </a:cubicBezTo>
                <a:close/>
                <a:moveTo>
                  <a:pt x="403" y="44"/>
                </a:moveTo>
                <a:cubicBezTo>
                  <a:pt x="403" y="44"/>
                  <a:pt x="404" y="43"/>
                  <a:pt x="405" y="43"/>
                </a:cubicBezTo>
                <a:cubicBezTo>
                  <a:pt x="407" y="41"/>
                  <a:pt x="407" y="41"/>
                  <a:pt x="407" y="41"/>
                </a:cubicBezTo>
                <a:cubicBezTo>
                  <a:pt x="408" y="40"/>
                  <a:pt x="408" y="38"/>
                  <a:pt x="407" y="36"/>
                </a:cubicBezTo>
                <a:cubicBezTo>
                  <a:pt x="406" y="35"/>
                  <a:pt x="404" y="35"/>
                  <a:pt x="402" y="36"/>
                </a:cubicBezTo>
                <a:cubicBezTo>
                  <a:pt x="400" y="38"/>
                  <a:pt x="400" y="38"/>
                  <a:pt x="400" y="38"/>
                </a:cubicBezTo>
                <a:cubicBezTo>
                  <a:pt x="399" y="40"/>
                  <a:pt x="399" y="42"/>
                  <a:pt x="400" y="43"/>
                </a:cubicBezTo>
                <a:cubicBezTo>
                  <a:pt x="401" y="43"/>
                  <a:pt x="402" y="44"/>
                  <a:pt x="403" y="44"/>
                </a:cubicBezTo>
                <a:close/>
                <a:moveTo>
                  <a:pt x="372" y="66"/>
                </a:moveTo>
                <a:cubicBezTo>
                  <a:pt x="369" y="69"/>
                  <a:pt x="369" y="69"/>
                  <a:pt x="369" y="69"/>
                </a:cubicBezTo>
                <a:cubicBezTo>
                  <a:pt x="365" y="74"/>
                  <a:pt x="365" y="74"/>
                  <a:pt x="365" y="74"/>
                </a:cubicBezTo>
                <a:cubicBezTo>
                  <a:pt x="364" y="75"/>
                  <a:pt x="364" y="77"/>
                  <a:pt x="365" y="78"/>
                </a:cubicBezTo>
                <a:cubicBezTo>
                  <a:pt x="366" y="79"/>
                  <a:pt x="366" y="79"/>
                  <a:pt x="367" y="79"/>
                </a:cubicBezTo>
                <a:cubicBezTo>
                  <a:pt x="368" y="79"/>
                  <a:pt x="369" y="79"/>
                  <a:pt x="369" y="78"/>
                </a:cubicBezTo>
                <a:cubicBezTo>
                  <a:pt x="374" y="74"/>
                  <a:pt x="374" y="74"/>
                  <a:pt x="374" y="74"/>
                </a:cubicBezTo>
                <a:cubicBezTo>
                  <a:pt x="377" y="71"/>
                  <a:pt x="377" y="71"/>
                  <a:pt x="377" y="71"/>
                </a:cubicBezTo>
                <a:cubicBezTo>
                  <a:pt x="378" y="70"/>
                  <a:pt x="378" y="68"/>
                  <a:pt x="377" y="66"/>
                </a:cubicBezTo>
                <a:cubicBezTo>
                  <a:pt x="375" y="65"/>
                  <a:pt x="374" y="65"/>
                  <a:pt x="372" y="66"/>
                </a:cubicBezTo>
                <a:close/>
                <a:moveTo>
                  <a:pt x="362" y="86"/>
                </a:moveTo>
                <a:cubicBezTo>
                  <a:pt x="363" y="84"/>
                  <a:pt x="363" y="82"/>
                  <a:pt x="362" y="81"/>
                </a:cubicBezTo>
                <a:cubicBezTo>
                  <a:pt x="361" y="80"/>
                  <a:pt x="359" y="80"/>
                  <a:pt x="358" y="81"/>
                </a:cubicBezTo>
                <a:cubicBezTo>
                  <a:pt x="142" y="297"/>
                  <a:pt x="142" y="297"/>
                  <a:pt x="142" y="297"/>
                </a:cubicBezTo>
                <a:cubicBezTo>
                  <a:pt x="141" y="298"/>
                  <a:pt x="141" y="300"/>
                  <a:pt x="142" y="301"/>
                </a:cubicBezTo>
                <a:cubicBezTo>
                  <a:pt x="143" y="302"/>
                  <a:pt x="143" y="302"/>
                  <a:pt x="144" y="302"/>
                </a:cubicBezTo>
                <a:cubicBezTo>
                  <a:pt x="145" y="302"/>
                  <a:pt x="146" y="302"/>
                  <a:pt x="146" y="301"/>
                </a:cubicBezTo>
                <a:lnTo>
                  <a:pt x="362" y="86"/>
                </a:lnTo>
                <a:close/>
                <a:moveTo>
                  <a:pt x="380" y="80"/>
                </a:moveTo>
                <a:cubicBezTo>
                  <a:pt x="381" y="80"/>
                  <a:pt x="381" y="80"/>
                  <a:pt x="382" y="79"/>
                </a:cubicBezTo>
                <a:cubicBezTo>
                  <a:pt x="384" y="77"/>
                  <a:pt x="384" y="77"/>
                  <a:pt x="384" y="77"/>
                </a:cubicBezTo>
                <a:cubicBezTo>
                  <a:pt x="386" y="76"/>
                  <a:pt x="386" y="74"/>
                  <a:pt x="384" y="73"/>
                </a:cubicBezTo>
                <a:cubicBezTo>
                  <a:pt x="383" y="72"/>
                  <a:pt x="381" y="72"/>
                  <a:pt x="380" y="73"/>
                </a:cubicBezTo>
                <a:cubicBezTo>
                  <a:pt x="378" y="75"/>
                  <a:pt x="378" y="75"/>
                  <a:pt x="378" y="75"/>
                </a:cubicBezTo>
                <a:cubicBezTo>
                  <a:pt x="376" y="76"/>
                  <a:pt x="376" y="78"/>
                  <a:pt x="378" y="79"/>
                </a:cubicBezTo>
                <a:cubicBezTo>
                  <a:pt x="378" y="80"/>
                  <a:pt x="379" y="80"/>
                  <a:pt x="380" y="80"/>
                </a:cubicBezTo>
                <a:close/>
                <a:moveTo>
                  <a:pt x="429" y="31"/>
                </a:moveTo>
                <a:cubicBezTo>
                  <a:pt x="430" y="31"/>
                  <a:pt x="430" y="31"/>
                  <a:pt x="431" y="30"/>
                </a:cubicBezTo>
                <a:cubicBezTo>
                  <a:pt x="433" y="29"/>
                  <a:pt x="433" y="29"/>
                  <a:pt x="433" y="29"/>
                </a:cubicBezTo>
                <a:cubicBezTo>
                  <a:pt x="434" y="27"/>
                  <a:pt x="434" y="25"/>
                  <a:pt x="433" y="24"/>
                </a:cubicBezTo>
                <a:cubicBezTo>
                  <a:pt x="432" y="23"/>
                  <a:pt x="430" y="23"/>
                  <a:pt x="429" y="24"/>
                </a:cubicBezTo>
                <a:cubicBezTo>
                  <a:pt x="427" y="26"/>
                  <a:pt x="427" y="26"/>
                  <a:pt x="427" y="26"/>
                </a:cubicBezTo>
                <a:cubicBezTo>
                  <a:pt x="426" y="27"/>
                  <a:pt x="426" y="29"/>
                  <a:pt x="427" y="30"/>
                </a:cubicBezTo>
                <a:cubicBezTo>
                  <a:pt x="427" y="31"/>
                  <a:pt x="428" y="31"/>
                  <a:pt x="429" y="31"/>
                </a:cubicBezTo>
                <a:close/>
                <a:moveTo>
                  <a:pt x="414" y="47"/>
                </a:moveTo>
                <a:cubicBezTo>
                  <a:pt x="414" y="47"/>
                  <a:pt x="415" y="46"/>
                  <a:pt x="416" y="46"/>
                </a:cubicBezTo>
                <a:cubicBezTo>
                  <a:pt x="423" y="38"/>
                  <a:pt x="423" y="38"/>
                  <a:pt x="423" y="38"/>
                </a:cubicBezTo>
                <a:cubicBezTo>
                  <a:pt x="424" y="37"/>
                  <a:pt x="424" y="35"/>
                  <a:pt x="423" y="34"/>
                </a:cubicBezTo>
                <a:cubicBezTo>
                  <a:pt x="422" y="33"/>
                  <a:pt x="420" y="33"/>
                  <a:pt x="419" y="34"/>
                </a:cubicBezTo>
                <a:cubicBezTo>
                  <a:pt x="411" y="41"/>
                  <a:pt x="411" y="41"/>
                  <a:pt x="411" y="41"/>
                </a:cubicBezTo>
                <a:cubicBezTo>
                  <a:pt x="410" y="43"/>
                  <a:pt x="410" y="45"/>
                  <a:pt x="411" y="46"/>
                </a:cubicBezTo>
                <a:cubicBezTo>
                  <a:pt x="412" y="46"/>
                  <a:pt x="413" y="47"/>
                  <a:pt x="414" y="47"/>
                </a:cubicBezTo>
                <a:close/>
                <a:moveTo>
                  <a:pt x="405" y="48"/>
                </a:moveTo>
                <a:cubicBezTo>
                  <a:pt x="392" y="61"/>
                  <a:pt x="392" y="61"/>
                  <a:pt x="392" y="61"/>
                </a:cubicBezTo>
                <a:cubicBezTo>
                  <a:pt x="391" y="62"/>
                  <a:pt x="391" y="64"/>
                  <a:pt x="392" y="65"/>
                </a:cubicBezTo>
                <a:cubicBezTo>
                  <a:pt x="392" y="66"/>
                  <a:pt x="393" y="66"/>
                  <a:pt x="394" y="66"/>
                </a:cubicBezTo>
                <a:cubicBezTo>
                  <a:pt x="395" y="66"/>
                  <a:pt x="396" y="66"/>
                  <a:pt x="396" y="65"/>
                </a:cubicBezTo>
                <a:cubicBezTo>
                  <a:pt x="409" y="52"/>
                  <a:pt x="409" y="52"/>
                  <a:pt x="409" y="52"/>
                </a:cubicBezTo>
                <a:cubicBezTo>
                  <a:pt x="410" y="51"/>
                  <a:pt x="410" y="49"/>
                  <a:pt x="409" y="48"/>
                </a:cubicBezTo>
                <a:cubicBezTo>
                  <a:pt x="408" y="47"/>
                  <a:pt x="406" y="47"/>
                  <a:pt x="405" y="48"/>
                </a:cubicBezTo>
                <a:close/>
                <a:moveTo>
                  <a:pt x="151" y="311"/>
                </a:moveTo>
                <a:cubicBezTo>
                  <a:pt x="375" y="86"/>
                  <a:pt x="375" y="86"/>
                  <a:pt x="375" y="86"/>
                </a:cubicBezTo>
                <a:cubicBezTo>
                  <a:pt x="377" y="85"/>
                  <a:pt x="377" y="83"/>
                  <a:pt x="375" y="82"/>
                </a:cubicBezTo>
                <a:cubicBezTo>
                  <a:pt x="374" y="80"/>
                  <a:pt x="372" y="80"/>
                  <a:pt x="371" y="82"/>
                </a:cubicBezTo>
                <a:cubicBezTo>
                  <a:pt x="146" y="307"/>
                  <a:pt x="146" y="307"/>
                  <a:pt x="146" y="307"/>
                </a:cubicBezTo>
                <a:cubicBezTo>
                  <a:pt x="145" y="308"/>
                  <a:pt x="145" y="310"/>
                  <a:pt x="146" y="311"/>
                </a:cubicBezTo>
                <a:cubicBezTo>
                  <a:pt x="147" y="311"/>
                  <a:pt x="148" y="312"/>
                  <a:pt x="148" y="312"/>
                </a:cubicBezTo>
                <a:cubicBezTo>
                  <a:pt x="149" y="312"/>
                  <a:pt x="150" y="311"/>
                  <a:pt x="151" y="311"/>
                </a:cubicBezTo>
                <a:close/>
                <a:moveTo>
                  <a:pt x="432" y="39"/>
                </a:moveTo>
                <a:cubicBezTo>
                  <a:pt x="433" y="39"/>
                  <a:pt x="434" y="40"/>
                  <a:pt x="434" y="40"/>
                </a:cubicBezTo>
                <a:cubicBezTo>
                  <a:pt x="435" y="40"/>
                  <a:pt x="436" y="39"/>
                  <a:pt x="437" y="39"/>
                </a:cubicBezTo>
                <a:cubicBezTo>
                  <a:pt x="445" y="31"/>
                  <a:pt x="445" y="31"/>
                  <a:pt x="445" y="31"/>
                </a:cubicBezTo>
                <a:cubicBezTo>
                  <a:pt x="448" y="27"/>
                  <a:pt x="448" y="27"/>
                  <a:pt x="448" y="27"/>
                </a:cubicBezTo>
                <a:cubicBezTo>
                  <a:pt x="449" y="26"/>
                  <a:pt x="449" y="24"/>
                  <a:pt x="448" y="23"/>
                </a:cubicBezTo>
                <a:cubicBezTo>
                  <a:pt x="447" y="22"/>
                  <a:pt x="445" y="22"/>
                  <a:pt x="444" y="23"/>
                </a:cubicBezTo>
                <a:cubicBezTo>
                  <a:pt x="440" y="26"/>
                  <a:pt x="440" y="26"/>
                  <a:pt x="440" y="26"/>
                </a:cubicBezTo>
                <a:cubicBezTo>
                  <a:pt x="439" y="28"/>
                  <a:pt x="439" y="28"/>
                  <a:pt x="439" y="28"/>
                </a:cubicBezTo>
                <a:cubicBezTo>
                  <a:pt x="438" y="29"/>
                  <a:pt x="438" y="29"/>
                  <a:pt x="438" y="29"/>
                </a:cubicBezTo>
                <a:cubicBezTo>
                  <a:pt x="432" y="35"/>
                  <a:pt x="432" y="35"/>
                  <a:pt x="432" y="35"/>
                </a:cubicBezTo>
                <a:cubicBezTo>
                  <a:pt x="431" y="36"/>
                  <a:pt x="431" y="38"/>
                  <a:pt x="432" y="39"/>
                </a:cubicBezTo>
                <a:close/>
                <a:moveTo>
                  <a:pt x="428" y="39"/>
                </a:moveTo>
                <a:cubicBezTo>
                  <a:pt x="423" y="43"/>
                  <a:pt x="423" y="43"/>
                  <a:pt x="423" y="43"/>
                </a:cubicBezTo>
                <a:cubicBezTo>
                  <a:pt x="422" y="44"/>
                  <a:pt x="422" y="46"/>
                  <a:pt x="423" y="48"/>
                </a:cubicBezTo>
                <a:cubicBezTo>
                  <a:pt x="424" y="48"/>
                  <a:pt x="425" y="49"/>
                  <a:pt x="426" y="49"/>
                </a:cubicBezTo>
                <a:cubicBezTo>
                  <a:pt x="426" y="49"/>
                  <a:pt x="427" y="48"/>
                  <a:pt x="428" y="48"/>
                </a:cubicBezTo>
                <a:cubicBezTo>
                  <a:pt x="432" y="43"/>
                  <a:pt x="432" y="43"/>
                  <a:pt x="432" y="43"/>
                </a:cubicBezTo>
                <a:cubicBezTo>
                  <a:pt x="433" y="42"/>
                  <a:pt x="433" y="40"/>
                  <a:pt x="432" y="39"/>
                </a:cubicBezTo>
                <a:cubicBezTo>
                  <a:pt x="431" y="38"/>
                  <a:pt x="429" y="38"/>
                  <a:pt x="428" y="39"/>
                </a:cubicBezTo>
                <a:close/>
                <a:moveTo>
                  <a:pt x="153" y="323"/>
                </a:moveTo>
                <a:cubicBezTo>
                  <a:pt x="388" y="88"/>
                  <a:pt x="388" y="88"/>
                  <a:pt x="388" y="88"/>
                </a:cubicBezTo>
                <a:cubicBezTo>
                  <a:pt x="389" y="87"/>
                  <a:pt x="389" y="85"/>
                  <a:pt x="388" y="83"/>
                </a:cubicBezTo>
                <a:cubicBezTo>
                  <a:pt x="386" y="82"/>
                  <a:pt x="384" y="82"/>
                  <a:pt x="383" y="83"/>
                </a:cubicBezTo>
                <a:cubicBezTo>
                  <a:pt x="148" y="318"/>
                  <a:pt x="148" y="318"/>
                  <a:pt x="148" y="318"/>
                </a:cubicBezTo>
                <a:cubicBezTo>
                  <a:pt x="147" y="319"/>
                  <a:pt x="147" y="321"/>
                  <a:pt x="148" y="323"/>
                </a:cubicBezTo>
                <a:cubicBezTo>
                  <a:pt x="149" y="323"/>
                  <a:pt x="150" y="323"/>
                  <a:pt x="151" y="323"/>
                </a:cubicBezTo>
                <a:cubicBezTo>
                  <a:pt x="151" y="323"/>
                  <a:pt x="152" y="323"/>
                  <a:pt x="153" y="323"/>
                </a:cubicBezTo>
                <a:close/>
                <a:moveTo>
                  <a:pt x="419" y="48"/>
                </a:moveTo>
                <a:cubicBezTo>
                  <a:pt x="411" y="56"/>
                  <a:pt x="411" y="56"/>
                  <a:pt x="411" y="56"/>
                </a:cubicBezTo>
                <a:cubicBezTo>
                  <a:pt x="397" y="69"/>
                  <a:pt x="397" y="69"/>
                  <a:pt x="397" y="69"/>
                </a:cubicBezTo>
                <a:cubicBezTo>
                  <a:pt x="396" y="71"/>
                  <a:pt x="396" y="73"/>
                  <a:pt x="397" y="74"/>
                </a:cubicBezTo>
                <a:cubicBezTo>
                  <a:pt x="398" y="74"/>
                  <a:pt x="399" y="75"/>
                  <a:pt x="399" y="75"/>
                </a:cubicBezTo>
                <a:cubicBezTo>
                  <a:pt x="400" y="75"/>
                  <a:pt x="401" y="74"/>
                  <a:pt x="402" y="74"/>
                </a:cubicBezTo>
                <a:cubicBezTo>
                  <a:pt x="415" y="60"/>
                  <a:pt x="415" y="60"/>
                  <a:pt x="415" y="60"/>
                </a:cubicBezTo>
                <a:cubicBezTo>
                  <a:pt x="423" y="52"/>
                  <a:pt x="423" y="52"/>
                  <a:pt x="423" y="52"/>
                </a:cubicBezTo>
                <a:cubicBezTo>
                  <a:pt x="424" y="51"/>
                  <a:pt x="424" y="49"/>
                  <a:pt x="423" y="48"/>
                </a:cubicBezTo>
                <a:cubicBezTo>
                  <a:pt x="422" y="47"/>
                  <a:pt x="420" y="47"/>
                  <a:pt x="419" y="48"/>
                </a:cubicBezTo>
                <a:close/>
                <a:moveTo>
                  <a:pt x="452" y="23"/>
                </a:moveTo>
                <a:cubicBezTo>
                  <a:pt x="452" y="23"/>
                  <a:pt x="453" y="22"/>
                  <a:pt x="454" y="22"/>
                </a:cubicBezTo>
                <a:cubicBezTo>
                  <a:pt x="456" y="20"/>
                  <a:pt x="456" y="20"/>
                  <a:pt x="456" y="20"/>
                </a:cubicBezTo>
                <a:cubicBezTo>
                  <a:pt x="457" y="18"/>
                  <a:pt x="457" y="16"/>
                  <a:pt x="456" y="15"/>
                </a:cubicBezTo>
                <a:cubicBezTo>
                  <a:pt x="455" y="14"/>
                  <a:pt x="453" y="14"/>
                  <a:pt x="451" y="15"/>
                </a:cubicBezTo>
                <a:cubicBezTo>
                  <a:pt x="449" y="17"/>
                  <a:pt x="449" y="17"/>
                  <a:pt x="449" y="17"/>
                </a:cubicBezTo>
                <a:cubicBezTo>
                  <a:pt x="448" y="19"/>
                  <a:pt x="448" y="21"/>
                  <a:pt x="449" y="22"/>
                </a:cubicBezTo>
                <a:cubicBezTo>
                  <a:pt x="450" y="22"/>
                  <a:pt x="451" y="23"/>
                  <a:pt x="452" y="23"/>
                </a:cubicBezTo>
                <a:close/>
                <a:moveTo>
                  <a:pt x="157" y="324"/>
                </a:moveTo>
                <a:cubicBezTo>
                  <a:pt x="152" y="328"/>
                  <a:pt x="152" y="328"/>
                  <a:pt x="152" y="328"/>
                </a:cubicBezTo>
                <a:cubicBezTo>
                  <a:pt x="151" y="330"/>
                  <a:pt x="151" y="331"/>
                  <a:pt x="152" y="333"/>
                </a:cubicBezTo>
                <a:cubicBezTo>
                  <a:pt x="153" y="333"/>
                  <a:pt x="154" y="334"/>
                  <a:pt x="155" y="334"/>
                </a:cubicBezTo>
                <a:cubicBezTo>
                  <a:pt x="155" y="334"/>
                  <a:pt x="156" y="333"/>
                  <a:pt x="157" y="333"/>
                </a:cubicBezTo>
                <a:cubicBezTo>
                  <a:pt x="161" y="328"/>
                  <a:pt x="161" y="328"/>
                  <a:pt x="161" y="328"/>
                </a:cubicBezTo>
                <a:cubicBezTo>
                  <a:pt x="162" y="327"/>
                  <a:pt x="162" y="325"/>
                  <a:pt x="161" y="324"/>
                </a:cubicBezTo>
                <a:cubicBezTo>
                  <a:pt x="160" y="323"/>
                  <a:pt x="158" y="323"/>
                  <a:pt x="157" y="324"/>
                </a:cubicBezTo>
                <a:close/>
                <a:moveTo>
                  <a:pt x="419" y="66"/>
                </a:moveTo>
                <a:cubicBezTo>
                  <a:pt x="418" y="65"/>
                  <a:pt x="416" y="65"/>
                  <a:pt x="415" y="66"/>
                </a:cubicBezTo>
                <a:cubicBezTo>
                  <a:pt x="413" y="68"/>
                  <a:pt x="413" y="68"/>
                  <a:pt x="413" y="68"/>
                </a:cubicBezTo>
                <a:cubicBezTo>
                  <a:pt x="166" y="315"/>
                  <a:pt x="166" y="315"/>
                  <a:pt x="166" y="315"/>
                </a:cubicBezTo>
                <a:cubicBezTo>
                  <a:pt x="164" y="316"/>
                  <a:pt x="164" y="318"/>
                  <a:pt x="166" y="320"/>
                </a:cubicBezTo>
                <a:cubicBezTo>
                  <a:pt x="166" y="320"/>
                  <a:pt x="167" y="320"/>
                  <a:pt x="168" y="320"/>
                </a:cubicBezTo>
                <a:cubicBezTo>
                  <a:pt x="169" y="320"/>
                  <a:pt x="169" y="320"/>
                  <a:pt x="170" y="320"/>
                </a:cubicBezTo>
                <a:cubicBezTo>
                  <a:pt x="419" y="70"/>
                  <a:pt x="419" y="70"/>
                  <a:pt x="419" y="70"/>
                </a:cubicBezTo>
                <a:cubicBezTo>
                  <a:pt x="421" y="69"/>
                  <a:pt x="421" y="67"/>
                  <a:pt x="419" y="66"/>
                </a:cubicBezTo>
                <a:close/>
                <a:moveTo>
                  <a:pt x="434" y="46"/>
                </a:moveTo>
                <a:cubicBezTo>
                  <a:pt x="427" y="53"/>
                  <a:pt x="427" y="53"/>
                  <a:pt x="427" y="53"/>
                </a:cubicBezTo>
                <a:cubicBezTo>
                  <a:pt x="426" y="55"/>
                  <a:pt x="426" y="57"/>
                  <a:pt x="427" y="58"/>
                </a:cubicBezTo>
                <a:cubicBezTo>
                  <a:pt x="428" y="58"/>
                  <a:pt x="429" y="59"/>
                  <a:pt x="429" y="59"/>
                </a:cubicBezTo>
                <a:cubicBezTo>
                  <a:pt x="430" y="59"/>
                  <a:pt x="431" y="58"/>
                  <a:pt x="432" y="58"/>
                </a:cubicBezTo>
                <a:cubicBezTo>
                  <a:pt x="439" y="51"/>
                  <a:pt x="439" y="51"/>
                  <a:pt x="439" y="51"/>
                </a:cubicBezTo>
                <a:cubicBezTo>
                  <a:pt x="440" y="50"/>
                  <a:pt x="440" y="48"/>
                  <a:pt x="439" y="47"/>
                </a:cubicBezTo>
                <a:cubicBezTo>
                  <a:pt x="440" y="47"/>
                  <a:pt x="440" y="48"/>
                  <a:pt x="441" y="48"/>
                </a:cubicBezTo>
                <a:cubicBezTo>
                  <a:pt x="441" y="48"/>
                  <a:pt x="442" y="47"/>
                  <a:pt x="443" y="47"/>
                </a:cubicBezTo>
                <a:cubicBezTo>
                  <a:pt x="453" y="37"/>
                  <a:pt x="453" y="37"/>
                  <a:pt x="453" y="37"/>
                </a:cubicBezTo>
                <a:cubicBezTo>
                  <a:pt x="454" y="36"/>
                  <a:pt x="454" y="34"/>
                  <a:pt x="453" y="32"/>
                </a:cubicBezTo>
                <a:cubicBezTo>
                  <a:pt x="451" y="31"/>
                  <a:pt x="449" y="31"/>
                  <a:pt x="448" y="32"/>
                </a:cubicBezTo>
                <a:cubicBezTo>
                  <a:pt x="438" y="42"/>
                  <a:pt x="438" y="42"/>
                  <a:pt x="438" y="42"/>
                </a:cubicBezTo>
                <a:cubicBezTo>
                  <a:pt x="437" y="43"/>
                  <a:pt x="437" y="45"/>
                  <a:pt x="438" y="46"/>
                </a:cubicBezTo>
                <a:cubicBezTo>
                  <a:pt x="437" y="45"/>
                  <a:pt x="435" y="45"/>
                  <a:pt x="434" y="46"/>
                </a:cubicBezTo>
                <a:close/>
                <a:moveTo>
                  <a:pt x="455" y="30"/>
                </a:moveTo>
                <a:cubicBezTo>
                  <a:pt x="456" y="30"/>
                  <a:pt x="457" y="31"/>
                  <a:pt x="458" y="31"/>
                </a:cubicBezTo>
                <a:cubicBezTo>
                  <a:pt x="458" y="31"/>
                  <a:pt x="459" y="30"/>
                  <a:pt x="460" y="30"/>
                </a:cubicBezTo>
                <a:cubicBezTo>
                  <a:pt x="465" y="24"/>
                  <a:pt x="465" y="24"/>
                  <a:pt x="465" y="24"/>
                </a:cubicBezTo>
                <a:cubicBezTo>
                  <a:pt x="475" y="15"/>
                  <a:pt x="475" y="15"/>
                  <a:pt x="475" y="15"/>
                </a:cubicBezTo>
                <a:cubicBezTo>
                  <a:pt x="476" y="13"/>
                  <a:pt x="476" y="11"/>
                  <a:pt x="475" y="10"/>
                </a:cubicBezTo>
                <a:cubicBezTo>
                  <a:pt x="474" y="9"/>
                  <a:pt x="472" y="9"/>
                  <a:pt x="470" y="10"/>
                </a:cubicBezTo>
                <a:cubicBezTo>
                  <a:pt x="455" y="25"/>
                  <a:pt x="455" y="25"/>
                  <a:pt x="455" y="25"/>
                </a:cubicBezTo>
                <a:cubicBezTo>
                  <a:pt x="454" y="26"/>
                  <a:pt x="454" y="28"/>
                  <a:pt x="455" y="30"/>
                </a:cubicBezTo>
                <a:close/>
                <a:moveTo>
                  <a:pt x="471" y="28"/>
                </a:moveTo>
                <a:cubicBezTo>
                  <a:pt x="472" y="28"/>
                  <a:pt x="473" y="29"/>
                  <a:pt x="474" y="29"/>
                </a:cubicBezTo>
                <a:cubicBezTo>
                  <a:pt x="474" y="29"/>
                  <a:pt x="475" y="28"/>
                  <a:pt x="476" y="28"/>
                </a:cubicBezTo>
                <a:cubicBezTo>
                  <a:pt x="484" y="20"/>
                  <a:pt x="484" y="20"/>
                  <a:pt x="484" y="20"/>
                </a:cubicBezTo>
                <a:cubicBezTo>
                  <a:pt x="484" y="20"/>
                  <a:pt x="484" y="19"/>
                  <a:pt x="484" y="19"/>
                </a:cubicBezTo>
                <a:cubicBezTo>
                  <a:pt x="485" y="19"/>
                  <a:pt x="485" y="18"/>
                  <a:pt x="485" y="18"/>
                </a:cubicBezTo>
                <a:cubicBezTo>
                  <a:pt x="490" y="13"/>
                  <a:pt x="490" y="13"/>
                  <a:pt x="490" y="13"/>
                </a:cubicBezTo>
                <a:cubicBezTo>
                  <a:pt x="491" y="12"/>
                  <a:pt x="491" y="10"/>
                  <a:pt x="490" y="9"/>
                </a:cubicBezTo>
                <a:cubicBezTo>
                  <a:pt x="489" y="8"/>
                  <a:pt x="487" y="8"/>
                  <a:pt x="486" y="9"/>
                </a:cubicBezTo>
                <a:cubicBezTo>
                  <a:pt x="481" y="14"/>
                  <a:pt x="481" y="14"/>
                  <a:pt x="481" y="14"/>
                </a:cubicBezTo>
                <a:cubicBezTo>
                  <a:pt x="481" y="14"/>
                  <a:pt x="480" y="14"/>
                  <a:pt x="480" y="15"/>
                </a:cubicBezTo>
                <a:cubicBezTo>
                  <a:pt x="480" y="15"/>
                  <a:pt x="480" y="15"/>
                  <a:pt x="479" y="15"/>
                </a:cubicBezTo>
                <a:cubicBezTo>
                  <a:pt x="471" y="23"/>
                  <a:pt x="471" y="23"/>
                  <a:pt x="471" y="23"/>
                </a:cubicBezTo>
                <a:cubicBezTo>
                  <a:pt x="470" y="25"/>
                  <a:pt x="470" y="26"/>
                  <a:pt x="471" y="28"/>
                </a:cubicBezTo>
                <a:close/>
                <a:moveTo>
                  <a:pt x="388" y="114"/>
                </a:moveTo>
                <a:cubicBezTo>
                  <a:pt x="389" y="114"/>
                  <a:pt x="390" y="114"/>
                  <a:pt x="390" y="113"/>
                </a:cubicBezTo>
                <a:cubicBezTo>
                  <a:pt x="393" y="111"/>
                  <a:pt x="393" y="111"/>
                  <a:pt x="393" y="111"/>
                </a:cubicBezTo>
                <a:cubicBezTo>
                  <a:pt x="393" y="110"/>
                  <a:pt x="393" y="110"/>
                  <a:pt x="393" y="110"/>
                </a:cubicBezTo>
                <a:cubicBezTo>
                  <a:pt x="394" y="110"/>
                  <a:pt x="394" y="109"/>
                  <a:pt x="394" y="109"/>
                </a:cubicBezTo>
                <a:cubicBezTo>
                  <a:pt x="427" y="77"/>
                  <a:pt x="427" y="77"/>
                  <a:pt x="427" y="77"/>
                </a:cubicBezTo>
                <a:cubicBezTo>
                  <a:pt x="428" y="76"/>
                  <a:pt x="428" y="74"/>
                  <a:pt x="427" y="72"/>
                </a:cubicBezTo>
                <a:cubicBezTo>
                  <a:pt x="425" y="71"/>
                  <a:pt x="423" y="71"/>
                  <a:pt x="422" y="72"/>
                </a:cubicBezTo>
                <a:cubicBezTo>
                  <a:pt x="390" y="105"/>
                  <a:pt x="390" y="105"/>
                  <a:pt x="390" y="105"/>
                </a:cubicBezTo>
                <a:cubicBezTo>
                  <a:pt x="390" y="105"/>
                  <a:pt x="389" y="105"/>
                  <a:pt x="389" y="106"/>
                </a:cubicBezTo>
                <a:cubicBezTo>
                  <a:pt x="389" y="106"/>
                  <a:pt x="389" y="106"/>
                  <a:pt x="388" y="106"/>
                </a:cubicBezTo>
                <a:cubicBezTo>
                  <a:pt x="386" y="109"/>
                  <a:pt x="386" y="109"/>
                  <a:pt x="386" y="109"/>
                </a:cubicBezTo>
                <a:cubicBezTo>
                  <a:pt x="385" y="110"/>
                  <a:pt x="385" y="112"/>
                  <a:pt x="386" y="113"/>
                </a:cubicBezTo>
                <a:cubicBezTo>
                  <a:pt x="387" y="114"/>
                  <a:pt x="387" y="114"/>
                  <a:pt x="388" y="114"/>
                </a:cubicBezTo>
                <a:close/>
                <a:moveTo>
                  <a:pt x="363" y="136"/>
                </a:moveTo>
                <a:cubicBezTo>
                  <a:pt x="362" y="135"/>
                  <a:pt x="360" y="135"/>
                  <a:pt x="358" y="136"/>
                </a:cubicBezTo>
                <a:cubicBezTo>
                  <a:pt x="167" y="328"/>
                  <a:pt x="167" y="328"/>
                  <a:pt x="167" y="328"/>
                </a:cubicBezTo>
                <a:cubicBezTo>
                  <a:pt x="166" y="329"/>
                  <a:pt x="166" y="331"/>
                  <a:pt x="167" y="332"/>
                </a:cubicBezTo>
                <a:cubicBezTo>
                  <a:pt x="168" y="333"/>
                  <a:pt x="168" y="333"/>
                  <a:pt x="169" y="333"/>
                </a:cubicBezTo>
                <a:cubicBezTo>
                  <a:pt x="170" y="333"/>
                  <a:pt x="171" y="333"/>
                  <a:pt x="171" y="332"/>
                </a:cubicBezTo>
                <a:cubicBezTo>
                  <a:pt x="363" y="141"/>
                  <a:pt x="363" y="141"/>
                  <a:pt x="363" y="141"/>
                </a:cubicBezTo>
                <a:cubicBezTo>
                  <a:pt x="364" y="139"/>
                  <a:pt x="364" y="137"/>
                  <a:pt x="363" y="136"/>
                </a:cubicBezTo>
                <a:close/>
                <a:moveTo>
                  <a:pt x="166" y="333"/>
                </a:moveTo>
                <a:cubicBezTo>
                  <a:pt x="165" y="332"/>
                  <a:pt x="163" y="332"/>
                  <a:pt x="161" y="333"/>
                </a:cubicBezTo>
                <a:cubicBezTo>
                  <a:pt x="151" y="343"/>
                  <a:pt x="151" y="343"/>
                  <a:pt x="151" y="343"/>
                </a:cubicBezTo>
                <a:cubicBezTo>
                  <a:pt x="150" y="344"/>
                  <a:pt x="150" y="346"/>
                  <a:pt x="151" y="348"/>
                </a:cubicBezTo>
                <a:cubicBezTo>
                  <a:pt x="152" y="348"/>
                  <a:pt x="153" y="349"/>
                  <a:pt x="154" y="349"/>
                </a:cubicBezTo>
                <a:cubicBezTo>
                  <a:pt x="154" y="349"/>
                  <a:pt x="155" y="348"/>
                  <a:pt x="156" y="348"/>
                </a:cubicBezTo>
                <a:cubicBezTo>
                  <a:pt x="166" y="338"/>
                  <a:pt x="166" y="338"/>
                  <a:pt x="166" y="338"/>
                </a:cubicBezTo>
                <a:cubicBezTo>
                  <a:pt x="167" y="336"/>
                  <a:pt x="167" y="334"/>
                  <a:pt x="166" y="333"/>
                </a:cubicBezTo>
                <a:close/>
                <a:moveTo>
                  <a:pt x="465" y="30"/>
                </a:moveTo>
                <a:cubicBezTo>
                  <a:pt x="459" y="35"/>
                  <a:pt x="459" y="35"/>
                  <a:pt x="459" y="35"/>
                </a:cubicBezTo>
                <a:cubicBezTo>
                  <a:pt x="459" y="35"/>
                  <a:pt x="459" y="35"/>
                  <a:pt x="459" y="35"/>
                </a:cubicBezTo>
                <a:cubicBezTo>
                  <a:pt x="449" y="45"/>
                  <a:pt x="449" y="45"/>
                  <a:pt x="449" y="45"/>
                </a:cubicBezTo>
                <a:cubicBezTo>
                  <a:pt x="448" y="46"/>
                  <a:pt x="448" y="48"/>
                  <a:pt x="449" y="49"/>
                </a:cubicBezTo>
                <a:cubicBezTo>
                  <a:pt x="448" y="48"/>
                  <a:pt x="446" y="48"/>
                  <a:pt x="445" y="49"/>
                </a:cubicBezTo>
                <a:cubicBezTo>
                  <a:pt x="434" y="61"/>
                  <a:pt x="434" y="61"/>
                  <a:pt x="434" y="61"/>
                </a:cubicBezTo>
                <a:cubicBezTo>
                  <a:pt x="434" y="61"/>
                  <a:pt x="434" y="61"/>
                  <a:pt x="434" y="61"/>
                </a:cubicBezTo>
                <a:cubicBezTo>
                  <a:pt x="429" y="66"/>
                  <a:pt x="429" y="66"/>
                  <a:pt x="429" y="66"/>
                </a:cubicBezTo>
                <a:cubicBezTo>
                  <a:pt x="428" y="67"/>
                  <a:pt x="428" y="69"/>
                  <a:pt x="429" y="70"/>
                </a:cubicBezTo>
                <a:cubicBezTo>
                  <a:pt x="430" y="71"/>
                  <a:pt x="430" y="71"/>
                  <a:pt x="431" y="71"/>
                </a:cubicBezTo>
                <a:cubicBezTo>
                  <a:pt x="432" y="71"/>
                  <a:pt x="433" y="71"/>
                  <a:pt x="433" y="70"/>
                </a:cubicBezTo>
                <a:cubicBezTo>
                  <a:pt x="449" y="54"/>
                  <a:pt x="449" y="54"/>
                  <a:pt x="449" y="54"/>
                </a:cubicBezTo>
                <a:cubicBezTo>
                  <a:pt x="450" y="54"/>
                  <a:pt x="450" y="54"/>
                  <a:pt x="450" y="54"/>
                </a:cubicBezTo>
                <a:cubicBezTo>
                  <a:pt x="451" y="52"/>
                  <a:pt x="451" y="51"/>
                  <a:pt x="450" y="49"/>
                </a:cubicBezTo>
                <a:cubicBezTo>
                  <a:pt x="451" y="50"/>
                  <a:pt x="451" y="50"/>
                  <a:pt x="452" y="50"/>
                </a:cubicBezTo>
                <a:cubicBezTo>
                  <a:pt x="453" y="50"/>
                  <a:pt x="454" y="50"/>
                  <a:pt x="454" y="49"/>
                </a:cubicBezTo>
                <a:cubicBezTo>
                  <a:pt x="469" y="34"/>
                  <a:pt x="469" y="34"/>
                  <a:pt x="469" y="34"/>
                </a:cubicBezTo>
                <a:cubicBezTo>
                  <a:pt x="470" y="33"/>
                  <a:pt x="470" y="33"/>
                  <a:pt x="470" y="32"/>
                </a:cubicBezTo>
                <a:cubicBezTo>
                  <a:pt x="470" y="31"/>
                  <a:pt x="470" y="30"/>
                  <a:pt x="469" y="30"/>
                </a:cubicBezTo>
                <a:cubicBezTo>
                  <a:pt x="468" y="28"/>
                  <a:pt x="466" y="28"/>
                  <a:pt x="465" y="30"/>
                </a:cubicBezTo>
                <a:close/>
                <a:moveTo>
                  <a:pt x="165" y="352"/>
                </a:moveTo>
                <a:cubicBezTo>
                  <a:pt x="169" y="348"/>
                  <a:pt x="169" y="348"/>
                  <a:pt x="169" y="348"/>
                </a:cubicBezTo>
                <a:cubicBezTo>
                  <a:pt x="170" y="347"/>
                  <a:pt x="170" y="345"/>
                  <a:pt x="169" y="344"/>
                </a:cubicBezTo>
                <a:cubicBezTo>
                  <a:pt x="168" y="343"/>
                  <a:pt x="166" y="343"/>
                  <a:pt x="165" y="344"/>
                </a:cubicBezTo>
                <a:cubicBezTo>
                  <a:pt x="161" y="348"/>
                  <a:pt x="161" y="348"/>
                  <a:pt x="161" y="348"/>
                </a:cubicBezTo>
                <a:cubicBezTo>
                  <a:pt x="160" y="349"/>
                  <a:pt x="160" y="351"/>
                  <a:pt x="161" y="352"/>
                </a:cubicBezTo>
                <a:cubicBezTo>
                  <a:pt x="161" y="353"/>
                  <a:pt x="162" y="353"/>
                  <a:pt x="163" y="353"/>
                </a:cubicBezTo>
                <a:cubicBezTo>
                  <a:pt x="164" y="353"/>
                  <a:pt x="164" y="353"/>
                  <a:pt x="165" y="352"/>
                </a:cubicBezTo>
                <a:close/>
                <a:moveTo>
                  <a:pt x="174" y="342"/>
                </a:moveTo>
                <a:cubicBezTo>
                  <a:pt x="175" y="342"/>
                  <a:pt x="176" y="342"/>
                  <a:pt x="176" y="341"/>
                </a:cubicBezTo>
                <a:cubicBezTo>
                  <a:pt x="370" y="148"/>
                  <a:pt x="370" y="148"/>
                  <a:pt x="370" y="148"/>
                </a:cubicBezTo>
                <a:cubicBezTo>
                  <a:pt x="371" y="147"/>
                  <a:pt x="371" y="145"/>
                  <a:pt x="370" y="143"/>
                </a:cubicBezTo>
                <a:cubicBezTo>
                  <a:pt x="368" y="142"/>
                  <a:pt x="366" y="142"/>
                  <a:pt x="365" y="143"/>
                </a:cubicBezTo>
                <a:cubicBezTo>
                  <a:pt x="172" y="337"/>
                  <a:pt x="172" y="337"/>
                  <a:pt x="172" y="337"/>
                </a:cubicBezTo>
                <a:cubicBezTo>
                  <a:pt x="171" y="338"/>
                  <a:pt x="171" y="340"/>
                  <a:pt x="172" y="341"/>
                </a:cubicBezTo>
                <a:cubicBezTo>
                  <a:pt x="172" y="342"/>
                  <a:pt x="173" y="342"/>
                  <a:pt x="174" y="342"/>
                </a:cubicBezTo>
                <a:close/>
                <a:moveTo>
                  <a:pt x="478" y="38"/>
                </a:moveTo>
                <a:cubicBezTo>
                  <a:pt x="479" y="38"/>
                  <a:pt x="479" y="38"/>
                  <a:pt x="480" y="37"/>
                </a:cubicBezTo>
                <a:cubicBezTo>
                  <a:pt x="490" y="28"/>
                  <a:pt x="490" y="28"/>
                  <a:pt x="490" y="28"/>
                </a:cubicBezTo>
                <a:cubicBezTo>
                  <a:pt x="491" y="26"/>
                  <a:pt x="491" y="24"/>
                  <a:pt x="490" y="23"/>
                </a:cubicBezTo>
                <a:cubicBezTo>
                  <a:pt x="489" y="22"/>
                  <a:pt x="487" y="22"/>
                  <a:pt x="485" y="23"/>
                </a:cubicBezTo>
                <a:cubicBezTo>
                  <a:pt x="476" y="33"/>
                  <a:pt x="476" y="33"/>
                  <a:pt x="476" y="33"/>
                </a:cubicBezTo>
                <a:cubicBezTo>
                  <a:pt x="474" y="34"/>
                  <a:pt x="474" y="36"/>
                  <a:pt x="476" y="37"/>
                </a:cubicBezTo>
                <a:cubicBezTo>
                  <a:pt x="476" y="38"/>
                  <a:pt x="477" y="38"/>
                  <a:pt x="478" y="38"/>
                </a:cubicBezTo>
                <a:close/>
                <a:moveTo>
                  <a:pt x="471" y="37"/>
                </a:moveTo>
                <a:cubicBezTo>
                  <a:pt x="466" y="43"/>
                  <a:pt x="466" y="43"/>
                  <a:pt x="466" y="43"/>
                </a:cubicBezTo>
                <a:cubicBezTo>
                  <a:pt x="465" y="44"/>
                  <a:pt x="465" y="46"/>
                  <a:pt x="466" y="47"/>
                </a:cubicBezTo>
                <a:cubicBezTo>
                  <a:pt x="466" y="48"/>
                  <a:pt x="467" y="48"/>
                  <a:pt x="468" y="48"/>
                </a:cubicBezTo>
                <a:cubicBezTo>
                  <a:pt x="469" y="48"/>
                  <a:pt x="470" y="48"/>
                  <a:pt x="470" y="47"/>
                </a:cubicBezTo>
                <a:cubicBezTo>
                  <a:pt x="476" y="42"/>
                  <a:pt x="476" y="42"/>
                  <a:pt x="476" y="42"/>
                </a:cubicBezTo>
                <a:cubicBezTo>
                  <a:pt x="477" y="41"/>
                  <a:pt x="477" y="39"/>
                  <a:pt x="476" y="37"/>
                </a:cubicBezTo>
                <a:cubicBezTo>
                  <a:pt x="474" y="36"/>
                  <a:pt x="472" y="36"/>
                  <a:pt x="471" y="37"/>
                </a:cubicBezTo>
                <a:close/>
                <a:moveTo>
                  <a:pt x="464" y="50"/>
                </a:moveTo>
                <a:cubicBezTo>
                  <a:pt x="464" y="50"/>
                  <a:pt x="464" y="50"/>
                  <a:pt x="464" y="50"/>
                </a:cubicBezTo>
                <a:cubicBezTo>
                  <a:pt x="464" y="50"/>
                  <a:pt x="464" y="50"/>
                  <a:pt x="463" y="50"/>
                </a:cubicBezTo>
                <a:cubicBezTo>
                  <a:pt x="463" y="50"/>
                  <a:pt x="463" y="50"/>
                  <a:pt x="463" y="50"/>
                </a:cubicBezTo>
                <a:cubicBezTo>
                  <a:pt x="463" y="50"/>
                  <a:pt x="463" y="50"/>
                  <a:pt x="463" y="49"/>
                </a:cubicBezTo>
                <a:cubicBezTo>
                  <a:pt x="463" y="49"/>
                  <a:pt x="463" y="49"/>
                  <a:pt x="463" y="49"/>
                </a:cubicBezTo>
                <a:cubicBezTo>
                  <a:pt x="462" y="49"/>
                  <a:pt x="462" y="49"/>
                  <a:pt x="462" y="49"/>
                </a:cubicBezTo>
                <a:cubicBezTo>
                  <a:pt x="462" y="49"/>
                  <a:pt x="462" y="49"/>
                  <a:pt x="461" y="49"/>
                </a:cubicBezTo>
                <a:cubicBezTo>
                  <a:pt x="461" y="49"/>
                  <a:pt x="461" y="49"/>
                  <a:pt x="461" y="49"/>
                </a:cubicBezTo>
                <a:cubicBezTo>
                  <a:pt x="461" y="49"/>
                  <a:pt x="460" y="49"/>
                  <a:pt x="460" y="49"/>
                </a:cubicBezTo>
                <a:cubicBezTo>
                  <a:pt x="460" y="49"/>
                  <a:pt x="460" y="49"/>
                  <a:pt x="460" y="49"/>
                </a:cubicBezTo>
                <a:cubicBezTo>
                  <a:pt x="460" y="49"/>
                  <a:pt x="459" y="49"/>
                  <a:pt x="459" y="49"/>
                </a:cubicBezTo>
                <a:cubicBezTo>
                  <a:pt x="459" y="49"/>
                  <a:pt x="459" y="49"/>
                  <a:pt x="459" y="50"/>
                </a:cubicBezTo>
                <a:cubicBezTo>
                  <a:pt x="459" y="50"/>
                  <a:pt x="459" y="50"/>
                  <a:pt x="459" y="50"/>
                </a:cubicBezTo>
                <a:cubicBezTo>
                  <a:pt x="459" y="50"/>
                  <a:pt x="459" y="50"/>
                  <a:pt x="459" y="50"/>
                </a:cubicBezTo>
                <a:cubicBezTo>
                  <a:pt x="457" y="52"/>
                  <a:pt x="457" y="52"/>
                  <a:pt x="457" y="52"/>
                </a:cubicBezTo>
                <a:cubicBezTo>
                  <a:pt x="450" y="59"/>
                  <a:pt x="450" y="59"/>
                  <a:pt x="450" y="59"/>
                </a:cubicBezTo>
                <a:cubicBezTo>
                  <a:pt x="450" y="59"/>
                  <a:pt x="450" y="59"/>
                  <a:pt x="450" y="59"/>
                </a:cubicBezTo>
                <a:cubicBezTo>
                  <a:pt x="441" y="68"/>
                  <a:pt x="441" y="68"/>
                  <a:pt x="441" y="68"/>
                </a:cubicBezTo>
                <a:cubicBezTo>
                  <a:pt x="439" y="69"/>
                  <a:pt x="439" y="71"/>
                  <a:pt x="441" y="72"/>
                </a:cubicBezTo>
                <a:cubicBezTo>
                  <a:pt x="441" y="73"/>
                  <a:pt x="442" y="73"/>
                  <a:pt x="443" y="73"/>
                </a:cubicBezTo>
                <a:cubicBezTo>
                  <a:pt x="444" y="73"/>
                  <a:pt x="444" y="73"/>
                  <a:pt x="445" y="72"/>
                </a:cubicBezTo>
                <a:cubicBezTo>
                  <a:pt x="463" y="54"/>
                  <a:pt x="463" y="54"/>
                  <a:pt x="463" y="54"/>
                </a:cubicBezTo>
                <a:cubicBezTo>
                  <a:pt x="463" y="54"/>
                  <a:pt x="463" y="54"/>
                  <a:pt x="463" y="54"/>
                </a:cubicBezTo>
                <a:cubicBezTo>
                  <a:pt x="463" y="54"/>
                  <a:pt x="463" y="54"/>
                  <a:pt x="464" y="54"/>
                </a:cubicBezTo>
                <a:cubicBezTo>
                  <a:pt x="464" y="54"/>
                  <a:pt x="464" y="53"/>
                  <a:pt x="464" y="53"/>
                </a:cubicBezTo>
                <a:cubicBezTo>
                  <a:pt x="464" y="53"/>
                  <a:pt x="464" y="53"/>
                  <a:pt x="464" y="53"/>
                </a:cubicBezTo>
                <a:cubicBezTo>
                  <a:pt x="464" y="52"/>
                  <a:pt x="464" y="52"/>
                  <a:pt x="464" y="52"/>
                </a:cubicBezTo>
                <a:cubicBezTo>
                  <a:pt x="464" y="52"/>
                  <a:pt x="464" y="52"/>
                  <a:pt x="464" y="52"/>
                </a:cubicBezTo>
                <a:cubicBezTo>
                  <a:pt x="464" y="51"/>
                  <a:pt x="464" y="51"/>
                  <a:pt x="464" y="51"/>
                </a:cubicBezTo>
                <a:cubicBezTo>
                  <a:pt x="464" y="51"/>
                  <a:pt x="464" y="51"/>
                  <a:pt x="464" y="50"/>
                </a:cubicBezTo>
                <a:close/>
                <a:moveTo>
                  <a:pt x="490" y="23"/>
                </a:moveTo>
                <a:cubicBezTo>
                  <a:pt x="491" y="23"/>
                  <a:pt x="492" y="24"/>
                  <a:pt x="492" y="24"/>
                </a:cubicBezTo>
                <a:cubicBezTo>
                  <a:pt x="493" y="24"/>
                  <a:pt x="494" y="23"/>
                  <a:pt x="495" y="23"/>
                </a:cubicBezTo>
                <a:cubicBezTo>
                  <a:pt x="502" y="15"/>
                  <a:pt x="502" y="15"/>
                  <a:pt x="502" y="15"/>
                </a:cubicBezTo>
                <a:cubicBezTo>
                  <a:pt x="506" y="11"/>
                  <a:pt x="506" y="11"/>
                  <a:pt x="506" y="11"/>
                </a:cubicBezTo>
                <a:cubicBezTo>
                  <a:pt x="508" y="10"/>
                  <a:pt x="508" y="8"/>
                  <a:pt x="506" y="7"/>
                </a:cubicBezTo>
                <a:cubicBezTo>
                  <a:pt x="505" y="5"/>
                  <a:pt x="503" y="5"/>
                  <a:pt x="502" y="7"/>
                </a:cubicBezTo>
                <a:cubicBezTo>
                  <a:pt x="495" y="14"/>
                  <a:pt x="495" y="14"/>
                  <a:pt x="495" y="14"/>
                </a:cubicBezTo>
                <a:cubicBezTo>
                  <a:pt x="490" y="18"/>
                  <a:pt x="490" y="18"/>
                  <a:pt x="490" y="18"/>
                </a:cubicBezTo>
                <a:cubicBezTo>
                  <a:pt x="489" y="20"/>
                  <a:pt x="489" y="22"/>
                  <a:pt x="490" y="23"/>
                </a:cubicBezTo>
                <a:close/>
                <a:moveTo>
                  <a:pt x="429" y="80"/>
                </a:moveTo>
                <a:cubicBezTo>
                  <a:pt x="415" y="93"/>
                  <a:pt x="415" y="93"/>
                  <a:pt x="415" y="93"/>
                </a:cubicBezTo>
                <a:cubicBezTo>
                  <a:pt x="415" y="93"/>
                  <a:pt x="415" y="94"/>
                  <a:pt x="415" y="94"/>
                </a:cubicBezTo>
                <a:cubicBezTo>
                  <a:pt x="414" y="94"/>
                  <a:pt x="414" y="95"/>
                  <a:pt x="414" y="95"/>
                </a:cubicBezTo>
                <a:cubicBezTo>
                  <a:pt x="411" y="97"/>
                  <a:pt x="411" y="97"/>
                  <a:pt x="411" y="97"/>
                </a:cubicBezTo>
                <a:cubicBezTo>
                  <a:pt x="410" y="99"/>
                  <a:pt x="410" y="100"/>
                  <a:pt x="411" y="102"/>
                </a:cubicBezTo>
                <a:cubicBezTo>
                  <a:pt x="412" y="102"/>
                  <a:pt x="413" y="103"/>
                  <a:pt x="414" y="103"/>
                </a:cubicBezTo>
                <a:cubicBezTo>
                  <a:pt x="414" y="103"/>
                  <a:pt x="415" y="102"/>
                  <a:pt x="416" y="102"/>
                </a:cubicBezTo>
                <a:cubicBezTo>
                  <a:pt x="418" y="99"/>
                  <a:pt x="418" y="99"/>
                  <a:pt x="418" y="99"/>
                </a:cubicBezTo>
                <a:cubicBezTo>
                  <a:pt x="418" y="99"/>
                  <a:pt x="419" y="99"/>
                  <a:pt x="419" y="98"/>
                </a:cubicBezTo>
                <a:cubicBezTo>
                  <a:pt x="419" y="98"/>
                  <a:pt x="420" y="98"/>
                  <a:pt x="420" y="98"/>
                </a:cubicBezTo>
                <a:cubicBezTo>
                  <a:pt x="433" y="84"/>
                  <a:pt x="433" y="84"/>
                  <a:pt x="433" y="84"/>
                </a:cubicBezTo>
                <a:cubicBezTo>
                  <a:pt x="434" y="83"/>
                  <a:pt x="434" y="81"/>
                  <a:pt x="433" y="80"/>
                </a:cubicBezTo>
                <a:cubicBezTo>
                  <a:pt x="432" y="79"/>
                  <a:pt x="430" y="79"/>
                  <a:pt x="429" y="80"/>
                </a:cubicBezTo>
                <a:close/>
                <a:moveTo>
                  <a:pt x="432" y="95"/>
                </a:moveTo>
                <a:cubicBezTo>
                  <a:pt x="431" y="94"/>
                  <a:pt x="429" y="94"/>
                  <a:pt x="428" y="95"/>
                </a:cubicBezTo>
                <a:cubicBezTo>
                  <a:pt x="415" y="108"/>
                  <a:pt x="415" y="108"/>
                  <a:pt x="415" y="108"/>
                </a:cubicBezTo>
                <a:cubicBezTo>
                  <a:pt x="413" y="109"/>
                  <a:pt x="413" y="111"/>
                  <a:pt x="415" y="112"/>
                </a:cubicBezTo>
                <a:cubicBezTo>
                  <a:pt x="415" y="113"/>
                  <a:pt x="416" y="113"/>
                  <a:pt x="417" y="113"/>
                </a:cubicBezTo>
                <a:cubicBezTo>
                  <a:pt x="418" y="113"/>
                  <a:pt x="418" y="113"/>
                  <a:pt x="419" y="112"/>
                </a:cubicBezTo>
                <a:cubicBezTo>
                  <a:pt x="432" y="99"/>
                  <a:pt x="432" y="99"/>
                  <a:pt x="432" y="99"/>
                </a:cubicBezTo>
                <a:cubicBezTo>
                  <a:pt x="433" y="98"/>
                  <a:pt x="433" y="96"/>
                  <a:pt x="432" y="95"/>
                </a:cubicBezTo>
                <a:close/>
                <a:moveTo>
                  <a:pt x="212" y="319"/>
                </a:moveTo>
                <a:cubicBezTo>
                  <a:pt x="212" y="319"/>
                  <a:pt x="212" y="319"/>
                  <a:pt x="212" y="319"/>
                </a:cubicBezTo>
                <a:cubicBezTo>
                  <a:pt x="379" y="152"/>
                  <a:pt x="379" y="152"/>
                  <a:pt x="379" y="152"/>
                </a:cubicBezTo>
                <a:cubicBezTo>
                  <a:pt x="380" y="151"/>
                  <a:pt x="380" y="149"/>
                  <a:pt x="379" y="148"/>
                </a:cubicBezTo>
                <a:cubicBezTo>
                  <a:pt x="378" y="147"/>
                  <a:pt x="376" y="147"/>
                  <a:pt x="375" y="148"/>
                </a:cubicBezTo>
                <a:cubicBezTo>
                  <a:pt x="208" y="315"/>
                  <a:pt x="208" y="315"/>
                  <a:pt x="208" y="315"/>
                </a:cubicBezTo>
                <a:cubicBezTo>
                  <a:pt x="208" y="315"/>
                  <a:pt x="208" y="315"/>
                  <a:pt x="208" y="315"/>
                </a:cubicBezTo>
                <a:cubicBezTo>
                  <a:pt x="178" y="345"/>
                  <a:pt x="178" y="345"/>
                  <a:pt x="178" y="345"/>
                </a:cubicBezTo>
                <a:cubicBezTo>
                  <a:pt x="176" y="346"/>
                  <a:pt x="176" y="348"/>
                  <a:pt x="178" y="349"/>
                </a:cubicBezTo>
                <a:cubicBezTo>
                  <a:pt x="178" y="350"/>
                  <a:pt x="179" y="350"/>
                  <a:pt x="180" y="350"/>
                </a:cubicBezTo>
                <a:cubicBezTo>
                  <a:pt x="181" y="350"/>
                  <a:pt x="181" y="350"/>
                  <a:pt x="182" y="349"/>
                </a:cubicBezTo>
                <a:lnTo>
                  <a:pt x="212" y="319"/>
                </a:lnTo>
                <a:close/>
                <a:moveTo>
                  <a:pt x="172" y="360"/>
                </a:moveTo>
                <a:cubicBezTo>
                  <a:pt x="173" y="358"/>
                  <a:pt x="173" y="357"/>
                  <a:pt x="172" y="355"/>
                </a:cubicBezTo>
                <a:cubicBezTo>
                  <a:pt x="171" y="354"/>
                  <a:pt x="169" y="354"/>
                  <a:pt x="167" y="355"/>
                </a:cubicBezTo>
                <a:cubicBezTo>
                  <a:pt x="163" y="360"/>
                  <a:pt x="163" y="360"/>
                  <a:pt x="163" y="360"/>
                </a:cubicBezTo>
                <a:cubicBezTo>
                  <a:pt x="161" y="361"/>
                  <a:pt x="161" y="363"/>
                  <a:pt x="163" y="364"/>
                </a:cubicBezTo>
                <a:cubicBezTo>
                  <a:pt x="163" y="365"/>
                  <a:pt x="164" y="365"/>
                  <a:pt x="165" y="365"/>
                </a:cubicBezTo>
                <a:cubicBezTo>
                  <a:pt x="166" y="365"/>
                  <a:pt x="166" y="365"/>
                  <a:pt x="167" y="364"/>
                </a:cubicBezTo>
                <a:lnTo>
                  <a:pt x="172" y="360"/>
                </a:lnTo>
                <a:close/>
                <a:moveTo>
                  <a:pt x="486" y="37"/>
                </a:moveTo>
                <a:cubicBezTo>
                  <a:pt x="486" y="37"/>
                  <a:pt x="486" y="37"/>
                  <a:pt x="486" y="37"/>
                </a:cubicBezTo>
                <a:cubicBezTo>
                  <a:pt x="478" y="45"/>
                  <a:pt x="478" y="45"/>
                  <a:pt x="478" y="45"/>
                </a:cubicBezTo>
                <a:cubicBezTo>
                  <a:pt x="477" y="46"/>
                  <a:pt x="477" y="47"/>
                  <a:pt x="477" y="48"/>
                </a:cubicBezTo>
                <a:cubicBezTo>
                  <a:pt x="476" y="48"/>
                  <a:pt x="475" y="48"/>
                  <a:pt x="474" y="49"/>
                </a:cubicBezTo>
                <a:cubicBezTo>
                  <a:pt x="464" y="58"/>
                  <a:pt x="464" y="58"/>
                  <a:pt x="464" y="58"/>
                </a:cubicBezTo>
                <a:cubicBezTo>
                  <a:pt x="435" y="87"/>
                  <a:pt x="435" y="87"/>
                  <a:pt x="435" y="87"/>
                </a:cubicBezTo>
                <a:cubicBezTo>
                  <a:pt x="434" y="89"/>
                  <a:pt x="434" y="90"/>
                  <a:pt x="435" y="92"/>
                </a:cubicBezTo>
                <a:cubicBezTo>
                  <a:pt x="436" y="92"/>
                  <a:pt x="437" y="93"/>
                  <a:pt x="438" y="93"/>
                </a:cubicBezTo>
                <a:cubicBezTo>
                  <a:pt x="438" y="93"/>
                  <a:pt x="439" y="92"/>
                  <a:pt x="440" y="92"/>
                </a:cubicBezTo>
                <a:cubicBezTo>
                  <a:pt x="458" y="74"/>
                  <a:pt x="458" y="74"/>
                  <a:pt x="458" y="74"/>
                </a:cubicBezTo>
                <a:cubicBezTo>
                  <a:pt x="469" y="63"/>
                  <a:pt x="469" y="63"/>
                  <a:pt x="469" y="63"/>
                </a:cubicBezTo>
                <a:cubicBezTo>
                  <a:pt x="478" y="53"/>
                  <a:pt x="478" y="53"/>
                  <a:pt x="478" y="53"/>
                </a:cubicBezTo>
                <a:cubicBezTo>
                  <a:pt x="479" y="52"/>
                  <a:pt x="479" y="51"/>
                  <a:pt x="479" y="50"/>
                </a:cubicBezTo>
                <a:cubicBezTo>
                  <a:pt x="479" y="50"/>
                  <a:pt x="480" y="50"/>
                  <a:pt x="480" y="50"/>
                </a:cubicBezTo>
                <a:cubicBezTo>
                  <a:pt x="481" y="50"/>
                  <a:pt x="481" y="50"/>
                  <a:pt x="482" y="49"/>
                </a:cubicBezTo>
                <a:cubicBezTo>
                  <a:pt x="490" y="41"/>
                  <a:pt x="490" y="41"/>
                  <a:pt x="490" y="41"/>
                </a:cubicBezTo>
                <a:cubicBezTo>
                  <a:pt x="490" y="41"/>
                  <a:pt x="490" y="41"/>
                  <a:pt x="490" y="41"/>
                </a:cubicBezTo>
                <a:cubicBezTo>
                  <a:pt x="490" y="41"/>
                  <a:pt x="490" y="41"/>
                  <a:pt x="491" y="41"/>
                </a:cubicBezTo>
                <a:cubicBezTo>
                  <a:pt x="523" y="9"/>
                  <a:pt x="523" y="9"/>
                  <a:pt x="523" y="9"/>
                </a:cubicBezTo>
                <a:cubicBezTo>
                  <a:pt x="524" y="8"/>
                  <a:pt x="524" y="6"/>
                  <a:pt x="523" y="4"/>
                </a:cubicBezTo>
                <a:cubicBezTo>
                  <a:pt x="521" y="3"/>
                  <a:pt x="519" y="3"/>
                  <a:pt x="518" y="4"/>
                </a:cubicBezTo>
                <a:cubicBezTo>
                  <a:pt x="486" y="36"/>
                  <a:pt x="486" y="36"/>
                  <a:pt x="486" y="36"/>
                </a:cubicBezTo>
                <a:cubicBezTo>
                  <a:pt x="486" y="37"/>
                  <a:pt x="486" y="37"/>
                  <a:pt x="486" y="37"/>
                </a:cubicBezTo>
                <a:close/>
                <a:moveTo>
                  <a:pt x="510" y="31"/>
                </a:moveTo>
                <a:cubicBezTo>
                  <a:pt x="511" y="31"/>
                  <a:pt x="512" y="31"/>
                  <a:pt x="513" y="31"/>
                </a:cubicBezTo>
                <a:cubicBezTo>
                  <a:pt x="513" y="31"/>
                  <a:pt x="514" y="31"/>
                  <a:pt x="515" y="31"/>
                </a:cubicBezTo>
                <a:cubicBezTo>
                  <a:pt x="537" y="8"/>
                  <a:pt x="537" y="8"/>
                  <a:pt x="537" y="8"/>
                </a:cubicBezTo>
                <a:cubicBezTo>
                  <a:pt x="539" y="7"/>
                  <a:pt x="539" y="5"/>
                  <a:pt x="537" y="4"/>
                </a:cubicBezTo>
                <a:cubicBezTo>
                  <a:pt x="536" y="2"/>
                  <a:pt x="534" y="2"/>
                  <a:pt x="533" y="4"/>
                </a:cubicBezTo>
                <a:cubicBezTo>
                  <a:pt x="510" y="26"/>
                  <a:pt x="510" y="26"/>
                  <a:pt x="510" y="26"/>
                </a:cubicBezTo>
                <a:cubicBezTo>
                  <a:pt x="509" y="27"/>
                  <a:pt x="509" y="29"/>
                  <a:pt x="510" y="31"/>
                </a:cubicBezTo>
                <a:close/>
                <a:moveTo>
                  <a:pt x="389" y="152"/>
                </a:moveTo>
                <a:cubicBezTo>
                  <a:pt x="388" y="151"/>
                  <a:pt x="386" y="151"/>
                  <a:pt x="384" y="152"/>
                </a:cubicBezTo>
                <a:cubicBezTo>
                  <a:pt x="181" y="356"/>
                  <a:pt x="181" y="356"/>
                  <a:pt x="181" y="356"/>
                </a:cubicBezTo>
                <a:cubicBezTo>
                  <a:pt x="179" y="357"/>
                  <a:pt x="179" y="359"/>
                  <a:pt x="181" y="360"/>
                </a:cubicBezTo>
                <a:cubicBezTo>
                  <a:pt x="181" y="361"/>
                  <a:pt x="182" y="361"/>
                  <a:pt x="183" y="361"/>
                </a:cubicBezTo>
                <a:cubicBezTo>
                  <a:pt x="184" y="361"/>
                  <a:pt x="184" y="361"/>
                  <a:pt x="185" y="360"/>
                </a:cubicBezTo>
                <a:cubicBezTo>
                  <a:pt x="389" y="157"/>
                  <a:pt x="389" y="157"/>
                  <a:pt x="389" y="157"/>
                </a:cubicBezTo>
                <a:cubicBezTo>
                  <a:pt x="390" y="155"/>
                  <a:pt x="390" y="153"/>
                  <a:pt x="389" y="152"/>
                </a:cubicBezTo>
                <a:close/>
                <a:moveTo>
                  <a:pt x="492" y="48"/>
                </a:moveTo>
                <a:cubicBezTo>
                  <a:pt x="491" y="47"/>
                  <a:pt x="491" y="47"/>
                  <a:pt x="490" y="47"/>
                </a:cubicBezTo>
                <a:cubicBezTo>
                  <a:pt x="489" y="48"/>
                  <a:pt x="489" y="48"/>
                  <a:pt x="488" y="48"/>
                </a:cubicBezTo>
                <a:cubicBezTo>
                  <a:pt x="485" y="51"/>
                  <a:pt x="485" y="51"/>
                  <a:pt x="485" y="51"/>
                </a:cubicBezTo>
                <a:cubicBezTo>
                  <a:pt x="485" y="51"/>
                  <a:pt x="485" y="51"/>
                  <a:pt x="485" y="51"/>
                </a:cubicBezTo>
                <a:cubicBezTo>
                  <a:pt x="468" y="68"/>
                  <a:pt x="468" y="68"/>
                  <a:pt x="468" y="68"/>
                </a:cubicBezTo>
                <a:cubicBezTo>
                  <a:pt x="467" y="69"/>
                  <a:pt x="467" y="71"/>
                  <a:pt x="468" y="73"/>
                </a:cubicBezTo>
                <a:cubicBezTo>
                  <a:pt x="469" y="73"/>
                  <a:pt x="470" y="73"/>
                  <a:pt x="471" y="73"/>
                </a:cubicBezTo>
                <a:cubicBezTo>
                  <a:pt x="471" y="73"/>
                  <a:pt x="472" y="73"/>
                  <a:pt x="473" y="73"/>
                </a:cubicBezTo>
                <a:cubicBezTo>
                  <a:pt x="475" y="70"/>
                  <a:pt x="475" y="70"/>
                  <a:pt x="475" y="70"/>
                </a:cubicBezTo>
                <a:cubicBezTo>
                  <a:pt x="485" y="60"/>
                  <a:pt x="485" y="60"/>
                  <a:pt x="485" y="60"/>
                </a:cubicBezTo>
                <a:cubicBezTo>
                  <a:pt x="485" y="60"/>
                  <a:pt x="485" y="60"/>
                  <a:pt x="485" y="60"/>
                </a:cubicBezTo>
                <a:cubicBezTo>
                  <a:pt x="485" y="60"/>
                  <a:pt x="486" y="60"/>
                  <a:pt x="486" y="60"/>
                </a:cubicBezTo>
                <a:cubicBezTo>
                  <a:pt x="486" y="60"/>
                  <a:pt x="486" y="59"/>
                  <a:pt x="486" y="59"/>
                </a:cubicBezTo>
                <a:cubicBezTo>
                  <a:pt x="488" y="57"/>
                  <a:pt x="488" y="57"/>
                  <a:pt x="488" y="57"/>
                </a:cubicBezTo>
                <a:cubicBezTo>
                  <a:pt x="488" y="57"/>
                  <a:pt x="488" y="57"/>
                  <a:pt x="488" y="57"/>
                </a:cubicBezTo>
                <a:cubicBezTo>
                  <a:pt x="490" y="56"/>
                  <a:pt x="490" y="56"/>
                  <a:pt x="490" y="56"/>
                </a:cubicBezTo>
                <a:cubicBezTo>
                  <a:pt x="490" y="56"/>
                  <a:pt x="490" y="56"/>
                  <a:pt x="490" y="56"/>
                </a:cubicBezTo>
                <a:cubicBezTo>
                  <a:pt x="493" y="53"/>
                  <a:pt x="493" y="53"/>
                  <a:pt x="493" y="53"/>
                </a:cubicBezTo>
                <a:cubicBezTo>
                  <a:pt x="494" y="51"/>
                  <a:pt x="494" y="49"/>
                  <a:pt x="493" y="48"/>
                </a:cubicBezTo>
                <a:cubicBezTo>
                  <a:pt x="493" y="48"/>
                  <a:pt x="492" y="48"/>
                  <a:pt x="492" y="48"/>
                </a:cubicBezTo>
                <a:close/>
                <a:moveTo>
                  <a:pt x="172" y="364"/>
                </a:moveTo>
                <a:cubicBezTo>
                  <a:pt x="168" y="369"/>
                  <a:pt x="168" y="369"/>
                  <a:pt x="168" y="369"/>
                </a:cubicBezTo>
                <a:cubicBezTo>
                  <a:pt x="166" y="370"/>
                  <a:pt x="166" y="372"/>
                  <a:pt x="168" y="373"/>
                </a:cubicBezTo>
                <a:cubicBezTo>
                  <a:pt x="168" y="374"/>
                  <a:pt x="169" y="374"/>
                  <a:pt x="170" y="374"/>
                </a:cubicBezTo>
                <a:cubicBezTo>
                  <a:pt x="171" y="374"/>
                  <a:pt x="171" y="374"/>
                  <a:pt x="172" y="373"/>
                </a:cubicBezTo>
                <a:cubicBezTo>
                  <a:pt x="177" y="369"/>
                  <a:pt x="177" y="369"/>
                  <a:pt x="177" y="369"/>
                </a:cubicBezTo>
                <a:cubicBezTo>
                  <a:pt x="178" y="367"/>
                  <a:pt x="178" y="365"/>
                  <a:pt x="177" y="364"/>
                </a:cubicBezTo>
                <a:cubicBezTo>
                  <a:pt x="176" y="363"/>
                  <a:pt x="174" y="363"/>
                  <a:pt x="172" y="364"/>
                </a:cubicBezTo>
                <a:close/>
                <a:moveTo>
                  <a:pt x="464" y="73"/>
                </a:moveTo>
                <a:cubicBezTo>
                  <a:pt x="462" y="75"/>
                  <a:pt x="462" y="75"/>
                  <a:pt x="462" y="75"/>
                </a:cubicBezTo>
                <a:cubicBezTo>
                  <a:pt x="461" y="76"/>
                  <a:pt x="461" y="78"/>
                  <a:pt x="462" y="79"/>
                </a:cubicBezTo>
                <a:cubicBezTo>
                  <a:pt x="463" y="79"/>
                  <a:pt x="464" y="80"/>
                  <a:pt x="464" y="80"/>
                </a:cubicBezTo>
                <a:cubicBezTo>
                  <a:pt x="465" y="80"/>
                  <a:pt x="466" y="79"/>
                  <a:pt x="466" y="79"/>
                </a:cubicBezTo>
                <a:cubicBezTo>
                  <a:pt x="468" y="77"/>
                  <a:pt x="468" y="77"/>
                  <a:pt x="468" y="77"/>
                </a:cubicBezTo>
                <a:cubicBezTo>
                  <a:pt x="470" y="76"/>
                  <a:pt x="470" y="74"/>
                  <a:pt x="468" y="73"/>
                </a:cubicBezTo>
                <a:cubicBezTo>
                  <a:pt x="467" y="71"/>
                  <a:pt x="465" y="71"/>
                  <a:pt x="464" y="73"/>
                </a:cubicBezTo>
                <a:close/>
                <a:moveTo>
                  <a:pt x="435" y="102"/>
                </a:moveTo>
                <a:cubicBezTo>
                  <a:pt x="431" y="106"/>
                  <a:pt x="431" y="106"/>
                  <a:pt x="431" y="106"/>
                </a:cubicBezTo>
                <a:cubicBezTo>
                  <a:pt x="424" y="112"/>
                  <a:pt x="424" y="112"/>
                  <a:pt x="424" y="112"/>
                </a:cubicBezTo>
                <a:cubicBezTo>
                  <a:pt x="423" y="114"/>
                  <a:pt x="423" y="115"/>
                  <a:pt x="424" y="117"/>
                </a:cubicBezTo>
                <a:cubicBezTo>
                  <a:pt x="425" y="117"/>
                  <a:pt x="426" y="118"/>
                  <a:pt x="426" y="118"/>
                </a:cubicBezTo>
                <a:cubicBezTo>
                  <a:pt x="427" y="118"/>
                  <a:pt x="428" y="117"/>
                  <a:pt x="429" y="117"/>
                </a:cubicBezTo>
                <a:cubicBezTo>
                  <a:pt x="435" y="110"/>
                  <a:pt x="435" y="110"/>
                  <a:pt x="435" y="110"/>
                </a:cubicBezTo>
                <a:cubicBezTo>
                  <a:pt x="439" y="106"/>
                  <a:pt x="439" y="106"/>
                  <a:pt x="439" y="106"/>
                </a:cubicBezTo>
                <a:cubicBezTo>
                  <a:pt x="441" y="105"/>
                  <a:pt x="441" y="103"/>
                  <a:pt x="439" y="102"/>
                </a:cubicBezTo>
                <a:cubicBezTo>
                  <a:pt x="438" y="100"/>
                  <a:pt x="436" y="100"/>
                  <a:pt x="435" y="102"/>
                </a:cubicBezTo>
                <a:close/>
                <a:moveTo>
                  <a:pt x="533" y="22"/>
                </a:moveTo>
                <a:cubicBezTo>
                  <a:pt x="534" y="22"/>
                  <a:pt x="535" y="23"/>
                  <a:pt x="535" y="23"/>
                </a:cubicBezTo>
                <a:cubicBezTo>
                  <a:pt x="536" y="23"/>
                  <a:pt x="537" y="22"/>
                  <a:pt x="538" y="22"/>
                </a:cubicBezTo>
                <a:cubicBezTo>
                  <a:pt x="551" y="8"/>
                  <a:pt x="551" y="8"/>
                  <a:pt x="551" y="8"/>
                </a:cubicBezTo>
                <a:cubicBezTo>
                  <a:pt x="552" y="7"/>
                  <a:pt x="552" y="5"/>
                  <a:pt x="551" y="4"/>
                </a:cubicBezTo>
                <a:cubicBezTo>
                  <a:pt x="550" y="3"/>
                  <a:pt x="548" y="3"/>
                  <a:pt x="547" y="4"/>
                </a:cubicBezTo>
                <a:cubicBezTo>
                  <a:pt x="533" y="17"/>
                  <a:pt x="533" y="17"/>
                  <a:pt x="533" y="17"/>
                </a:cubicBezTo>
                <a:cubicBezTo>
                  <a:pt x="532" y="19"/>
                  <a:pt x="532" y="21"/>
                  <a:pt x="533" y="22"/>
                </a:cubicBezTo>
                <a:close/>
                <a:moveTo>
                  <a:pt x="399" y="161"/>
                </a:moveTo>
                <a:cubicBezTo>
                  <a:pt x="400" y="159"/>
                  <a:pt x="400" y="157"/>
                  <a:pt x="399" y="156"/>
                </a:cubicBezTo>
                <a:cubicBezTo>
                  <a:pt x="398" y="155"/>
                  <a:pt x="396" y="155"/>
                  <a:pt x="394" y="156"/>
                </a:cubicBezTo>
                <a:cubicBezTo>
                  <a:pt x="188" y="363"/>
                  <a:pt x="188" y="363"/>
                  <a:pt x="188" y="363"/>
                </a:cubicBezTo>
                <a:cubicBezTo>
                  <a:pt x="187" y="364"/>
                  <a:pt x="187" y="366"/>
                  <a:pt x="188" y="367"/>
                </a:cubicBezTo>
                <a:cubicBezTo>
                  <a:pt x="188" y="368"/>
                  <a:pt x="189" y="368"/>
                  <a:pt x="190" y="368"/>
                </a:cubicBezTo>
                <a:cubicBezTo>
                  <a:pt x="191" y="368"/>
                  <a:pt x="192" y="368"/>
                  <a:pt x="192" y="367"/>
                </a:cubicBezTo>
                <a:lnTo>
                  <a:pt x="399" y="161"/>
                </a:lnTo>
                <a:close/>
                <a:moveTo>
                  <a:pt x="495" y="55"/>
                </a:moveTo>
                <a:cubicBezTo>
                  <a:pt x="479" y="72"/>
                  <a:pt x="479" y="72"/>
                  <a:pt x="479" y="72"/>
                </a:cubicBezTo>
                <a:cubicBezTo>
                  <a:pt x="479" y="72"/>
                  <a:pt x="479" y="72"/>
                  <a:pt x="478" y="72"/>
                </a:cubicBezTo>
                <a:cubicBezTo>
                  <a:pt x="478" y="72"/>
                  <a:pt x="478" y="73"/>
                  <a:pt x="478" y="73"/>
                </a:cubicBezTo>
                <a:cubicBezTo>
                  <a:pt x="474" y="77"/>
                  <a:pt x="474" y="77"/>
                  <a:pt x="474" y="77"/>
                </a:cubicBezTo>
                <a:cubicBezTo>
                  <a:pt x="474" y="77"/>
                  <a:pt x="474" y="77"/>
                  <a:pt x="473" y="77"/>
                </a:cubicBezTo>
                <a:cubicBezTo>
                  <a:pt x="473" y="77"/>
                  <a:pt x="473" y="78"/>
                  <a:pt x="473" y="78"/>
                </a:cubicBezTo>
                <a:cubicBezTo>
                  <a:pt x="467" y="84"/>
                  <a:pt x="467" y="84"/>
                  <a:pt x="467" y="84"/>
                </a:cubicBezTo>
                <a:cubicBezTo>
                  <a:pt x="466" y="85"/>
                  <a:pt x="466" y="87"/>
                  <a:pt x="467" y="88"/>
                </a:cubicBezTo>
                <a:cubicBezTo>
                  <a:pt x="468" y="89"/>
                  <a:pt x="468" y="89"/>
                  <a:pt x="469" y="89"/>
                </a:cubicBezTo>
                <a:cubicBezTo>
                  <a:pt x="470" y="89"/>
                  <a:pt x="471" y="89"/>
                  <a:pt x="471" y="88"/>
                </a:cubicBezTo>
                <a:cubicBezTo>
                  <a:pt x="477" y="82"/>
                  <a:pt x="477" y="82"/>
                  <a:pt x="477" y="82"/>
                </a:cubicBezTo>
                <a:cubicBezTo>
                  <a:pt x="477" y="82"/>
                  <a:pt x="478" y="82"/>
                  <a:pt x="478" y="81"/>
                </a:cubicBezTo>
                <a:cubicBezTo>
                  <a:pt x="478" y="81"/>
                  <a:pt x="478" y="81"/>
                  <a:pt x="478" y="81"/>
                </a:cubicBezTo>
                <a:cubicBezTo>
                  <a:pt x="482" y="77"/>
                  <a:pt x="482" y="77"/>
                  <a:pt x="482" y="77"/>
                </a:cubicBezTo>
                <a:cubicBezTo>
                  <a:pt x="482" y="77"/>
                  <a:pt x="482" y="77"/>
                  <a:pt x="483" y="77"/>
                </a:cubicBezTo>
                <a:cubicBezTo>
                  <a:pt x="483" y="76"/>
                  <a:pt x="483" y="76"/>
                  <a:pt x="483" y="76"/>
                </a:cubicBezTo>
                <a:cubicBezTo>
                  <a:pt x="500" y="60"/>
                  <a:pt x="500" y="60"/>
                  <a:pt x="500" y="60"/>
                </a:cubicBezTo>
                <a:cubicBezTo>
                  <a:pt x="501" y="58"/>
                  <a:pt x="501" y="56"/>
                  <a:pt x="500" y="55"/>
                </a:cubicBezTo>
                <a:cubicBezTo>
                  <a:pt x="499" y="54"/>
                  <a:pt x="497" y="54"/>
                  <a:pt x="495" y="55"/>
                </a:cubicBezTo>
                <a:close/>
                <a:moveTo>
                  <a:pt x="454" y="96"/>
                </a:moveTo>
                <a:cubicBezTo>
                  <a:pt x="452" y="99"/>
                  <a:pt x="452" y="99"/>
                  <a:pt x="452" y="99"/>
                </a:cubicBezTo>
                <a:cubicBezTo>
                  <a:pt x="451" y="100"/>
                  <a:pt x="451" y="102"/>
                  <a:pt x="452" y="103"/>
                </a:cubicBezTo>
                <a:cubicBezTo>
                  <a:pt x="453" y="103"/>
                  <a:pt x="453" y="104"/>
                  <a:pt x="454" y="104"/>
                </a:cubicBezTo>
                <a:cubicBezTo>
                  <a:pt x="455" y="104"/>
                  <a:pt x="456" y="103"/>
                  <a:pt x="456" y="103"/>
                </a:cubicBezTo>
                <a:cubicBezTo>
                  <a:pt x="459" y="101"/>
                  <a:pt x="459" y="101"/>
                  <a:pt x="459" y="101"/>
                </a:cubicBezTo>
                <a:cubicBezTo>
                  <a:pt x="460" y="100"/>
                  <a:pt x="460" y="98"/>
                  <a:pt x="459" y="96"/>
                </a:cubicBezTo>
                <a:cubicBezTo>
                  <a:pt x="457" y="95"/>
                  <a:pt x="455" y="95"/>
                  <a:pt x="454" y="96"/>
                </a:cubicBezTo>
                <a:close/>
                <a:moveTo>
                  <a:pt x="437" y="114"/>
                </a:moveTo>
                <a:cubicBezTo>
                  <a:pt x="435" y="116"/>
                  <a:pt x="435" y="116"/>
                  <a:pt x="435" y="116"/>
                </a:cubicBezTo>
                <a:cubicBezTo>
                  <a:pt x="435" y="116"/>
                  <a:pt x="434" y="116"/>
                  <a:pt x="434" y="117"/>
                </a:cubicBezTo>
                <a:cubicBezTo>
                  <a:pt x="434" y="117"/>
                  <a:pt x="434" y="117"/>
                  <a:pt x="434" y="117"/>
                </a:cubicBezTo>
                <a:cubicBezTo>
                  <a:pt x="434" y="117"/>
                  <a:pt x="434" y="117"/>
                  <a:pt x="434" y="117"/>
                </a:cubicBezTo>
                <a:cubicBezTo>
                  <a:pt x="433" y="117"/>
                  <a:pt x="433" y="117"/>
                  <a:pt x="433" y="117"/>
                </a:cubicBezTo>
                <a:cubicBezTo>
                  <a:pt x="433" y="117"/>
                  <a:pt x="433" y="117"/>
                  <a:pt x="433" y="118"/>
                </a:cubicBezTo>
                <a:cubicBezTo>
                  <a:pt x="433" y="118"/>
                  <a:pt x="433" y="118"/>
                  <a:pt x="433" y="118"/>
                </a:cubicBezTo>
                <a:cubicBezTo>
                  <a:pt x="433" y="118"/>
                  <a:pt x="433" y="118"/>
                  <a:pt x="433" y="119"/>
                </a:cubicBezTo>
                <a:cubicBezTo>
                  <a:pt x="433" y="119"/>
                  <a:pt x="433" y="119"/>
                  <a:pt x="433" y="119"/>
                </a:cubicBezTo>
                <a:cubicBezTo>
                  <a:pt x="433" y="119"/>
                  <a:pt x="433" y="120"/>
                  <a:pt x="433" y="120"/>
                </a:cubicBezTo>
                <a:cubicBezTo>
                  <a:pt x="433" y="120"/>
                  <a:pt x="433" y="120"/>
                  <a:pt x="433" y="120"/>
                </a:cubicBezTo>
                <a:cubicBezTo>
                  <a:pt x="433" y="120"/>
                  <a:pt x="433" y="121"/>
                  <a:pt x="433" y="121"/>
                </a:cubicBezTo>
                <a:cubicBezTo>
                  <a:pt x="433" y="121"/>
                  <a:pt x="433" y="121"/>
                  <a:pt x="433" y="121"/>
                </a:cubicBezTo>
                <a:cubicBezTo>
                  <a:pt x="433" y="121"/>
                  <a:pt x="433" y="121"/>
                  <a:pt x="433" y="122"/>
                </a:cubicBezTo>
                <a:cubicBezTo>
                  <a:pt x="433" y="122"/>
                  <a:pt x="433" y="122"/>
                  <a:pt x="433" y="122"/>
                </a:cubicBezTo>
                <a:cubicBezTo>
                  <a:pt x="433" y="122"/>
                  <a:pt x="433" y="122"/>
                  <a:pt x="433" y="122"/>
                </a:cubicBezTo>
                <a:cubicBezTo>
                  <a:pt x="434" y="122"/>
                  <a:pt x="434" y="122"/>
                  <a:pt x="434" y="122"/>
                </a:cubicBezTo>
                <a:cubicBezTo>
                  <a:pt x="434" y="122"/>
                  <a:pt x="434" y="123"/>
                  <a:pt x="435" y="123"/>
                </a:cubicBezTo>
                <a:cubicBezTo>
                  <a:pt x="435" y="123"/>
                  <a:pt x="435" y="123"/>
                  <a:pt x="436" y="123"/>
                </a:cubicBezTo>
                <a:cubicBezTo>
                  <a:pt x="436" y="123"/>
                  <a:pt x="436" y="123"/>
                  <a:pt x="436" y="123"/>
                </a:cubicBezTo>
                <a:cubicBezTo>
                  <a:pt x="436" y="123"/>
                  <a:pt x="436" y="123"/>
                  <a:pt x="436" y="123"/>
                </a:cubicBezTo>
                <a:cubicBezTo>
                  <a:pt x="436" y="123"/>
                  <a:pt x="436" y="122"/>
                  <a:pt x="437" y="122"/>
                </a:cubicBezTo>
                <a:cubicBezTo>
                  <a:pt x="437" y="122"/>
                  <a:pt x="437" y="122"/>
                  <a:pt x="437" y="122"/>
                </a:cubicBezTo>
                <a:cubicBezTo>
                  <a:pt x="437" y="122"/>
                  <a:pt x="437" y="122"/>
                  <a:pt x="437" y="122"/>
                </a:cubicBezTo>
                <a:cubicBezTo>
                  <a:pt x="438" y="122"/>
                  <a:pt x="438" y="121"/>
                  <a:pt x="438" y="121"/>
                </a:cubicBezTo>
                <a:cubicBezTo>
                  <a:pt x="438" y="121"/>
                  <a:pt x="438" y="121"/>
                  <a:pt x="438" y="121"/>
                </a:cubicBezTo>
                <a:cubicBezTo>
                  <a:pt x="439" y="121"/>
                  <a:pt x="439" y="120"/>
                  <a:pt x="439" y="120"/>
                </a:cubicBezTo>
                <a:cubicBezTo>
                  <a:pt x="441" y="118"/>
                  <a:pt x="441" y="118"/>
                  <a:pt x="441" y="118"/>
                </a:cubicBezTo>
                <a:cubicBezTo>
                  <a:pt x="443" y="117"/>
                  <a:pt x="443" y="115"/>
                  <a:pt x="441" y="114"/>
                </a:cubicBezTo>
                <a:cubicBezTo>
                  <a:pt x="440" y="112"/>
                  <a:pt x="438" y="112"/>
                  <a:pt x="437" y="114"/>
                </a:cubicBezTo>
                <a:close/>
                <a:moveTo>
                  <a:pt x="197" y="376"/>
                </a:moveTo>
                <a:cubicBezTo>
                  <a:pt x="397" y="177"/>
                  <a:pt x="397" y="177"/>
                  <a:pt x="397" y="177"/>
                </a:cubicBezTo>
                <a:cubicBezTo>
                  <a:pt x="397" y="176"/>
                  <a:pt x="397" y="176"/>
                  <a:pt x="397" y="176"/>
                </a:cubicBezTo>
                <a:cubicBezTo>
                  <a:pt x="398" y="176"/>
                  <a:pt x="398" y="175"/>
                  <a:pt x="398" y="175"/>
                </a:cubicBezTo>
                <a:cubicBezTo>
                  <a:pt x="400" y="173"/>
                  <a:pt x="400" y="173"/>
                  <a:pt x="400" y="173"/>
                </a:cubicBezTo>
                <a:cubicBezTo>
                  <a:pt x="402" y="172"/>
                  <a:pt x="402" y="170"/>
                  <a:pt x="400" y="169"/>
                </a:cubicBezTo>
                <a:cubicBezTo>
                  <a:pt x="399" y="167"/>
                  <a:pt x="397" y="167"/>
                  <a:pt x="396" y="169"/>
                </a:cubicBezTo>
                <a:cubicBezTo>
                  <a:pt x="394" y="171"/>
                  <a:pt x="394" y="171"/>
                  <a:pt x="394" y="171"/>
                </a:cubicBezTo>
                <a:cubicBezTo>
                  <a:pt x="393" y="171"/>
                  <a:pt x="393" y="171"/>
                  <a:pt x="393" y="172"/>
                </a:cubicBezTo>
                <a:cubicBezTo>
                  <a:pt x="393" y="172"/>
                  <a:pt x="393" y="172"/>
                  <a:pt x="392" y="172"/>
                </a:cubicBezTo>
                <a:cubicBezTo>
                  <a:pt x="193" y="372"/>
                  <a:pt x="193" y="372"/>
                  <a:pt x="193" y="372"/>
                </a:cubicBezTo>
                <a:cubicBezTo>
                  <a:pt x="192" y="373"/>
                  <a:pt x="192" y="375"/>
                  <a:pt x="193" y="376"/>
                </a:cubicBezTo>
                <a:cubicBezTo>
                  <a:pt x="194" y="377"/>
                  <a:pt x="194" y="377"/>
                  <a:pt x="195" y="377"/>
                </a:cubicBezTo>
                <a:cubicBezTo>
                  <a:pt x="196" y="377"/>
                  <a:pt x="197" y="377"/>
                  <a:pt x="197" y="376"/>
                </a:cubicBezTo>
                <a:close/>
                <a:moveTo>
                  <a:pt x="549" y="20"/>
                </a:moveTo>
                <a:cubicBezTo>
                  <a:pt x="550" y="20"/>
                  <a:pt x="551" y="21"/>
                  <a:pt x="551" y="21"/>
                </a:cubicBezTo>
                <a:cubicBezTo>
                  <a:pt x="552" y="21"/>
                  <a:pt x="553" y="20"/>
                  <a:pt x="553" y="20"/>
                </a:cubicBezTo>
                <a:cubicBezTo>
                  <a:pt x="565" y="8"/>
                  <a:pt x="565" y="8"/>
                  <a:pt x="565" y="8"/>
                </a:cubicBezTo>
                <a:cubicBezTo>
                  <a:pt x="566" y="7"/>
                  <a:pt x="566" y="5"/>
                  <a:pt x="565" y="4"/>
                </a:cubicBezTo>
                <a:cubicBezTo>
                  <a:pt x="564" y="3"/>
                  <a:pt x="562" y="3"/>
                  <a:pt x="561" y="4"/>
                </a:cubicBezTo>
                <a:cubicBezTo>
                  <a:pt x="549" y="15"/>
                  <a:pt x="549" y="15"/>
                  <a:pt x="549" y="15"/>
                </a:cubicBezTo>
                <a:cubicBezTo>
                  <a:pt x="548" y="17"/>
                  <a:pt x="548" y="19"/>
                  <a:pt x="549" y="20"/>
                </a:cubicBezTo>
                <a:close/>
                <a:moveTo>
                  <a:pt x="505" y="60"/>
                </a:moveTo>
                <a:cubicBezTo>
                  <a:pt x="503" y="61"/>
                  <a:pt x="503" y="61"/>
                  <a:pt x="503" y="61"/>
                </a:cubicBezTo>
                <a:cubicBezTo>
                  <a:pt x="482" y="82"/>
                  <a:pt x="482" y="82"/>
                  <a:pt x="482" y="82"/>
                </a:cubicBezTo>
                <a:cubicBezTo>
                  <a:pt x="481" y="84"/>
                  <a:pt x="481" y="85"/>
                  <a:pt x="482" y="87"/>
                </a:cubicBezTo>
                <a:cubicBezTo>
                  <a:pt x="483" y="87"/>
                  <a:pt x="484" y="88"/>
                  <a:pt x="484" y="88"/>
                </a:cubicBezTo>
                <a:cubicBezTo>
                  <a:pt x="485" y="88"/>
                  <a:pt x="486" y="88"/>
                  <a:pt x="487" y="87"/>
                </a:cubicBezTo>
                <a:cubicBezTo>
                  <a:pt x="491" y="83"/>
                  <a:pt x="491" y="83"/>
                  <a:pt x="491" y="83"/>
                </a:cubicBezTo>
                <a:cubicBezTo>
                  <a:pt x="491" y="83"/>
                  <a:pt x="491" y="83"/>
                  <a:pt x="491" y="83"/>
                </a:cubicBezTo>
                <a:cubicBezTo>
                  <a:pt x="509" y="64"/>
                  <a:pt x="509" y="64"/>
                  <a:pt x="509" y="64"/>
                </a:cubicBezTo>
                <a:cubicBezTo>
                  <a:pt x="511" y="63"/>
                  <a:pt x="511" y="61"/>
                  <a:pt x="509" y="60"/>
                </a:cubicBezTo>
                <a:cubicBezTo>
                  <a:pt x="508" y="58"/>
                  <a:pt x="506" y="58"/>
                  <a:pt x="505" y="60"/>
                </a:cubicBezTo>
                <a:close/>
                <a:moveTo>
                  <a:pt x="439" y="130"/>
                </a:moveTo>
                <a:cubicBezTo>
                  <a:pt x="440" y="130"/>
                  <a:pt x="441" y="131"/>
                  <a:pt x="441" y="131"/>
                </a:cubicBezTo>
                <a:cubicBezTo>
                  <a:pt x="442" y="131"/>
                  <a:pt x="443" y="130"/>
                  <a:pt x="444" y="130"/>
                </a:cubicBezTo>
                <a:cubicBezTo>
                  <a:pt x="456" y="117"/>
                  <a:pt x="456" y="117"/>
                  <a:pt x="456" y="117"/>
                </a:cubicBezTo>
                <a:cubicBezTo>
                  <a:pt x="457" y="116"/>
                  <a:pt x="457" y="114"/>
                  <a:pt x="456" y="113"/>
                </a:cubicBezTo>
                <a:cubicBezTo>
                  <a:pt x="455" y="112"/>
                  <a:pt x="453" y="112"/>
                  <a:pt x="452" y="113"/>
                </a:cubicBezTo>
                <a:cubicBezTo>
                  <a:pt x="439" y="125"/>
                  <a:pt x="439" y="125"/>
                  <a:pt x="439" y="125"/>
                </a:cubicBezTo>
                <a:cubicBezTo>
                  <a:pt x="438" y="127"/>
                  <a:pt x="438" y="129"/>
                  <a:pt x="439" y="130"/>
                </a:cubicBezTo>
                <a:close/>
                <a:moveTo>
                  <a:pt x="537" y="36"/>
                </a:moveTo>
                <a:cubicBezTo>
                  <a:pt x="542" y="30"/>
                  <a:pt x="542" y="30"/>
                  <a:pt x="542" y="30"/>
                </a:cubicBezTo>
                <a:cubicBezTo>
                  <a:pt x="542" y="30"/>
                  <a:pt x="542" y="30"/>
                  <a:pt x="542" y="30"/>
                </a:cubicBezTo>
                <a:cubicBezTo>
                  <a:pt x="548" y="25"/>
                  <a:pt x="548" y="25"/>
                  <a:pt x="548" y="25"/>
                </a:cubicBezTo>
                <a:cubicBezTo>
                  <a:pt x="549" y="24"/>
                  <a:pt x="549" y="22"/>
                  <a:pt x="548" y="21"/>
                </a:cubicBezTo>
                <a:cubicBezTo>
                  <a:pt x="546" y="20"/>
                  <a:pt x="544" y="20"/>
                  <a:pt x="543" y="21"/>
                </a:cubicBezTo>
                <a:cubicBezTo>
                  <a:pt x="542" y="23"/>
                  <a:pt x="542" y="23"/>
                  <a:pt x="542" y="23"/>
                </a:cubicBezTo>
                <a:cubicBezTo>
                  <a:pt x="542" y="23"/>
                  <a:pt x="542" y="23"/>
                  <a:pt x="542" y="23"/>
                </a:cubicBezTo>
                <a:cubicBezTo>
                  <a:pt x="533" y="32"/>
                  <a:pt x="533" y="32"/>
                  <a:pt x="533" y="32"/>
                </a:cubicBezTo>
                <a:cubicBezTo>
                  <a:pt x="531" y="33"/>
                  <a:pt x="531" y="35"/>
                  <a:pt x="533" y="36"/>
                </a:cubicBezTo>
                <a:cubicBezTo>
                  <a:pt x="533" y="37"/>
                  <a:pt x="534" y="37"/>
                  <a:pt x="535" y="37"/>
                </a:cubicBezTo>
                <a:cubicBezTo>
                  <a:pt x="536" y="37"/>
                  <a:pt x="536" y="36"/>
                  <a:pt x="537" y="36"/>
                </a:cubicBezTo>
                <a:close/>
                <a:moveTo>
                  <a:pt x="437" y="137"/>
                </a:moveTo>
                <a:cubicBezTo>
                  <a:pt x="438" y="136"/>
                  <a:pt x="438" y="134"/>
                  <a:pt x="437" y="132"/>
                </a:cubicBezTo>
                <a:cubicBezTo>
                  <a:pt x="435" y="131"/>
                  <a:pt x="433" y="131"/>
                  <a:pt x="432" y="132"/>
                </a:cubicBezTo>
                <a:cubicBezTo>
                  <a:pt x="429" y="135"/>
                  <a:pt x="429" y="135"/>
                  <a:pt x="429" y="135"/>
                </a:cubicBezTo>
                <a:cubicBezTo>
                  <a:pt x="428" y="137"/>
                  <a:pt x="428" y="139"/>
                  <a:pt x="429" y="140"/>
                </a:cubicBezTo>
                <a:cubicBezTo>
                  <a:pt x="430" y="140"/>
                  <a:pt x="431" y="141"/>
                  <a:pt x="431" y="141"/>
                </a:cubicBezTo>
                <a:cubicBezTo>
                  <a:pt x="432" y="141"/>
                  <a:pt x="433" y="140"/>
                  <a:pt x="434" y="140"/>
                </a:cubicBezTo>
                <a:lnTo>
                  <a:pt x="437" y="137"/>
                </a:lnTo>
                <a:close/>
                <a:moveTo>
                  <a:pt x="417" y="148"/>
                </a:moveTo>
                <a:cubicBezTo>
                  <a:pt x="416" y="149"/>
                  <a:pt x="416" y="149"/>
                  <a:pt x="416" y="149"/>
                </a:cubicBezTo>
                <a:cubicBezTo>
                  <a:pt x="414" y="150"/>
                  <a:pt x="414" y="152"/>
                  <a:pt x="416" y="153"/>
                </a:cubicBezTo>
                <a:cubicBezTo>
                  <a:pt x="416" y="154"/>
                  <a:pt x="417" y="154"/>
                  <a:pt x="418" y="154"/>
                </a:cubicBezTo>
                <a:cubicBezTo>
                  <a:pt x="419" y="154"/>
                  <a:pt x="419" y="154"/>
                  <a:pt x="420" y="153"/>
                </a:cubicBezTo>
                <a:cubicBezTo>
                  <a:pt x="421" y="152"/>
                  <a:pt x="421" y="152"/>
                  <a:pt x="421" y="152"/>
                </a:cubicBezTo>
                <a:cubicBezTo>
                  <a:pt x="423" y="151"/>
                  <a:pt x="423" y="149"/>
                  <a:pt x="421" y="148"/>
                </a:cubicBezTo>
                <a:cubicBezTo>
                  <a:pt x="420" y="146"/>
                  <a:pt x="418" y="146"/>
                  <a:pt x="417" y="148"/>
                </a:cubicBezTo>
                <a:close/>
                <a:moveTo>
                  <a:pt x="470" y="95"/>
                </a:moveTo>
                <a:cubicBezTo>
                  <a:pt x="464" y="100"/>
                  <a:pt x="464" y="100"/>
                  <a:pt x="464" y="100"/>
                </a:cubicBezTo>
                <a:cubicBezTo>
                  <a:pt x="463" y="102"/>
                  <a:pt x="463" y="104"/>
                  <a:pt x="464" y="105"/>
                </a:cubicBezTo>
                <a:cubicBezTo>
                  <a:pt x="465" y="105"/>
                  <a:pt x="466" y="106"/>
                  <a:pt x="466" y="106"/>
                </a:cubicBezTo>
                <a:cubicBezTo>
                  <a:pt x="467" y="106"/>
                  <a:pt x="468" y="105"/>
                  <a:pt x="469" y="105"/>
                </a:cubicBezTo>
                <a:cubicBezTo>
                  <a:pt x="474" y="99"/>
                  <a:pt x="474" y="99"/>
                  <a:pt x="474" y="99"/>
                </a:cubicBezTo>
                <a:cubicBezTo>
                  <a:pt x="475" y="98"/>
                  <a:pt x="475" y="96"/>
                  <a:pt x="474" y="95"/>
                </a:cubicBezTo>
                <a:cubicBezTo>
                  <a:pt x="473" y="94"/>
                  <a:pt x="471" y="94"/>
                  <a:pt x="470" y="95"/>
                </a:cubicBezTo>
                <a:close/>
                <a:moveTo>
                  <a:pt x="561" y="18"/>
                </a:moveTo>
                <a:cubicBezTo>
                  <a:pt x="561" y="18"/>
                  <a:pt x="561" y="18"/>
                  <a:pt x="561" y="18"/>
                </a:cubicBezTo>
                <a:cubicBezTo>
                  <a:pt x="545" y="34"/>
                  <a:pt x="545" y="34"/>
                  <a:pt x="545" y="34"/>
                </a:cubicBezTo>
                <a:cubicBezTo>
                  <a:pt x="543" y="35"/>
                  <a:pt x="543" y="37"/>
                  <a:pt x="545" y="38"/>
                </a:cubicBezTo>
                <a:cubicBezTo>
                  <a:pt x="545" y="39"/>
                  <a:pt x="546" y="39"/>
                  <a:pt x="547" y="39"/>
                </a:cubicBezTo>
                <a:cubicBezTo>
                  <a:pt x="548" y="39"/>
                  <a:pt x="548" y="39"/>
                  <a:pt x="549" y="38"/>
                </a:cubicBezTo>
                <a:cubicBezTo>
                  <a:pt x="569" y="18"/>
                  <a:pt x="569" y="18"/>
                  <a:pt x="569" y="18"/>
                </a:cubicBezTo>
                <a:cubicBezTo>
                  <a:pt x="570" y="17"/>
                  <a:pt x="570" y="17"/>
                  <a:pt x="570" y="17"/>
                </a:cubicBezTo>
                <a:cubicBezTo>
                  <a:pt x="574" y="14"/>
                  <a:pt x="574" y="14"/>
                  <a:pt x="574" y="14"/>
                </a:cubicBezTo>
                <a:cubicBezTo>
                  <a:pt x="578" y="10"/>
                  <a:pt x="578" y="10"/>
                  <a:pt x="578" y="10"/>
                </a:cubicBezTo>
                <a:cubicBezTo>
                  <a:pt x="579" y="8"/>
                  <a:pt x="579" y="6"/>
                  <a:pt x="578" y="5"/>
                </a:cubicBezTo>
                <a:cubicBezTo>
                  <a:pt x="576" y="4"/>
                  <a:pt x="575" y="4"/>
                  <a:pt x="573" y="5"/>
                </a:cubicBezTo>
                <a:cubicBezTo>
                  <a:pt x="565" y="14"/>
                  <a:pt x="565" y="14"/>
                  <a:pt x="565" y="14"/>
                </a:cubicBezTo>
                <a:lnTo>
                  <a:pt x="561" y="18"/>
                </a:lnTo>
                <a:close/>
                <a:moveTo>
                  <a:pt x="433" y="150"/>
                </a:moveTo>
                <a:cubicBezTo>
                  <a:pt x="434" y="150"/>
                  <a:pt x="435" y="151"/>
                  <a:pt x="435" y="151"/>
                </a:cubicBezTo>
                <a:cubicBezTo>
                  <a:pt x="436" y="151"/>
                  <a:pt x="437" y="150"/>
                  <a:pt x="438" y="150"/>
                </a:cubicBezTo>
                <a:cubicBezTo>
                  <a:pt x="470" y="117"/>
                  <a:pt x="470" y="117"/>
                  <a:pt x="470" y="117"/>
                </a:cubicBezTo>
                <a:cubicBezTo>
                  <a:pt x="471" y="116"/>
                  <a:pt x="471" y="114"/>
                  <a:pt x="470" y="113"/>
                </a:cubicBezTo>
                <a:cubicBezTo>
                  <a:pt x="469" y="112"/>
                  <a:pt x="467" y="112"/>
                  <a:pt x="466" y="113"/>
                </a:cubicBezTo>
                <a:cubicBezTo>
                  <a:pt x="433" y="145"/>
                  <a:pt x="433" y="145"/>
                  <a:pt x="433" y="145"/>
                </a:cubicBezTo>
                <a:cubicBezTo>
                  <a:pt x="432" y="147"/>
                  <a:pt x="432" y="148"/>
                  <a:pt x="433" y="150"/>
                </a:cubicBezTo>
                <a:close/>
                <a:moveTo>
                  <a:pt x="515" y="64"/>
                </a:moveTo>
                <a:cubicBezTo>
                  <a:pt x="475" y="104"/>
                  <a:pt x="475" y="104"/>
                  <a:pt x="475" y="104"/>
                </a:cubicBezTo>
                <a:cubicBezTo>
                  <a:pt x="474" y="105"/>
                  <a:pt x="474" y="107"/>
                  <a:pt x="475" y="108"/>
                </a:cubicBezTo>
                <a:cubicBezTo>
                  <a:pt x="476" y="109"/>
                  <a:pt x="476" y="109"/>
                  <a:pt x="477" y="109"/>
                </a:cubicBezTo>
                <a:cubicBezTo>
                  <a:pt x="478" y="109"/>
                  <a:pt x="479" y="109"/>
                  <a:pt x="479" y="108"/>
                </a:cubicBezTo>
                <a:cubicBezTo>
                  <a:pt x="519" y="68"/>
                  <a:pt x="519" y="68"/>
                  <a:pt x="519" y="68"/>
                </a:cubicBezTo>
                <a:cubicBezTo>
                  <a:pt x="520" y="67"/>
                  <a:pt x="520" y="65"/>
                  <a:pt x="519" y="64"/>
                </a:cubicBezTo>
                <a:cubicBezTo>
                  <a:pt x="518" y="63"/>
                  <a:pt x="516" y="63"/>
                  <a:pt x="515" y="64"/>
                </a:cubicBezTo>
                <a:close/>
                <a:moveTo>
                  <a:pt x="198" y="389"/>
                </a:moveTo>
                <a:cubicBezTo>
                  <a:pt x="401" y="186"/>
                  <a:pt x="401" y="186"/>
                  <a:pt x="401" y="186"/>
                </a:cubicBezTo>
                <a:cubicBezTo>
                  <a:pt x="402" y="185"/>
                  <a:pt x="402" y="183"/>
                  <a:pt x="401" y="182"/>
                </a:cubicBezTo>
                <a:cubicBezTo>
                  <a:pt x="400" y="181"/>
                  <a:pt x="398" y="181"/>
                  <a:pt x="397" y="182"/>
                </a:cubicBezTo>
                <a:cubicBezTo>
                  <a:pt x="194" y="385"/>
                  <a:pt x="194" y="385"/>
                  <a:pt x="194" y="385"/>
                </a:cubicBezTo>
                <a:cubicBezTo>
                  <a:pt x="193" y="386"/>
                  <a:pt x="193" y="388"/>
                  <a:pt x="194" y="389"/>
                </a:cubicBezTo>
                <a:cubicBezTo>
                  <a:pt x="195" y="390"/>
                  <a:pt x="195" y="390"/>
                  <a:pt x="196" y="390"/>
                </a:cubicBezTo>
                <a:cubicBezTo>
                  <a:pt x="197" y="390"/>
                  <a:pt x="198" y="390"/>
                  <a:pt x="198" y="389"/>
                </a:cubicBezTo>
                <a:close/>
                <a:moveTo>
                  <a:pt x="410" y="176"/>
                </a:moveTo>
                <a:cubicBezTo>
                  <a:pt x="411" y="176"/>
                  <a:pt x="412" y="176"/>
                  <a:pt x="412" y="175"/>
                </a:cubicBezTo>
                <a:cubicBezTo>
                  <a:pt x="428" y="159"/>
                  <a:pt x="428" y="159"/>
                  <a:pt x="428" y="159"/>
                </a:cubicBezTo>
                <a:cubicBezTo>
                  <a:pt x="430" y="158"/>
                  <a:pt x="430" y="156"/>
                  <a:pt x="428" y="155"/>
                </a:cubicBezTo>
                <a:cubicBezTo>
                  <a:pt x="427" y="153"/>
                  <a:pt x="425" y="153"/>
                  <a:pt x="424" y="155"/>
                </a:cubicBezTo>
                <a:cubicBezTo>
                  <a:pt x="408" y="171"/>
                  <a:pt x="408" y="171"/>
                  <a:pt x="408" y="171"/>
                </a:cubicBezTo>
                <a:cubicBezTo>
                  <a:pt x="407" y="172"/>
                  <a:pt x="407" y="174"/>
                  <a:pt x="408" y="175"/>
                </a:cubicBezTo>
                <a:cubicBezTo>
                  <a:pt x="408" y="176"/>
                  <a:pt x="409" y="176"/>
                  <a:pt x="410" y="176"/>
                </a:cubicBezTo>
                <a:close/>
                <a:moveTo>
                  <a:pt x="560" y="37"/>
                </a:moveTo>
                <a:cubicBezTo>
                  <a:pt x="560" y="38"/>
                  <a:pt x="561" y="38"/>
                  <a:pt x="562" y="38"/>
                </a:cubicBezTo>
                <a:cubicBezTo>
                  <a:pt x="563" y="38"/>
                  <a:pt x="564" y="38"/>
                  <a:pt x="564" y="37"/>
                </a:cubicBezTo>
                <a:cubicBezTo>
                  <a:pt x="584" y="17"/>
                  <a:pt x="584" y="17"/>
                  <a:pt x="584" y="17"/>
                </a:cubicBezTo>
                <a:cubicBezTo>
                  <a:pt x="586" y="16"/>
                  <a:pt x="586" y="14"/>
                  <a:pt x="584" y="13"/>
                </a:cubicBezTo>
                <a:cubicBezTo>
                  <a:pt x="583" y="11"/>
                  <a:pt x="581" y="11"/>
                  <a:pt x="580" y="13"/>
                </a:cubicBezTo>
                <a:cubicBezTo>
                  <a:pt x="560" y="33"/>
                  <a:pt x="560" y="33"/>
                  <a:pt x="560" y="33"/>
                </a:cubicBezTo>
                <a:cubicBezTo>
                  <a:pt x="559" y="34"/>
                  <a:pt x="559" y="36"/>
                  <a:pt x="560" y="37"/>
                </a:cubicBezTo>
                <a:close/>
                <a:moveTo>
                  <a:pt x="267" y="326"/>
                </a:moveTo>
                <a:cubicBezTo>
                  <a:pt x="267" y="326"/>
                  <a:pt x="266" y="326"/>
                  <a:pt x="266" y="326"/>
                </a:cubicBezTo>
                <a:cubicBezTo>
                  <a:pt x="265" y="327"/>
                  <a:pt x="265" y="327"/>
                  <a:pt x="265" y="327"/>
                </a:cubicBezTo>
                <a:cubicBezTo>
                  <a:pt x="264" y="329"/>
                  <a:pt x="264" y="331"/>
                  <a:pt x="265" y="332"/>
                </a:cubicBezTo>
                <a:cubicBezTo>
                  <a:pt x="266" y="332"/>
                  <a:pt x="267" y="333"/>
                  <a:pt x="267" y="333"/>
                </a:cubicBezTo>
                <a:cubicBezTo>
                  <a:pt x="268" y="333"/>
                  <a:pt x="269" y="332"/>
                  <a:pt x="270" y="332"/>
                </a:cubicBezTo>
                <a:cubicBezTo>
                  <a:pt x="271" y="331"/>
                  <a:pt x="271" y="331"/>
                  <a:pt x="271" y="331"/>
                </a:cubicBezTo>
                <a:cubicBezTo>
                  <a:pt x="271" y="330"/>
                  <a:pt x="271" y="330"/>
                  <a:pt x="271" y="330"/>
                </a:cubicBezTo>
                <a:cubicBezTo>
                  <a:pt x="271" y="330"/>
                  <a:pt x="272" y="330"/>
                  <a:pt x="272" y="330"/>
                </a:cubicBezTo>
                <a:cubicBezTo>
                  <a:pt x="478" y="123"/>
                  <a:pt x="478" y="123"/>
                  <a:pt x="478" y="123"/>
                </a:cubicBezTo>
                <a:cubicBezTo>
                  <a:pt x="479" y="122"/>
                  <a:pt x="479" y="120"/>
                  <a:pt x="478" y="119"/>
                </a:cubicBezTo>
                <a:cubicBezTo>
                  <a:pt x="477" y="118"/>
                  <a:pt x="475" y="118"/>
                  <a:pt x="474" y="119"/>
                </a:cubicBezTo>
                <a:cubicBezTo>
                  <a:pt x="267" y="325"/>
                  <a:pt x="267" y="325"/>
                  <a:pt x="267" y="325"/>
                </a:cubicBezTo>
                <a:cubicBezTo>
                  <a:pt x="267" y="325"/>
                  <a:pt x="267" y="326"/>
                  <a:pt x="267" y="326"/>
                </a:cubicBezTo>
                <a:close/>
                <a:moveTo>
                  <a:pt x="519" y="78"/>
                </a:moveTo>
                <a:cubicBezTo>
                  <a:pt x="518" y="77"/>
                  <a:pt x="516" y="77"/>
                  <a:pt x="515" y="78"/>
                </a:cubicBezTo>
                <a:cubicBezTo>
                  <a:pt x="483" y="110"/>
                  <a:pt x="483" y="110"/>
                  <a:pt x="483" y="110"/>
                </a:cubicBezTo>
                <a:cubicBezTo>
                  <a:pt x="482" y="111"/>
                  <a:pt x="482" y="113"/>
                  <a:pt x="483" y="114"/>
                </a:cubicBezTo>
                <a:cubicBezTo>
                  <a:pt x="483" y="115"/>
                  <a:pt x="484" y="115"/>
                  <a:pt x="485" y="115"/>
                </a:cubicBezTo>
                <a:cubicBezTo>
                  <a:pt x="486" y="115"/>
                  <a:pt x="487" y="115"/>
                  <a:pt x="487" y="114"/>
                </a:cubicBezTo>
                <a:cubicBezTo>
                  <a:pt x="519" y="82"/>
                  <a:pt x="519" y="82"/>
                  <a:pt x="519" y="82"/>
                </a:cubicBezTo>
                <a:cubicBezTo>
                  <a:pt x="520" y="81"/>
                  <a:pt x="520" y="79"/>
                  <a:pt x="519" y="78"/>
                </a:cubicBezTo>
                <a:close/>
                <a:moveTo>
                  <a:pt x="253" y="344"/>
                </a:moveTo>
                <a:cubicBezTo>
                  <a:pt x="252" y="343"/>
                  <a:pt x="250" y="343"/>
                  <a:pt x="248" y="344"/>
                </a:cubicBezTo>
                <a:cubicBezTo>
                  <a:pt x="196" y="396"/>
                  <a:pt x="196" y="396"/>
                  <a:pt x="196" y="396"/>
                </a:cubicBezTo>
                <a:cubicBezTo>
                  <a:pt x="195" y="398"/>
                  <a:pt x="195" y="400"/>
                  <a:pt x="196" y="401"/>
                </a:cubicBezTo>
                <a:cubicBezTo>
                  <a:pt x="197" y="401"/>
                  <a:pt x="198" y="402"/>
                  <a:pt x="198" y="402"/>
                </a:cubicBezTo>
                <a:cubicBezTo>
                  <a:pt x="199" y="402"/>
                  <a:pt x="200" y="401"/>
                  <a:pt x="200" y="401"/>
                </a:cubicBezTo>
                <a:cubicBezTo>
                  <a:pt x="253" y="348"/>
                  <a:pt x="253" y="348"/>
                  <a:pt x="253" y="348"/>
                </a:cubicBezTo>
                <a:cubicBezTo>
                  <a:pt x="254" y="347"/>
                  <a:pt x="254" y="345"/>
                  <a:pt x="253" y="344"/>
                </a:cubicBezTo>
                <a:close/>
                <a:moveTo>
                  <a:pt x="284" y="330"/>
                </a:moveTo>
                <a:cubicBezTo>
                  <a:pt x="285" y="330"/>
                  <a:pt x="286" y="329"/>
                  <a:pt x="287" y="329"/>
                </a:cubicBezTo>
                <a:cubicBezTo>
                  <a:pt x="478" y="137"/>
                  <a:pt x="478" y="137"/>
                  <a:pt x="478" y="137"/>
                </a:cubicBezTo>
                <a:cubicBezTo>
                  <a:pt x="480" y="136"/>
                  <a:pt x="480" y="134"/>
                  <a:pt x="478" y="132"/>
                </a:cubicBezTo>
                <a:cubicBezTo>
                  <a:pt x="477" y="131"/>
                  <a:pt x="475" y="131"/>
                  <a:pt x="474" y="132"/>
                </a:cubicBezTo>
                <a:cubicBezTo>
                  <a:pt x="282" y="324"/>
                  <a:pt x="282" y="324"/>
                  <a:pt x="282" y="324"/>
                </a:cubicBezTo>
                <a:cubicBezTo>
                  <a:pt x="281" y="325"/>
                  <a:pt x="281" y="327"/>
                  <a:pt x="282" y="329"/>
                </a:cubicBezTo>
                <a:cubicBezTo>
                  <a:pt x="283" y="329"/>
                  <a:pt x="284" y="330"/>
                  <a:pt x="284" y="330"/>
                </a:cubicBezTo>
                <a:close/>
                <a:moveTo>
                  <a:pt x="513" y="98"/>
                </a:moveTo>
                <a:cubicBezTo>
                  <a:pt x="512" y="97"/>
                  <a:pt x="510" y="97"/>
                  <a:pt x="509" y="98"/>
                </a:cubicBezTo>
                <a:cubicBezTo>
                  <a:pt x="506" y="100"/>
                  <a:pt x="506" y="100"/>
                  <a:pt x="506" y="100"/>
                </a:cubicBezTo>
                <a:cubicBezTo>
                  <a:pt x="493" y="114"/>
                  <a:pt x="493" y="114"/>
                  <a:pt x="493" y="114"/>
                </a:cubicBezTo>
                <a:cubicBezTo>
                  <a:pt x="492" y="115"/>
                  <a:pt x="492" y="117"/>
                  <a:pt x="493" y="118"/>
                </a:cubicBezTo>
                <a:cubicBezTo>
                  <a:pt x="493" y="119"/>
                  <a:pt x="494" y="119"/>
                  <a:pt x="495" y="119"/>
                </a:cubicBezTo>
                <a:cubicBezTo>
                  <a:pt x="496" y="119"/>
                  <a:pt x="497" y="119"/>
                  <a:pt x="497" y="118"/>
                </a:cubicBezTo>
                <a:cubicBezTo>
                  <a:pt x="503" y="112"/>
                  <a:pt x="503" y="112"/>
                  <a:pt x="503" y="112"/>
                </a:cubicBezTo>
                <a:cubicBezTo>
                  <a:pt x="513" y="102"/>
                  <a:pt x="513" y="102"/>
                  <a:pt x="513" y="102"/>
                </a:cubicBezTo>
                <a:cubicBezTo>
                  <a:pt x="514" y="101"/>
                  <a:pt x="514" y="99"/>
                  <a:pt x="513" y="98"/>
                </a:cubicBezTo>
                <a:close/>
                <a:moveTo>
                  <a:pt x="523" y="83"/>
                </a:moveTo>
                <a:cubicBezTo>
                  <a:pt x="513" y="94"/>
                  <a:pt x="513" y="94"/>
                  <a:pt x="513" y="94"/>
                </a:cubicBezTo>
                <a:cubicBezTo>
                  <a:pt x="512" y="95"/>
                  <a:pt x="512" y="97"/>
                  <a:pt x="513" y="98"/>
                </a:cubicBezTo>
                <a:cubicBezTo>
                  <a:pt x="514" y="98"/>
                  <a:pt x="514" y="99"/>
                  <a:pt x="515" y="99"/>
                </a:cubicBezTo>
                <a:cubicBezTo>
                  <a:pt x="516" y="99"/>
                  <a:pt x="517" y="98"/>
                  <a:pt x="517" y="98"/>
                </a:cubicBezTo>
                <a:cubicBezTo>
                  <a:pt x="528" y="88"/>
                  <a:pt x="528" y="88"/>
                  <a:pt x="528" y="88"/>
                </a:cubicBezTo>
                <a:cubicBezTo>
                  <a:pt x="529" y="86"/>
                  <a:pt x="529" y="84"/>
                  <a:pt x="528" y="83"/>
                </a:cubicBezTo>
                <a:cubicBezTo>
                  <a:pt x="527" y="82"/>
                  <a:pt x="525" y="82"/>
                  <a:pt x="523" y="83"/>
                </a:cubicBezTo>
                <a:close/>
                <a:moveTo>
                  <a:pt x="570" y="41"/>
                </a:moveTo>
                <a:cubicBezTo>
                  <a:pt x="571" y="41"/>
                  <a:pt x="571" y="42"/>
                  <a:pt x="572" y="42"/>
                </a:cubicBezTo>
                <a:cubicBezTo>
                  <a:pt x="573" y="42"/>
                  <a:pt x="574" y="41"/>
                  <a:pt x="574" y="41"/>
                </a:cubicBezTo>
                <a:cubicBezTo>
                  <a:pt x="604" y="11"/>
                  <a:pt x="604" y="11"/>
                  <a:pt x="604" y="11"/>
                </a:cubicBezTo>
                <a:cubicBezTo>
                  <a:pt x="605" y="10"/>
                  <a:pt x="605" y="8"/>
                  <a:pt x="604" y="7"/>
                </a:cubicBezTo>
                <a:cubicBezTo>
                  <a:pt x="603" y="6"/>
                  <a:pt x="601" y="6"/>
                  <a:pt x="599" y="7"/>
                </a:cubicBezTo>
                <a:cubicBezTo>
                  <a:pt x="570" y="36"/>
                  <a:pt x="570" y="36"/>
                  <a:pt x="570" y="36"/>
                </a:cubicBezTo>
                <a:cubicBezTo>
                  <a:pt x="569" y="38"/>
                  <a:pt x="569" y="40"/>
                  <a:pt x="570" y="41"/>
                </a:cubicBezTo>
                <a:close/>
                <a:moveTo>
                  <a:pt x="246" y="365"/>
                </a:moveTo>
                <a:cubicBezTo>
                  <a:pt x="245" y="363"/>
                  <a:pt x="243" y="363"/>
                  <a:pt x="242" y="365"/>
                </a:cubicBezTo>
                <a:cubicBezTo>
                  <a:pt x="205" y="402"/>
                  <a:pt x="205" y="402"/>
                  <a:pt x="205" y="402"/>
                </a:cubicBezTo>
                <a:cubicBezTo>
                  <a:pt x="203" y="403"/>
                  <a:pt x="203" y="405"/>
                  <a:pt x="205" y="406"/>
                </a:cubicBezTo>
                <a:cubicBezTo>
                  <a:pt x="205" y="407"/>
                  <a:pt x="206" y="407"/>
                  <a:pt x="207" y="407"/>
                </a:cubicBezTo>
                <a:cubicBezTo>
                  <a:pt x="207" y="407"/>
                  <a:pt x="208" y="407"/>
                  <a:pt x="209" y="406"/>
                </a:cubicBezTo>
                <a:cubicBezTo>
                  <a:pt x="246" y="369"/>
                  <a:pt x="246" y="369"/>
                  <a:pt x="246" y="369"/>
                </a:cubicBezTo>
                <a:cubicBezTo>
                  <a:pt x="248" y="368"/>
                  <a:pt x="248" y="366"/>
                  <a:pt x="246" y="365"/>
                </a:cubicBezTo>
                <a:close/>
                <a:moveTo>
                  <a:pt x="296" y="332"/>
                </a:moveTo>
                <a:cubicBezTo>
                  <a:pt x="296" y="332"/>
                  <a:pt x="297" y="332"/>
                  <a:pt x="298" y="332"/>
                </a:cubicBezTo>
                <a:cubicBezTo>
                  <a:pt x="305" y="324"/>
                  <a:pt x="305" y="324"/>
                  <a:pt x="305" y="324"/>
                </a:cubicBezTo>
                <a:cubicBezTo>
                  <a:pt x="491" y="138"/>
                  <a:pt x="491" y="138"/>
                  <a:pt x="491" y="138"/>
                </a:cubicBezTo>
                <a:cubicBezTo>
                  <a:pt x="493" y="137"/>
                  <a:pt x="493" y="135"/>
                  <a:pt x="491" y="133"/>
                </a:cubicBezTo>
                <a:cubicBezTo>
                  <a:pt x="490" y="132"/>
                  <a:pt x="488" y="132"/>
                  <a:pt x="487" y="133"/>
                </a:cubicBezTo>
                <a:cubicBezTo>
                  <a:pt x="302" y="318"/>
                  <a:pt x="302" y="318"/>
                  <a:pt x="302" y="318"/>
                </a:cubicBezTo>
                <a:cubicBezTo>
                  <a:pt x="293" y="327"/>
                  <a:pt x="293" y="327"/>
                  <a:pt x="293" y="327"/>
                </a:cubicBezTo>
                <a:cubicBezTo>
                  <a:pt x="292" y="328"/>
                  <a:pt x="292" y="330"/>
                  <a:pt x="293" y="332"/>
                </a:cubicBezTo>
                <a:cubicBezTo>
                  <a:pt x="294" y="332"/>
                  <a:pt x="295" y="332"/>
                  <a:pt x="296" y="332"/>
                </a:cubicBezTo>
                <a:close/>
                <a:moveTo>
                  <a:pt x="245" y="380"/>
                </a:moveTo>
                <a:cubicBezTo>
                  <a:pt x="244" y="379"/>
                  <a:pt x="242" y="379"/>
                  <a:pt x="241" y="380"/>
                </a:cubicBezTo>
                <a:cubicBezTo>
                  <a:pt x="214" y="406"/>
                  <a:pt x="214" y="406"/>
                  <a:pt x="214" y="406"/>
                </a:cubicBezTo>
                <a:cubicBezTo>
                  <a:pt x="213" y="407"/>
                  <a:pt x="213" y="409"/>
                  <a:pt x="214" y="411"/>
                </a:cubicBezTo>
                <a:cubicBezTo>
                  <a:pt x="215" y="411"/>
                  <a:pt x="216" y="412"/>
                  <a:pt x="216" y="412"/>
                </a:cubicBezTo>
                <a:cubicBezTo>
                  <a:pt x="217" y="412"/>
                  <a:pt x="218" y="411"/>
                  <a:pt x="219" y="411"/>
                </a:cubicBezTo>
                <a:cubicBezTo>
                  <a:pt x="245" y="384"/>
                  <a:pt x="245" y="384"/>
                  <a:pt x="245" y="384"/>
                </a:cubicBezTo>
                <a:cubicBezTo>
                  <a:pt x="246" y="383"/>
                  <a:pt x="246" y="381"/>
                  <a:pt x="245" y="380"/>
                </a:cubicBezTo>
                <a:close/>
                <a:moveTo>
                  <a:pt x="531" y="94"/>
                </a:moveTo>
                <a:cubicBezTo>
                  <a:pt x="532" y="95"/>
                  <a:pt x="532" y="95"/>
                  <a:pt x="533" y="95"/>
                </a:cubicBezTo>
                <a:cubicBezTo>
                  <a:pt x="534" y="95"/>
                  <a:pt x="535" y="95"/>
                  <a:pt x="535" y="94"/>
                </a:cubicBezTo>
                <a:cubicBezTo>
                  <a:pt x="538" y="91"/>
                  <a:pt x="538" y="91"/>
                  <a:pt x="538" y="91"/>
                </a:cubicBezTo>
                <a:cubicBezTo>
                  <a:pt x="539" y="90"/>
                  <a:pt x="539" y="88"/>
                  <a:pt x="538" y="87"/>
                </a:cubicBezTo>
                <a:cubicBezTo>
                  <a:pt x="537" y="85"/>
                  <a:pt x="535" y="85"/>
                  <a:pt x="534" y="87"/>
                </a:cubicBezTo>
                <a:cubicBezTo>
                  <a:pt x="531" y="90"/>
                  <a:pt x="531" y="90"/>
                  <a:pt x="531" y="90"/>
                </a:cubicBezTo>
                <a:cubicBezTo>
                  <a:pt x="530" y="91"/>
                  <a:pt x="530" y="93"/>
                  <a:pt x="531" y="94"/>
                </a:cubicBezTo>
                <a:close/>
                <a:moveTo>
                  <a:pt x="577" y="48"/>
                </a:moveTo>
                <a:cubicBezTo>
                  <a:pt x="577" y="49"/>
                  <a:pt x="578" y="49"/>
                  <a:pt x="579" y="49"/>
                </a:cubicBezTo>
                <a:cubicBezTo>
                  <a:pt x="580" y="49"/>
                  <a:pt x="581" y="49"/>
                  <a:pt x="581" y="48"/>
                </a:cubicBezTo>
                <a:cubicBezTo>
                  <a:pt x="618" y="12"/>
                  <a:pt x="618" y="12"/>
                  <a:pt x="618" y="12"/>
                </a:cubicBezTo>
                <a:cubicBezTo>
                  <a:pt x="619" y="10"/>
                  <a:pt x="619" y="8"/>
                  <a:pt x="618" y="7"/>
                </a:cubicBezTo>
                <a:cubicBezTo>
                  <a:pt x="616" y="6"/>
                  <a:pt x="615" y="6"/>
                  <a:pt x="613" y="7"/>
                </a:cubicBezTo>
                <a:cubicBezTo>
                  <a:pt x="577" y="44"/>
                  <a:pt x="577" y="44"/>
                  <a:pt x="577" y="44"/>
                </a:cubicBezTo>
                <a:cubicBezTo>
                  <a:pt x="576" y="45"/>
                  <a:pt x="576" y="47"/>
                  <a:pt x="577" y="48"/>
                </a:cubicBezTo>
                <a:close/>
                <a:moveTo>
                  <a:pt x="250" y="389"/>
                </a:moveTo>
                <a:cubicBezTo>
                  <a:pt x="248" y="388"/>
                  <a:pt x="247" y="388"/>
                  <a:pt x="245" y="389"/>
                </a:cubicBezTo>
                <a:cubicBezTo>
                  <a:pt x="223" y="412"/>
                  <a:pt x="223" y="412"/>
                  <a:pt x="223" y="412"/>
                </a:cubicBezTo>
                <a:cubicBezTo>
                  <a:pt x="222" y="413"/>
                  <a:pt x="222" y="415"/>
                  <a:pt x="223" y="416"/>
                </a:cubicBezTo>
                <a:cubicBezTo>
                  <a:pt x="223" y="417"/>
                  <a:pt x="224" y="417"/>
                  <a:pt x="225" y="417"/>
                </a:cubicBezTo>
                <a:cubicBezTo>
                  <a:pt x="226" y="417"/>
                  <a:pt x="227" y="417"/>
                  <a:pt x="227" y="416"/>
                </a:cubicBezTo>
                <a:cubicBezTo>
                  <a:pt x="250" y="394"/>
                  <a:pt x="250" y="394"/>
                  <a:pt x="250" y="394"/>
                </a:cubicBezTo>
                <a:cubicBezTo>
                  <a:pt x="251" y="392"/>
                  <a:pt x="251" y="390"/>
                  <a:pt x="250" y="389"/>
                </a:cubicBezTo>
                <a:close/>
                <a:moveTo>
                  <a:pt x="507" y="132"/>
                </a:moveTo>
                <a:cubicBezTo>
                  <a:pt x="506" y="131"/>
                  <a:pt x="504" y="131"/>
                  <a:pt x="502" y="132"/>
                </a:cubicBezTo>
                <a:cubicBezTo>
                  <a:pt x="314" y="320"/>
                  <a:pt x="314" y="320"/>
                  <a:pt x="314" y="320"/>
                </a:cubicBezTo>
                <a:cubicBezTo>
                  <a:pt x="313" y="321"/>
                  <a:pt x="313" y="323"/>
                  <a:pt x="314" y="324"/>
                </a:cubicBezTo>
                <a:cubicBezTo>
                  <a:pt x="315" y="325"/>
                  <a:pt x="316" y="325"/>
                  <a:pt x="317" y="325"/>
                </a:cubicBezTo>
                <a:cubicBezTo>
                  <a:pt x="317" y="325"/>
                  <a:pt x="318" y="325"/>
                  <a:pt x="319" y="324"/>
                </a:cubicBezTo>
                <a:cubicBezTo>
                  <a:pt x="507" y="136"/>
                  <a:pt x="507" y="136"/>
                  <a:pt x="507" y="136"/>
                </a:cubicBezTo>
                <a:cubicBezTo>
                  <a:pt x="508" y="135"/>
                  <a:pt x="508" y="133"/>
                  <a:pt x="507" y="132"/>
                </a:cubicBezTo>
                <a:close/>
                <a:moveTo>
                  <a:pt x="574" y="65"/>
                </a:moveTo>
                <a:cubicBezTo>
                  <a:pt x="574" y="66"/>
                  <a:pt x="575" y="66"/>
                  <a:pt x="576" y="66"/>
                </a:cubicBezTo>
                <a:cubicBezTo>
                  <a:pt x="577" y="66"/>
                  <a:pt x="577" y="66"/>
                  <a:pt x="578" y="65"/>
                </a:cubicBezTo>
                <a:cubicBezTo>
                  <a:pt x="633" y="10"/>
                  <a:pt x="633" y="10"/>
                  <a:pt x="633" y="10"/>
                </a:cubicBezTo>
                <a:cubicBezTo>
                  <a:pt x="634" y="9"/>
                  <a:pt x="634" y="7"/>
                  <a:pt x="633" y="6"/>
                </a:cubicBezTo>
                <a:cubicBezTo>
                  <a:pt x="632" y="5"/>
                  <a:pt x="630" y="5"/>
                  <a:pt x="628" y="6"/>
                </a:cubicBezTo>
                <a:cubicBezTo>
                  <a:pt x="574" y="61"/>
                  <a:pt x="574" y="61"/>
                  <a:pt x="574" y="61"/>
                </a:cubicBezTo>
                <a:cubicBezTo>
                  <a:pt x="572" y="62"/>
                  <a:pt x="572" y="64"/>
                  <a:pt x="574" y="65"/>
                </a:cubicBezTo>
                <a:close/>
                <a:moveTo>
                  <a:pt x="456" y="200"/>
                </a:moveTo>
                <a:cubicBezTo>
                  <a:pt x="456" y="200"/>
                  <a:pt x="457" y="200"/>
                  <a:pt x="458" y="200"/>
                </a:cubicBezTo>
                <a:cubicBezTo>
                  <a:pt x="506" y="151"/>
                  <a:pt x="506" y="151"/>
                  <a:pt x="506" y="151"/>
                </a:cubicBezTo>
                <a:cubicBezTo>
                  <a:pt x="506" y="151"/>
                  <a:pt x="507" y="150"/>
                  <a:pt x="507" y="150"/>
                </a:cubicBezTo>
                <a:cubicBezTo>
                  <a:pt x="507" y="150"/>
                  <a:pt x="507" y="150"/>
                  <a:pt x="508" y="150"/>
                </a:cubicBezTo>
                <a:cubicBezTo>
                  <a:pt x="510" y="147"/>
                  <a:pt x="510" y="147"/>
                  <a:pt x="510" y="147"/>
                </a:cubicBezTo>
                <a:cubicBezTo>
                  <a:pt x="511" y="146"/>
                  <a:pt x="511" y="144"/>
                  <a:pt x="510" y="143"/>
                </a:cubicBezTo>
                <a:cubicBezTo>
                  <a:pt x="509" y="142"/>
                  <a:pt x="507" y="142"/>
                  <a:pt x="506" y="143"/>
                </a:cubicBezTo>
                <a:cubicBezTo>
                  <a:pt x="503" y="145"/>
                  <a:pt x="503" y="145"/>
                  <a:pt x="503" y="145"/>
                </a:cubicBezTo>
                <a:cubicBezTo>
                  <a:pt x="503" y="145"/>
                  <a:pt x="503" y="146"/>
                  <a:pt x="503" y="146"/>
                </a:cubicBezTo>
                <a:cubicBezTo>
                  <a:pt x="502" y="146"/>
                  <a:pt x="502" y="146"/>
                  <a:pt x="502" y="147"/>
                </a:cubicBezTo>
                <a:cubicBezTo>
                  <a:pt x="453" y="195"/>
                  <a:pt x="453" y="195"/>
                  <a:pt x="453" y="195"/>
                </a:cubicBezTo>
                <a:cubicBezTo>
                  <a:pt x="452" y="196"/>
                  <a:pt x="452" y="198"/>
                  <a:pt x="453" y="200"/>
                </a:cubicBezTo>
                <a:cubicBezTo>
                  <a:pt x="454" y="200"/>
                  <a:pt x="455" y="200"/>
                  <a:pt x="456" y="200"/>
                </a:cubicBezTo>
                <a:close/>
                <a:moveTo>
                  <a:pt x="384" y="264"/>
                </a:moveTo>
                <a:cubicBezTo>
                  <a:pt x="326" y="322"/>
                  <a:pt x="326" y="322"/>
                  <a:pt x="326" y="322"/>
                </a:cubicBezTo>
                <a:cubicBezTo>
                  <a:pt x="325" y="323"/>
                  <a:pt x="325" y="325"/>
                  <a:pt x="326" y="326"/>
                </a:cubicBezTo>
                <a:cubicBezTo>
                  <a:pt x="327" y="327"/>
                  <a:pt x="328" y="327"/>
                  <a:pt x="329" y="327"/>
                </a:cubicBezTo>
                <a:cubicBezTo>
                  <a:pt x="329" y="327"/>
                  <a:pt x="330" y="327"/>
                  <a:pt x="331" y="326"/>
                </a:cubicBezTo>
                <a:cubicBezTo>
                  <a:pt x="388" y="269"/>
                  <a:pt x="388" y="269"/>
                  <a:pt x="388" y="269"/>
                </a:cubicBezTo>
                <a:cubicBezTo>
                  <a:pt x="390" y="268"/>
                  <a:pt x="390" y="266"/>
                  <a:pt x="388" y="264"/>
                </a:cubicBezTo>
                <a:cubicBezTo>
                  <a:pt x="387" y="263"/>
                  <a:pt x="385" y="263"/>
                  <a:pt x="384" y="264"/>
                </a:cubicBezTo>
                <a:close/>
                <a:moveTo>
                  <a:pt x="453" y="200"/>
                </a:moveTo>
                <a:cubicBezTo>
                  <a:pt x="452" y="199"/>
                  <a:pt x="450" y="199"/>
                  <a:pt x="448" y="200"/>
                </a:cubicBezTo>
                <a:cubicBezTo>
                  <a:pt x="389" y="260"/>
                  <a:pt x="389" y="260"/>
                  <a:pt x="389" y="260"/>
                </a:cubicBezTo>
                <a:cubicBezTo>
                  <a:pt x="387" y="261"/>
                  <a:pt x="387" y="263"/>
                  <a:pt x="389" y="264"/>
                </a:cubicBezTo>
                <a:cubicBezTo>
                  <a:pt x="389" y="265"/>
                  <a:pt x="390" y="265"/>
                  <a:pt x="391" y="265"/>
                </a:cubicBezTo>
                <a:cubicBezTo>
                  <a:pt x="392" y="265"/>
                  <a:pt x="392" y="265"/>
                  <a:pt x="393" y="264"/>
                </a:cubicBezTo>
                <a:cubicBezTo>
                  <a:pt x="453" y="204"/>
                  <a:pt x="453" y="204"/>
                  <a:pt x="453" y="204"/>
                </a:cubicBezTo>
                <a:cubicBezTo>
                  <a:pt x="454" y="203"/>
                  <a:pt x="454" y="201"/>
                  <a:pt x="453" y="200"/>
                </a:cubicBezTo>
                <a:close/>
                <a:moveTo>
                  <a:pt x="593" y="56"/>
                </a:moveTo>
                <a:cubicBezTo>
                  <a:pt x="586" y="62"/>
                  <a:pt x="586" y="62"/>
                  <a:pt x="586" y="62"/>
                </a:cubicBezTo>
                <a:cubicBezTo>
                  <a:pt x="586" y="62"/>
                  <a:pt x="586" y="62"/>
                  <a:pt x="586" y="62"/>
                </a:cubicBezTo>
                <a:cubicBezTo>
                  <a:pt x="581" y="67"/>
                  <a:pt x="581" y="67"/>
                  <a:pt x="581" y="67"/>
                </a:cubicBezTo>
                <a:cubicBezTo>
                  <a:pt x="581" y="67"/>
                  <a:pt x="581" y="68"/>
                  <a:pt x="581" y="68"/>
                </a:cubicBezTo>
                <a:cubicBezTo>
                  <a:pt x="581" y="68"/>
                  <a:pt x="580" y="68"/>
                  <a:pt x="580" y="68"/>
                </a:cubicBezTo>
                <a:cubicBezTo>
                  <a:pt x="577" y="72"/>
                  <a:pt x="577" y="72"/>
                  <a:pt x="577" y="72"/>
                </a:cubicBezTo>
                <a:cubicBezTo>
                  <a:pt x="576" y="73"/>
                  <a:pt x="576" y="75"/>
                  <a:pt x="577" y="76"/>
                </a:cubicBezTo>
                <a:cubicBezTo>
                  <a:pt x="578" y="77"/>
                  <a:pt x="578" y="77"/>
                  <a:pt x="579" y="77"/>
                </a:cubicBezTo>
                <a:cubicBezTo>
                  <a:pt x="580" y="77"/>
                  <a:pt x="581" y="77"/>
                  <a:pt x="581" y="76"/>
                </a:cubicBezTo>
                <a:cubicBezTo>
                  <a:pt x="584" y="73"/>
                  <a:pt x="584" y="73"/>
                  <a:pt x="584" y="73"/>
                </a:cubicBezTo>
                <a:cubicBezTo>
                  <a:pt x="585" y="73"/>
                  <a:pt x="585" y="72"/>
                  <a:pt x="585" y="72"/>
                </a:cubicBezTo>
                <a:cubicBezTo>
                  <a:pt x="585" y="72"/>
                  <a:pt x="585" y="72"/>
                  <a:pt x="586" y="72"/>
                </a:cubicBezTo>
                <a:cubicBezTo>
                  <a:pt x="597" y="60"/>
                  <a:pt x="597" y="60"/>
                  <a:pt x="597" y="60"/>
                </a:cubicBezTo>
                <a:cubicBezTo>
                  <a:pt x="647" y="10"/>
                  <a:pt x="647" y="10"/>
                  <a:pt x="647" y="10"/>
                </a:cubicBezTo>
                <a:cubicBezTo>
                  <a:pt x="648" y="9"/>
                  <a:pt x="648" y="7"/>
                  <a:pt x="647" y="6"/>
                </a:cubicBezTo>
                <a:cubicBezTo>
                  <a:pt x="646" y="5"/>
                  <a:pt x="644" y="5"/>
                  <a:pt x="643" y="6"/>
                </a:cubicBezTo>
                <a:cubicBezTo>
                  <a:pt x="594" y="54"/>
                  <a:pt x="594" y="54"/>
                  <a:pt x="594" y="54"/>
                </a:cubicBezTo>
                <a:lnTo>
                  <a:pt x="593" y="56"/>
                </a:lnTo>
                <a:close/>
                <a:moveTo>
                  <a:pt x="255" y="397"/>
                </a:moveTo>
                <a:cubicBezTo>
                  <a:pt x="254" y="396"/>
                  <a:pt x="252" y="396"/>
                  <a:pt x="251" y="397"/>
                </a:cubicBezTo>
                <a:cubicBezTo>
                  <a:pt x="232" y="416"/>
                  <a:pt x="232" y="416"/>
                  <a:pt x="232" y="416"/>
                </a:cubicBezTo>
                <a:cubicBezTo>
                  <a:pt x="231" y="418"/>
                  <a:pt x="231" y="420"/>
                  <a:pt x="232" y="421"/>
                </a:cubicBezTo>
                <a:cubicBezTo>
                  <a:pt x="233" y="421"/>
                  <a:pt x="234" y="422"/>
                  <a:pt x="234" y="422"/>
                </a:cubicBezTo>
                <a:cubicBezTo>
                  <a:pt x="235" y="422"/>
                  <a:pt x="236" y="421"/>
                  <a:pt x="237" y="421"/>
                </a:cubicBezTo>
                <a:cubicBezTo>
                  <a:pt x="255" y="402"/>
                  <a:pt x="255" y="402"/>
                  <a:pt x="255" y="402"/>
                </a:cubicBezTo>
                <a:cubicBezTo>
                  <a:pt x="257" y="401"/>
                  <a:pt x="257" y="399"/>
                  <a:pt x="255" y="397"/>
                </a:cubicBezTo>
                <a:close/>
                <a:moveTo>
                  <a:pt x="435" y="235"/>
                </a:moveTo>
                <a:cubicBezTo>
                  <a:pt x="436" y="235"/>
                  <a:pt x="436" y="235"/>
                  <a:pt x="437" y="234"/>
                </a:cubicBezTo>
                <a:cubicBezTo>
                  <a:pt x="465" y="207"/>
                  <a:pt x="465" y="207"/>
                  <a:pt x="465" y="207"/>
                </a:cubicBezTo>
                <a:cubicBezTo>
                  <a:pt x="465" y="207"/>
                  <a:pt x="465" y="207"/>
                  <a:pt x="465" y="207"/>
                </a:cubicBezTo>
                <a:cubicBezTo>
                  <a:pt x="465" y="207"/>
                  <a:pt x="465" y="207"/>
                  <a:pt x="465" y="207"/>
                </a:cubicBezTo>
                <a:cubicBezTo>
                  <a:pt x="465" y="207"/>
                  <a:pt x="465" y="206"/>
                  <a:pt x="465" y="206"/>
                </a:cubicBezTo>
                <a:cubicBezTo>
                  <a:pt x="465" y="206"/>
                  <a:pt x="465" y="206"/>
                  <a:pt x="465" y="206"/>
                </a:cubicBezTo>
                <a:cubicBezTo>
                  <a:pt x="473" y="198"/>
                  <a:pt x="473" y="198"/>
                  <a:pt x="473" y="198"/>
                </a:cubicBezTo>
                <a:cubicBezTo>
                  <a:pt x="474" y="197"/>
                  <a:pt x="474" y="195"/>
                  <a:pt x="473" y="194"/>
                </a:cubicBezTo>
                <a:cubicBezTo>
                  <a:pt x="472" y="192"/>
                  <a:pt x="470" y="192"/>
                  <a:pt x="469" y="194"/>
                </a:cubicBezTo>
                <a:cubicBezTo>
                  <a:pt x="460" y="202"/>
                  <a:pt x="460" y="202"/>
                  <a:pt x="460" y="202"/>
                </a:cubicBezTo>
                <a:cubicBezTo>
                  <a:pt x="460" y="202"/>
                  <a:pt x="460" y="202"/>
                  <a:pt x="460" y="202"/>
                </a:cubicBezTo>
                <a:cubicBezTo>
                  <a:pt x="460" y="202"/>
                  <a:pt x="460" y="202"/>
                  <a:pt x="460" y="202"/>
                </a:cubicBezTo>
                <a:cubicBezTo>
                  <a:pt x="460" y="202"/>
                  <a:pt x="460" y="202"/>
                  <a:pt x="460" y="202"/>
                </a:cubicBezTo>
                <a:cubicBezTo>
                  <a:pt x="433" y="230"/>
                  <a:pt x="433" y="230"/>
                  <a:pt x="433" y="230"/>
                </a:cubicBezTo>
                <a:cubicBezTo>
                  <a:pt x="431" y="231"/>
                  <a:pt x="431" y="233"/>
                  <a:pt x="433" y="234"/>
                </a:cubicBezTo>
                <a:cubicBezTo>
                  <a:pt x="433" y="235"/>
                  <a:pt x="434" y="235"/>
                  <a:pt x="435" y="235"/>
                </a:cubicBezTo>
                <a:close/>
                <a:moveTo>
                  <a:pt x="476" y="193"/>
                </a:moveTo>
                <a:cubicBezTo>
                  <a:pt x="477" y="193"/>
                  <a:pt x="478" y="193"/>
                  <a:pt x="479" y="193"/>
                </a:cubicBezTo>
                <a:cubicBezTo>
                  <a:pt x="513" y="159"/>
                  <a:pt x="513" y="159"/>
                  <a:pt x="513" y="159"/>
                </a:cubicBezTo>
                <a:cubicBezTo>
                  <a:pt x="514" y="157"/>
                  <a:pt x="514" y="155"/>
                  <a:pt x="513" y="154"/>
                </a:cubicBezTo>
                <a:cubicBezTo>
                  <a:pt x="511" y="153"/>
                  <a:pt x="509" y="153"/>
                  <a:pt x="508" y="154"/>
                </a:cubicBezTo>
                <a:cubicBezTo>
                  <a:pt x="474" y="188"/>
                  <a:pt x="474" y="188"/>
                  <a:pt x="474" y="188"/>
                </a:cubicBezTo>
                <a:cubicBezTo>
                  <a:pt x="473" y="189"/>
                  <a:pt x="473" y="191"/>
                  <a:pt x="474" y="193"/>
                </a:cubicBezTo>
                <a:cubicBezTo>
                  <a:pt x="475" y="193"/>
                  <a:pt x="476" y="193"/>
                  <a:pt x="476" y="193"/>
                </a:cubicBezTo>
                <a:close/>
                <a:moveTo>
                  <a:pt x="569" y="98"/>
                </a:moveTo>
                <a:cubicBezTo>
                  <a:pt x="569" y="99"/>
                  <a:pt x="570" y="99"/>
                  <a:pt x="571" y="99"/>
                </a:cubicBezTo>
                <a:cubicBezTo>
                  <a:pt x="572" y="99"/>
                  <a:pt x="573" y="99"/>
                  <a:pt x="573" y="98"/>
                </a:cubicBezTo>
                <a:cubicBezTo>
                  <a:pt x="663" y="8"/>
                  <a:pt x="663" y="8"/>
                  <a:pt x="663" y="8"/>
                </a:cubicBezTo>
                <a:cubicBezTo>
                  <a:pt x="664" y="7"/>
                  <a:pt x="664" y="5"/>
                  <a:pt x="663" y="4"/>
                </a:cubicBezTo>
                <a:cubicBezTo>
                  <a:pt x="662" y="2"/>
                  <a:pt x="660" y="2"/>
                  <a:pt x="659" y="4"/>
                </a:cubicBezTo>
                <a:cubicBezTo>
                  <a:pt x="569" y="94"/>
                  <a:pt x="569" y="94"/>
                  <a:pt x="569" y="94"/>
                </a:cubicBezTo>
                <a:cubicBezTo>
                  <a:pt x="568" y="95"/>
                  <a:pt x="568" y="97"/>
                  <a:pt x="569" y="98"/>
                </a:cubicBezTo>
                <a:close/>
                <a:moveTo>
                  <a:pt x="388" y="283"/>
                </a:moveTo>
                <a:cubicBezTo>
                  <a:pt x="389" y="282"/>
                  <a:pt x="389" y="280"/>
                  <a:pt x="388" y="279"/>
                </a:cubicBezTo>
                <a:cubicBezTo>
                  <a:pt x="387" y="278"/>
                  <a:pt x="385" y="278"/>
                  <a:pt x="384" y="279"/>
                </a:cubicBezTo>
                <a:cubicBezTo>
                  <a:pt x="367" y="295"/>
                  <a:pt x="367" y="295"/>
                  <a:pt x="367" y="295"/>
                </a:cubicBezTo>
                <a:cubicBezTo>
                  <a:pt x="366" y="297"/>
                  <a:pt x="366" y="299"/>
                  <a:pt x="367" y="300"/>
                </a:cubicBezTo>
                <a:cubicBezTo>
                  <a:pt x="368" y="300"/>
                  <a:pt x="368" y="301"/>
                  <a:pt x="369" y="301"/>
                </a:cubicBezTo>
                <a:cubicBezTo>
                  <a:pt x="370" y="301"/>
                  <a:pt x="371" y="300"/>
                  <a:pt x="371" y="300"/>
                </a:cubicBezTo>
                <a:lnTo>
                  <a:pt x="388" y="283"/>
                </a:lnTo>
                <a:close/>
                <a:moveTo>
                  <a:pt x="428" y="243"/>
                </a:moveTo>
                <a:cubicBezTo>
                  <a:pt x="428" y="243"/>
                  <a:pt x="428" y="243"/>
                  <a:pt x="428" y="243"/>
                </a:cubicBezTo>
                <a:cubicBezTo>
                  <a:pt x="429" y="242"/>
                  <a:pt x="429" y="242"/>
                  <a:pt x="429" y="242"/>
                </a:cubicBezTo>
                <a:cubicBezTo>
                  <a:pt x="430" y="241"/>
                  <a:pt x="430" y="239"/>
                  <a:pt x="429" y="238"/>
                </a:cubicBezTo>
                <a:cubicBezTo>
                  <a:pt x="428" y="237"/>
                  <a:pt x="426" y="237"/>
                  <a:pt x="425" y="238"/>
                </a:cubicBezTo>
                <a:cubicBezTo>
                  <a:pt x="424" y="239"/>
                  <a:pt x="424" y="239"/>
                  <a:pt x="424" y="239"/>
                </a:cubicBezTo>
                <a:cubicBezTo>
                  <a:pt x="424" y="239"/>
                  <a:pt x="424" y="239"/>
                  <a:pt x="423" y="239"/>
                </a:cubicBezTo>
                <a:cubicBezTo>
                  <a:pt x="423" y="239"/>
                  <a:pt x="423" y="239"/>
                  <a:pt x="423" y="240"/>
                </a:cubicBezTo>
                <a:cubicBezTo>
                  <a:pt x="418" y="245"/>
                  <a:pt x="418" y="245"/>
                  <a:pt x="418" y="245"/>
                </a:cubicBezTo>
                <a:cubicBezTo>
                  <a:pt x="417" y="246"/>
                  <a:pt x="417" y="248"/>
                  <a:pt x="418" y="249"/>
                </a:cubicBezTo>
                <a:cubicBezTo>
                  <a:pt x="418" y="250"/>
                  <a:pt x="419" y="250"/>
                  <a:pt x="420" y="250"/>
                </a:cubicBezTo>
                <a:cubicBezTo>
                  <a:pt x="421" y="250"/>
                  <a:pt x="422" y="250"/>
                  <a:pt x="422" y="249"/>
                </a:cubicBezTo>
                <a:cubicBezTo>
                  <a:pt x="427" y="244"/>
                  <a:pt x="427" y="244"/>
                  <a:pt x="427" y="244"/>
                </a:cubicBezTo>
                <a:cubicBezTo>
                  <a:pt x="427" y="244"/>
                  <a:pt x="427" y="244"/>
                  <a:pt x="428" y="243"/>
                </a:cubicBezTo>
                <a:close/>
                <a:moveTo>
                  <a:pt x="269" y="398"/>
                </a:moveTo>
                <a:cubicBezTo>
                  <a:pt x="268" y="397"/>
                  <a:pt x="266" y="397"/>
                  <a:pt x="265" y="398"/>
                </a:cubicBezTo>
                <a:cubicBezTo>
                  <a:pt x="244" y="418"/>
                  <a:pt x="244" y="418"/>
                  <a:pt x="244" y="418"/>
                </a:cubicBezTo>
                <a:cubicBezTo>
                  <a:pt x="243" y="419"/>
                  <a:pt x="243" y="421"/>
                  <a:pt x="244" y="423"/>
                </a:cubicBezTo>
                <a:cubicBezTo>
                  <a:pt x="245" y="423"/>
                  <a:pt x="246" y="424"/>
                  <a:pt x="246" y="424"/>
                </a:cubicBezTo>
                <a:cubicBezTo>
                  <a:pt x="247" y="424"/>
                  <a:pt x="248" y="423"/>
                  <a:pt x="249" y="423"/>
                </a:cubicBezTo>
                <a:cubicBezTo>
                  <a:pt x="269" y="402"/>
                  <a:pt x="269" y="402"/>
                  <a:pt x="269" y="402"/>
                </a:cubicBezTo>
                <a:cubicBezTo>
                  <a:pt x="270" y="401"/>
                  <a:pt x="270" y="399"/>
                  <a:pt x="269" y="398"/>
                </a:cubicBezTo>
                <a:close/>
                <a:moveTo>
                  <a:pt x="338" y="334"/>
                </a:moveTo>
                <a:cubicBezTo>
                  <a:pt x="348" y="324"/>
                  <a:pt x="348" y="324"/>
                  <a:pt x="348" y="324"/>
                </a:cubicBezTo>
                <a:cubicBezTo>
                  <a:pt x="349" y="322"/>
                  <a:pt x="349" y="320"/>
                  <a:pt x="348" y="319"/>
                </a:cubicBezTo>
                <a:cubicBezTo>
                  <a:pt x="346" y="318"/>
                  <a:pt x="345" y="318"/>
                  <a:pt x="343" y="319"/>
                </a:cubicBezTo>
                <a:cubicBezTo>
                  <a:pt x="333" y="329"/>
                  <a:pt x="333" y="329"/>
                  <a:pt x="333" y="329"/>
                </a:cubicBezTo>
                <a:cubicBezTo>
                  <a:pt x="332" y="330"/>
                  <a:pt x="332" y="332"/>
                  <a:pt x="333" y="334"/>
                </a:cubicBezTo>
                <a:cubicBezTo>
                  <a:pt x="334" y="334"/>
                  <a:pt x="335" y="335"/>
                  <a:pt x="335" y="335"/>
                </a:cubicBezTo>
                <a:cubicBezTo>
                  <a:pt x="336" y="335"/>
                  <a:pt x="337" y="334"/>
                  <a:pt x="338" y="334"/>
                </a:cubicBezTo>
                <a:close/>
                <a:moveTo>
                  <a:pt x="336" y="348"/>
                </a:moveTo>
                <a:cubicBezTo>
                  <a:pt x="336" y="348"/>
                  <a:pt x="337" y="348"/>
                  <a:pt x="338" y="347"/>
                </a:cubicBezTo>
                <a:cubicBezTo>
                  <a:pt x="350" y="336"/>
                  <a:pt x="350" y="336"/>
                  <a:pt x="350" y="336"/>
                </a:cubicBezTo>
                <a:cubicBezTo>
                  <a:pt x="351" y="334"/>
                  <a:pt x="351" y="332"/>
                  <a:pt x="350" y="331"/>
                </a:cubicBezTo>
                <a:cubicBezTo>
                  <a:pt x="348" y="330"/>
                  <a:pt x="346" y="330"/>
                  <a:pt x="345" y="331"/>
                </a:cubicBezTo>
                <a:cubicBezTo>
                  <a:pt x="333" y="343"/>
                  <a:pt x="333" y="343"/>
                  <a:pt x="333" y="343"/>
                </a:cubicBezTo>
                <a:cubicBezTo>
                  <a:pt x="332" y="344"/>
                  <a:pt x="332" y="346"/>
                  <a:pt x="333" y="347"/>
                </a:cubicBezTo>
                <a:cubicBezTo>
                  <a:pt x="334" y="348"/>
                  <a:pt x="335" y="348"/>
                  <a:pt x="336" y="348"/>
                </a:cubicBezTo>
                <a:close/>
                <a:moveTo>
                  <a:pt x="570" y="111"/>
                </a:moveTo>
                <a:cubicBezTo>
                  <a:pt x="571" y="111"/>
                  <a:pt x="572" y="112"/>
                  <a:pt x="572" y="112"/>
                </a:cubicBezTo>
                <a:cubicBezTo>
                  <a:pt x="573" y="112"/>
                  <a:pt x="574" y="111"/>
                  <a:pt x="575" y="111"/>
                </a:cubicBezTo>
                <a:cubicBezTo>
                  <a:pt x="678" y="7"/>
                  <a:pt x="678" y="7"/>
                  <a:pt x="678" y="7"/>
                </a:cubicBezTo>
                <a:cubicBezTo>
                  <a:pt x="679" y="6"/>
                  <a:pt x="679" y="4"/>
                  <a:pt x="678" y="3"/>
                </a:cubicBezTo>
                <a:cubicBezTo>
                  <a:pt x="677" y="1"/>
                  <a:pt x="675" y="1"/>
                  <a:pt x="674" y="3"/>
                </a:cubicBezTo>
                <a:cubicBezTo>
                  <a:pt x="570" y="106"/>
                  <a:pt x="570" y="106"/>
                  <a:pt x="570" y="106"/>
                </a:cubicBezTo>
                <a:cubicBezTo>
                  <a:pt x="569" y="108"/>
                  <a:pt x="569" y="109"/>
                  <a:pt x="570" y="111"/>
                </a:cubicBezTo>
                <a:close/>
                <a:moveTo>
                  <a:pt x="523" y="158"/>
                </a:moveTo>
                <a:cubicBezTo>
                  <a:pt x="522" y="157"/>
                  <a:pt x="520" y="157"/>
                  <a:pt x="518" y="158"/>
                </a:cubicBezTo>
                <a:cubicBezTo>
                  <a:pt x="491" y="185"/>
                  <a:pt x="491" y="185"/>
                  <a:pt x="491" y="185"/>
                </a:cubicBezTo>
                <a:cubicBezTo>
                  <a:pt x="488" y="189"/>
                  <a:pt x="488" y="189"/>
                  <a:pt x="488" y="189"/>
                </a:cubicBezTo>
                <a:cubicBezTo>
                  <a:pt x="481" y="196"/>
                  <a:pt x="481" y="196"/>
                  <a:pt x="481" y="196"/>
                </a:cubicBezTo>
                <a:cubicBezTo>
                  <a:pt x="479" y="197"/>
                  <a:pt x="479" y="199"/>
                  <a:pt x="481" y="200"/>
                </a:cubicBezTo>
                <a:cubicBezTo>
                  <a:pt x="481" y="201"/>
                  <a:pt x="482" y="201"/>
                  <a:pt x="483" y="201"/>
                </a:cubicBezTo>
                <a:cubicBezTo>
                  <a:pt x="484" y="201"/>
                  <a:pt x="484" y="201"/>
                  <a:pt x="485" y="200"/>
                </a:cubicBezTo>
                <a:cubicBezTo>
                  <a:pt x="523" y="162"/>
                  <a:pt x="523" y="162"/>
                  <a:pt x="523" y="162"/>
                </a:cubicBezTo>
                <a:cubicBezTo>
                  <a:pt x="524" y="161"/>
                  <a:pt x="524" y="159"/>
                  <a:pt x="523" y="158"/>
                </a:cubicBezTo>
                <a:close/>
                <a:moveTo>
                  <a:pt x="303" y="378"/>
                </a:moveTo>
                <a:cubicBezTo>
                  <a:pt x="302" y="377"/>
                  <a:pt x="300" y="377"/>
                  <a:pt x="298" y="378"/>
                </a:cubicBezTo>
                <a:cubicBezTo>
                  <a:pt x="258" y="419"/>
                  <a:pt x="258" y="419"/>
                  <a:pt x="258" y="419"/>
                </a:cubicBezTo>
                <a:cubicBezTo>
                  <a:pt x="256" y="420"/>
                  <a:pt x="256" y="422"/>
                  <a:pt x="258" y="423"/>
                </a:cubicBezTo>
                <a:cubicBezTo>
                  <a:pt x="258" y="424"/>
                  <a:pt x="259" y="424"/>
                  <a:pt x="260" y="424"/>
                </a:cubicBezTo>
                <a:cubicBezTo>
                  <a:pt x="261" y="424"/>
                  <a:pt x="261" y="424"/>
                  <a:pt x="262" y="423"/>
                </a:cubicBezTo>
                <a:cubicBezTo>
                  <a:pt x="303" y="382"/>
                  <a:pt x="303" y="382"/>
                  <a:pt x="303" y="382"/>
                </a:cubicBezTo>
                <a:cubicBezTo>
                  <a:pt x="304" y="381"/>
                  <a:pt x="304" y="379"/>
                  <a:pt x="303" y="378"/>
                </a:cubicBezTo>
                <a:close/>
                <a:moveTo>
                  <a:pt x="458" y="225"/>
                </a:moveTo>
                <a:cubicBezTo>
                  <a:pt x="459" y="225"/>
                  <a:pt x="460" y="225"/>
                  <a:pt x="461" y="225"/>
                </a:cubicBezTo>
                <a:cubicBezTo>
                  <a:pt x="469" y="216"/>
                  <a:pt x="469" y="216"/>
                  <a:pt x="469" y="216"/>
                </a:cubicBezTo>
                <a:cubicBezTo>
                  <a:pt x="470" y="215"/>
                  <a:pt x="470" y="213"/>
                  <a:pt x="469" y="212"/>
                </a:cubicBezTo>
                <a:cubicBezTo>
                  <a:pt x="468" y="211"/>
                  <a:pt x="466" y="211"/>
                  <a:pt x="465" y="212"/>
                </a:cubicBezTo>
                <a:cubicBezTo>
                  <a:pt x="456" y="220"/>
                  <a:pt x="456" y="220"/>
                  <a:pt x="456" y="220"/>
                </a:cubicBezTo>
                <a:cubicBezTo>
                  <a:pt x="455" y="221"/>
                  <a:pt x="455" y="223"/>
                  <a:pt x="456" y="225"/>
                </a:cubicBezTo>
                <a:cubicBezTo>
                  <a:pt x="457" y="225"/>
                  <a:pt x="458" y="225"/>
                  <a:pt x="458" y="225"/>
                </a:cubicBezTo>
                <a:close/>
                <a:moveTo>
                  <a:pt x="466" y="232"/>
                </a:moveTo>
                <a:cubicBezTo>
                  <a:pt x="467" y="232"/>
                  <a:pt x="468" y="231"/>
                  <a:pt x="468" y="231"/>
                </a:cubicBezTo>
                <a:cubicBezTo>
                  <a:pt x="478" y="221"/>
                  <a:pt x="478" y="221"/>
                  <a:pt x="478" y="221"/>
                </a:cubicBezTo>
                <a:cubicBezTo>
                  <a:pt x="478" y="221"/>
                  <a:pt x="478" y="221"/>
                  <a:pt x="478" y="221"/>
                </a:cubicBezTo>
                <a:cubicBezTo>
                  <a:pt x="478" y="221"/>
                  <a:pt x="479" y="221"/>
                  <a:pt x="479" y="221"/>
                </a:cubicBezTo>
                <a:cubicBezTo>
                  <a:pt x="483" y="216"/>
                  <a:pt x="483" y="216"/>
                  <a:pt x="483" y="216"/>
                </a:cubicBezTo>
                <a:cubicBezTo>
                  <a:pt x="484" y="215"/>
                  <a:pt x="484" y="213"/>
                  <a:pt x="483" y="212"/>
                </a:cubicBezTo>
                <a:cubicBezTo>
                  <a:pt x="482" y="211"/>
                  <a:pt x="480" y="211"/>
                  <a:pt x="478" y="212"/>
                </a:cubicBezTo>
                <a:cubicBezTo>
                  <a:pt x="474" y="216"/>
                  <a:pt x="474" y="216"/>
                  <a:pt x="474" y="216"/>
                </a:cubicBezTo>
                <a:cubicBezTo>
                  <a:pt x="474" y="216"/>
                  <a:pt x="474" y="216"/>
                  <a:pt x="474" y="217"/>
                </a:cubicBezTo>
                <a:cubicBezTo>
                  <a:pt x="474" y="217"/>
                  <a:pt x="474" y="217"/>
                  <a:pt x="474" y="217"/>
                </a:cubicBezTo>
                <a:cubicBezTo>
                  <a:pt x="464" y="227"/>
                  <a:pt x="464" y="227"/>
                  <a:pt x="464" y="227"/>
                </a:cubicBezTo>
                <a:cubicBezTo>
                  <a:pt x="463" y="228"/>
                  <a:pt x="463" y="230"/>
                  <a:pt x="464" y="231"/>
                </a:cubicBezTo>
                <a:cubicBezTo>
                  <a:pt x="465" y="231"/>
                  <a:pt x="465" y="232"/>
                  <a:pt x="466" y="232"/>
                </a:cubicBezTo>
                <a:close/>
                <a:moveTo>
                  <a:pt x="316" y="382"/>
                </a:moveTo>
                <a:cubicBezTo>
                  <a:pt x="317" y="382"/>
                  <a:pt x="318" y="382"/>
                  <a:pt x="318" y="381"/>
                </a:cubicBezTo>
                <a:cubicBezTo>
                  <a:pt x="327" y="373"/>
                  <a:pt x="327" y="373"/>
                  <a:pt x="327" y="373"/>
                </a:cubicBezTo>
                <a:cubicBezTo>
                  <a:pt x="328" y="371"/>
                  <a:pt x="328" y="369"/>
                  <a:pt x="327" y="368"/>
                </a:cubicBezTo>
                <a:cubicBezTo>
                  <a:pt x="325" y="367"/>
                  <a:pt x="323" y="367"/>
                  <a:pt x="322" y="368"/>
                </a:cubicBezTo>
                <a:cubicBezTo>
                  <a:pt x="314" y="377"/>
                  <a:pt x="314" y="377"/>
                  <a:pt x="314" y="377"/>
                </a:cubicBezTo>
                <a:cubicBezTo>
                  <a:pt x="313" y="378"/>
                  <a:pt x="313" y="380"/>
                  <a:pt x="314" y="381"/>
                </a:cubicBezTo>
                <a:cubicBezTo>
                  <a:pt x="314" y="382"/>
                  <a:pt x="315" y="382"/>
                  <a:pt x="316" y="382"/>
                </a:cubicBezTo>
                <a:close/>
                <a:moveTo>
                  <a:pt x="524" y="166"/>
                </a:moveTo>
                <a:cubicBezTo>
                  <a:pt x="510" y="180"/>
                  <a:pt x="510" y="180"/>
                  <a:pt x="510" y="180"/>
                </a:cubicBezTo>
                <a:cubicBezTo>
                  <a:pt x="509" y="182"/>
                  <a:pt x="509" y="184"/>
                  <a:pt x="510" y="185"/>
                </a:cubicBezTo>
                <a:cubicBezTo>
                  <a:pt x="511" y="185"/>
                  <a:pt x="511" y="186"/>
                  <a:pt x="512" y="186"/>
                </a:cubicBezTo>
                <a:cubicBezTo>
                  <a:pt x="513" y="186"/>
                  <a:pt x="514" y="185"/>
                  <a:pt x="514" y="185"/>
                </a:cubicBezTo>
                <a:cubicBezTo>
                  <a:pt x="528" y="171"/>
                  <a:pt x="528" y="171"/>
                  <a:pt x="528" y="171"/>
                </a:cubicBezTo>
                <a:cubicBezTo>
                  <a:pt x="530" y="170"/>
                  <a:pt x="530" y="168"/>
                  <a:pt x="528" y="166"/>
                </a:cubicBezTo>
                <a:cubicBezTo>
                  <a:pt x="527" y="165"/>
                  <a:pt x="525" y="165"/>
                  <a:pt x="524" y="166"/>
                </a:cubicBezTo>
                <a:close/>
                <a:moveTo>
                  <a:pt x="340" y="357"/>
                </a:moveTo>
                <a:cubicBezTo>
                  <a:pt x="341" y="357"/>
                  <a:pt x="342" y="357"/>
                  <a:pt x="343" y="357"/>
                </a:cubicBezTo>
                <a:cubicBezTo>
                  <a:pt x="350" y="349"/>
                  <a:pt x="350" y="349"/>
                  <a:pt x="350" y="349"/>
                </a:cubicBezTo>
                <a:cubicBezTo>
                  <a:pt x="351" y="348"/>
                  <a:pt x="351" y="346"/>
                  <a:pt x="350" y="345"/>
                </a:cubicBezTo>
                <a:cubicBezTo>
                  <a:pt x="349" y="343"/>
                  <a:pt x="347" y="343"/>
                  <a:pt x="346" y="345"/>
                </a:cubicBezTo>
                <a:cubicBezTo>
                  <a:pt x="338" y="352"/>
                  <a:pt x="338" y="352"/>
                  <a:pt x="338" y="352"/>
                </a:cubicBezTo>
                <a:cubicBezTo>
                  <a:pt x="337" y="353"/>
                  <a:pt x="337" y="355"/>
                  <a:pt x="338" y="357"/>
                </a:cubicBezTo>
                <a:cubicBezTo>
                  <a:pt x="339" y="357"/>
                  <a:pt x="340" y="357"/>
                  <a:pt x="340" y="357"/>
                </a:cubicBezTo>
                <a:close/>
                <a:moveTo>
                  <a:pt x="296" y="403"/>
                </a:moveTo>
                <a:cubicBezTo>
                  <a:pt x="296" y="403"/>
                  <a:pt x="297" y="402"/>
                  <a:pt x="297" y="402"/>
                </a:cubicBezTo>
                <a:cubicBezTo>
                  <a:pt x="299" y="400"/>
                  <a:pt x="299" y="400"/>
                  <a:pt x="299" y="400"/>
                </a:cubicBezTo>
                <a:cubicBezTo>
                  <a:pt x="300" y="399"/>
                  <a:pt x="300" y="397"/>
                  <a:pt x="299" y="396"/>
                </a:cubicBezTo>
                <a:cubicBezTo>
                  <a:pt x="298" y="395"/>
                  <a:pt x="296" y="395"/>
                  <a:pt x="294" y="396"/>
                </a:cubicBezTo>
                <a:cubicBezTo>
                  <a:pt x="293" y="398"/>
                  <a:pt x="293" y="398"/>
                  <a:pt x="293" y="398"/>
                </a:cubicBezTo>
                <a:cubicBezTo>
                  <a:pt x="292" y="398"/>
                  <a:pt x="292" y="398"/>
                  <a:pt x="292" y="399"/>
                </a:cubicBezTo>
                <a:cubicBezTo>
                  <a:pt x="292" y="399"/>
                  <a:pt x="291" y="399"/>
                  <a:pt x="291" y="399"/>
                </a:cubicBezTo>
                <a:cubicBezTo>
                  <a:pt x="264" y="426"/>
                  <a:pt x="264" y="426"/>
                  <a:pt x="264" y="426"/>
                </a:cubicBezTo>
                <a:cubicBezTo>
                  <a:pt x="263" y="428"/>
                  <a:pt x="263" y="430"/>
                  <a:pt x="264" y="431"/>
                </a:cubicBezTo>
                <a:cubicBezTo>
                  <a:pt x="265" y="431"/>
                  <a:pt x="265" y="432"/>
                  <a:pt x="266" y="432"/>
                </a:cubicBezTo>
                <a:cubicBezTo>
                  <a:pt x="267" y="432"/>
                  <a:pt x="268" y="431"/>
                  <a:pt x="268" y="431"/>
                </a:cubicBezTo>
                <a:cubicBezTo>
                  <a:pt x="295" y="404"/>
                  <a:pt x="295" y="404"/>
                  <a:pt x="295" y="404"/>
                </a:cubicBezTo>
                <a:cubicBezTo>
                  <a:pt x="296" y="403"/>
                  <a:pt x="296" y="403"/>
                  <a:pt x="296" y="403"/>
                </a:cubicBezTo>
                <a:close/>
                <a:moveTo>
                  <a:pt x="575" y="120"/>
                </a:moveTo>
                <a:cubicBezTo>
                  <a:pt x="576" y="120"/>
                  <a:pt x="577" y="121"/>
                  <a:pt x="577" y="121"/>
                </a:cubicBezTo>
                <a:cubicBezTo>
                  <a:pt x="578" y="121"/>
                  <a:pt x="579" y="120"/>
                  <a:pt x="580" y="120"/>
                </a:cubicBezTo>
                <a:cubicBezTo>
                  <a:pt x="693" y="6"/>
                  <a:pt x="693" y="6"/>
                  <a:pt x="693" y="6"/>
                </a:cubicBezTo>
                <a:cubicBezTo>
                  <a:pt x="694" y="5"/>
                  <a:pt x="694" y="3"/>
                  <a:pt x="693" y="2"/>
                </a:cubicBezTo>
                <a:cubicBezTo>
                  <a:pt x="692" y="1"/>
                  <a:pt x="690" y="1"/>
                  <a:pt x="688" y="2"/>
                </a:cubicBezTo>
                <a:cubicBezTo>
                  <a:pt x="575" y="115"/>
                  <a:pt x="575" y="115"/>
                  <a:pt x="575" y="115"/>
                </a:cubicBezTo>
                <a:cubicBezTo>
                  <a:pt x="574" y="117"/>
                  <a:pt x="574" y="118"/>
                  <a:pt x="575" y="120"/>
                </a:cubicBezTo>
                <a:close/>
                <a:moveTo>
                  <a:pt x="362" y="350"/>
                </a:moveTo>
                <a:cubicBezTo>
                  <a:pt x="362" y="350"/>
                  <a:pt x="363" y="350"/>
                  <a:pt x="364" y="349"/>
                </a:cubicBezTo>
                <a:cubicBezTo>
                  <a:pt x="366" y="348"/>
                  <a:pt x="366" y="348"/>
                  <a:pt x="366" y="348"/>
                </a:cubicBezTo>
                <a:cubicBezTo>
                  <a:pt x="367" y="346"/>
                  <a:pt x="367" y="344"/>
                  <a:pt x="366" y="343"/>
                </a:cubicBezTo>
                <a:cubicBezTo>
                  <a:pt x="364" y="342"/>
                  <a:pt x="362" y="342"/>
                  <a:pt x="361" y="343"/>
                </a:cubicBezTo>
                <a:cubicBezTo>
                  <a:pt x="360" y="345"/>
                  <a:pt x="360" y="345"/>
                  <a:pt x="360" y="345"/>
                </a:cubicBezTo>
                <a:cubicBezTo>
                  <a:pt x="358" y="346"/>
                  <a:pt x="358" y="348"/>
                  <a:pt x="360" y="349"/>
                </a:cubicBezTo>
                <a:cubicBezTo>
                  <a:pt x="360" y="350"/>
                  <a:pt x="361" y="350"/>
                  <a:pt x="362" y="350"/>
                </a:cubicBezTo>
                <a:close/>
                <a:moveTo>
                  <a:pt x="489" y="216"/>
                </a:moveTo>
                <a:cubicBezTo>
                  <a:pt x="487" y="218"/>
                  <a:pt x="487" y="218"/>
                  <a:pt x="487" y="218"/>
                </a:cubicBezTo>
                <a:cubicBezTo>
                  <a:pt x="485" y="219"/>
                  <a:pt x="485" y="221"/>
                  <a:pt x="487" y="222"/>
                </a:cubicBezTo>
                <a:cubicBezTo>
                  <a:pt x="487" y="223"/>
                  <a:pt x="488" y="223"/>
                  <a:pt x="489" y="223"/>
                </a:cubicBezTo>
                <a:cubicBezTo>
                  <a:pt x="490" y="223"/>
                  <a:pt x="490" y="223"/>
                  <a:pt x="491" y="222"/>
                </a:cubicBezTo>
                <a:cubicBezTo>
                  <a:pt x="493" y="220"/>
                  <a:pt x="493" y="220"/>
                  <a:pt x="493" y="220"/>
                </a:cubicBezTo>
                <a:cubicBezTo>
                  <a:pt x="494" y="219"/>
                  <a:pt x="494" y="217"/>
                  <a:pt x="493" y="216"/>
                </a:cubicBezTo>
                <a:cubicBezTo>
                  <a:pt x="492" y="215"/>
                  <a:pt x="490" y="215"/>
                  <a:pt x="489" y="216"/>
                </a:cubicBezTo>
                <a:close/>
                <a:moveTo>
                  <a:pt x="293" y="416"/>
                </a:moveTo>
                <a:cubicBezTo>
                  <a:pt x="292" y="415"/>
                  <a:pt x="290" y="415"/>
                  <a:pt x="288" y="416"/>
                </a:cubicBezTo>
                <a:cubicBezTo>
                  <a:pt x="274" y="431"/>
                  <a:pt x="274" y="431"/>
                  <a:pt x="274" y="431"/>
                </a:cubicBezTo>
                <a:cubicBezTo>
                  <a:pt x="272" y="432"/>
                  <a:pt x="272" y="434"/>
                  <a:pt x="274" y="435"/>
                </a:cubicBezTo>
                <a:cubicBezTo>
                  <a:pt x="274" y="436"/>
                  <a:pt x="275" y="436"/>
                  <a:pt x="276" y="436"/>
                </a:cubicBezTo>
                <a:cubicBezTo>
                  <a:pt x="277" y="436"/>
                  <a:pt x="277" y="436"/>
                  <a:pt x="278" y="435"/>
                </a:cubicBezTo>
                <a:cubicBezTo>
                  <a:pt x="293" y="420"/>
                  <a:pt x="293" y="420"/>
                  <a:pt x="293" y="420"/>
                </a:cubicBezTo>
                <a:cubicBezTo>
                  <a:pt x="294" y="419"/>
                  <a:pt x="294" y="417"/>
                  <a:pt x="293" y="416"/>
                </a:cubicBezTo>
                <a:close/>
                <a:moveTo>
                  <a:pt x="583" y="125"/>
                </a:moveTo>
                <a:cubicBezTo>
                  <a:pt x="584" y="126"/>
                  <a:pt x="585" y="126"/>
                  <a:pt x="586" y="126"/>
                </a:cubicBezTo>
                <a:cubicBezTo>
                  <a:pt x="586" y="126"/>
                  <a:pt x="587" y="126"/>
                  <a:pt x="588" y="125"/>
                </a:cubicBezTo>
                <a:cubicBezTo>
                  <a:pt x="707" y="6"/>
                  <a:pt x="707" y="6"/>
                  <a:pt x="707" y="6"/>
                </a:cubicBezTo>
                <a:cubicBezTo>
                  <a:pt x="708" y="5"/>
                  <a:pt x="708" y="3"/>
                  <a:pt x="707" y="2"/>
                </a:cubicBezTo>
                <a:cubicBezTo>
                  <a:pt x="706" y="0"/>
                  <a:pt x="704" y="0"/>
                  <a:pt x="703" y="2"/>
                </a:cubicBezTo>
                <a:cubicBezTo>
                  <a:pt x="583" y="121"/>
                  <a:pt x="583" y="121"/>
                  <a:pt x="583" y="121"/>
                </a:cubicBezTo>
                <a:cubicBezTo>
                  <a:pt x="582" y="122"/>
                  <a:pt x="582" y="124"/>
                  <a:pt x="583" y="125"/>
                </a:cubicBezTo>
                <a:close/>
                <a:moveTo>
                  <a:pt x="502" y="210"/>
                </a:moveTo>
                <a:cubicBezTo>
                  <a:pt x="503" y="210"/>
                  <a:pt x="503" y="210"/>
                  <a:pt x="504" y="209"/>
                </a:cubicBezTo>
                <a:cubicBezTo>
                  <a:pt x="519" y="194"/>
                  <a:pt x="519" y="194"/>
                  <a:pt x="519" y="194"/>
                </a:cubicBezTo>
                <a:cubicBezTo>
                  <a:pt x="520" y="193"/>
                  <a:pt x="520" y="191"/>
                  <a:pt x="519" y="190"/>
                </a:cubicBezTo>
                <a:cubicBezTo>
                  <a:pt x="518" y="188"/>
                  <a:pt x="516" y="188"/>
                  <a:pt x="515" y="190"/>
                </a:cubicBezTo>
                <a:cubicBezTo>
                  <a:pt x="500" y="205"/>
                  <a:pt x="500" y="205"/>
                  <a:pt x="500" y="205"/>
                </a:cubicBezTo>
                <a:cubicBezTo>
                  <a:pt x="498" y="206"/>
                  <a:pt x="498" y="208"/>
                  <a:pt x="500" y="209"/>
                </a:cubicBezTo>
                <a:cubicBezTo>
                  <a:pt x="500" y="210"/>
                  <a:pt x="501" y="210"/>
                  <a:pt x="502" y="210"/>
                </a:cubicBezTo>
                <a:close/>
                <a:moveTo>
                  <a:pt x="341" y="368"/>
                </a:moveTo>
                <a:cubicBezTo>
                  <a:pt x="340" y="367"/>
                  <a:pt x="338" y="367"/>
                  <a:pt x="336" y="368"/>
                </a:cubicBezTo>
                <a:cubicBezTo>
                  <a:pt x="331" y="374"/>
                  <a:pt x="331" y="374"/>
                  <a:pt x="331" y="374"/>
                </a:cubicBezTo>
                <a:cubicBezTo>
                  <a:pt x="330" y="375"/>
                  <a:pt x="330" y="376"/>
                  <a:pt x="330" y="377"/>
                </a:cubicBezTo>
                <a:cubicBezTo>
                  <a:pt x="329" y="377"/>
                  <a:pt x="328" y="377"/>
                  <a:pt x="327" y="378"/>
                </a:cubicBezTo>
                <a:cubicBezTo>
                  <a:pt x="325" y="380"/>
                  <a:pt x="325" y="380"/>
                  <a:pt x="325" y="380"/>
                </a:cubicBezTo>
                <a:cubicBezTo>
                  <a:pt x="324" y="381"/>
                  <a:pt x="324" y="383"/>
                  <a:pt x="325" y="384"/>
                </a:cubicBezTo>
                <a:cubicBezTo>
                  <a:pt x="325" y="385"/>
                  <a:pt x="326" y="385"/>
                  <a:pt x="327" y="385"/>
                </a:cubicBezTo>
                <a:cubicBezTo>
                  <a:pt x="328" y="385"/>
                  <a:pt x="329" y="385"/>
                  <a:pt x="329" y="384"/>
                </a:cubicBezTo>
                <a:cubicBezTo>
                  <a:pt x="331" y="382"/>
                  <a:pt x="331" y="382"/>
                  <a:pt x="331" y="382"/>
                </a:cubicBezTo>
                <a:cubicBezTo>
                  <a:pt x="332" y="381"/>
                  <a:pt x="332" y="380"/>
                  <a:pt x="332" y="379"/>
                </a:cubicBezTo>
                <a:cubicBezTo>
                  <a:pt x="332" y="379"/>
                  <a:pt x="332" y="379"/>
                  <a:pt x="333" y="379"/>
                </a:cubicBezTo>
                <a:cubicBezTo>
                  <a:pt x="334" y="379"/>
                  <a:pt x="334" y="379"/>
                  <a:pt x="335" y="378"/>
                </a:cubicBezTo>
                <a:cubicBezTo>
                  <a:pt x="341" y="372"/>
                  <a:pt x="341" y="372"/>
                  <a:pt x="341" y="372"/>
                </a:cubicBezTo>
                <a:cubicBezTo>
                  <a:pt x="342" y="371"/>
                  <a:pt x="342" y="369"/>
                  <a:pt x="341" y="368"/>
                </a:cubicBezTo>
                <a:close/>
                <a:moveTo>
                  <a:pt x="340" y="382"/>
                </a:moveTo>
                <a:cubicBezTo>
                  <a:pt x="341" y="383"/>
                  <a:pt x="342" y="383"/>
                  <a:pt x="343" y="383"/>
                </a:cubicBezTo>
                <a:cubicBezTo>
                  <a:pt x="343" y="383"/>
                  <a:pt x="344" y="383"/>
                  <a:pt x="345" y="382"/>
                </a:cubicBezTo>
                <a:cubicBezTo>
                  <a:pt x="350" y="377"/>
                  <a:pt x="350" y="377"/>
                  <a:pt x="350" y="377"/>
                </a:cubicBezTo>
                <a:cubicBezTo>
                  <a:pt x="351" y="376"/>
                  <a:pt x="351" y="374"/>
                  <a:pt x="350" y="373"/>
                </a:cubicBezTo>
                <a:cubicBezTo>
                  <a:pt x="349" y="372"/>
                  <a:pt x="347" y="372"/>
                  <a:pt x="346" y="373"/>
                </a:cubicBezTo>
                <a:cubicBezTo>
                  <a:pt x="340" y="378"/>
                  <a:pt x="340" y="378"/>
                  <a:pt x="340" y="378"/>
                </a:cubicBezTo>
                <a:cubicBezTo>
                  <a:pt x="339" y="379"/>
                  <a:pt x="339" y="381"/>
                  <a:pt x="340" y="382"/>
                </a:cubicBezTo>
                <a:close/>
                <a:moveTo>
                  <a:pt x="308" y="415"/>
                </a:moveTo>
                <a:cubicBezTo>
                  <a:pt x="307" y="414"/>
                  <a:pt x="305" y="414"/>
                  <a:pt x="303" y="415"/>
                </a:cubicBezTo>
                <a:cubicBezTo>
                  <a:pt x="283" y="435"/>
                  <a:pt x="283" y="435"/>
                  <a:pt x="283" y="435"/>
                </a:cubicBezTo>
                <a:cubicBezTo>
                  <a:pt x="282" y="436"/>
                  <a:pt x="282" y="438"/>
                  <a:pt x="283" y="439"/>
                </a:cubicBezTo>
                <a:cubicBezTo>
                  <a:pt x="284" y="440"/>
                  <a:pt x="285" y="440"/>
                  <a:pt x="286" y="440"/>
                </a:cubicBezTo>
                <a:cubicBezTo>
                  <a:pt x="286" y="440"/>
                  <a:pt x="287" y="440"/>
                  <a:pt x="288" y="439"/>
                </a:cubicBezTo>
                <a:cubicBezTo>
                  <a:pt x="308" y="419"/>
                  <a:pt x="308" y="419"/>
                  <a:pt x="308" y="419"/>
                </a:cubicBezTo>
                <a:cubicBezTo>
                  <a:pt x="309" y="418"/>
                  <a:pt x="309" y="416"/>
                  <a:pt x="308" y="415"/>
                </a:cubicBezTo>
                <a:close/>
                <a:moveTo>
                  <a:pt x="516" y="210"/>
                </a:moveTo>
                <a:cubicBezTo>
                  <a:pt x="517" y="210"/>
                  <a:pt x="517" y="210"/>
                  <a:pt x="518" y="209"/>
                </a:cubicBezTo>
                <a:cubicBezTo>
                  <a:pt x="531" y="196"/>
                  <a:pt x="531" y="196"/>
                  <a:pt x="531" y="196"/>
                </a:cubicBezTo>
                <a:cubicBezTo>
                  <a:pt x="532" y="195"/>
                  <a:pt x="532" y="193"/>
                  <a:pt x="531" y="192"/>
                </a:cubicBezTo>
                <a:cubicBezTo>
                  <a:pt x="530" y="191"/>
                  <a:pt x="528" y="191"/>
                  <a:pt x="526" y="192"/>
                </a:cubicBezTo>
                <a:cubicBezTo>
                  <a:pt x="514" y="205"/>
                  <a:pt x="514" y="205"/>
                  <a:pt x="514" y="205"/>
                </a:cubicBezTo>
                <a:cubicBezTo>
                  <a:pt x="512" y="206"/>
                  <a:pt x="512" y="208"/>
                  <a:pt x="514" y="209"/>
                </a:cubicBezTo>
                <a:cubicBezTo>
                  <a:pt x="514" y="210"/>
                  <a:pt x="515" y="210"/>
                  <a:pt x="516" y="210"/>
                </a:cubicBezTo>
                <a:close/>
                <a:moveTo>
                  <a:pt x="719" y="4"/>
                </a:moveTo>
                <a:cubicBezTo>
                  <a:pt x="718" y="2"/>
                  <a:pt x="716" y="2"/>
                  <a:pt x="715" y="4"/>
                </a:cubicBezTo>
                <a:cubicBezTo>
                  <a:pt x="675" y="44"/>
                  <a:pt x="675" y="44"/>
                  <a:pt x="675" y="44"/>
                </a:cubicBezTo>
                <a:cubicBezTo>
                  <a:pt x="675" y="44"/>
                  <a:pt x="675" y="43"/>
                  <a:pt x="675" y="43"/>
                </a:cubicBezTo>
                <a:cubicBezTo>
                  <a:pt x="619" y="98"/>
                  <a:pt x="619" y="98"/>
                  <a:pt x="619" y="98"/>
                </a:cubicBezTo>
                <a:cubicBezTo>
                  <a:pt x="619" y="98"/>
                  <a:pt x="619" y="98"/>
                  <a:pt x="619" y="98"/>
                </a:cubicBezTo>
                <a:cubicBezTo>
                  <a:pt x="618" y="100"/>
                  <a:pt x="618" y="100"/>
                  <a:pt x="618" y="100"/>
                </a:cubicBezTo>
                <a:cubicBezTo>
                  <a:pt x="609" y="109"/>
                  <a:pt x="609" y="109"/>
                  <a:pt x="609" y="109"/>
                </a:cubicBezTo>
                <a:cubicBezTo>
                  <a:pt x="609" y="109"/>
                  <a:pt x="609" y="110"/>
                  <a:pt x="608" y="110"/>
                </a:cubicBezTo>
                <a:cubicBezTo>
                  <a:pt x="608" y="110"/>
                  <a:pt x="608" y="110"/>
                  <a:pt x="608" y="111"/>
                </a:cubicBezTo>
                <a:cubicBezTo>
                  <a:pt x="592" y="126"/>
                  <a:pt x="592" y="126"/>
                  <a:pt x="592" y="126"/>
                </a:cubicBezTo>
                <a:cubicBezTo>
                  <a:pt x="591" y="127"/>
                  <a:pt x="591" y="129"/>
                  <a:pt x="592" y="130"/>
                </a:cubicBezTo>
                <a:cubicBezTo>
                  <a:pt x="593" y="131"/>
                  <a:pt x="594" y="131"/>
                  <a:pt x="595" y="131"/>
                </a:cubicBezTo>
                <a:cubicBezTo>
                  <a:pt x="595" y="131"/>
                  <a:pt x="596" y="131"/>
                  <a:pt x="597" y="130"/>
                </a:cubicBezTo>
                <a:cubicBezTo>
                  <a:pt x="612" y="115"/>
                  <a:pt x="612" y="115"/>
                  <a:pt x="612" y="115"/>
                </a:cubicBezTo>
                <a:cubicBezTo>
                  <a:pt x="612" y="115"/>
                  <a:pt x="612" y="115"/>
                  <a:pt x="613" y="114"/>
                </a:cubicBezTo>
                <a:cubicBezTo>
                  <a:pt x="613" y="114"/>
                  <a:pt x="613" y="114"/>
                  <a:pt x="613" y="114"/>
                </a:cubicBezTo>
                <a:cubicBezTo>
                  <a:pt x="622" y="105"/>
                  <a:pt x="622" y="105"/>
                  <a:pt x="622" y="105"/>
                </a:cubicBezTo>
                <a:cubicBezTo>
                  <a:pt x="622" y="105"/>
                  <a:pt x="622" y="105"/>
                  <a:pt x="622" y="105"/>
                </a:cubicBezTo>
                <a:cubicBezTo>
                  <a:pt x="627" y="101"/>
                  <a:pt x="627" y="101"/>
                  <a:pt x="627" y="101"/>
                </a:cubicBezTo>
                <a:cubicBezTo>
                  <a:pt x="719" y="8"/>
                  <a:pt x="719" y="8"/>
                  <a:pt x="719" y="8"/>
                </a:cubicBezTo>
                <a:cubicBezTo>
                  <a:pt x="720" y="7"/>
                  <a:pt x="720" y="5"/>
                  <a:pt x="719" y="4"/>
                </a:cubicBezTo>
                <a:close/>
                <a:moveTo>
                  <a:pt x="370" y="352"/>
                </a:moveTo>
                <a:cubicBezTo>
                  <a:pt x="369" y="351"/>
                  <a:pt x="367" y="351"/>
                  <a:pt x="366" y="352"/>
                </a:cubicBezTo>
                <a:cubicBezTo>
                  <a:pt x="364" y="354"/>
                  <a:pt x="364" y="354"/>
                  <a:pt x="364" y="354"/>
                </a:cubicBezTo>
                <a:cubicBezTo>
                  <a:pt x="363" y="355"/>
                  <a:pt x="363" y="357"/>
                  <a:pt x="364" y="358"/>
                </a:cubicBezTo>
                <a:cubicBezTo>
                  <a:pt x="365" y="359"/>
                  <a:pt x="366" y="359"/>
                  <a:pt x="366" y="359"/>
                </a:cubicBezTo>
                <a:cubicBezTo>
                  <a:pt x="367" y="359"/>
                  <a:pt x="368" y="359"/>
                  <a:pt x="369" y="358"/>
                </a:cubicBezTo>
                <a:cubicBezTo>
                  <a:pt x="370" y="357"/>
                  <a:pt x="370" y="357"/>
                  <a:pt x="370" y="357"/>
                </a:cubicBezTo>
                <a:cubicBezTo>
                  <a:pt x="372" y="356"/>
                  <a:pt x="372" y="354"/>
                  <a:pt x="370" y="352"/>
                </a:cubicBezTo>
                <a:close/>
                <a:moveTo>
                  <a:pt x="317" y="419"/>
                </a:moveTo>
                <a:cubicBezTo>
                  <a:pt x="316" y="418"/>
                  <a:pt x="314" y="418"/>
                  <a:pt x="313" y="419"/>
                </a:cubicBezTo>
                <a:cubicBezTo>
                  <a:pt x="293" y="439"/>
                  <a:pt x="293" y="439"/>
                  <a:pt x="293" y="439"/>
                </a:cubicBezTo>
                <a:cubicBezTo>
                  <a:pt x="292" y="441"/>
                  <a:pt x="292" y="443"/>
                  <a:pt x="293" y="444"/>
                </a:cubicBezTo>
                <a:cubicBezTo>
                  <a:pt x="294" y="444"/>
                  <a:pt x="294" y="445"/>
                  <a:pt x="295" y="445"/>
                </a:cubicBezTo>
                <a:cubicBezTo>
                  <a:pt x="296" y="445"/>
                  <a:pt x="297" y="444"/>
                  <a:pt x="297" y="444"/>
                </a:cubicBezTo>
                <a:cubicBezTo>
                  <a:pt x="317" y="424"/>
                  <a:pt x="317" y="424"/>
                  <a:pt x="317" y="424"/>
                </a:cubicBezTo>
                <a:cubicBezTo>
                  <a:pt x="319" y="423"/>
                  <a:pt x="319" y="421"/>
                  <a:pt x="317" y="419"/>
                </a:cubicBezTo>
                <a:close/>
                <a:moveTo>
                  <a:pt x="722" y="15"/>
                </a:moveTo>
                <a:cubicBezTo>
                  <a:pt x="721" y="13"/>
                  <a:pt x="719" y="13"/>
                  <a:pt x="718" y="15"/>
                </a:cubicBezTo>
                <a:cubicBezTo>
                  <a:pt x="641" y="92"/>
                  <a:pt x="641" y="92"/>
                  <a:pt x="641" y="92"/>
                </a:cubicBezTo>
                <a:cubicBezTo>
                  <a:pt x="639" y="93"/>
                  <a:pt x="639" y="95"/>
                  <a:pt x="641" y="96"/>
                </a:cubicBezTo>
                <a:cubicBezTo>
                  <a:pt x="641" y="97"/>
                  <a:pt x="642" y="97"/>
                  <a:pt x="643" y="97"/>
                </a:cubicBezTo>
                <a:cubicBezTo>
                  <a:pt x="644" y="97"/>
                  <a:pt x="644" y="97"/>
                  <a:pt x="645" y="96"/>
                </a:cubicBezTo>
                <a:cubicBezTo>
                  <a:pt x="722" y="19"/>
                  <a:pt x="722" y="19"/>
                  <a:pt x="722" y="19"/>
                </a:cubicBezTo>
                <a:cubicBezTo>
                  <a:pt x="723" y="18"/>
                  <a:pt x="723" y="16"/>
                  <a:pt x="722" y="15"/>
                </a:cubicBezTo>
                <a:close/>
                <a:moveTo>
                  <a:pt x="524" y="216"/>
                </a:moveTo>
                <a:cubicBezTo>
                  <a:pt x="524" y="216"/>
                  <a:pt x="525" y="216"/>
                  <a:pt x="526" y="215"/>
                </a:cubicBezTo>
                <a:cubicBezTo>
                  <a:pt x="534" y="208"/>
                  <a:pt x="534" y="208"/>
                  <a:pt x="534" y="208"/>
                </a:cubicBezTo>
                <a:cubicBezTo>
                  <a:pt x="535" y="206"/>
                  <a:pt x="535" y="204"/>
                  <a:pt x="534" y="203"/>
                </a:cubicBezTo>
                <a:cubicBezTo>
                  <a:pt x="532" y="202"/>
                  <a:pt x="530" y="202"/>
                  <a:pt x="529" y="203"/>
                </a:cubicBezTo>
                <a:cubicBezTo>
                  <a:pt x="522" y="211"/>
                  <a:pt x="522" y="211"/>
                  <a:pt x="522" y="211"/>
                </a:cubicBezTo>
                <a:cubicBezTo>
                  <a:pt x="520" y="212"/>
                  <a:pt x="520" y="214"/>
                  <a:pt x="522" y="215"/>
                </a:cubicBezTo>
                <a:cubicBezTo>
                  <a:pt x="522" y="216"/>
                  <a:pt x="523" y="216"/>
                  <a:pt x="524" y="216"/>
                </a:cubicBezTo>
                <a:close/>
                <a:moveTo>
                  <a:pt x="351" y="389"/>
                </a:moveTo>
                <a:cubicBezTo>
                  <a:pt x="352" y="389"/>
                  <a:pt x="353" y="388"/>
                  <a:pt x="353" y="388"/>
                </a:cubicBezTo>
                <a:cubicBezTo>
                  <a:pt x="359" y="382"/>
                  <a:pt x="359" y="382"/>
                  <a:pt x="359" y="382"/>
                </a:cubicBezTo>
                <a:cubicBezTo>
                  <a:pt x="360" y="381"/>
                  <a:pt x="360" y="379"/>
                  <a:pt x="359" y="377"/>
                </a:cubicBezTo>
                <a:cubicBezTo>
                  <a:pt x="358" y="376"/>
                  <a:pt x="356" y="376"/>
                  <a:pt x="355" y="377"/>
                </a:cubicBezTo>
                <a:cubicBezTo>
                  <a:pt x="349" y="383"/>
                  <a:pt x="349" y="383"/>
                  <a:pt x="349" y="383"/>
                </a:cubicBezTo>
                <a:cubicBezTo>
                  <a:pt x="348" y="385"/>
                  <a:pt x="348" y="387"/>
                  <a:pt x="349" y="388"/>
                </a:cubicBezTo>
                <a:cubicBezTo>
                  <a:pt x="350" y="388"/>
                  <a:pt x="350" y="389"/>
                  <a:pt x="351" y="389"/>
                </a:cubicBezTo>
                <a:close/>
                <a:moveTo>
                  <a:pt x="741" y="10"/>
                </a:moveTo>
                <a:cubicBezTo>
                  <a:pt x="740" y="9"/>
                  <a:pt x="738" y="9"/>
                  <a:pt x="736" y="10"/>
                </a:cubicBezTo>
                <a:cubicBezTo>
                  <a:pt x="667" y="79"/>
                  <a:pt x="667" y="79"/>
                  <a:pt x="667" y="79"/>
                </a:cubicBezTo>
                <a:cubicBezTo>
                  <a:pt x="666" y="81"/>
                  <a:pt x="666" y="83"/>
                  <a:pt x="667" y="84"/>
                </a:cubicBezTo>
                <a:cubicBezTo>
                  <a:pt x="668" y="84"/>
                  <a:pt x="668" y="85"/>
                  <a:pt x="669" y="85"/>
                </a:cubicBezTo>
                <a:cubicBezTo>
                  <a:pt x="670" y="85"/>
                  <a:pt x="671" y="84"/>
                  <a:pt x="671" y="84"/>
                </a:cubicBezTo>
                <a:cubicBezTo>
                  <a:pt x="741" y="14"/>
                  <a:pt x="741" y="14"/>
                  <a:pt x="741" y="14"/>
                </a:cubicBezTo>
                <a:cubicBezTo>
                  <a:pt x="742" y="13"/>
                  <a:pt x="742" y="11"/>
                  <a:pt x="741" y="10"/>
                </a:cubicBezTo>
                <a:close/>
                <a:moveTo>
                  <a:pt x="319" y="436"/>
                </a:moveTo>
                <a:cubicBezTo>
                  <a:pt x="320" y="435"/>
                  <a:pt x="320" y="433"/>
                  <a:pt x="319" y="432"/>
                </a:cubicBezTo>
                <a:cubicBezTo>
                  <a:pt x="318" y="431"/>
                  <a:pt x="316" y="431"/>
                  <a:pt x="314" y="432"/>
                </a:cubicBezTo>
                <a:cubicBezTo>
                  <a:pt x="299" y="447"/>
                  <a:pt x="299" y="447"/>
                  <a:pt x="299" y="447"/>
                </a:cubicBezTo>
                <a:cubicBezTo>
                  <a:pt x="298" y="448"/>
                  <a:pt x="298" y="450"/>
                  <a:pt x="299" y="452"/>
                </a:cubicBezTo>
                <a:cubicBezTo>
                  <a:pt x="300" y="452"/>
                  <a:pt x="301" y="452"/>
                  <a:pt x="301" y="452"/>
                </a:cubicBezTo>
                <a:cubicBezTo>
                  <a:pt x="302" y="452"/>
                  <a:pt x="303" y="452"/>
                  <a:pt x="304" y="452"/>
                </a:cubicBezTo>
                <a:lnTo>
                  <a:pt x="319" y="436"/>
                </a:lnTo>
                <a:close/>
                <a:moveTo>
                  <a:pt x="369" y="382"/>
                </a:moveTo>
                <a:cubicBezTo>
                  <a:pt x="368" y="380"/>
                  <a:pt x="366" y="380"/>
                  <a:pt x="365" y="382"/>
                </a:cubicBezTo>
                <a:cubicBezTo>
                  <a:pt x="357" y="389"/>
                  <a:pt x="357" y="389"/>
                  <a:pt x="357" y="389"/>
                </a:cubicBezTo>
                <a:cubicBezTo>
                  <a:pt x="356" y="390"/>
                  <a:pt x="356" y="392"/>
                  <a:pt x="357" y="393"/>
                </a:cubicBezTo>
                <a:cubicBezTo>
                  <a:pt x="358" y="394"/>
                  <a:pt x="359" y="394"/>
                  <a:pt x="360" y="394"/>
                </a:cubicBezTo>
                <a:cubicBezTo>
                  <a:pt x="360" y="394"/>
                  <a:pt x="361" y="394"/>
                  <a:pt x="362" y="393"/>
                </a:cubicBezTo>
                <a:cubicBezTo>
                  <a:pt x="369" y="386"/>
                  <a:pt x="369" y="386"/>
                  <a:pt x="369" y="386"/>
                </a:cubicBezTo>
                <a:cubicBezTo>
                  <a:pt x="370" y="385"/>
                  <a:pt x="370" y="383"/>
                  <a:pt x="369" y="382"/>
                </a:cubicBezTo>
                <a:close/>
                <a:moveTo>
                  <a:pt x="376" y="370"/>
                </a:moveTo>
                <a:cubicBezTo>
                  <a:pt x="375" y="371"/>
                  <a:pt x="375" y="371"/>
                  <a:pt x="375" y="371"/>
                </a:cubicBezTo>
                <a:cubicBezTo>
                  <a:pt x="374" y="373"/>
                  <a:pt x="374" y="375"/>
                  <a:pt x="375" y="376"/>
                </a:cubicBezTo>
                <a:cubicBezTo>
                  <a:pt x="375" y="376"/>
                  <a:pt x="376" y="377"/>
                  <a:pt x="377" y="377"/>
                </a:cubicBezTo>
                <a:cubicBezTo>
                  <a:pt x="378" y="377"/>
                  <a:pt x="379" y="376"/>
                  <a:pt x="379" y="376"/>
                </a:cubicBezTo>
                <a:cubicBezTo>
                  <a:pt x="380" y="375"/>
                  <a:pt x="380" y="375"/>
                  <a:pt x="380" y="375"/>
                </a:cubicBezTo>
                <a:cubicBezTo>
                  <a:pt x="381" y="374"/>
                  <a:pt x="381" y="372"/>
                  <a:pt x="380" y="370"/>
                </a:cubicBezTo>
                <a:cubicBezTo>
                  <a:pt x="379" y="369"/>
                  <a:pt x="377" y="369"/>
                  <a:pt x="376" y="370"/>
                </a:cubicBezTo>
                <a:close/>
                <a:moveTo>
                  <a:pt x="698" y="67"/>
                </a:moveTo>
                <a:cubicBezTo>
                  <a:pt x="697" y="65"/>
                  <a:pt x="695" y="65"/>
                  <a:pt x="694" y="67"/>
                </a:cubicBezTo>
                <a:cubicBezTo>
                  <a:pt x="685" y="76"/>
                  <a:pt x="685" y="76"/>
                  <a:pt x="685" y="76"/>
                </a:cubicBezTo>
                <a:cubicBezTo>
                  <a:pt x="683" y="77"/>
                  <a:pt x="683" y="79"/>
                  <a:pt x="685" y="80"/>
                </a:cubicBezTo>
                <a:cubicBezTo>
                  <a:pt x="685" y="81"/>
                  <a:pt x="686" y="81"/>
                  <a:pt x="687" y="81"/>
                </a:cubicBezTo>
                <a:cubicBezTo>
                  <a:pt x="688" y="81"/>
                  <a:pt x="688" y="81"/>
                  <a:pt x="689" y="80"/>
                </a:cubicBezTo>
                <a:cubicBezTo>
                  <a:pt x="698" y="71"/>
                  <a:pt x="698" y="71"/>
                  <a:pt x="698" y="71"/>
                </a:cubicBezTo>
                <a:cubicBezTo>
                  <a:pt x="699" y="70"/>
                  <a:pt x="699" y="68"/>
                  <a:pt x="698" y="67"/>
                </a:cubicBezTo>
                <a:close/>
                <a:moveTo>
                  <a:pt x="735" y="30"/>
                </a:moveTo>
                <a:cubicBezTo>
                  <a:pt x="734" y="28"/>
                  <a:pt x="732" y="28"/>
                  <a:pt x="731" y="30"/>
                </a:cubicBezTo>
                <a:cubicBezTo>
                  <a:pt x="720" y="40"/>
                  <a:pt x="720" y="40"/>
                  <a:pt x="720" y="40"/>
                </a:cubicBezTo>
                <a:cubicBezTo>
                  <a:pt x="720" y="40"/>
                  <a:pt x="720" y="40"/>
                  <a:pt x="720" y="40"/>
                </a:cubicBezTo>
                <a:cubicBezTo>
                  <a:pt x="699" y="62"/>
                  <a:pt x="699" y="62"/>
                  <a:pt x="699" y="62"/>
                </a:cubicBezTo>
                <a:cubicBezTo>
                  <a:pt x="697" y="63"/>
                  <a:pt x="697" y="65"/>
                  <a:pt x="699" y="66"/>
                </a:cubicBezTo>
                <a:cubicBezTo>
                  <a:pt x="699" y="67"/>
                  <a:pt x="700" y="67"/>
                  <a:pt x="701" y="67"/>
                </a:cubicBezTo>
                <a:cubicBezTo>
                  <a:pt x="702" y="67"/>
                  <a:pt x="702" y="67"/>
                  <a:pt x="703" y="66"/>
                </a:cubicBezTo>
                <a:cubicBezTo>
                  <a:pt x="712" y="57"/>
                  <a:pt x="712" y="57"/>
                  <a:pt x="712" y="57"/>
                </a:cubicBezTo>
                <a:cubicBezTo>
                  <a:pt x="712" y="57"/>
                  <a:pt x="712" y="57"/>
                  <a:pt x="712" y="57"/>
                </a:cubicBezTo>
                <a:cubicBezTo>
                  <a:pt x="714" y="55"/>
                  <a:pt x="714" y="55"/>
                  <a:pt x="714" y="55"/>
                </a:cubicBezTo>
                <a:cubicBezTo>
                  <a:pt x="717" y="52"/>
                  <a:pt x="717" y="52"/>
                  <a:pt x="717" y="52"/>
                </a:cubicBezTo>
                <a:cubicBezTo>
                  <a:pt x="717" y="52"/>
                  <a:pt x="717" y="52"/>
                  <a:pt x="717" y="52"/>
                </a:cubicBezTo>
                <a:cubicBezTo>
                  <a:pt x="735" y="34"/>
                  <a:pt x="735" y="34"/>
                  <a:pt x="735" y="34"/>
                </a:cubicBezTo>
                <a:cubicBezTo>
                  <a:pt x="736" y="33"/>
                  <a:pt x="736" y="31"/>
                  <a:pt x="735" y="30"/>
                </a:cubicBezTo>
                <a:close/>
                <a:moveTo>
                  <a:pt x="751" y="17"/>
                </a:moveTo>
                <a:cubicBezTo>
                  <a:pt x="751" y="17"/>
                  <a:pt x="752" y="17"/>
                  <a:pt x="753" y="16"/>
                </a:cubicBezTo>
                <a:cubicBezTo>
                  <a:pt x="755" y="14"/>
                  <a:pt x="755" y="14"/>
                  <a:pt x="755" y="14"/>
                </a:cubicBezTo>
                <a:cubicBezTo>
                  <a:pt x="757" y="12"/>
                  <a:pt x="757" y="10"/>
                  <a:pt x="755" y="9"/>
                </a:cubicBezTo>
                <a:cubicBezTo>
                  <a:pt x="754" y="8"/>
                  <a:pt x="752" y="8"/>
                  <a:pt x="751" y="9"/>
                </a:cubicBezTo>
                <a:cubicBezTo>
                  <a:pt x="748" y="12"/>
                  <a:pt x="748" y="12"/>
                  <a:pt x="748" y="12"/>
                </a:cubicBezTo>
                <a:cubicBezTo>
                  <a:pt x="747" y="13"/>
                  <a:pt x="747" y="15"/>
                  <a:pt x="748" y="16"/>
                </a:cubicBezTo>
                <a:cubicBezTo>
                  <a:pt x="749" y="17"/>
                  <a:pt x="750" y="17"/>
                  <a:pt x="751" y="17"/>
                </a:cubicBezTo>
                <a:close/>
                <a:moveTo>
                  <a:pt x="317" y="448"/>
                </a:moveTo>
                <a:cubicBezTo>
                  <a:pt x="316" y="447"/>
                  <a:pt x="314" y="447"/>
                  <a:pt x="312" y="448"/>
                </a:cubicBezTo>
                <a:cubicBezTo>
                  <a:pt x="305" y="455"/>
                  <a:pt x="305" y="455"/>
                  <a:pt x="305" y="455"/>
                </a:cubicBezTo>
                <a:cubicBezTo>
                  <a:pt x="305" y="455"/>
                  <a:pt x="305" y="455"/>
                  <a:pt x="305" y="455"/>
                </a:cubicBezTo>
                <a:cubicBezTo>
                  <a:pt x="305" y="455"/>
                  <a:pt x="305" y="456"/>
                  <a:pt x="305" y="456"/>
                </a:cubicBezTo>
                <a:cubicBezTo>
                  <a:pt x="303" y="458"/>
                  <a:pt x="303" y="458"/>
                  <a:pt x="303" y="458"/>
                </a:cubicBezTo>
                <a:cubicBezTo>
                  <a:pt x="302" y="459"/>
                  <a:pt x="302" y="461"/>
                  <a:pt x="303" y="462"/>
                </a:cubicBezTo>
                <a:cubicBezTo>
                  <a:pt x="303" y="463"/>
                  <a:pt x="304" y="463"/>
                  <a:pt x="305" y="463"/>
                </a:cubicBezTo>
                <a:cubicBezTo>
                  <a:pt x="306" y="463"/>
                  <a:pt x="306" y="463"/>
                  <a:pt x="307" y="462"/>
                </a:cubicBezTo>
                <a:cubicBezTo>
                  <a:pt x="309" y="460"/>
                  <a:pt x="309" y="460"/>
                  <a:pt x="309" y="460"/>
                </a:cubicBezTo>
                <a:cubicBezTo>
                  <a:pt x="309" y="460"/>
                  <a:pt x="309" y="460"/>
                  <a:pt x="309" y="460"/>
                </a:cubicBezTo>
                <a:cubicBezTo>
                  <a:pt x="309" y="460"/>
                  <a:pt x="310" y="459"/>
                  <a:pt x="310" y="459"/>
                </a:cubicBezTo>
                <a:cubicBezTo>
                  <a:pt x="317" y="452"/>
                  <a:pt x="317" y="452"/>
                  <a:pt x="317" y="452"/>
                </a:cubicBezTo>
                <a:cubicBezTo>
                  <a:pt x="318" y="451"/>
                  <a:pt x="318" y="449"/>
                  <a:pt x="317" y="448"/>
                </a:cubicBezTo>
                <a:close/>
                <a:moveTo>
                  <a:pt x="359" y="401"/>
                </a:moveTo>
                <a:cubicBezTo>
                  <a:pt x="357" y="403"/>
                  <a:pt x="357" y="403"/>
                  <a:pt x="357" y="403"/>
                </a:cubicBezTo>
                <a:cubicBezTo>
                  <a:pt x="356" y="404"/>
                  <a:pt x="356" y="406"/>
                  <a:pt x="357" y="407"/>
                </a:cubicBezTo>
                <a:cubicBezTo>
                  <a:pt x="358" y="408"/>
                  <a:pt x="359" y="408"/>
                  <a:pt x="360" y="408"/>
                </a:cubicBezTo>
                <a:cubicBezTo>
                  <a:pt x="360" y="408"/>
                  <a:pt x="361" y="408"/>
                  <a:pt x="362" y="407"/>
                </a:cubicBezTo>
                <a:cubicBezTo>
                  <a:pt x="364" y="405"/>
                  <a:pt x="364" y="405"/>
                  <a:pt x="364" y="405"/>
                </a:cubicBezTo>
                <a:cubicBezTo>
                  <a:pt x="365" y="404"/>
                  <a:pt x="365" y="402"/>
                  <a:pt x="364" y="401"/>
                </a:cubicBezTo>
                <a:cubicBezTo>
                  <a:pt x="362" y="400"/>
                  <a:pt x="360" y="400"/>
                  <a:pt x="359" y="401"/>
                </a:cubicBezTo>
                <a:close/>
                <a:moveTo>
                  <a:pt x="322" y="457"/>
                </a:moveTo>
                <a:cubicBezTo>
                  <a:pt x="321" y="456"/>
                  <a:pt x="319" y="456"/>
                  <a:pt x="317" y="457"/>
                </a:cubicBezTo>
                <a:cubicBezTo>
                  <a:pt x="311" y="463"/>
                  <a:pt x="311" y="463"/>
                  <a:pt x="311" y="463"/>
                </a:cubicBezTo>
                <a:cubicBezTo>
                  <a:pt x="310" y="465"/>
                  <a:pt x="310" y="467"/>
                  <a:pt x="311" y="468"/>
                </a:cubicBezTo>
                <a:cubicBezTo>
                  <a:pt x="312" y="468"/>
                  <a:pt x="312" y="469"/>
                  <a:pt x="313" y="469"/>
                </a:cubicBezTo>
                <a:cubicBezTo>
                  <a:pt x="314" y="469"/>
                  <a:pt x="315" y="468"/>
                  <a:pt x="315" y="468"/>
                </a:cubicBezTo>
                <a:cubicBezTo>
                  <a:pt x="322" y="461"/>
                  <a:pt x="322" y="461"/>
                  <a:pt x="322" y="461"/>
                </a:cubicBezTo>
                <a:cubicBezTo>
                  <a:pt x="323" y="460"/>
                  <a:pt x="323" y="458"/>
                  <a:pt x="322" y="457"/>
                </a:cubicBezTo>
                <a:close/>
                <a:moveTo>
                  <a:pt x="385" y="389"/>
                </a:moveTo>
                <a:cubicBezTo>
                  <a:pt x="381" y="394"/>
                  <a:pt x="381" y="394"/>
                  <a:pt x="381" y="394"/>
                </a:cubicBezTo>
                <a:cubicBezTo>
                  <a:pt x="379" y="395"/>
                  <a:pt x="379" y="397"/>
                  <a:pt x="380" y="398"/>
                </a:cubicBezTo>
                <a:cubicBezTo>
                  <a:pt x="379" y="397"/>
                  <a:pt x="377" y="397"/>
                  <a:pt x="376" y="398"/>
                </a:cubicBezTo>
                <a:cubicBezTo>
                  <a:pt x="373" y="401"/>
                  <a:pt x="373" y="401"/>
                  <a:pt x="373" y="401"/>
                </a:cubicBezTo>
                <a:cubicBezTo>
                  <a:pt x="372" y="402"/>
                  <a:pt x="372" y="404"/>
                  <a:pt x="373" y="405"/>
                </a:cubicBezTo>
                <a:cubicBezTo>
                  <a:pt x="374" y="406"/>
                  <a:pt x="375" y="406"/>
                  <a:pt x="376" y="406"/>
                </a:cubicBezTo>
                <a:cubicBezTo>
                  <a:pt x="376" y="406"/>
                  <a:pt x="377" y="406"/>
                  <a:pt x="378" y="405"/>
                </a:cubicBezTo>
                <a:cubicBezTo>
                  <a:pt x="381" y="402"/>
                  <a:pt x="381" y="402"/>
                  <a:pt x="381" y="402"/>
                </a:cubicBezTo>
                <a:cubicBezTo>
                  <a:pt x="382" y="401"/>
                  <a:pt x="382" y="400"/>
                  <a:pt x="381" y="398"/>
                </a:cubicBezTo>
                <a:cubicBezTo>
                  <a:pt x="381" y="399"/>
                  <a:pt x="382" y="399"/>
                  <a:pt x="383" y="399"/>
                </a:cubicBezTo>
                <a:cubicBezTo>
                  <a:pt x="384" y="399"/>
                  <a:pt x="384" y="399"/>
                  <a:pt x="385" y="398"/>
                </a:cubicBezTo>
                <a:cubicBezTo>
                  <a:pt x="390" y="394"/>
                  <a:pt x="390" y="394"/>
                  <a:pt x="390" y="394"/>
                </a:cubicBezTo>
                <a:cubicBezTo>
                  <a:pt x="391" y="392"/>
                  <a:pt x="391" y="390"/>
                  <a:pt x="390" y="389"/>
                </a:cubicBezTo>
                <a:cubicBezTo>
                  <a:pt x="388" y="388"/>
                  <a:pt x="386" y="388"/>
                  <a:pt x="385" y="389"/>
                </a:cubicBezTo>
                <a:close/>
                <a:moveTo>
                  <a:pt x="401" y="396"/>
                </a:moveTo>
                <a:cubicBezTo>
                  <a:pt x="402" y="395"/>
                  <a:pt x="402" y="393"/>
                  <a:pt x="401" y="392"/>
                </a:cubicBezTo>
                <a:cubicBezTo>
                  <a:pt x="400" y="391"/>
                  <a:pt x="398" y="391"/>
                  <a:pt x="397" y="392"/>
                </a:cubicBezTo>
                <a:cubicBezTo>
                  <a:pt x="385" y="403"/>
                  <a:pt x="385" y="403"/>
                  <a:pt x="385" y="403"/>
                </a:cubicBezTo>
                <a:cubicBezTo>
                  <a:pt x="384" y="404"/>
                  <a:pt x="384" y="406"/>
                  <a:pt x="385" y="407"/>
                </a:cubicBezTo>
                <a:cubicBezTo>
                  <a:pt x="386" y="408"/>
                  <a:pt x="387" y="408"/>
                  <a:pt x="387" y="408"/>
                </a:cubicBezTo>
                <a:cubicBezTo>
                  <a:pt x="388" y="408"/>
                  <a:pt x="389" y="408"/>
                  <a:pt x="390" y="407"/>
                </a:cubicBezTo>
                <a:lnTo>
                  <a:pt x="401" y="396"/>
                </a:lnTo>
                <a:close/>
                <a:moveTo>
                  <a:pt x="702" y="95"/>
                </a:moveTo>
                <a:cubicBezTo>
                  <a:pt x="704" y="93"/>
                  <a:pt x="704" y="91"/>
                  <a:pt x="702" y="90"/>
                </a:cubicBezTo>
                <a:cubicBezTo>
                  <a:pt x="701" y="89"/>
                  <a:pt x="699" y="89"/>
                  <a:pt x="698" y="90"/>
                </a:cubicBezTo>
                <a:cubicBezTo>
                  <a:pt x="693" y="95"/>
                  <a:pt x="693" y="95"/>
                  <a:pt x="693" y="95"/>
                </a:cubicBezTo>
                <a:cubicBezTo>
                  <a:pt x="692" y="96"/>
                  <a:pt x="692" y="98"/>
                  <a:pt x="693" y="99"/>
                </a:cubicBezTo>
                <a:cubicBezTo>
                  <a:pt x="694" y="100"/>
                  <a:pt x="695" y="100"/>
                  <a:pt x="696" y="100"/>
                </a:cubicBezTo>
                <a:cubicBezTo>
                  <a:pt x="696" y="100"/>
                  <a:pt x="697" y="100"/>
                  <a:pt x="698" y="99"/>
                </a:cubicBezTo>
                <a:lnTo>
                  <a:pt x="702" y="95"/>
                </a:lnTo>
                <a:close/>
                <a:moveTo>
                  <a:pt x="326" y="471"/>
                </a:moveTo>
                <a:cubicBezTo>
                  <a:pt x="332" y="465"/>
                  <a:pt x="332" y="465"/>
                  <a:pt x="332" y="465"/>
                </a:cubicBezTo>
                <a:cubicBezTo>
                  <a:pt x="333" y="464"/>
                  <a:pt x="333" y="462"/>
                  <a:pt x="332" y="461"/>
                </a:cubicBezTo>
                <a:cubicBezTo>
                  <a:pt x="331" y="460"/>
                  <a:pt x="329" y="460"/>
                  <a:pt x="327" y="461"/>
                </a:cubicBezTo>
                <a:cubicBezTo>
                  <a:pt x="321" y="467"/>
                  <a:pt x="321" y="467"/>
                  <a:pt x="321" y="467"/>
                </a:cubicBezTo>
                <a:cubicBezTo>
                  <a:pt x="320" y="468"/>
                  <a:pt x="320" y="470"/>
                  <a:pt x="321" y="471"/>
                </a:cubicBezTo>
                <a:cubicBezTo>
                  <a:pt x="322" y="472"/>
                  <a:pt x="323" y="472"/>
                  <a:pt x="323" y="472"/>
                </a:cubicBezTo>
                <a:cubicBezTo>
                  <a:pt x="324" y="472"/>
                  <a:pt x="325" y="472"/>
                  <a:pt x="326" y="471"/>
                </a:cubicBezTo>
                <a:close/>
                <a:moveTo>
                  <a:pt x="341" y="468"/>
                </a:moveTo>
                <a:cubicBezTo>
                  <a:pt x="342" y="468"/>
                  <a:pt x="343" y="468"/>
                  <a:pt x="344" y="467"/>
                </a:cubicBezTo>
                <a:cubicBezTo>
                  <a:pt x="348" y="464"/>
                  <a:pt x="348" y="464"/>
                  <a:pt x="348" y="464"/>
                </a:cubicBezTo>
                <a:cubicBezTo>
                  <a:pt x="349" y="462"/>
                  <a:pt x="349" y="460"/>
                  <a:pt x="348" y="459"/>
                </a:cubicBezTo>
                <a:cubicBezTo>
                  <a:pt x="346" y="458"/>
                  <a:pt x="344" y="458"/>
                  <a:pt x="343" y="459"/>
                </a:cubicBezTo>
                <a:cubicBezTo>
                  <a:pt x="339" y="463"/>
                  <a:pt x="339" y="463"/>
                  <a:pt x="339" y="463"/>
                </a:cubicBezTo>
                <a:cubicBezTo>
                  <a:pt x="338" y="464"/>
                  <a:pt x="338" y="466"/>
                  <a:pt x="339" y="467"/>
                </a:cubicBezTo>
                <a:cubicBezTo>
                  <a:pt x="340" y="468"/>
                  <a:pt x="341" y="468"/>
                  <a:pt x="341" y="468"/>
                </a:cubicBezTo>
                <a:close/>
                <a:moveTo>
                  <a:pt x="698" y="108"/>
                </a:moveTo>
                <a:cubicBezTo>
                  <a:pt x="699" y="109"/>
                  <a:pt x="700" y="109"/>
                  <a:pt x="701" y="109"/>
                </a:cubicBezTo>
                <a:cubicBezTo>
                  <a:pt x="701" y="109"/>
                  <a:pt x="702" y="109"/>
                  <a:pt x="703" y="108"/>
                </a:cubicBezTo>
                <a:cubicBezTo>
                  <a:pt x="716" y="96"/>
                  <a:pt x="716" y="96"/>
                  <a:pt x="716" y="96"/>
                </a:cubicBezTo>
                <a:cubicBezTo>
                  <a:pt x="717" y="94"/>
                  <a:pt x="717" y="92"/>
                  <a:pt x="716" y="91"/>
                </a:cubicBezTo>
                <a:cubicBezTo>
                  <a:pt x="714" y="90"/>
                  <a:pt x="712" y="90"/>
                  <a:pt x="711" y="91"/>
                </a:cubicBezTo>
                <a:cubicBezTo>
                  <a:pt x="698" y="104"/>
                  <a:pt x="698" y="104"/>
                  <a:pt x="698" y="104"/>
                </a:cubicBezTo>
                <a:cubicBezTo>
                  <a:pt x="697" y="105"/>
                  <a:pt x="697" y="107"/>
                  <a:pt x="698" y="108"/>
                </a:cubicBezTo>
                <a:close/>
                <a:moveTo>
                  <a:pt x="410" y="401"/>
                </a:moveTo>
                <a:cubicBezTo>
                  <a:pt x="411" y="400"/>
                  <a:pt x="411" y="398"/>
                  <a:pt x="410" y="397"/>
                </a:cubicBezTo>
                <a:cubicBezTo>
                  <a:pt x="409" y="396"/>
                  <a:pt x="407" y="396"/>
                  <a:pt x="406" y="397"/>
                </a:cubicBezTo>
                <a:cubicBezTo>
                  <a:pt x="402" y="401"/>
                  <a:pt x="402" y="401"/>
                  <a:pt x="402" y="401"/>
                </a:cubicBezTo>
                <a:cubicBezTo>
                  <a:pt x="400" y="402"/>
                  <a:pt x="400" y="404"/>
                  <a:pt x="402" y="405"/>
                </a:cubicBezTo>
                <a:cubicBezTo>
                  <a:pt x="402" y="406"/>
                  <a:pt x="403" y="406"/>
                  <a:pt x="404" y="406"/>
                </a:cubicBezTo>
                <a:cubicBezTo>
                  <a:pt x="405" y="406"/>
                  <a:pt x="405" y="406"/>
                  <a:pt x="406" y="405"/>
                </a:cubicBezTo>
                <a:lnTo>
                  <a:pt x="410" y="401"/>
                </a:lnTo>
                <a:close/>
                <a:moveTo>
                  <a:pt x="332" y="471"/>
                </a:moveTo>
                <a:cubicBezTo>
                  <a:pt x="329" y="474"/>
                  <a:pt x="329" y="474"/>
                  <a:pt x="329" y="474"/>
                </a:cubicBezTo>
                <a:cubicBezTo>
                  <a:pt x="327" y="475"/>
                  <a:pt x="327" y="477"/>
                  <a:pt x="329" y="478"/>
                </a:cubicBezTo>
                <a:cubicBezTo>
                  <a:pt x="329" y="479"/>
                  <a:pt x="330" y="479"/>
                  <a:pt x="331" y="479"/>
                </a:cubicBezTo>
                <a:cubicBezTo>
                  <a:pt x="332" y="479"/>
                  <a:pt x="332" y="479"/>
                  <a:pt x="333" y="478"/>
                </a:cubicBezTo>
                <a:cubicBezTo>
                  <a:pt x="336" y="475"/>
                  <a:pt x="336" y="475"/>
                  <a:pt x="336" y="475"/>
                </a:cubicBezTo>
                <a:cubicBezTo>
                  <a:pt x="337" y="474"/>
                  <a:pt x="337" y="472"/>
                  <a:pt x="336" y="471"/>
                </a:cubicBezTo>
                <a:cubicBezTo>
                  <a:pt x="335" y="469"/>
                  <a:pt x="333" y="469"/>
                  <a:pt x="332" y="471"/>
                </a:cubicBezTo>
                <a:close/>
                <a:moveTo>
                  <a:pt x="346" y="478"/>
                </a:moveTo>
                <a:cubicBezTo>
                  <a:pt x="347" y="478"/>
                  <a:pt x="348" y="477"/>
                  <a:pt x="348" y="477"/>
                </a:cubicBezTo>
                <a:cubicBezTo>
                  <a:pt x="359" y="466"/>
                  <a:pt x="359" y="466"/>
                  <a:pt x="359" y="466"/>
                </a:cubicBezTo>
                <a:cubicBezTo>
                  <a:pt x="361" y="464"/>
                  <a:pt x="361" y="464"/>
                  <a:pt x="361" y="464"/>
                </a:cubicBezTo>
                <a:cubicBezTo>
                  <a:pt x="363" y="462"/>
                  <a:pt x="363" y="462"/>
                  <a:pt x="363" y="462"/>
                </a:cubicBezTo>
                <a:cubicBezTo>
                  <a:pt x="363" y="462"/>
                  <a:pt x="363" y="462"/>
                  <a:pt x="363" y="462"/>
                </a:cubicBezTo>
                <a:cubicBezTo>
                  <a:pt x="367" y="458"/>
                  <a:pt x="367" y="458"/>
                  <a:pt x="367" y="458"/>
                </a:cubicBezTo>
                <a:cubicBezTo>
                  <a:pt x="374" y="451"/>
                  <a:pt x="374" y="451"/>
                  <a:pt x="374" y="451"/>
                </a:cubicBezTo>
                <a:cubicBezTo>
                  <a:pt x="375" y="451"/>
                  <a:pt x="375" y="450"/>
                  <a:pt x="375" y="449"/>
                </a:cubicBezTo>
                <a:cubicBezTo>
                  <a:pt x="375" y="448"/>
                  <a:pt x="375" y="447"/>
                  <a:pt x="374" y="447"/>
                </a:cubicBezTo>
                <a:cubicBezTo>
                  <a:pt x="373" y="445"/>
                  <a:pt x="371" y="445"/>
                  <a:pt x="370" y="447"/>
                </a:cubicBezTo>
                <a:cubicBezTo>
                  <a:pt x="352" y="464"/>
                  <a:pt x="352" y="464"/>
                  <a:pt x="352" y="464"/>
                </a:cubicBezTo>
                <a:cubicBezTo>
                  <a:pt x="352" y="464"/>
                  <a:pt x="352" y="464"/>
                  <a:pt x="352" y="464"/>
                </a:cubicBezTo>
                <a:cubicBezTo>
                  <a:pt x="351" y="465"/>
                  <a:pt x="351" y="465"/>
                  <a:pt x="351" y="465"/>
                </a:cubicBezTo>
                <a:cubicBezTo>
                  <a:pt x="351" y="465"/>
                  <a:pt x="351" y="465"/>
                  <a:pt x="351" y="465"/>
                </a:cubicBezTo>
                <a:cubicBezTo>
                  <a:pt x="344" y="472"/>
                  <a:pt x="344" y="472"/>
                  <a:pt x="344" y="472"/>
                </a:cubicBezTo>
                <a:cubicBezTo>
                  <a:pt x="343" y="474"/>
                  <a:pt x="343" y="475"/>
                  <a:pt x="344" y="477"/>
                </a:cubicBezTo>
                <a:cubicBezTo>
                  <a:pt x="345" y="477"/>
                  <a:pt x="345" y="478"/>
                  <a:pt x="346" y="478"/>
                </a:cubicBezTo>
                <a:close/>
                <a:moveTo>
                  <a:pt x="731" y="94"/>
                </a:moveTo>
                <a:cubicBezTo>
                  <a:pt x="731" y="94"/>
                  <a:pt x="731" y="94"/>
                  <a:pt x="732" y="93"/>
                </a:cubicBezTo>
                <a:cubicBezTo>
                  <a:pt x="733" y="92"/>
                  <a:pt x="733" y="92"/>
                  <a:pt x="733" y="92"/>
                </a:cubicBezTo>
                <a:cubicBezTo>
                  <a:pt x="734" y="91"/>
                  <a:pt x="734" y="89"/>
                  <a:pt x="733" y="88"/>
                </a:cubicBezTo>
                <a:cubicBezTo>
                  <a:pt x="732" y="87"/>
                  <a:pt x="730" y="87"/>
                  <a:pt x="728" y="88"/>
                </a:cubicBezTo>
                <a:cubicBezTo>
                  <a:pt x="727" y="89"/>
                  <a:pt x="727" y="89"/>
                  <a:pt x="727" y="89"/>
                </a:cubicBezTo>
                <a:cubicBezTo>
                  <a:pt x="727" y="89"/>
                  <a:pt x="727" y="89"/>
                  <a:pt x="727" y="90"/>
                </a:cubicBezTo>
                <a:cubicBezTo>
                  <a:pt x="727" y="90"/>
                  <a:pt x="727" y="90"/>
                  <a:pt x="726" y="90"/>
                </a:cubicBezTo>
                <a:cubicBezTo>
                  <a:pt x="711" y="106"/>
                  <a:pt x="711" y="106"/>
                  <a:pt x="711" y="106"/>
                </a:cubicBezTo>
                <a:cubicBezTo>
                  <a:pt x="710" y="107"/>
                  <a:pt x="710" y="109"/>
                  <a:pt x="711" y="110"/>
                </a:cubicBezTo>
                <a:cubicBezTo>
                  <a:pt x="711" y="110"/>
                  <a:pt x="712" y="111"/>
                  <a:pt x="713" y="111"/>
                </a:cubicBezTo>
                <a:cubicBezTo>
                  <a:pt x="714" y="111"/>
                  <a:pt x="715" y="110"/>
                  <a:pt x="715" y="110"/>
                </a:cubicBezTo>
                <a:cubicBezTo>
                  <a:pt x="731" y="94"/>
                  <a:pt x="731" y="94"/>
                  <a:pt x="731" y="94"/>
                </a:cubicBezTo>
                <a:cubicBezTo>
                  <a:pt x="731" y="94"/>
                  <a:pt x="731" y="94"/>
                  <a:pt x="731" y="94"/>
                </a:cubicBezTo>
                <a:close/>
                <a:moveTo>
                  <a:pt x="418" y="407"/>
                </a:moveTo>
                <a:cubicBezTo>
                  <a:pt x="422" y="403"/>
                  <a:pt x="422" y="403"/>
                  <a:pt x="422" y="403"/>
                </a:cubicBezTo>
                <a:cubicBezTo>
                  <a:pt x="423" y="402"/>
                  <a:pt x="423" y="400"/>
                  <a:pt x="422" y="399"/>
                </a:cubicBezTo>
                <a:cubicBezTo>
                  <a:pt x="421" y="397"/>
                  <a:pt x="419" y="397"/>
                  <a:pt x="418" y="399"/>
                </a:cubicBezTo>
                <a:cubicBezTo>
                  <a:pt x="414" y="402"/>
                  <a:pt x="414" y="402"/>
                  <a:pt x="414" y="402"/>
                </a:cubicBezTo>
                <a:cubicBezTo>
                  <a:pt x="413" y="403"/>
                  <a:pt x="413" y="405"/>
                  <a:pt x="414" y="407"/>
                </a:cubicBezTo>
                <a:cubicBezTo>
                  <a:pt x="415" y="407"/>
                  <a:pt x="415" y="407"/>
                  <a:pt x="416" y="407"/>
                </a:cubicBezTo>
                <a:cubicBezTo>
                  <a:pt x="417" y="407"/>
                  <a:pt x="418" y="407"/>
                  <a:pt x="418" y="407"/>
                </a:cubicBezTo>
                <a:close/>
                <a:moveTo>
                  <a:pt x="383" y="448"/>
                </a:moveTo>
                <a:cubicBezTo>
                  <a:pt x="347" y="483"/>
                  <a:pt x="347" y="483"/>
                  <a:pt x="347" y="483"/>
                </a:cubicBezTo>
                <a:cubicBezTo>
                  <a:pt x="346" y="484"/>
                  <a:pt x="346" y="486"/>
                  <a:pt x="347" y="488"/>
                </a:cubicBezTo>
                <a:cubicBezTo>
                  <a:pt x="348" y="488"/>
                  <a:pt x="348" y="488"/>
                  <a:pt x="349" y="488"/>
                </a:cubicBezTo>
                <a:cubicBezTo>
                  <a:pt x="350" y="488"/>
                  <a:pt x="351" y="488"/>
                  <a:pt x="351" y="488"/>
                </a:cubicBezTo>
                <a:cubicBezTo>
                  <a:pt x="387" y="452"/>
                  <a:pt x="387" y="452"/>
                  <a:pt x="387" y="452"/>
                </a:cubicBezTo>
                <a:cubicBezTo>
                  <a:pt x="388" y="451"/>
                  <a:pt x="388" y="449"/>
                  <a:pt x="387" y="448"/>
                </a:cubicBezTo>
                <a:cubicBezTo>
                  <a:pt x="386" y="447"/>
                  <a:pt x="384" y="447"/>
                  <a:pt x="383" y="448"/>
                </a:cubicBezTo>
                <a:close/>
                <a:moveTo>
                  <a:pt x="737" y="93"/>
                </a:moveTo>
                <a:cubicBezTo>
                  <a:pt x="726" y="104"/>
                  <a:pt x="726" y="104"/>
                  <a:pt x="726" y="104"/>
                </a:cubicBezTo>
                <a:cubicBezTo>
                  <a:pt x="725" y="105"/>
                  <a:pt x="725" y="107"/>
                  <a:pt x="726" y="109"/>
                </a:cubicBezTo>
                <a:cubicBezTo>
                  <a:pt x="727" y="109"/>
                  <a:pt x="727" y="110"/>
                  <a:pt x="728" y="110"/>
                </a:cubicBezTo>
                <a:cubicBezTo>
                  <a:pt x="729" y="110"/>
                  <a:pt x="730" y="109"/>
                  <a:pt x="730" y="109"/>
                </a:cubicBezTo>
                <a:cubicBezTo>
                  <a:pt x="741" y="98"/>
                  <a:pt x="741" y="98"/>
                  <a:pt x="741" y="98"/>
                </a:cubicBezTo>
                <a:cubicBezTo>
                  <a:pt x="743" y="96"/>
                  <a:pt x="743" y="94"/>
                  <a:pt x="741" y="93"/>
                </a:cubicBezTo>
                <a:cubicBezTo>
                  <a:pt x="740" y="92"/>
                  <a:pt x="738" y="92"/>
                  <a:pt x="737" y="93"/>
                </a:cubicBezTo>
                <a:close/>
                <a:moveTo>
                  <a:pt x="347" y="505"/>
                </a:moveTo>
                <a:cubicBezTo>
                  <a:pt x="347" y="505"/>
                  <a:pt x="348" y="505"/>
                  <a:pt x="349" y="504"/>
                </a:cubicBezTo>
                <a:cubicBezTo>
                  <a:pt x="403" y="450"/>
                  <a:pt x="403" y="450"/>
                  <a:pt x="403" y="450"/>
                </a:cubicBezTo>
                <a:cubicBezTo>
                  <a:pt x="404" y="449"/>
                  <a:pt x="404" y="447"/>
                  <a:pt x="403" y="446"/>
                </a:cubicBezTo>
                <a:cubicBezTo>
                  <a:pt x="402" y="445"/>
                  <a:pt x="400" y="445"/>
                  <a:pt x="399" y="446"/>
                </a:cubicBezTo>
                <a:cubicBezTo>
                  <a:pt x="344" y="500"/>
                  <a:pt x="344" y="500"/>
                  <a:pt x="344" y="500"/>
                </a:cubicBezTo>
                <a:cubicBezTo>
                  <a:pt x="343" y="501"/>
                  <a:pt x="343" y="503"/>
                  <a:pt x="344" y="504"/>
                </a:cubicBezTo>
                <a:cubicBezTo>
                  <a:pt x="345" y="505"/>
                  <a:pt x="346" y="505"/>
                  <a:pt x="347" y="505"/>
                </a:cubicBezTo>
                <a:close/>
                <a:moveTo>
                  <a:pt x="326" y="540"/>
                </a:moveTo>
                <a:cubicBezTo>
                  <a:pt x="327" y="540"/>
                  <a:pt x="327" y="540"/>
                  <a:pt x="328" y="539"/>
                </a:cubicBezTo>
                <a:cubicBezTo>
                  <a:pt x="411" y="456"/>
                  <a:pt x="411" y="456"/>
                  <a:pt x="411" y="456"/>
                </a:cubicBezTo>
                <a:cubicBezTo>
                  <a:pt x="413" y="454"/>
                  <a:pt x="413" y="452"/>
                  <a:pt x="411" y="451"/>
                </a:cubicBezTo>
                <a:cubicBezTo>
                  <a:pt x="410" y="450"/>
                  <a:pt x="408" y="450"/>
                  <a:pt x="407" y="451"/>
                </a:cubicBezTo>
                <a:cubicBezTo>
                  <a:pt x="324" y="535"/>
                  <a:pt x="324" y="535"/>
                  <a:pt x="324" y="535"/>
                </a:cubicBezTo>
                <a:cubicBezTo>
                  <a:pt x="322" y="536"/>
                  <a:pt x="322" y="538"/>
                  <a:pt x="324" y="539"/>
                </a:cubicBezTo>
                <a:cubicBezTo>
                  <a:pt x="324" y="540"/>
                  <a:pt x="325" y="540"/>
                  <a:pt x="326" y="540"/>
                </a:cubicBezTo>
                <a:close/>
                <a:moveTo>
                  <a:pt x="851" y="29"/>
                </a:moveTo>
                <a:cubicBezTo>
                  <a:pt x="852" y="29"/>
                  <a:pt x="852" y="29"/>
                  <a:pt x="853" y="28"/>
                </a:cubicBezTo>
                <a:cubicBezTo>
                  <a:pt x="855" y="26"/>
                  <a:pt x="855" y="26"/>
                  <a:pt x="855" y="26"/>
                </a:cubicBezTo>
                <a:cubicBezTo>
                  <a:pt x="855" y="26"/>
                  <a:pt x="855" y="25"/>
                  <a:pt x="856" y="25"/>
                </a:cubicBezTo>
                <a:cubicBezTo>
                  <a:pt x="856" y="25"/>
                  <a:pt x="856" y="25"/>
                  <a:pt x="856" y="25"/>
                </a:cubicBezTo>
                <a:cubicBezTo>
                  <a:pt x="859" y="22"/>
                  <a:pt x="859" y="22"/>
                  <a:pt x="859" y="22"/>
                </a:cubicBezTo>
                <a:cubicBezTo>
                  <a:pt x="860" y="21"/>
                  <a:pt x="860" y="19"/>
                  <a:pt x="859" y="18"/>
                </a:cubicBezTo>
                <a:cubicBezTo>
                  <a:pt x="857" y="17"/>
                  <a:pt x="855" y="17"/>
                  <a:pt x="854" y="18"/>
                </a:cubicBezTo>
                <a:cubicBezTo>
                  <a:pt x="852" y="20"/>
                  <a:pt x="852" y="20"/>
                  <a:pt x="852" y="20"/>
                </a:cubicBezTo>
                <a:cubicBezTo>
                  <a:pt x="852" y="20"/>
                  <a:pt x="852" y="21"/>
                  <a:pt x="851" y="21"/>
                </a:cubicBezTo>
                <a:cubicBezTo>
                  <a:pt x="851" y="21"/>
                  <a:pt x="851" y="21"/>
                  <a:pt x="851" y="22"/>
                </a:cubicBezTo>
                <a:cubicBezTo>
                  <a:pt x="849" y="24"/>
                  <a:pt x="849" y="24"/>
                  <a:pt x="849" y="24"/>
                </a:cubicBezTo>
                <a:cubicBezTo>
                  <a:pt x="847" y="25"/>
                  <a:pt x="847" y="27"/>
                  <a:pt x="849" y="28"/>
                </a:cubicBezTo>
                <a:cubicBezTo>
                  <a:pt x="849" y="29"/>
                  <a:pt x="850" y="29"/>
                  <a:pt x="851" y="29"/>
                </a:cubicBezTo>
                <a:close/>
                <a:moveTo>
                  <a:pt x="324" y="552"/>
                </a:moveTo>
                <a:cubicBezTo>
                  <a:pt x="325" y="553"/>
                  <a:pt x="326" y="553"/>
                  <a:pt x="327" y="553"/>
                </a:cubicBezTo>
                <a:cubicBezTo>
                  <a:pt x="327" y="553"/>
                  <a:pt x="328" y="553"/>
                  <a:pt x="329" y="552"/>
                </a:cubicBezTo>
                <a:cubicBezTo>
                  <a:pt x="423" y="458"/>
                  <a:pt x="423" y="458"/>
                  <a:pt x="423" y="458"/>
                </a:cubicBezTo>
                <a:cubicBezTo>
                  <a:pt x="425" y="456"/>
                  <a:pt x="425" y="454"/>
                  <a:pt x="423" y="453"/>
                </a:cubicBezTo>
                <a:cubicBezTo>
                  <a:pt x="422" y="452"/>
                  <a:pt x="420" y="452"/>
                  <a:pt x="419" y="453"/>
                </a:cubicBezTo>
                <a:cubicBezTo>
                  <a:pt x="324" y="548"/>
                  <a:pt x="324" y="548"/>
                  <a:pt x="324" y="548"/>
                </a:cubicBezTo>
                <a:cubicBezTo>
                  <a:pt x="323" y="549"/>
                  <a:pt x="323" y="551"/>
                  <a:pt x="324" y="552"/>
                </a:cubicBezTo>
                <a:close/>
                <a:moveTo>
                  <a:pt x="855" y="35"/>
                </a:moveTo>
                <a:cubicBezTo>
                  <a:pt x="856" y="36"/>
                  <a:pt x="857" y="36"/>
                  <a:pt x="858" y="36"/>
                </a:cubicBezTo>
                <a:cubicBezTo>
                  <a:pt x="858" y="36"/>
                  <a:pt x="859" y="36"/>
                  <a:pt x="860" y="35"/>
                </a:cubicBezTo>
                <a:cubicBezTo>
                  <a:pt x="870" y="25"/>
                  <a:pt x="870" y="25"/>
                  <a:pt x="870" y="25"/>
                </a:cubicBezTo>
                <a:cubicBezTo>
                  <a:pt x="871" y="24"/>
                  <a:pt x="871" y="24"/>
                  <a:pt x="871" y="23"/>
                </a:cubicBezTo>
                <a:cubicBezTo>
                  <a:pt x="871" y="23"/>
                  <a:pt x="872" y="23"/>
                  <a:pt x="872" y="23"/>
                </a:cubicBezTo>
                <a:cubicBezTo>
                  <a:pt x="875" y="20"/>
                  <a:pt x="875" y="20"/>
                  <a:pt x="875" y="20"/>
                </a:cubicBezTo>
                <a:cubicBezTo>
                  <a:pt x="876" y="19"/>
                  <a:pt x="876" y="17"/>
                  <a:pt x="875" y="16"/>
                </a:cubicBezTo>
                <a:cubicBezTo>
                  <a:pt x="874" y="15"/>
                  <a:pt x="872" y="15"/>
                  <a:pt x="870" y="16"/>
                </a:cubicBezTo>
                <a:cubicBezTo>
                  <a:pt x="868" y="18"/>
                  <a:pt x="868" y="18"/>
                  <a:pt x="868" y="18"/>
                </a:cubicBezTo>
                <a:cubicBezTo>
                  <a:pt x="867" y="19"/>
                  <a:pt x="867" y="19"/>
                  <a:pt x="867" y="20"/>
                </a:cubicBezTo>
                <a:cubicBezTo>
                  <a:pt x="867" y="20"/>
                  <a:pt x="866" y="20"/>
                  <a:pt x="866" y="20"/>
                </a:cubicBezTo>
                <a:cubicBezTo>
                  <a:pt x="855" y="31"/>
                  <a:pt x="855" y="31"/>
                  <a:pt x="855" y="31"/>
                </a:cubicBezTo>
                <a:cubicBezTo>
                  <a:pt x="854" y="32"/>
                  <a:pt x="854" y="34"/>
                  <a:pt x="855" y="35"/>
                </a:cubicBezTo>
                <a:close/>
                <a:moveTo>
                  <a:pt x="442" y="449"/>
                </a:moveTo>
                <a:cubicBezTo>
                  <a:pt x="441" y="448"/>
                  <a:pt x="439" y="448"/>
                  <a:pt x="437" y="449"/>
                </a:cubicBezTo>
                <a:cubicBezTo>
                  <a:pt x="324" y="562"/>
                  <a:pt x="324" y="562"/>
                  <a:pt x="324" y="562"/>
                </a:cubicBezTo>
                <a:cubicBezTo>
                  <a:pt x="323" y="564"/>
                  <a:pt x="323" y="565"/>
                  <a:pt x="324" y="567"/>
                </a:cubicBezTo>
                <a:cubicBezTo>
                  <a:pt x="324" y="567"/>
                  <a:pt x="325" y="568"/>
                  <a:pt x="326" y="568"/>
                </a:cubicBezTo>
                <a:cubicBezTo>
                  <a:pt x="327" y="568"/>
                  <a:pt x="328" y="567"/>
                  <a:pt x="328" y="567"/>
                </a:cubicBezTo>
                <a:cubicBezTo>
                  <a:pt x="442" y="453"/>
                  <a:pt x="442" y="453"/>
                  <a:pt x="442" y="453"/>
                </a:cubicBezTo>
                <a:cubicBezTo>
                  <a:pt x="443" y="452"/>
                  <a:pt x="443" y="450"/>
                  <a:pt x="442" y="449"/>
                </a:cubicBezTo>
                <a:close/>
                <a:moveTo>
                  <a:pt x="448" y="461"/>
                </a:moveTo>
                <a:cubicBezTo>
                  <a:pt x="450" y="459"/>
                  <a:pt x="450" y="457"/>
                  <a:pt x="448" y="456"/>
                </a:cubicBezTo>
                <a:cubicBezTo>
                  <a:pt x="447" y="455"/>
                  <a:pt x="445" y="455"/>
                  <a:pt x="444" y="456"/>
                </a:cubicBezTo>
                <a:cubicBezTo>
                  <a:pt x="333" y="567"/>
                  <a:pt x="333" y="567"/>
                  <a:pt x="333" y="567"/>
                </a:cubicBezTo>
                <a:cubicBezTo>
                  <a:pt x="332" y="569"/>
                  <a:pt x="332" y="570"/>
                  <a:pt x="333" y="572"/>
                </a:cubicBezTo>
                <a:cubicBezTo>
                  <a:pt x="333" y="572"/>
                  <a:pt x="334" y="573"/>
                  <a:pt x="335" y="573"/>
                </a:cubicBezTo>
                <a:cubicBezTo>
                  <a:pt x="336" y="573"/>
                  <a:pt x="337" y="572"/>
                  <a:pt x="337" y="572"/>
                </a:cubicBezTo>
                <a:lnTo>
                  <a:pt x="448" y="461"/>
                </a:lnTo>
                <a:close/>
                <a:moveTo>
                  <a:pt x="875" y="29"/>
                </a:moveTo>
                <a:cubicBezTo>
                  <a:pt x="876" y="30"/>
                  <a:pt x="877" y="30"/>
                  <a:pt x="877" y="30"/>
                </a:cubicBezTo>
                <a:cubicBezTo>
                  <a:pt x="878" y="30"/>
                  <a:pt x="879" y="30"/>
                  <a:pt x="880" y="29"/>
                </a:cubicBezTo>
                <a:cubicBezTo>
                  <a:pt x="883" y="26"/>
                  <a:pt x="883" y="26"/>
                  <a:pt x="883" y="26"/>
                </a:cubicBezTo>
                <a:cubicBezTo>
                  <a:pt x="883" y="26"/>
                  <a:pt x="883" y="26"/>
                  <a:pt x="883" y="25"/>
                </a:cubicBezTo>
                <a:cubicBezTo>
                  <a:pt x="884" y="25"/>
                  <a:pt x="884" y="25"/>
                  <a:pt x="884" y="25"/>
                </a:cubicBezTo>
                <a:cubicBezTo>
                  <a:pt x="889" y="20"/>
                  <a:pt x="889" y="20"/>
                  <a:pt x="889" y="20"/>
                </a:cubicBezTo>
                <a:cubicBezTo>
                  <a:pt x="890" y="19"/>
                  <a:pt x="890" y="17"/>
                  <a:pt x="889" y="16"/>
                </a:cubicBezTo>
                <a:cubicBezTo>
                  <a:pt x="887" y="15"/>
                  <a:pt x="886" y="15"/>
                  <a:pt x="884" y="16"/>
                </a:cubicBezTo>
                <a:cubicBezTo>
                  <a:pt x="880" y="20"/>
                  <a:pt x="880" y="20"/>
                  <a:pt x="880" y="20"/>
                </a:cubicBezTo>
                <a:cubicBezTo>
                  <a:pt x="880" y="21"/>
                  <a:pt x="879" y="21"/>
                  <a:pt x="879" y="21"/>
                </a:cubicBezTo>
                <a:cubicBezTo>
                  <a:pt x="879" y="21"/>
                  <a:pt x="879" y="22"/>
                  <a:pt x="878" y="22"/>
                </a:cubicBezTo>
                <a:cubicBezTo>
                  <a:pt x="875" y="25"/>
                  <a:pt x="875" y="25"/>
                  <a:pt x="875" y="25"/>
                </a:cubicBezTo>
                <a:cubicBezTo>
                  <a:pt x="874" y="26"/>
                  <a:pt x="874" y="28"/>
                  <a:pt x="875" y="29"/>
                </a:cubicBezTo>
                <a:close/>
                <a:moveTo>
                  <a:pt x="772" y="149"/>
                </a:moveTo>
                <a:cubicBezTo>
                  <a:pt x="773" y="149"/>
                  <a:pt x="774" y="149"/>
                  <a:pt x="775" y="148"/>
                </a:cubicBezTo>
                <a:cubicBezTo>
                  <a:pt x="784" y="139"/>
                  <a:pt x="784" y="139"/>
                  <a:pt x="784" y="139"/>
                </a:cubicBezTo>
                <a:cubicBezTo>
                  <a:pt x="785" y="138"/>
                  <a:pt x="785" y="136"/>
                  <a:pt x="784" y="135"/>
                </a:cubicBezTo>
                <a:cubicBezTo>
                  <a:pt x="782" y="134"/>
                  <a:pt x="780" y="134"/>
                  <a:pt x="779" y="135"/>
                </a:cubicBezTo>
                <a:cubicBezTo>
                  <a:pt x="770" y="144"/>
                  <a:pt x="770" y="144"/>
                  <a:pt x="770" y="144"/>
                </a:cubicBezTo>
                <a:cubicBezTo>
                  <a:pt x="769" y="145"/>
                  <a:pt x="769" y="147"/>
                  <a:pt x="770" y="148"/>
                </a:cubicBezTo>
                <a:cubicBezTo>
                  <a:pt x="771" y="149"/>
                  <a:pt x="772" y="149"/>
                  <a:pt x="772" y="149"/>
                </a:cubicBezTo>
                <a:close/>
                <a:moveTo>
                  <a:pt x="751" y="163"/>
                </a:moveTo>
                <a:cubicBezTo>
                  <a:pt x="750" y="165"/>
                  <a:pt x="750" y="167"/>
                  <a:pt x="751" y="168"/>
                </a:cubicBezTo>
                <a:cubicBezTo>
                  <a:pt x="751" y="168"/>
                  <a:pt x="752" y="169"/>
                  <a:pt x="753" y="169"/>
                </a:cubicBezTo>
                <a:cubicBezTo>
                  <a:pt x="754" y="169"/>
                  <a:pt x="755" y="168"/>
                  <a:pt x="755" y="168"/>
                </a:cubicBezTo>
                <a:cubicBezTo>
                  <a:pt x="760" y="162"/>
                  <a:pt x="760" y="162"/>
                  <a:pt x="760" y="162"/>
                </a:cubicBezTo>
                <a:cubicBezTo>
                  <a:pt x="762" y="161"/>
                  <a:pt x="762" y="161"/>
                  <a:pt x="762" y="161"/>
                </a:cubicBezTo>
                <a:cubicBezTo>
                  <a:pt x="763" y="160"/>
                  <a:pt x="763" y="158"/>
                  <a:pt x="762" y="157"/>
                </a:cubicBezTo>
                <a:cubicBezTo>
                  <a:pt x="761" y="156"/>
                  <a:pt x="759" y="156"/>
                  <a:pt x="757" y="157"/>
                </a:cubicBezTo>
                <a:cubicBezTo>
                  <a:pt x="756" y="158"/>
                  <a:pt x="756" y="158"/>
                  <a:pt x="756" y="158"/>
                </a:cubicBezTo>
                <a:lnTo>
                  <a:pt x="751" y="163"/>
                </a:lnTo>
                <a:close/>
                <a:moveTo>
                  <a:pt x="454" y="464"/>
                </a:moveTo>
                <a:cubicBezTo>
                  <a:pt x="453" y="463"/>
                  <a:pt x="451" y="463"/>
                  <a:pt x="450" y="464"/>
                </a:cubicBezTo>
                <a:cubicBezTo>
                  <a:pt x="337" y="577"/>
                  <a:pt x="337" y="577"/>
                  <a:pt x="337" y="577"/>
                </a:cubicBezTo>
                <a:cubicBezTo>
                  <a:pt x="336" y="578"/>
                  <a:pt x="336" y="580"/>
                  <a:pt x="337" y="581"/>
                </a:cubicBezTo>
                <a:cubicBezTo>
                  <a:pt x="338" y="582"/>
                  <a:pt x="339" y="582"/>
                  <a:pt x="340" y="582"/>
                </a:cubicBezTo>
                <a:cubicBezTo>
                  <a:pt x="340" y="582"/>
                  <a:pt x="341" y="582"/>
                  <a:pt x="342" y="581"/>
                </a:cubicBezTo>
                <a:cubicBezTo>
                  <a:pt x="454" y="468"/>
                  <a:pt x="454" y="468"/>
                  <a:pt x="454" y="468"/>
                </a:cubicBezTo>
                <a:cubicBezTo>
                  <a:pt x="456" y="467"/>
                  <a:pt x="456" y="465"/>
                  <a:pt x="454" y="464"/>
                </a:cubicBezTo>
                <a:close/>
                <a:moveTo>
                  <a:pt x="896" y="26"/>
                </a:moveTo>
                <a:cubicBezTo>
                  <a:pt x="897" y="26"/>
                  <a:pt x="898" y="25"/>
                  <a:pt x="898" y="25"/>
                </a:cubicBezTo>
                <a:cubicBezTo>
                  <a:pt x="903" y="20"/>
                  <a:pt x="903" y="20"/>
                  <a:pt x="903" y="20"/>
                </a:cubicBezTo>
                <a:cubicBezTo>
                  <a:pt x="904" y="19"/>
                  <a:pt x="904" y="17"/>
                  <a:pt x="903" y="16"/>
                </a:cubicBezTo>
                <a:cubicBezTo>
                  <a:pt x="902" y="14"/>
                  <a:pt x="900" y="14"/>
                  <a:pt x="899" y="16"/>
                </a:cubicBezTo>
                <a:cubicBezTo>
                  <a:pt x="894" y="20"/>
                  <a:pt x="894" y="20"/>
                  <a:pt x="894" y="20"/>
                </a:cubicBezTo>
                <a:cubicBezTo>
                  <a:pt x="893" y="21"/>
                  <a:pt x="893" y="23"/>
                  <a:pt x="894" y="25"/>
                </a:cubicBezTo>
                <a:cubicBezTo>
                  <a:pt x="895" y="25"/>
                  <a:pt x="895" y="26"/>
                  <a:pt x="896" y="26"/>
                </a:cubicBezTo>
                <a:close/>
                <a:moveTo>
                  <a:pt x="775" y="157"/>
                </a:moveTo>
                <a:cubicBezTo>
                  <a:pt x="774" y="156"/>
                  <a:pt x="772" y="156"/>
                  <a:pt x="771" y="157"/>
                </a:cubicBezTo>
                <a:cubicBezTo>
                  <a:pt x="749" y="179"/>
                  <a:pt x="749" y="179"/>
                  <a:pt x="749" y="179"/>
                </a:cubicBezTo>
                <a:cubicBezTo>
                  <a:pt x="748" y="180"/>
                  <a:pt x="748" y="182"/>
                  <a:pt x="749" y="184"/>
                </a:cubicBezTo>
                <a:cubicBezTo>
                  <a:pt x="750" y="184"/>
                  <a:pt x="750" y="184"/>
                  <a:pt x="751" y="184"/>
                </a:cubicBezTo>
                <a:cubicBezTo>
                  <a:pt x="752" y="184"/>
                  <a:pt x="753" y="184"/>
                  <a:pt x="753" y="184"/>
                </a:cubicBezTo>
                <a:cubicBezTo>
                  <a:pt x="775" y="162"/>
                  <a:pt x="775" y="162"/>
                  <a:pt x="775" y="162"/>
                </a:cubicBezTo>
                <a:cubicBezTo>
                  <a:pt x="777" y="160"/>
                  <a:pt x="777" y="158"/>
                  <a:pt x="775" y="157"/>
                </a:cubicBezTo>
                <a:close/>
                <a:moveTo>
                  <a:pt x="776" y="156"/>
                </a:moveTo>
                <a:cubicBezTo>
                  <a:pt x="777" y="157"/>
                  <a:pt x="778" y="157"/>
                  <a:pt x="778" y="157"/>
                </a:cubicBezTo>
                <a:cubicBezTo>
                  <a:pt x="779" y="157"/>
                  <a:pt x="780" y="157"/>
                  <a:pt x="780" y="156"/>
                </a:cubicBezTo>
                <a:cubicBezTo>
                  <a:pt x="794" y="143"/>
                  <a:pt x="794" y="143"/>
                  <a:pt x="794" y="143"/>
                </a:cubicBezTo>
                <a:cubicBezTo>
                  <a:pt x="795" y="142"/>
                  <a:pt x="795" y="140"/>
                  <a:pt x="794" y="139"/>
                </a:cubicBezTo>
                <a:cubicBezTo>
                  <a:pt x="793" y="137"/>
                  <a:pt x="791" y="137"/>
                  <a:pt x="790" y="139"/>
                </a:cubicBezTo>
                <a:cubicBezTo>
                  <a:pt x="776" y="152"/>
                  <a:pt x="776" y="152"/>
                  <a:pt x="776" y="152"/>
                </a:cubicBezTo>
                <a:cubicBezTo>
                  <a:pt x="775" y="153"/>
                  <a:pt x="775" y="155"/>
                  <a:pt x="776" y="156"/>
                </a:cubicBezTo>
                <a:close/>
                <a:moveTo>
                  <a:pt x="462" y="475"/>
                </a:moveTo>
                <a:cubicBezTo>
                  <a:pt x="463" y="474"/>
                  <a:pt x="463" y="472"/>
                  <a:pt x="462" y="471"/>
                </a:cubicBezTo>
                <a:cubicBezTo>
                  <a:pt x="461" y="470"/>
                  <a:pt x="459" y="470"/>
                  <a:pt x="457" y="471"/>
                </a:cubicBezTo>
                <a:cubicBezTo>
                  <a:pt x="343" y="585"/>
                  <a:pt x="343" y="585"/>
                  <a:pt x="343" y="585"/>
                </a:cubicBezTo>
                <a:cubicBezTo>
                  <a:pt x="342" y="586"/>
                  <a:pt x="342" y="588"/>
                  <a:pt x="343" y="589"/>
                </a:cubicBezTo>
                <a:cubicBezTo>
                  <a:pt x="344" y="590"/>
                  <a:pt x="345" y="590"/>
                  <a:pt x="345" y="590"/>
                </a:cubicBezTo>
                <a:cubicBezTo>
                  <a:pt x="346" y="590"/>
                  <a:pt x="347" y="590"/>
                  <a:pt x="347" y="589"/>
                </a:cubicBezTo>
                <a:lnTo>
                  <a:pt x="462" y="475"/>
                </a:lnTo>
                <a:close/>
                <a:moveTo>
                  <a:pt x="791" y="152"/>
                </a:moveTo>
                <a:cubicBezTo>
                  <a:pt x="782" y="160"/>
                  <a:pt x="782" y="160"/>
                  <a:pt x="782" y="160"/>
                </a:cubicBezTo>
                <a:cubicBezTo>
                  <a:pt x="781" y="161"/>
                  <a:pt x="781" y="163"/>
                  <a:pt x="782" y="164"/>
                </a:cubicBezTo>
                <a:cubicBezTo>
                  <a:pt x="783" y="165"/>
                  <a:pt x="784" y="165"/>
                  <a:pt x="784" y="165"/>
                </a:cubicBezTo>
                <a:cubicBezTo>
                  <a:pt x="785" y="165"/>
                  <a:pt x="786" y="165"/>
                  <a:pt x="787" y="164"/>
                </a:cubicBezTo>
                <a:cubicBezTo>
                  <a:pt x="795" y="156"/>
                  <a:pt x="795" y="156"/>
                  <a:pt x="795" y="156"/>
                </a:cubicBezTo>
                <a:cubicBezTo>
                  <a:pt x="796" y="155"/>
                  <a:pt x="796" y="153"/>
                  <a:pt x="795" y="152"/>
                </a:cubicBezTo>
                <a:cubicBezTo>
                  <a:pt x="794" y="150"/>
                  <a:pt x="792" y="150"/>
                  <a:pt x="791" y="152"/>
                </a:cubicBezTo>
                <a:close/>
                <a:moveTo>
                  <a:pt x="867" y="84"/>
                </a:moveTo>
                <a:cubicBezTo>
                  <a:pt x="872" y="80"/>
                  <a:pt x="872" y="80"/>
                  <a:pt x="872" y="80"/>
                </a:cubicBezTo>
                <a:cubicBezTo>
                  <a:pt x="872" y="80"/>
                  <a:pt x="872" y="80"/>
                  <a:pt x="872" y="80"/>
                </a:cubicBezTo>
                <a:cubicBezTo>
                  <a:pt x="874" y="78"/>
                  <a:pt x="874" y="78"/>
                  <a:pt x="874" y="78"/>
                </a:cubicBezTo>
                <a:cubicBezTo>
                  <a:pt x="875" y="77"/>
                  <a:pt x="875" y="74"/>
                  <a:pt x="874" y="73"/>
                </a:cubicBezTo>
                <a:cubicBezTo>
                  <a:pt x="872" y="72"/>
                  <a:pt x="871" y="72"/>
                  <a:pt x="870" y="73"/>
                </a:cubicBezTo>
                <a:cubicBezTo>
                  <a:pt x="869" y="74"/>
                  <a:pt x="869" y="74"/>
                  <a:pt x="869" y="74"/>
                </a:cubicBezTo>
                <a:cubicBezTo>
                  <a:pt x="869" y="74"/>
                  <a:pt x="869" y="74"/>
                  <a:pt x="869" y="74"/>
                </a:cubicBezTo>
                <a:cubicBezTo>
                  <a:pt x="863" y="79"/>
                  <a:pt x="863" y="79"/>
                  <a:pt x="863" y="79"/>
                </a:cubicBezTo>
                <a:cubicBezTo>
                  <a:pt x="862" y="81"/>
                  <a:pt x="862" y="82"/>
                  <a:pt x="863" y="84"/>
                </a:cubicBezTo>
                <a:cubicBezTo>
                  <a:pt x="864" y="84"/>
                  <a:pt x="864" y="85"/>
                  <a:pt x="865" y="85"/>
                </a:cubicBezTo>
                <a:cubicBezTo>
                  <a:pt x="866" y="85"/>
                  <a:pt x="867" y="85"/>
                  <a:pt x="867" y="84"/>
                </a:cubicBezTo>
                <a:close/>
                <a:moveTo>
                  <a:pt x="824" y="125"/>
                </a:moveTo>
                <a:cubicBezTo>
                  <a:pt x="825" y="125"/>
                  <a:pt x="826" y="125"/>
                  <a:pt x="827" y="124"/>
                </a:cubicBezTo>
                <a:cubicBezTo>
                  <a:pt x="838" y="113"/>
                  <a:pt x="838" y="113"/>
                  <a:pt x="838" y="113"/>
                </a:cubicBezTo>
                <a:cubicBezTo>
                  <a:pt x="840" y="111"/>
                  <a:pt x="840" y="109"/>
                  <a:pt x="838" y="108"/>
                </a:cubicBezTo>
                <a:cubicBezTo>
                  <a:pt x="837" y="107"/>
                  <a:pt x="835" y="107"/>
                  <a:pt x="834" y="108"/>
                </a:cubicBezTo>
                <a:cubicBezTo>
                  <a:pt x="822" y="120"/>
                  <a:pt x="822" y="120"/>
                  <a:pt x="822" y="120"/>
                </a:cubicBezTo>
                <a:cubicBezTo>
                  <a:pt x="821" y="121"/>
                  <a:pt x="821" y="123"/>
                  <a:pt x="822" y="124"/>
                </a:cubicBezTo>
                <a:cubicBezTo>
                  <a:pt x="823" y="125"/>
                  <a:pt x="824" y="125"/>
                  <a:pt x="824" y="125"/>
                </a:cubicBezTo>
                <a:close/>
                <a:moveTo>
                  <a:pt x="468" y="483"/>
                </a:moveTo>
                <a:cubicBezTo>
                  <a:pt x="470" y="481"/>
                  <a:pt x="470" y="479"/>
                  <a:pt x="468" y="478"/>
                </a:cubicBezTo>
                <a:cubicBezTo>
                  <a:pt x="467" y="477"/>
                  <a:pt x="465" y="477"/>
                  <a:pt x="464" y="478"/>
                </a:cubicBezTo>
                <a:cubicBezTo>
                  <a:pt x="347" y="595"/>
                  <a:pt x="347" y="595"/>
                  <a:pt x="347" y="595"/>
                </a:cubicBezTo>
                <a:cubicBezTo>
                  <a:pt x="346" y="596"/>
                  <a:pt x="346" y="598"/>
                  <a:pt x="347" y="599"/>
                </a:cubicBezTo>
                <a:cubicBezTo>
                  <a:pt x="348" y="600"/>
                  <a:pt x="348" y="600"/>
                  <a:pt x="349" y="600"/>
                </a:cubicBezTo>
                <a:cubicBezTo>
                  <a:pt x="350" y="600"/>
                  <a:pt x="351" y="600"/>
                  <a:pt x="351" y="599"/>
                </a:cubicBezTo>
                <a:lnTo>
                  <a:pt x="468" y="483"/>
                </a:lnTo>
                <a:close/>
                <a:moveTo>
                  <a:pt x="773" y="173"/>
                </a:moveTo>
                <a:cubicBezTo>
                  <a:pt x="772" y="172"/>
                  <a:pt x="770" y="172"/>
                  <a:pt x="769" y="173"/>
                </a:cubicBezTo>
                <a:cubicBezTo>
                  <a:pt x="767" y="175"/>
                  <a:pt x="767" y="175"/>
                  <a:pt x="767" y="175"/>
                </a:cubicBezTo>
                <a:cubicBezTo>
                  <a:pt x="765" y="177"/>
                  <a:pt x="765" y="179"/>
                  <a:pt x="767" y="180"/>
                </a:cubicBezTo>
                <a:cubicBezTo>
                  <a:pt x="767" y="180"/>
                  <a:pt x="768" y="181"/>
                  <a:pt x="769" y="181"/>
                </a:cubicBezTo>
                <a:cubicBezTo>
                  <a:pt x="770" y="181"/>
                  <a:pt x="770" y="180"/>
                  <a:pt x="771" y="180"/>
                </a:cubicBezTo>
                <a:cubicBezTo>
                  <a:pt x="773" y="178"/>
                  <a:pt x="773" y="178"/>
                  <a:pt x="773" y="178"/>
                </a:cubicBezTo>
                <a:cubicBezTo>
                  <a:pt x="774" y="177"/>
                  <a:pt x="774" y="175"/>
                  <a:pt x="773" y="173"/>
                </a:cubicBezTo>
                <a:close/>
                <a:moveTo>
                  <a:pt x="888" y="68"/>
                </a:moveTo>
                <a:cubicBezTo>
                  <a:pt x="887" y="69"/>
                  <a:pt x="887" y="69"/>
                  <a:pt x="887" y="69"/>
                </a:cubicBezTo>
                <a:cubicBezTo>
                  <a:pt x="887" y="69"/>
                  <a:pt x="887" y="69"/>
                  <a:pt x="887" y="70"/>
                </a:cubicBezTo>
                <a:cubicBezTo>
                  <a:pt x="825" y="131"/>
                  <a:pt x="825" y="131"/>
                  <a:pt x="825" y="131"/>
                </a:cubicBezTo>
                <a:cubicBezTo>
                  <a:pt x="824" y="132"/>
                  <a:pt x="824" y="134"/>
                  <a:pt x="825" y="135"/>
                </a:cubicBezTo>
                <a:cubicBezTo>
                  <a:pt x="826" y="136"/>
                  <a:pt x="827" y="136"/>
                  <a:pt x="828" y="136"/>
                </a:cubicBezTo>
                <a:cubicBezTo>
                  <a:pt x="828" y="136"/>
                  <a:pt x="829" y="136"/>
                  <a:pt x="830" y="135"/>
                </a:cubicBezTo>
                <a:cubicBezTo>
                  <a:pt x="891" y="74"/>
                  <a:pt x="891" y="74"/>
                  <a:pt x="891" y="74"/>
                </a:cubicBezTo>
                <a:cubicBezTo>
                  <a:pt x="891" y="74"/>
                  <a:pt x="891" y="73"/>
                  <a:pt x="891" y="73"/>
                </a:cubicBezTo>
                <a:cubicBezTo>
                  <a:pt x="892" y="73"/>
                  <a:pt x="892" y="73"/>
                  <a:pt x="892" y="73"/>
                </a:cubicBezTo>
                <a:cubicBezTo>
                  <a:pt x="893" y="72"/>
                  <a:pt x="893" y="72"/>
                  <a:pt x="893" y="72"/>
                </a:cubicBezTo>
                <a:cubicBezTo>
                  <a:pt x="894" y="71"/>
                  <a:pt x="894" y="69"/>
                  <a:pt x="893" y="68"/>
                </a:cubicBezTo>
                <a:cubicBezTo>
                  <a:pt x="891" y="67"/>
                  <a:pt x="889" y="67"/>
                  <a:pt x="888" y="68"/>
                </a:cubicBezTo>
                <a:close/>
                <a:moveTo>
                  <a:pt x="478" y="486"/>
                </a:moveTo>
                <a:cubicBezTo>
                  <a:pt x="480" y="485"/>
                  <a:pt x="480" y="483"/>
                  <a:pt x="478" y="482"/>
                </a:cubicBezTo>
                <a:cubicBezTo>
                  <a:pt x="477" y="481"/>
                  <a:pt x="475" y="481"/>
                  <a:pt x="474" y="482"/>
                </a:cubicBezTo>
                <a:cubicBezTo>
                  <a:pt x="352" y="604"/>
                  <a:pt x="352" y="604"/>
                  <a:pt x="352" y="604"/>
                </a:cubicBezTo>
                <a:cubicBezTo>
                  <a:pt x="351" y="605"/>
                  <a:pt x="351" y="607"/>
                  <a:pt x="352" y="608"/>
                </a:cubicBezTo>
                <a:cubicBezTo>
                  <a:pt x="353" y="609"/>
                  <a:pt x="354" y="609"/>
                  <a:pt x="354" y="609"/>
                </a:cubicBezTo>
                <a:cubicBezTo>
                  <a:pt x="355" y="609"/>
                  <a:pt x="356" y="609"/>
                  <a:pt x="357" y="608"/>
                </a:cubicBezTo>
                <a:lnTo>
                  <a:pt x="478" y="486"/>
                </a:lnTo>
                <a:close/>
                <a:moveTo>
                  <a:pt x="777" y="183"/>
                </a:moveTo>
                <a:cubicBezTo>
                  <a:pt x="778" y="184"/>
                  <a:pt x="779" y="184"/>
                  <a:pt x="779" y="184"/>
                </a:cubicBezTo>
                <a:cubicBezTo>
                  <a:pt x="780" y="184"/>
                  <a:pt x="781" y="184"/>
                  <a:pt x="782" y="183"/>
                </a:cubicBezTo>
                <a:cubicBezTo>
                  <a:pt x="801" y="164"/>
                  <a:pt x="801" y="164"/>
                  <a:pt x="801" y="164"/>
                </a:cubicBezTo>
                <a:cubicBezTo>
                  <a:pt x="802" y="163"/>
                  <a:pt x="802" y="161"/>
                  <a:pt x="801" y="160"/>
                </a:cubicBezTo>
                <a:cubicBezTo>
                  <a:pt x="800" y="158"/>
                  <a:pt x="798" y="158"/>
                  <a:pt x="797" y="160"/>
                </a:cubicBezTo>
                <a:cubicBezTo>
                  <a:pt x="777" y="179"/>
                  <a:pt x="777" y="179"/>
                  <a:pt x="777" y="179"/>
                </a:cubicBezTo>
                <a:cubicBezTo>
                  <a:pt x="776" y="180"/>
                  <a:pt x="776" y="182"/>
                  <a:pt x="777" y="183"/>
                </a:cubicBezTo>
                <a:close/>
                <a:moveTo>
                  <a:pt x="490" y="488"/>
                </a:moveTo>
                <a:cubicBezTo>
                  <a:pt x="492" y="487"/>
                  <a:pt x="492" y="485"/>
                  <a:pt x="490" y="484"/>
                </a:cubicBezTo>
                <a:cubicBezTo>
                  <a:pt x="489" y="483"/>
                  <a:pt x="487" y="483"/>
                  <a:pt x="486" y="484"/>
                </a:cubicBezTo>
                <a:cubicBezTo>
                  <a:pt x="357" y="613"/>
                  <a:pt x="357" y="613"/>
                  <a:pt x="357" y="613"/>
                </a:cubicBezTo>
                <a:cubicBezTo>
                  <a:pt x="356" y="615"/>
                  <a:pt x="356" y="617"/>
                  <a:pt x="357" y="618"/>
                </a:cubicBezTo>
                <a:cubicBezTo>
                  <a:pt x="357" y="618"/>
                  <a:pt x="358" y="619"/>
                  <a:pt x="359" y="619"/>
                </a:cubicBezTo>
                <a:cubicBezTo>
                  <a:pt x="360" y="619"/>
                  <a:pt x="360" y="618"/>
                  <a:pt x="361" y="618"/>
                </a:cubicBezTo>
                <a:lnTo>
                  <a:pt x="490" y="488"/>
                </a:lnTo>
                <a:close/>
                <a:moveTo>
                  <a:pt x="785" y="189"/>
                </a:moveTo>
                <a:cubicBezTo>
                  <a:pt x="786" y="190"/>
                  <a:pt x="787" y="190"/>
                  <a:pt x="788" y="190"/>
                </a:cubicBezTo>
                <a:cubicBezTo>
                  <a:pt x="788" y="190"/>
                  <a:pt x="789" y="190"/>
                  <a:pt x="790" y="189"/>
                </a:cubicBezTo>
                <a:cubicBezTo>
                  <a:pt x="807" y="171"/>
                  <a:pt x="807" y="171"/>
                  <a:pt x="807" y="171"/>
                </a:cubicBezTo>
                <a:cubicBezTo>
                  <a:pt x="809" y="170"/>
                  <a:pt x="809" y="168"/>
                  <a:pt x="807" y="167"/>
                </a:cubicBezTo>
                <a:cubicBezTo>
                  <a:pt x="806" y="166"/>
                  <a:pt x="804" y="166"/>
                  <a:pt x="803" y="167"/>
                </a:cubicBezTo>
                <a:cubicBezTo>
                  <a:pt x="785" y="185"/>
                  <a:pt x="785" y="185"/>
                  <a:pt x="785" y="185"/>
                </a:cubicBezTo>
                <a:cubicBezTo>
                  <a:pt x="784" y="186"/>
                  <a:pt x="784" y="188"/>
                  <a:pt x="785" y="189"/>
                </a:cubicBezTo>
                <a:close/>
                <a:moveTo>
                  <a:pt x="832" y="143"/>
                </a:moveTo>
                <a:cubicBezTo>
                  <a:pt x="832" y="143"/>
                  <a:pt x="833" y="144"/>
                  <a:pt x="834" y="144"/>
                </a:cubicBezTo>
                <a:cubicBezTo>
                  <a:pt x="835" y="144"/>
                  <a:pt x="836" y="143"/>
                  <a:pt x="836" y="143"/>
                </a:cubicBezTo>
                <a:cubicBezTo>
                  <a:pt x="911" y="68"/>
                  <a:pt x="911" y="68"/>
                  <a:pt x="911" y="68"/>
                </a:cubicBezTo>
                <a:cubicBezTo>
                  <a:pt x="912" y="66"/>
                  <a:pt x="912" y="65"/>
                  <a:pt x="911" y="63"/>
                </a:cubicBezTo>
                <a:cubicBezTo>
                  <a:pt x="910" y="62"/>
                  <a:pt x="908" y="62"/>
                  <a:pt x="907" y="63"/>
                </a:cubicBezTo>
                <a:cubicBezTo>
                  <a:pt x="832" y="138"/>
                  <a:pt x="832" y="138"/>
                  <a:pt x="832" y="138"/>
                </a:cubicBezTo>
                <a:cubicBezTo>
                  <a:pt x="831" y="139"/>
                  <a:pt x="831" y="141"/>
                  <a:pt x="832" y="143"/>
                </a:cubicBezTo>
                <a:close/>
                <a:moveTo>
                  <a:pt x="786" y="198"/>
                </a:moveTo>
                <a:cubicBezTo>
                  <a:pt x="780" y="204"/>
                  <a:pt x="780" y="204"/>
                  <a:pt x="780" y="204"/>
                </a:cubicBezTo>
                <a:cubicBezTo>
                  <a:pt x="779" y="205"/>
                  <a:pt x="779" y="207"/>
                  <a:pt x="780" y="208"/>
                </a:cubicBezTo>
                <a:cubicBezTo>
                  <a:pt x="781" y="209"/>
                  <a:pt x="782" y="209"/>
                  <a:pt x="782" y="209"/>
                </a:cubicBezTo>
                <a:cubicBezTo>
                  <a:pt x="783" y="209"/>
                  <a:pt x="784" y="209"/>
                  <a:pt x="785" y="208"/>
                </a:cubicBezTo>
                <a:cubicBezTo>
                  <a:pt x="791" y="202"/>
                  <a:pt x="791" y="202"/>
                  <a:pt x="791" y="202"/>
                </a:cubicBezTo>
                <a:cubicBezTo>
                  <a:pt x="792" y="201"/>
                  <a:pt x="792" y="200"/>
                  <a:pt x="791" y="199"/>
                </a:cubicBezTo>
                <a:cubicBezTo>
                  <a:pt x="792" y="199"/>
                  <a:pt x="792" y="199"/>
                  <a:pt x="793" y="199"/>
                </a:cubicBezTo>
                <a:cubicBezTo>
                  <a:pt x="793" y="199"/>
                  <a:pt x="794" y="199"/>
                  <a:pt x="795" y="198"/>
                </a:cubicBezTo>
                <a:cubicBezTo>
                  <a:pt x="797" y="195"/>
                  <a:pt x="797" y="195"/>
                  <a:pt x="797" y="195"/>
                </a:cubicBezTo>
                <a:cubicBezTo>
                  <a:pt x="799" y="194"/>
                  <a:pt x="799" y="192"/>
                  <a:pt x="797" y="191"/>
                </a:cubicBezTo>
                <a:cubicBezTo>
                  <a:pt x="796" y="190"/>
                  <a:pt x="794" y="190"/>
                  <a:pt x="793" y="191"/>
                </a:cubicBezTo>
                <a:cubicBezTo>
                  <a:pt x="790" y="194"/>
                  <a:pt x="790" y="194"/>
                  <a:pt x="790" y="194"/>
                </a:cubicBezTo>
                <a:cubicBezTo>
                  <a:pt x="789" y="195"/>
                  <a:pt x="789" y="196"/>
                  <a:pt x="790" y="197"/>
                </a:cubicBezTo>
                <a:cubicBezTo>
                  <a:pt x="789" y="197"/>
                  <a:pt x="787" y="197"/>
                  <a:pt x="786" y="198"/>
                </a:cubicBezTo>
                <a:close/>
                <a:moveTo>
                  <a:pt x="500" y="488"/>
                </a:moveTo>
                <a:cubicBezTo>
                  <a:pt x="499" y="487"/>
                  <a:pt x="497" y="487"/>
                  <a:pt x="496" y="488"/>
                </a:cubicBezTo>
                <a:cubicBezTo>
                  <a:pt x="362" y="622"/>
                  <a:pt x="362" y="622"/>
                  <a:pt x="362" y="622"/>
                </a:cubicBezTo>
                <a:cubicBezTo>
                  <a:pt x="361" y="624"/>
                  <a:pt x="361" y="626"/>
                  <a:pt x="362" y="627"/>
                </a:cubicBezTo>
                <a:cubicBezTo>
                  <a:pt x="362" y="627"/>
                  <a:pt x="363" y="628"/>
                  <a:pt x="364" y="628"/>
                </a:cubicBezTo>
                <a:cubicBezTo>
                  <a:pt x="365" y="628"/>
                  <a:pt x="365" y="627"/>
                  <a:pt x="366" y="627"/>
                </a:cubicBezTo>
                <a:cubicBezTo>
                  <a:pt x="500" y="493"/>
                  <a:pt x="500" y="493"/>
                  <a:pt x="500" y="493"/>
                </a:cubicBezTo>
                <a:cubicBezTo>
                  <a:pt x="501" y="492"/>
                  <a:pt x="501" y="490"/>
                  <a:pt x="500" y="488"/>
                </a:cubicBezTo>
                <a:close/>
                <a:moveTo>
                  <a:pt x="804" y="180"/>
                </a:moveTo>
                <a:cubicBezTo>
                  <a:pt x="801" y="183"/>
                  <a:pt x="801" y="183"/>
                  <a:pt x="801" y="183"/>
                </a:cubicBezTo>
                <a:cubicBezTo>
                  <a:pt x="800" y="185"/>
                  <a:pt x="800" y="186"/>
                  <a:pt x="801" y="188"/>
                </a:cubicBezTo>
                <a:cubicBezTo>
                  <a:pt x="801" y="188"/>
                  <a:pt x="802" y="189"/>
                  <a:pt x="803" y="189"/>
                </a:cubicBezTo>
                <a:cubicBezTo>
                  <a:pt x="804" y="189"/>
                  <a:pt x="805" y="188"/>
                  <a:pt x="805" y="188"/>
                </a:cubicBezTo>
                <a:cubicBezTo>
                  <a:pt x="809" y="184"/>
                  <a:pt x="809" y="184"/>
                  <a:pt x="809" y="184"/>
                </a:cubicBezTo>
                <a:cubicBezTo>
                  <a:pt x="810" y="183"/>
                  <a:pt x="810" y="181"/>
                  <a:pt x="809" y="180"/>
                </a:cubicBezTo>
                <a:cubicBezTo>
                  <a:pt x="807" y="179"/>
                  <a:pt x="806" y="179"/>
                  <a:pt x="804" y="180"/>
                </a:cubicBezTo>
                <a:close/>
                <a:moveTo>
                  <a:pt x="852" y="136"/>
                </a:moveTo>
                <a:cubicBezTo>
                  <a:pt x="853" y="137"/>
                  <a:pt x="854" y="137"/>
                  <a:pt x="855" y="137"/>
                </a:cubicBezTo>
                <a:cubicBezTo>
                  <a:pt x="855" y="137"/>
                  <a:pt x="856" y="137"/>
                  <a:pt x="857" y="136"/>
                </a:cubicBezTo>
                <a:cubicBezTo>
                  <a:pt x="923" y="69"/>
                  <a:pt x="923" y="69"/>
                  <a:pt x="923" y="69"/>
                </a:cubicBezTo>
                <a:cubicBezTo>
                  <a:pt x="925" y="68"/>
                  <a:pt x="925" y="66"/>
                  <a:pt x="923" y="65"/>
                </a:cubicBezTo>
                <a:cubicBezTo>
                  <a:pt x="922" y="64"/>
                  <a:pt x="920" y="64"/>
                  <a:pt x="919" y="65"/>
                </a:cubicBezTo>
                <a:cubicBezTo>
                  <a:pt x="852" y="132"/>
                  <a:pt x="852" y="132"/>
                  <a:pt x="852" y="132"/>
                </a:cubicBezTo>
                <a:cubicBezTo>
                  <a:pt x="851" y="133"/>
                  <a:pt x="851" y="135"/>
                  <a:pt x="852" y="136"/>
                </a:cubicBezTo>
                <a:close/>
                <a:moveTo>
                  <a:pt x="970" y="22"/>
                </a:moveTo>
                <a:cubicBezTo>
                  <a:pt x="971" y="22"/>
                  <a:pt x="971" y="21"/>
                  <a:pt x="972" y="21"/>
                </a:cubicBezTo>
                <a:cubicBezTo>
                  <a:pt x="975" y="18"/>
                  <a:pt x="975" y="18"/>
                  <a:pt x="975" y="18"/>
                </a:cubicBezTo>
                <a:cubicBezTo>
                  <a:pt x="976" y="17"/>
                  <a:pt x="976" y="15"/>
                  <a:pt x="975" y="14"/>
                </a:cubicBezTo>
                <a:cubicBezTo>
                  <a:pt x="974" y="12"/>
                  <a:pt x="972" y="12"/>
                  <a:pt x="970" y="14"/>
                </a:cubicBezTo>
                <a:cubicBezTo>
                  <a:pt x="968" y="16"/>
                  <a:pt x="968" y="16"/>
                  <a:pt x="968" y="16"/>
                </a:cubicBezTo>
                <a:cubicBezTo>
                  <a:pt x="966" y="18"/>
                  <a:pt x="966" y="20"/>
                  <a:pt x="968" y="21"/>
                </a:cubicBezTo>
                <a:cubicBezTo>
                  <a:pt x="968" y="21"/>
                  <a:pt x="969" y="22"/>
                  <a:pt x="970" y="22"/>
                </a:cubicBezTo>
                <a:close/>
                <a:moveTo>
                  <a:pt x="767" y="231"/>
                </a:moveTo>
                <a:cubicBezTo>
                  <a:pt x="752" y="246"/>
                  <a:pt x="752" y="246"/>
                  <a:pt x="752" y="246"/>
                </a:cubicBezTo>
                <a:cubicBezTo>
                  <a:pt x="751" y="247"/>
                  <a:pt x="751" y="249"/>
                  <a:pt x="752" y="250"/>
                </a:cubicBezTo>
                <a:cubicBezTo>
                  <a:pt x="753" y="251"/>
                  <a:pt x="753" y="251"/>
                  <a:pt x="754" y="251"/>
                </a:cubicBezTo>
                <a:cubicBezTo>
                  <a:pt x="755" y="251"/>
                  <a:pt x="756" y="251"/>
                  <a:pt x="756" y="250"/>
                </a:cubicBezTo>
                <a:cubicBezTo>
                  <a:pt x="771" y="236"/>
                  <a:pt x="771" y="236"/>
                  <a:pt x="771" y="236"/>
                </a:cubicBezTo>
                <a:cubicBezTo>
                  <a:pt x="772" y="234"/>
                  <a:pt x="772" y="232"/>
                  <a:pt x="771" y="231"/>
                </a:cubicBezTo>
                <a:cubicBezTo>
                  <a:pt x="770" y="230"/>
                  <a:pt x="768" y="230"/>
                  <a:pt x="767" y="231"/>
                </a:cubicBezTo>
                <a:close/>
                <a:moveTo>
                  <a:pt x="505" y="497"/>
                </a:moveTo>
                <a:cubicBezTo>
                  <a:pt x="504" y="496"/>
                  <a:pt x="502" y="496"/>
                  <a:pt x="501" y="497"/>
                </a:cubicBezTo>
                <a:cubicBezTo>
                  <a:pt x="369" y="629"/>
                  <a:pt x="369" y="629"/>
                  <a:pt x="369" y="629"/>
                </a:cubicBezTo>
                <a:cubicBezTo>
                  <a:pt x="368" y="630"/>
                  <a:pt x="368" y="632"/>
                  <a:pt x="369" y="633"/>
                </a:cubicBezTo>
                <a:cubicBezTo>
                  <a:pt x="370" y="634"/>
                  <a:pt x="371" y="634"/>
                  <a:pt x="371" y="634"/>
                </a:cubicBezTo>
                <a:cubicBezTo>
                  <a:pt x="372" y="634"/>
                  <a:pt x="373" y="634"/>
                  <a:pt x="374" y="633"/>
                </a:cubicBezTo>
                <a:cubicBezTo>
                  <a:pt x="505" y="501"/>
                  <a:pt x="505" y="501"/>
                  <a:pt x="505" y="501"/>
                </a:cubicBezTo>
                <a:cubicBezTo>
                  <a:pt x="507" y="500"/>
                  <a:pt x="507" y="498"/>
                  <a:pt x="505" y="497"/>
                </a:cubicBezTo>
                <a:close/>
                <a:moveTo>
                  <a:pt x="851" y="147"/>
                </a:moveTo>
                <a:cubicBezTo>
                  <a:pt x="841" y="157"/>
                  <a:pt x="841" y="157"/>
                  <a:pt x="841" y="157"/>
                </a:cubicBezTo>
                <a:cubicBezTo>
                  <a:pt x="840" y="158"/>
                  <a:pt x="840" y="160"/>
                  <a:pt x="841" y="161"/>
                </a:cubicBezTo>
                <a:cubicBezTo>
                  <a:pt x="842" y="162"/>
                  <a:pt x="843" y="162"/>
                  <a:pt x="843" y="162"/>
                </a:cubicBezTo>
                <a:cubicBezTo>
                  <a:pt x="844" y="162"/>
                  <a:pt x="845" y="162"/>
                  <a:pt x="846" y="161"/>
                </a:cubicBezTo>
                <a:cubicBezTo>
                  <a:pt x="855" y="152"/>
                  <a:pt x="855" y="152"/>
                  <a:pt x="855" y="152"/>
                </a:cubicBezTo>
                <a:cubicBezTo>
                  <a:pt x="856" y="151"/>
                  <a:pt x="856" y="149"/>
                  <a:pt x="855" y="147"/>
                </a:cubicBezTo>
                <a:cubicBezTo>
                  <a:pt x="854" y="146"/>
                  <a:pt x="852" y="146"/>
                  <a:pt x="851" y="147"/>
                </a:cubicBezTo>
                <a:close/>
                <a:moveTo>
                  <a:pt x="985" y="21"/>
                </a:moveTo>
                <a:cubicBezTo>
                  <a:pt x="986" y="21"/>
                  <a:pt x="987" y="20"/>
                  <a:pt x="987" y="20"/>
                </a:cubicBezTo>
                <a:cubicBezTo>
                  <a:pt x="988" y="18"/>
                  <a:pt x="988" y="18"/>
                  <a:pt x="988" y="18"/>
                </a:cubicBezTo>
                <a:cubicBezTo>
                  <a:pt x="990" y="17"/>
                  <a:pt x="990" y="15"/>
                  <a:pt x="988" y="14"/>
                </a:cubicBezTo>
                <a:cubicBezTo>
                  <a:pt x="987" y="13"/>
                  <a:pt x="985" y="13"/>
                  <a:pt x="984" y="14"/>
                </a:cubicBezTo>
                <a:cubicBezTo>
                  <a:pt x="983" y="15"/>
                  <a:pt x="983" y="15"/>
                  <a:pt x="983" y="15"/>
                </a:cubicBezTo>
                <a:cubicBezTo>
                  <a:pt x="982" y="16"/>
                  <a:pt x="982" y="18"/>
                  <a:pt x="983" y="20"/>
                </a:cubicBezTo>
                <a:cubicBezTo>
                  <a:pt x="983" y="20"/>
                  <a:pt x="984" y="21"/>
                  <a:pt x="985" y="21"/>
                </a:cubicBezTo>
                <a:close/>
                <a:moveTo>
                  <a:pt x="791" y="215"/>
                </a:moveTo>
                <a:cubicBezTo>
                  <a:pt x="791" y="215"/>
                  <a:pt x="792" y="215"/>
                  <a:pt x="793" y="214"/>
                </a:cubicBezTo>
                <a:cubicBezTo>
                  <a:pt x="824" y="183"/>
                  <a:pt x="824" y="183"/>
                  <a:pt x="824" y="183"/>
                </a:cubicBezTo>
                <a:cubicBezTo>
                  <a:pt x="830" y="177"/>
                  <a:pt x="830" y="177"/>
                  <a:pt x="830" y="177"/>
                </a:cubicBezTo>
                <a:cubicBezTo>
                  <a:pt x="836" y="170"/>
                  <a:pt x="836" y="170"/>
                  <a:pt x="836" y="170"/>
                </a:cubicBezTo>
                <a:cubicBezTo>
                  <a:pt x="838" y="169"/>
                  <a:pt x="838" y="167"/>
                  <a:pt x="836" y="166"/>
                </a:cubicBezTo>
                <a:cubicBezTo>
                  <a:pt x="835" y="165"/>
                  <a:pt x="833" y="165"/>
                  <a:pt x="832" y="166"/>
                </a:cubicBezTo>
                <a:cubicBezTo>
                  <a:pt x="826" y="172"/>
                  <a:pt x="826" y="172"/>
                  <a:pt x="826" y="172"/>
                </a:cubicBezTo>
                <a:cubicBezTo>
                  <a:pt x="788" y="210"/>
                  <a:pt x="788" y="210"/>
                  <a:pt x="788" y="210"/>
                </a:cubicBezTo>
                <a:cubicBezTo>
                  <a:pt x="787" y="211"/>
                  <a:pt x="787" y="213"/>
                  <a:pt x="788" y="214"/>
                </a:cubicBezTo>
                <a:cubicBezTo>
                  <a:pt x="789" y="215"/>
                  <a:pt x="790" y="215"/>
                  <a:pt x="791" y="215"/>
                </a:cubicBezTo>
                <a:close/>
                <a:moveTo>
                  <a:pt x="862" y="145"/>
                </a:moveTo>
                <a:cubicBezTo>
                  <a:pt x="885" y="122"/>
                  <a:pt x="885" y="122"/>
                  <a:pt x="885" y="122"/>
                </a:cubicBezTo>
                <a:cubicBezTo>
                  <a:pt x="886" y="121"/>
                  <a:pt x="886" y="119"/>
                  <a:pt x="885" y="118"/>
                </a:cubicBezTo>
                <a:cubicBezTo>
                  <a:pt x="884" y="116"/>
                  <a:pt x="882" y="116"/>
                  <a:pt x="881" y="118"/>
                </a:cubicBezTo>
                <a:cubicBezTo>
                  <a:pt x="858" y="140"/>
                  <a:pt x="858" y="140"/>
                  <a:pt x="858" y="140"/>
                </a:cubicBezTo>
                <a:cubicBezTo>
                  <a:pt x="857" y="141"/>
                  <a:pt x="857" y="143"/>
                  <a:pt x="858" y="145"/>
                </a:cubicBezTo>
                <a:cubicBezTo>
                  <a:pt x="858" y="145"/>
                  <a:pt x="859" y="146"/>
                  <a:pt x="860" y="146"/>
                </a:cubicBezTo>
                <a:cubicBezTo>
                  <a:pt x="861" y="146"/>
                  <a:pt x="862" y="145"/>
                  <a:pt x="862" y="145"/>
                </a:cubicBezTo>
                <a:close/>
                <a:moveTo>
                  <a:pt x="906" y="97"/>
                </a:moveTo>
                <a:cubicBezTo>
                  <a:pt x="906" y="97"/>
                  <a:pt x="907" y="98"/>
                  <a:pt x="908" y="98"/>
                </a:cubicBezTo>
                <a:cubicBezTo>
                  <a:pt x="909" y="98"/>
                  <a:pt x="910" y="97"/>
                  <a:pt x="910" y="97"/>
                </a:cubicBezTo>
                <a:cubicBezTo>
                  <a:pt x="933" y="74"/>
                  <a:pt x="933" y="74"/>
                  <a:pt x="933" y="74"/>
                </a:cubicBezTo>
                <a:cubicBezTo>
                  <a:pt x="934" y="73"/>
                  <a:pt x="934" y="71"/>
                  <a:pt x="933" y="70"/>
                </a:cubicBezTo>
                <a:cubicBezTo>
                  <a:pt x="932" y="68"/>
                  <a:pt x="930" y="68"/>
                  <a:pt x="928" y="70"/>
                </a:cubicBezTo>
                <a:cubicBezTo>
                  <a:pt x="906" y="92"/>
                  <a:pt x="906" y="92"/>
                  <a:pt x="906" y="92"/>
                </a:cubicBezTo>
                <a:cubicBezTo>
                  <a:pt x="905" y="93"/>
                  <a:pt x="905" y="95"/>
                  <a:pt x="906" y="97"/>
                </a:cubicBezTo>
                <a:close/>
                <a:moveTo>
                  <a:pt x="901" y="106"/>
                </a:moveTo>
                <a:cubicBezTo>
                  <a:pt x="901" y="105"/>
                  <a:pt x="901" y="105"/>
                  <a:pt x="901" y="105"/>
                </a:cubicBezTo>
                <a:cubicBezTo>
                  <a:pt x="903" y="104"/>
                  <a:pt x="903" y="102"/>
                  <a:pt x="901" y="101"/>
                </a:cubicBezTo>
                <a:cubicBezTo>
                  <a:pt x="900" y="100"/>
                  <a:pt x="898" y="100"/>
                  <a:pt x="897" y="101"/>
                </a:cubicBezTo>
                <a:cubicBezTo>
                  <a:pt x="896" y="102"/>
                  <a:pt x="896" y="102"/>
                  <a:pt x="896" y="102"/>
                </a:cubicBezTo>
                <a:cubicBezTo>
                  <a:pt x="895" y="103"/>
                  <a:pt x="895" y="105"/>
                  <a:pt x="896" y="106"/>
                </a:cubicBezTo>
                <a:cubicBezTo>
                  <a:pt x="897" y="107"/>
                  <a:pt x="898" y="107"/>
                  <a:pt x="898" y="107"/>
                </a:cubicBezTo>
                <a:cubicBezTo>
                  <a:pt x="899" y="107"/>
                  <a:pt x="900" y="107"/>
                  <a:pt x="901" y="106"/>
                </a:cubicBezTo>
                <a:close/>
                <a:moveTo>
                  <a:pt x="831" y="181"/>
                </a:moveTo>
                <a:cubicBezTo>
                  <a:pt x="831" y="181"/>
                  <a:pt x="831" y="181"/>
                  <a:pt x="831" y="181"/>
                </a:cubicBezTo>
                <a:cubicBezTo>
                  <a:pt x="794" y="218"/>
                  <a:pt x="794" y="218"/>
                  <a:pt x="794" y="218"/>
                </a:cubicBezTo>
                <a:cubicBezTo>
                  <a:pt x="792" y="220"/>
                  <a:pt x="792" y="222"/>
                  <a:pt x="794" y="223"/>
                </a:cubicBezTo>
                <a:cubicBezTo>
                  <a:pt x="794" y="223"/>
                  <a:pt x="795" y="224"/>
                  <a:pt x="796" y="224"/>
                </a:cubicBezTo>
                <a:cubicBezTo>
                  <a:pt x="797" y="224"/>
                  <a:pt x="797" y="223"/>
                  <a:pt x="798" y="223"/>
                </a:cubicBezTo>
                <a:cubicBezTo>
                  <a:pt x="835" y="186"/>
                  <a:pt x="835" y="186"/>
                  <a:pt x="835" y="186"/>
                </a:cubicBezTo>
                <a:cubicBezTo>
                  <a:pt x="835" y="186"/>
                  <a:pt x="835" y="186"/>
                  <a:pt x="835" y="186"/>
                </a:cubicBezTo>
                <a:cubicBezTo>
                  <a:pt x="835" y="186"/>
                  <a:pt x="835" y="186"/>
                  <a:pt x="835" y="186"/>
                </a:cubicBezTo>
                <a:cubicBezTo>
                  <a:pt x="856" y="165"/>
                  <a:pt x="856" y="165"/>
                  <a:pt x="856" y="165"/>
                </a:cubicBezTo>
                <a:cubicBezTo>
                  <a:pt x="857" y="164"/>
                  <a:pt x="857" y="162"/>
                  <a:pt x="856" y="161"/>
                </a:cubicBezTo>
                <a:cubicBezTo>
                  <a:pt x="854" y="160"/>
                  <a:pt x="853" y="160"/>
                  <a:pt x="851" y="161"/>
                </a:cubicBezTo>
                <a:cubicBezTo>
                  <a:pt x="831" y="181"/>
                  <a:pt x="831" y="181"/>
                  <a:pt x="831" y="181"/>
                </a:cubicBezTo>
                <a:close/>
                <a:moveTo>
                  <a:pt x="898" y="118"/>
                </a:moveTo>
                <a:cubicBezTo>
                  <a:pt x="899" y="119"/>
                  <a:pt x="900" y="119"/>
                  <a:pt x="900" y="119"/>
                </a:cubicBezTo>
                <a:cubicBezTo>
                  <a:pt x="901" y="119"/>
                  <a:pt x="902" y="119"/>
                  <a:pt x="903" y="118"/>
                </a:cubicBezTo>
                <a:cubicBezTo>
                  <a:pt x="945" y="75"/>
                  <a:pt x="945" y="75"/>
                  <a:pt x="945" y="75"/>
                </a:cubicBezTo>
                <a:cubicBezTo>
                  <a:pt x="946" y="74"/>
                  <a:pt x="946" y="72"/>
                  <a:pt x="945" y="71"/>
                </a:cubicBezTo>
                <a:cubicBezTo>
                  <a:pt x="944" y="70"/>
                  <a:pt x="942" y="70"/>
                  <a:pt x="941" y="71"/>
                </a:cubicBezTo>
                <a:cubicBezTo>
                  <a:pt x="898" y="114"/>
                  <a:pt x="898" y="114"/>
                  <a:pt x="898" y="114"/>
                </a:cubicBezTo>
                <a:cubicBezTo>
                  <a:pt x="897" y="115"/>
                  <a:pt x="897" y="117"/>
                  <a:pt x="898" y="118"/>
                </a:cubicBezTo>
                <a:close/>
                <a:moveTo>
                  <a:pt x="856" y="160"/>
                </a:moveTo>
                <a:cubicBezTo>
                  <a:pt x="857" y="161"/>
                  <a:pt x="858" y="161"/>
                  <a:pt x="859" y="161"/>
                </a:cubicBezTo>
                <a:cubicBezTo>
                  <a:pt x="859" y="161"/>
                  <a:pt x="860" y="161"/>
                  <a:pt x="861" y="160"/>
                </a:cubicBezTo>
                <a:cubicBezTo>
                  <a:pt x="865" y="155"/>
                  <a:pt x="865" y="155"/>
                  <a:pt x="865" y="155"/>
                </a:cubicBezTo>
                <a:cubicBezTo>
                  <a:pt x="866" y="155"/>
                  <a:pt x="866" y="155"/>
                  <a:pt x="866" y="155"/>
                </a:cubicBezTo>
                <a:cubicBezTo>
                  <a:pt x="866" y="155"/>
                  <a:pt x="866" y="155"/>
                  <a:pt x="866" y="155"/>
                </a:cubicBezTo>
                <a:cubicBezTo>
                  <a:pt x="891" y="130"/>
                  <a:pt x="891" y="130"/>
                  <a:pt x="891" y="130"/>
                </a:cubicBezTo>
                <a:cubicBezTo>
                  <a:pt x="892" y="129"/>
                  <a:pt x="892" y="127"/>
                  <a:pt x="891" y="125"/>
                </a:cubicBezTo>
                <a:cubicBezTo>
                  <a:pt x="890" y="124"/>
                  <a:pt x="888" y="124"/>
                  <a:pt x="887" y="125"/>
                </a:cubicBezTo>
                <a:cubicBezTo>
                  <a:pt x="862" y="150"/>
                  <a:pt x="862" y="150"/>
                  <a:pt x="862" y="150"/>
                </a:cubicBezTo>
                <a:cubicBezTo>
                  <a:pt x="862" y="150"/>
                  <a:pt x="862" y="151"/>
                  <a:pt x="862" y="151"/>
                </a:cubicBezTo>
                <a:cubicBezTo>
                  <a:pt x="861" y="151"/>
                  <a:pt x="861" y="151"/>
                  <a:pt x="861" y="151"/>
                </a:cubicBezTo>
                <a:cubicBezTo>
                  <a:pt x="856" y="156"/>
                  <a:pt x="856" y="156"/>
                  <a:pt x="856" y="156"/>
                </a:cubicBezTo>
                <a:cubicBezTo>
                  <a:pt x="855" y="157"/>
                  <a:pt x="855" y="159"/>
                  <a:pt x="856" y="160"/>
                </a:cubicBezTo>
                <a:close/>
                <a:moveTo>
                  <a:pt x="508" y="508"/>
                </a:moveTo>
                <a:cubicBezTo>
                  <a:pt x="507" y="507"/>
                  <a:pt x="505" y="507"/>
                  <a:pt x="504" y="508"/>
                </a:cubicBezTo>
                <a:cubicBezTo>
                  <a:pt x="378" y="634"/>
                  <a:pt x="378" y="634"/>
                  <a:pt x="378" y="634"/>
                </a:cubicBezTo>
                <a:cubicBezTo>
                  <a:pt x="377" y="635"/>
                  <a:pt x="377" y="637"/>
                  <a:pt x="378" y="638"/>
                </a:cubicBezTo>
                <a:cubicBezTo>
                  <a:pt x="379" y="639"/>
                  <a:pt x="380" y="639"/>
                  <a:pt x="380" y="639"/>
                </a:cubicBezTo>
                <a:cubicBezTo>
                  <a:pt x="381" y="639"/>
                  <a:pt x="382" y="639"/>
                  <a:pt x="383" y="638"/>
                </a:cubicBezTo>
                <a:cubicBezTo>
                  <a:pt x="508" y="513"/>
                  <a:pt x="508" y="513"/>
                  <a:pt x="508" y="513"/>
                </a:cubicBezTo>
                <a:cubicBezTo>
                  <a:pt x="509" y="512"/>
                  <a:pt x="509" y="510"/>
                  <a:pt x="508" y="508"/>
                </a:cubicBezTo>
                <a:close/>
                <a:moveTo>
                  <a:pt x="750" y="269"/>
                </a:moveTo>
                <a:cubicBezTo>
                  <a:pt x="751" y="269"/>
                  <a:pt x="752" y="269"/>
                  <a:pt x="752" y="269"/>
                </a:cubicBezTo>
                <a:cubicBezTo>
                  <a:pt x="784" y="237"/>
                  <a:pt x="784" y="237"/>
                  <a:pt x="784" y="237"/>
                </a:cubicBezTo>
                <a:cubicBezTo>
                  <a:pt x="785" y="236"/>
                  <a:pt x="785" y="234"/>
                  <a:pt x="784" y="233"/>
                </a:cubicBezTo>
                <a:cubicBezTo>
                  <a:pt x="783" y="231"/>
                  <a:pt x="781" y="231"/>
                  <a:pt x="779" y="233"/>
                </a:cubicBezTo>
                <a:cubicBezTo>
                  <a:pt x="748" y="264"/>
                  <a:pt x="748" y="264"/>
                  <a:pt x="748" y="264"/>
                </a:cubicBezTo>
                <a:cubicBezTo>
                  <a:pt x="747" y="265"/>
                  <a:pt x="747" y="267"/>
                  <a:pt x="748" y="269"/>
                </a:cubicBezTo>
                <a:cubicBezTo>
                  <a:pt x="748" y="269"/>
                  <a:pt x="749" y="269"/>
                  <a:pt x="750" y="269"/>
                </a:cubicBezTo>
                <a:close/>
                <a:moveTo>
                  <a:pt x="1001" y="18"/>
                </a:moveTo>
                <a:cubicBezTo>
                  <a:pt x="1002" y="18"/>
                  <a:pt x="1003" y="18"/>
                  <a:pt x="1003" y="17"/>
                </a:cubicBezTo>
                <a:cubicBezTo>
                  <a:pt x="1005" y="15"/>
                  <a:pt x="1005" y="15"/>
                  <a:pt x="1005" y="15"/>
                </a:cubicBezTo>
                <a:cubicBezTo>
                  <a:pt x="1007" y="14"/>
                  <a:pt x="1007" y="12"/>
                  <a:pt x="1005" y="11"/>
                </a:cubicBezTo>
                <a:cubicBezTo>
                  <a:pt x="1004" y="10"/>
                  <a:pt x="1002" y="10"/>
                  <a:pt x="1001" y="11"/>
                </a:cubicBezTo>
                <a:cubicBezTo>
                  <a:pt x="999" y="13"/>
                  <a:pt x="999" y="13"/>
                  <a:pt x="999" y="13"/>
                </a:cubicBezTo>
                <a:cubicBezTo>
                  <a:pt x="998" y="14"/>
                  <a:pt x="998" y="16"/>
                  <a:pt x="999" y="17"/>
                </a:cubicBezTo>
                <a:cubicBezTo>
                  <a:pt x="1000" y="18"/>
                  <a:pt x="1001" y="18"/>
                  <a:pt x="1001" y="18"/>
                </a:cubicBezTo>
                <a:close/>
                <a:moveTo>
                  <a:pt x="903" y="128"/>
                </a:moveTo>
                <a:cubicBezTo>
                  <a:pt x="903" y="128"/>
                  <a:pt x="904" y="129"/>
                  <a:pt x="905" y="129"/>
                </a:cubicBezTo>
                <a:cubicBezTo>
                  <a:pt x="906" y="129"/>
                  <a:pt x="906" y="128"/>
                  <a:pt x="907" y="128"/>
                </a:cubicBezTo>
                <a:cubicBezTo>
                  <a:pt x="957" y="78"/>
                  <a:pt x="957" y="78"/>
                  <a:pt x="957" y="78"/>
                </a:cubicBezTo>
                <a:cubicBezTo>
                  <a:pt x="958" y="76"/>
                  <a:pt x="958" y="74"/>
                  <a:pt x="957" y="73"/>
                </a:cubicBezTo>
                <a:cubicBezTo>
                  <a:pt x="956" y="72"/>
                  <a:pt x="954" y="72"/>
                  <a:pt x="953" y="73"/>
                </a:cubicBezTo>
                <a:cubicBezTo>
                  <a:pt x="903" y="123"/>
                  <a:pt x="903" y="123"/>
                  <a:pt x="903" y="123"/>
                </a:cubicBezTo>
                <a:cubicBezTo>
                  <a:pt x="901" y="125"/>
                  <a:pt x="901" y="127"/>
                  <a:pt x="903" y="128"/>
                </a:cubicBezTo>
                <a:close/>
                <a:moveTo>
                  <a:pt x="1011" y="22"/>
                </a:moveTo>
                <a:cubicBezTo>
                  <a:pt x="1012" y="22"/>
                  <a:pt x="1013" y="22"/>
                  <a:pt x="1014" y="21"/>
                </a:cubicBezTo>
                <a:cubicBezTo>
                  <a:pt x="1015" y="20"/>
                  <a:pt x="1015" y="20"/>
                  <a:pt x="1015" y="20"/>
                </a:cubicBezTo>
                <a:cubicBezTo>
                  <a:pt x="1016" y="19"/>
                  <a:pt x="1016" y="17"/>
                  <a:pt x="1015" y="16"/>
                </a:cubicBezTo>
                <a:cubicBezTo>
                  <a:pt x="1014" y="14"/>
                  <a:pt x="1012" y="14"/>
                  <a:pt x="1010" y="16"/>
                </a:cubicBezTo>
                <a:cubicBezTo>
                  <a:pt x="1009" y="17"/>
                  <a:pt x="1009" y="17"/>
                  <a:pt x="1009" y="17"/>
                </a:cubicBezTo>
                <a:cubicBezTo>
                  <a:pt x="1008" y="18"/>
                  <a:pt x="1008" y="20"/>
                  <a:pt x="1009" y="21"/>
                </a:cubicBezTo>
                <a:cubicBezTo>
                  <a:pt x="1010" y="22"/>
                  <a:pt x="1011" y="22"/>
                  <a:pt x="1011" y="22"/>
                </a:cubicBezTo>
                <a:close/>
                <a:moveTo>
                  <a:pt x="505" y="526"/>
                </a:moveTo>
                <a:cubicBezTo>
                  <a:pt x="504" y="524"/>
                  <a:pt x="502" y="524"/>
                  <a:pt x="500" y="526"/>
                </a:cubicBezTo>
                <a:cubicBezTo>
                  <a:pt x="388" y="639"/>
                  <a:pt x="388" y="639"/>
                  <a:pt x="388" y="639"/>
                </a:cubicBezTo>
                <a:cubicBezTo>
                  <a:pt x="386" y="640"/>
                  <a:pt x="386" y="642"/>
                  <a:pt x="388" y="643"/>
                </a:cubicBezTo>
                <a:cubicBezTo>
                  <a:pt x="388" y="644"/>
                  <a:pt x="389" y="644"/>
                  <a:pt x="390" y="644"/>
                </a:cubicBezTo>
                <a:cubicBezTo>
                  <a:pt x="390" y="644"/>
                  <a:pt x="391" y="644"/>
                  <a:pt x="392" y="643"/>
                </a:cubicBezTo>
                <a:cubicBezTo>
                  <a:pt x="505" y="530"/>
                  <a:pt x="505" y="530"/>
                  <a:pt x="505" y="530"/>
                </a:cubicBezTo>
                <a:cubicBezTo>
                  <a:pt x="506" y="529"/>
                  <a:pt x="506" y="527"/>
                  <a:pt x="505" y="526"/>
                </a:cubicBezTo>
                <a:close/>
                <a:moveTo>
                  <a:pt x="883" y="144"/>
                </a:moveTo>
                <a:cubicBezTo>
                  <a:pt x="883" y="144"/>
                  <a:pt x="882" y="144"/>
                  <a:pt x="881" y="145"/>
                </a:cubicBezTo>
                <a:cubicBezTo>
                  <a:pt x="876" y="150"/>
                  <a:pt x="876" y="150"/>
                  <a:pt x="876" y="150"/>
                </a:cubicBezTo>
                <a:cubicBezTo>
                  <a:pt x="875" y="151"/>
                  <a:pt x="875" y="153"/>
                  <a:pt x="876" y="155"/>
                </a:cubicBezTo>
                <a:cubicBezTo>
                  <a:pt x="876" y="155"/>
                  <a:pt x="877" y="156"/>
                  <a:pt x="878" y="156"/>
                </a:cubicBezTo>
                <a:cubicBezTo>
                  <a:pt x="879" y="156"/>
                  <a:pt x="880" y="155"/>
                  <a:pt x="880" y="155"/>
                </a:cubicBezTo>
                <a:cubicBezTo>
                  <a:pt x="886" y="149"/>
                  <a:pt x="886" y="149"/>
                  <a:pt x="886" y="149"/>
                </a:cubicBezTo>
                <a:cubicBezTo>
                  <a:pt x="886" y="149"/>
                  <a:pt x="887" y="148"/>
                  <a:pt x="887" y="147"/>
                </a:cubicBezTo>
                <a:cubicBezTo>
                  <a:pt x="887" y="146"/>
                  <a:pt x="886" y="145"/>
                  <a:pt x="886" y="145"/>
                </a:cubicBezTo>
                <a:cubicBezTo>
                  <a:pt x="885" y="144"/>
                  <a:pt x="884" y="144"/>
                  <a:pt x="883" y="144"/>
                </a:cubicBezTo>
                <a:close/>
                <a:moveTo>
                  <a:pt x="752" y="278"/>
                </a:moveTo>
                <a:cubicBezTo>
                  <a:pt x="753" y="279"/>
                  <a:pt x="753" y="279"/>
                  <a:pt x="754" y="279"/>
                </a:cubicBezTo>
                <a:cubicBezTo>
                  <a:pt x="755" y="279"/>
                  <a:pt x="756" y="279"/>
                  <a:pt x="756" y="278"/>
                </a:cubicBezTo>
                <a:cubicBezTo>
                  <a:pt x="869" y="166"/>
                  <a:pt x="869" y="166"/>
                  <a:pt x="869" y="166"/>
                </a:cubicBezTo>
                <a:cubicBezTo>
                  <a:pt x="870" y="164"/>
                  <a:pt x="870" y="163"/>
                  <a:pt x="869" y="161"/>
                </a:cubicBezTo>
                <a:cubicBezTo>
                  <a:pt x="868" y="160"/>
                  <a:pt x="866" y="160"/>
                  <a:pt x="865" y="161"/>
                </a:cubicBezTo>
                <a:cubicBezTo>
                  <a:pt x="752" y="274"/>
                  <a:pt x="752" y="274"/>
                  <a:pt x="752" y="274"/>
                </a:cubicBezTo>
                <a:cubicBezTo>
                  <a:pt x="751" y="275"/>
                  <a:pt x="751" y="277"/>
                  <a:pt x="752" y="278"/>
                </a:cubicBezTo>
                <a:close/>
                <a:moveTo>
                  <a:pt x="765" y="282"/>
                </a:moveTo>
                <a:cubicBezTo>
                  <a:pt x="766" y="282"/>
                  <a:pt x="767" y="282"/>
                  <a:pt x="767" y="281"/>
                </a:cubicBezTo>
                <a:cubicBezTo>
                  <a:pt x="882" y="166"/>
                  <a:pt x="882" y="166"/>
                  <a:pt x="882" y="166"/>
                </a:cubicBezTo>
                <a:cubicBezTo>
                  <a:pt x="884" y="165"/>
                  <a:pt x="884" y="163"/>
                  <a:pt x="882" y="162"/>
                </a:cubicBezTo>
                <a:cubicBezTo>
                  <a:pt x="881" y="161"/>
                  <a:pt x="879" y="161"/>
                  <a:pt x="878" y="162"/>
                </a:cubicBezTo>
                <a:cubicBezTo>
                  <a:pt x="763" y="277"/>
                  <a:pt x="763" y="277"/>
                  <a:pt x="763" y="277"/>
                </a:cubicBezTo>
                <a:cubicBezTo>
                  <a:pt x="762" y="278"/>
                  <a:pt x="762" y="280"/>
                  <a:pt x="763" y="281"/>
                </a:cubicBezTo>
                <a:cubicBezTo>
                  <a:pt x="764" y="282"/>
                  <a:pt x="764" y="282"/>
                  <a:pt x="765" y="282"/>
                </a:cubicBezTo>
                <a:close/>
                <a:moveTo>
                  <a:pt x="913" y="131"/>
                </a:moveTo>
                <a:cubicBezTo>
                  <a:pt x="914" y="132"/>
                  <a:pt x="915" y="132"/>
                  <a:pt x="915" y="132"/>
                </a:cubicBezTo>
                <a:cubicBezTo>
                  <a:pt x="916" y="132"/>
                  <a:pt x="917" y="132"/>
                  <a:pt x="918" y="131"/>
                </a:cubicBezTo>
                <a:cubicBezTo>
                  <a:pt x="968" y="81"/>
                  <a:pt x="968" y="81"/>
                  <a:pt x="968" y="81"/>
                </a:cubicBezTo>
                <a:cubicBezTo>
                  <a:pt x="969" y="80"/>
                  <a:pt x="969" y="78"/>
                  <a:pt x="968" y="77"/>
                </a:cubicBezTo>
                <a:cubicBezTo>
                  <a:pt x="967" y="75"/>
                  <a:pt x="965" y="75"/>
                  <a:pt x="963" y="77"/>
                </a:cubicBezTo>
                <a:cubicBezTo>
                  <a:pt x="913" y="127"/>
                  <a:pt x="913" y="127"/>
                  <a:pt x="913" y="127"/>
                </a:cubicBezTo>
                <a:cubicBezTo>
                  <a:pt x="912" y="128"/>
                  <a:pt x="912" y="130"/>
                  <a:pt x="913" y="131"/>
                </a:cubicBezTo>
                <a:close/>
                <a:moveTo>
                  <a:pt x="399" y="650"/>
                </a:moveTo>
                <a:cubicBezTo>
                  <a:pt x="521" y="527"/>
                  <a:pt x="521" y="527"/>
                  <a:pt x="521" y="527"/>
                </a:cubicBezTo>
                <a:cubicBezTo>
                  <a:pt x="523" y="526"/>
                  <a:pt x="523" y="524"/>
                  <a:pt x="521" y="523"/>
                </a:cubicBezTo>
                <a:cubicBezTo>
                  <a:pt x="520" y="522"/>
                  <a:pt x="518" y="522"/>
                  <a:pt x="517" y="523"/>
                </a:cubicBezTo>
                <a:cubicBezTo>
                  <a:pt x="395" y="646"/>
                  <a:pt x="395" y="646"/>
                  <a:pt x="395" y="646"/>
                </a:cubicBezTo>
                <a:cubicBezTo>
                  <a:pt x="393" y="647"/>
                  <a:pt x="393" y="649"/>
                  <a:pt x="395" y="650"/>
                </a:cubicBezTo>
                <a:cubicBezTo>
                  <a:pt x="395" y="650"/>
                  <a:pt x="396" y="651"/>
                  <a:pt x="397" y="651"/>
                </a:cubicBezTo>
                <a:cubicBezTo>
                  <a:pt x="397" y="651"/>
                  <a:pt x="398" y="650"/>
                  <a:pt x="399" y="650"/>
                </a:cubicBezTo>
                <a:close/>
                <a:moveTo>
                  <a:pt x="906" y="142"/>
                </a:moveTo>
                <a:cubicBezTo>
                  <a:pt x="906" y="142"/>
                  <a:pt x="907" y="141"/>
                  <a:pt x="908" y="141"/>
                </a:cubicBezTo>
                <a:cubicBezTo>
                  <a:pt x="909" y="139"/>
                  <a:pt x="909" y="139"/>
                  <a:pt x="909" y="139"/>
                </a:cubicBezTo>
                <a:cubicBezTo>
                  <a:pt x="909" y="139"/>
                  <a:pt x="910" y="139"/>
                  <a:pt x="910" y="139"/>
                </a:cubicBezTo>
                <a:cubicBezTo>
                  <a:pt x="910" y="139"/>
                  <a:pt x="910" y="138"/>
                  <a:pt x="911" y="138"/>
                </a:cubicBezTo>
                <a:cubicBezTo>
                  <a:pt x="913" y="136"/>
                  <a:pt x="913" y="136"/>
                  <a:pt x="913" y="136"/>
                </a:cubicBezTo>
                <a:cubicBezTo>
                  <a:pt x="914" y="135"/>
                  <a:pt x="914" y="133"/>
                  <a:pt x="913" y="131"/>
                </a:cubicBezTo>
                <a:cubicBezTo>
                  <a:pt x="912" y="130"/>
                  <a:pt x="910" y="130"/>
                  <a:pt x="909" y="131"/>
                </a:cubicBezTo>
                <a:cubicBezTo>
                  <a:pt x="906" y="134"/>
                  <a:pt x="906" y="134"/>
                  <a:pt x="906" y="134"/>
                </a:cubicBezTo>
                <a:cubicBezTo>
                  <a:pt x="906" y="134"/>
                  <a:pt x="906" y="134"/>
                  <a:pt x="906" y="135"/>
                </a:cubicBezTo>
                <a:cubicBezTo>
                  <a:pt x="905" y="135"/>
                  <a:pt x="905" y="135"/>
                  <a:pt x="905" y="135"/>
                </a:cubicBezTo>
                <a:cubicBezTo>
                  <a:pt x="903" y="137"/>
                  <a:pt x="903" y="137"/>
                  <a:pt x="903" y="137"/>
                </a:cubicBezTo>
                <a:cubicBezTo>
                  <a:pt x="902" y="138"/>
                  <a:pt x="902" y="140"/>
                  <a:pt x="903" y="141"/>
                </a:cubicBezTo>
                <a:cubicBezTo>
                  <a:pt x="904" y="141"/>
                  <a:pt x="905" y="142"/>
                  <a:pt x="906" y="142"/>
                </a:cubicBezTo>
                <a:close/>
                <a:moveTo>
                  <a:pt x="1028" y="19"/>
                </a:moveTo>
                <a:cubicBezTo>
                  <a:pt x="1029" y="19"/>
                  <a:pt x="1030" y="19"/>
                  <a:pt x="1030" y="18"/>
                </a:cubicBezTo>
                <a:cubicBezTo>
                  <a:pt x="1031" y="17"/>
                  <a:pt x="1031" y="17"/>
                  <a:pt x="1031" y="17"/>
                </a:cubicBezTo>
                <a:cubicBezTo>
                  <a:pt x="1033" y="16"/>
                  <a:pt x="1033" y="14"/>
                  <a:pt x="1031" y="13"/>
                </a:cubicBezTo>
                <a:cubicBezTo>
                  <a:pt x="1030" y="12"/>
                  <a:pt x="1028" y="12"/>
                  <a:pt x="1027" y="13"/>
                </a:cubicBezTo>
                <a:cubicBezTo>
                  <a:pt x="1026" y="14"/>
                  <a:pt x="1026" y="14"/>
                  <a:pt x="1026" y="14"/>
                </a:cubicBezTo>
                <a:cubicBezTo>
                  <a:pt x="1025" y="15"/>
                  <a:pt x="1025" y="17"/>
                  <a:pt x="1026" y="18"/>
                </a:cubicBezTo>
                <a:cubicBezTo>
                  <a:pt x="1027" y="19"/>
                  <a:pt x="1028" y="19"/>
                  <a:pt x="1028" y="19"/>
                </a:cubicBezTo>
                <a:close/>
                <a:moveTo>
                  <a:pt x="397" y="661"/>
                </a:moveTo>
                <a:cubicBezTo>
                  <a:pt x="398" y="662"/>
                  <a:pt x="399" y="662"/>
                  <a:pt x="399" y="662"/>
                </a:cubicBezTo>
                <a:cubicBezTo>
                  <a:pt x="400" y="662"/>
                  <a:pt x="401" y="662"/>
                  <a:pt x="402" y="661"/>
                </a:cubicBezTo>
                <a:cubicBezTo>
                  <a:pt x="531" y="531"/>
                  <a:pt x="531" y="531"/>
                  <a:pt x="531" y="531"/>
                </a:cubicBezTo>
                <a:cubicBezTo>
                  <a:pt x="533" y="530"/>
                  <a:pt x="533" y="528"/>
                  <a:pt x="531" y="527"/>
                </a:cubicBezTo>
                <a:cubicBezTo>
                  <a:pt x="530" y="526"/>
                  <a:pt x="528" y="526"/>
                  <a:pt x="527" y="527"/>
                </a:cubicBezTo>
                <a:cubicBezTo>
                  <a:pt x="397" y="657"/>
                  <a:pt x="397" y="657"/>
                  <a:pt x="397" y="657"/>
                </a:cubicBezTo>
                <a:cubicBezTo>
                  <a:pt x="396" y="658"/>
                  <a:pt x="396" y="660"/>
                  <a:pt x="397" y="661"/>
                </a:cubicBezTo>
                <a:close/>
                <a:moveTo>
                  <a:pt x="930" y="124"/>
                </a:moveTo>
                <a:cubicBezTo>
                  <a:pt x="929" y="125"/>
                  <a:pt x="929" y="127"/>
                  <a:pt x="930" y="128"/>
                </a:cubicBezTo>
                <a:cubicBezTo>
                  <a:pt x="931" y="129"/>
                  <a:pt x="932" y="129"/>
                  <a:pt x="933" y="129"/>
                </a:cubicBezTo>
                <a:cubicBezTo>
                  <a:pt x="933" y="129"/>
                  <a:pt x="934" y="129"/>
                  <a:pt x="935" y="128"/>
                </a:cubicBezTo>
                <a:cubicBezTo>
                  <a:pt x="978" y="84"/>
                  <a:pt x="978" y="84"/>
                  <a:pt x="978" y="84"/>
                </a:cubicBezTo>
                <a:cubicBezTo>
                  <a:pt x="979" y="83"/>
                  <a:pt x="979" y="81"/>
                  <a:pt x="978" y="80"/>
                </a:cubicBezTo>
                <a:cubicBezTo>
                  <a:pt x="977" y="79"/>
                  <a:pt x="975" y="79"/>
                  <a:pt x="974" y="80"/>
                </a:cubicBezTo>
                <a:lnTo>
                  <a:pt x="930" y="124"/>
                </a:lnTo>
                <a:close/>
                <a:moveTo>
                  <a:pt x="919" y="143"/>
                </a:moveTo>
                <a:cubicBezTo>
                  <a:pt x="920" y="143"/>
                  <a:pt x="920" y="142"/>
                  <a:pt x="921" y="142"/>
                </a:cubicBezTo>
                <a:cubicBezTo>
                  <a:pt x="930" y="133"/>
                  <a:pt x="930" y="133"/>
                  <a:pt x="930" y="133"/>
                </a:cubicBezTo>
                <a:cubicBezTo>
                  <a:pt x="931" y="132"/>
                  <a:pt x="931" y="130"/>
                  <a:pt x="930" y="129"/>
                </a:cubicBezTo>
                <a:cubicBezTo>
                  <a:pt x="929" y="127"/>
                  <a:pt x="927" y="127"/>
                  <a:pt x="925" y="129"/>
                </a:cubicBezTo>
                <a:cubicBezTo>
                  <a:pt x="917" y="137"/>
                  <a:pt x="917" y="137"/>
                  <a:pt x="917" y="137"/>
                </a:cubicBezTo>
                <a:cubicBezTo>
                  <a:pt x="915" y="139"/>
                  <a:pt x="915" y="141"/>
                  <a:pt x="917" y="142"/>
                </a:cubicBezTo>
                <a:cubicBezTo>
                  <a:pt x="917" y="142"/>
                  <a:pt x="918" y="143"/>
                  <a:pt x="919" y="143"/>
                </a:cubicBezTo>
                <a:close/>
                <a:moveTo>
                  <a:pt x="746" y="316"/>
                </a:moveTo>
                <a:cubicBezTo>
                  <a:pt x="747" y="316"/>
                  <a:pt x="747" y="315"/>
                  <a:pt x="748" y="315"/>
                </a:cubicBezTo>
                <a:cubicBezTo>
                  <a:pt x="761" y="302"/>
                  <a:pt x="761" y="302"/>
                  <a:pt x="761" y="302"/>
                </a:cubicBezTo>
                <a:cubicBezTo>
                  <a:pt x="774" y="289"/>
                  <a:pt x="774" y="289"/>
                  <a:pt x="774" y="289"/>
                </a:cubicBezTo>
                <a:cubicBezTo>
                  <a:pt x="775" y="287"/>
                  <a:pt x="775" y="285"/>
                  <a:pt x="774" y="284"/>
                </a:cubicBezTo>
                <a:cubicBezTo>
                  <a:pt x="773" y="283"/>
                  <a:pt x="771" y="283"/>
                  <a:pt x="770" y="284"/>
                </a:cubicBezTo>
                <a:cubicBezTo>
                  <a:pt x="757" y="297"/>
                  <a:pt x="757" y="297"/>
                  <a:pt x="757" y="297"/>
                </a:cubicBezTo>
                <a:cubicBezTo>
                  <a:pt x="744" y="310"/>
                  <a:pt x="744" y="310"/>
                  <a:pt x="744" y="310"/>
                </a:cubicBezTo>
                <a:cubicBezTo>
                  <a:pt x="742" y="312"/>
                  <a:pt x="742" y="314"/>
                  <a:pt x="744" y="315"/>
                </a:cubicBezTo>
                <a:cubicBezTo>
                  <a:pt x="744" y="315"/>
                  <a:pt x="745" y="316"/>
                  <a:pt x="746" y="316"/>
                </a:cubicBezTo>
                <a:close/>
                <a:moveTo>
                  <a:pt x="903" y="156"/>
                </a:moveTo>
                <a:cubicBezTo>
                  <a:pt x="903" y="156"/>
                  <a:pt x="904" y="157"/>
                  <a:pt x="905" y="157"/>
                </a:cubicBezTo>
                <a:cubicBezTo>
                  <a:pt x="906" y="157"/>
                  <a:pt x="907" y="156"/>
                  <a:pt x="907" y="156"/>
                </a:cubicBezTo>
                <a:cubicBezTo>
                  <a:pt x="916" y="147"/>
                  <a:pt x="916" y="147"/>
                  <a:pt x="916" y="147"/>
                </a:cubicBezTo>
                <a:cubicBezTo>
                  <a:pt x="917" y="146"/>
                  <a:pt x="917" y="144"/>
                  <a:pt x="916" y="143"/>
                </a:cubicBezTo>
                <a:cubicBezTo>
                  <a:pt x="914" y="142"/>
                  <a:pt x="912" y="142"/>
                  <a:pt x="911" y="143"/>
                </a:cubicBezTo>
                <a:cubicBezTo>
                  <a:pt x="903" y="151"/>
                  <a:pt x="903" y="151"/>
                  <a:pt x="903" y="151"/>
                </a:cubicBezTo>
                <a:cubicBezTo>
                  <a:pt x="902" y="152"/>
                  <a:pt x="902" y="154"/>
                  <a:pt x="903" y="156"/>
                </a:cubicBezTo>
                <a:close/>
                <a:moveTo>
                  <a:pt x="892" y="162"/>
                </a:moveTo>
                <a:cubicBezTo>
                  <a:pt x="821" y="233"/>
                  <a:pt x="821" y="233"/>
                  <a:pt x="821" y="233"/>
                </a:cubicBezTo>
                <a:cubicBezTo>
                  <a:pt x="820" y="234"/>
                  <a:pt x="820" y="236"/>
                  <a:pt x="821" y="237"/>
                </a:cubicBezTo>
                <a:cubicBezTo>
                  <a:pt x="822" y="238"/>
                  <a:pt x="823" y="238"/>
                  <a:pt x="824" y="238"/>
                </a:cubicBezTo>
                <a:cubicBezTo>
                  <a:pt x="824" y="238"/>
                  <a:pt x="825" y="238"/>
                  <a:pt x="826" y="237"/>
                </a:cubicBezTo>
                <a:cubicBezTo>
                  <a:pt x="896" y="166"/>
                  <a:pt x="896" y="166"/>
                  <a:pt x="896" y="166"/>
                </a:cubicBezTo>
                <a:cubicBezTo>
                  <a:pt x="898" y="165"/>
                  <a:pt x="898" y="163"/>
                  <a:pt x="896" y="162"/>
                </a:cubicBezTo>
                <a:cubicBezTo>
                  <a:pt x="895" y="161"/>
                  <a:pt x="893" y="161"/>
                  <a:pt x="892" y="162"/>
                </a:cubicBezTo>
                <a:close/>
                <a:moveTo>
                  <a:pt x="779" y="282"/>
                </a:moveTo>
                <a:cubicBezTo>
                  <a:pt x="780" y="282"/>
                  <a:pt x="781" y="282"/>
                  <a:pt x="781" y="281"/>
                </a:cubicBezTo>
                <a:cubicBezTo>
                  <a:pt x="821" y="242"/>
                  <a:pt x="821" y="242"/>
                  <a:pt x="821" y="242"/>
                </a:cubicBezTo>
                <a:cubicBezTo>
                  <a:pt x="822" y="241"/>
                  <a:pt x="822" y="239"/>
                  <a:pt x="821" y="238"/>
                </a:cubicBezTo>
                <a:cubicBezTo>
                  <a:pt x="820" y="236"/>
                  <a:pt x="818" y="236"/>
                  <a:pt x="816" y="238"/>
                </a:cubicBezTo>
                <a:cubicBezTo>
                  <a:pt x="802" y="252"/>
                  <a:pt x="802" y="252"/>
                  <a:pt x="802" y="252"/>
                </a:cubicBezTo>
                <a:cubicBezTo>
                  <a:pt x="777" y="277"/>
                  <a:pt x="777" y="277"/>
                  <a:pt x="777" y="277"/>
                </a:cubicBezTo>
                <a:cubicBezTo>
                  <a:pt x="776" y="278"/>
                  <a:pt x="776" y="280"/>
                  <a:pt x="777" y="281"/>
                </a:cubicBezTo>
                <a:cubicBezTo>
                  <a:pt x="778" y="282"/>
                  <a:pt x="778" y="282"/>
                  <a:pt x="779" y="282"/>
                </a:cubicBezTo>
                <a:close/>
                <a:moveTo>
                  <a:pt x="941" y="127"/>
                </a:moveTo>
                <a:cubicBezTo>
                  <a:pt x="941" y="127"/>
                  <a:pt x="941" y="127"/>
                  <a:pt x="941" y="127"/>
                </a:cubicBezTo>
                <a:cubicBezTo>
                  <a:pt x="833" y="235"/>
                  <a:pt x="833" y="235"/>
                  <a:pt x="833" y="235"/>
                </a:cubicBezTo>
                <a:cubicBezTo>
                  <a:pt x="832" y="236"/>
                  <a:pt x="832" y="238"/>
                  <a:pt x="833" y="240"/>
                </a:cubicBezTo>
                <a:cubicBezTo>
                  <a:pt x="833" y="240"/>
                  <a:pt x="834" y="241"/>
                  <a:pt x="835" y="241"/>
                </a:cubicBezTo>
                <a:cubicBezTo>
                  <a:pt x="836" y="241"/>
                  <a:pt x="836" y="240"/>
                  <a:pt x="837" y="240"/>
                </a:cubicBezTo>
                <a:cubicBezTo>
                  <a:pt x="945" y="132"/>
                  <a:pt x="945" y="132"/>
                  <a:pt x="945" y="132"/>
                </a:cubicBezTo>
                <a:cubicBezTo>
                  <a:pt x="945" y="131"/>
                  <a:pt x="945" y="131"/>
                  <a:pt x="946" y="131"/>
                </a:cubicBezTo>
                <a:cubicBezTo>
                  <a:pt x="946" y="131"/>
                  <a:pt x="946" y="131"/>
                  <a:pt x="946" y="131"/>
                </a:cubicBezTo>
                <a:cubicBezTo>
                  <a:pt x="986" y="91"/>
                  <a:pt x="986" y="91"/>
                  <a:pt x="986" y="91"/>
                </a:cubicBezTo>
                <a:cubicBezTo>
                  <a:pt x="987" y="90"/>
                  <a:pt x="987" y="88"/>
                  <a:pt x="986" y="86"/>
                </a:cubicBezTo>
                <a:cubicBezTo>
                  <a:pt x="985" y="85"/>
                  <a:pt x="983" y="85"/>
                  <a:pt x="982" y="86"/>
                </a:cubicBezTo>
                <a:cubicBezTo>
                  <a:pt x="942" y="126"/>
                  <a:pt x="942" y="126"/>
                  <a:pt x="942" y="126"/>
                </a:cubicBezTo>
                <a:cubicBezTo>
                  <a:pt x="941" y="127"/>
                  <a:pt x="941" y="127"/>
                  <a:pt x="941" y="127"/>
                </a:cubicBezTo>
                <a:close/>
                <a:moveTo>
                  <a:pt x="1015" y="57"/>
                </a:moveTo>
                <a:cubicBezTo>
                  <a:pt x="1016" y="58"/>
                  <a:pt x="1017" y="58"/>
                  <a:pt x="1017" y="58"/>
                </a:cubicBezTo>
                <a:cubicBezTo>
                  <a:pt x="1018" y="58"/>
                  <a:pt x="1019" y="58"/>
                  <a:pt x="1019" y="57"/>
                </a:cubicBezTo>
                <a:cubicBezTo>
                  <a:pt x="1022" y="55"/>
                  <a:pt x="1022" y="55"/>
                  <a:pt x="1022" y="55"/>
                </a:cubicBezTo>
                <a:cubicBezTo>
                  <a:pt x="1022" y="55"/>
                  <a:pt x="1022" y="55"/>
                  <a:pt x="1022" y="54"/>
                </a:cubicBezTo>
                <a:cubicBezTo>
                  <a:pt x="1023" y="54"/>
                  <a:pt x="1023" y="54"/>
                  <a:pt x="1023" y="54"/>
                </a:cubicBezTo>
                <a:cubicBezTo>
                  <a:pt x="1035" y="41"/>
                  <a:pt x="1035" y="41"/>
                  <a:pt x="1035" y="41"/>
                </a:cubicBezTo>
                <a:cubicBezTo>
                  <a:pt x="1037" y="40"/>
                  <a:pt x="1037" y="38"/>
                  <a:pt x="1035" y="37"/>
                </a:cubicBezTo>
                <a:cubicBezTo>
                  <a:pt x="1034" y="36"/>
                  <a:pt x="1032" y="36"/>
                  <a:pt x="1031" y="37"/>
                </a:cubicBezTo>
                <a:cubicBezTo>
                  <a:pt x="1019" y="49"/>
                  <a:pt x="1019" y="49"/>
                  <a:pt x="1019" y="49"/>
                </a:cubicBezTo>
                <a:cubicBezTo>
                  <a:pt x="1018" y="50"/>
                  <a:pt x="1018" y="50"/>
                  <a:pt x="1018" y="50"/>
                </a:cubicBezTo>
                <a:cubicBezTo>
                  <a:pt x="1018" y="50"/>
                  <a:pt x="1018" y="50"/>
                  <a:pt x="1017" y="51"/>
                </a:cubicBezTo>
                <a:cubicBezTo>
                  <a:pt x="1015" y="53"/>
                  <a:pt x="1015" y="53"/>
                  <a:pt x="1015" y="53"/>
                </a:cubicBezTo>
                <a:cubicBezTo>
                  <a:pt x="1014" y="54"/>
                  <a:pt x="1014" y="56"/>
                  <a:pt x="1015" y="57"/>
                </a:cubicBezTo>
                <a:close/>
                <a:moveTo>
                  <a:pt x="397" y="676"/>
                </a:moveTo>
                <a:cubicBezTo>
                  <a:pt x="397" y="676"/>
                  <a:pt x="398" y="677"/>
                  <a:pt x="399" y="677"/>
                </a:cubicBezTo>
                <a:cubicBezTo>
                  <a:pt x="400" y="677"/>
                  <a:pt x="400" y="676"/>
                  <a:pt x="401" y="676"/>
                </a:cubicBezTo>
                <a:cubicBezTo>
                  <a:pt x="541" y="536"/>
                  <a:pt x="541" y="536"/>
                  <a:pt x="541" y="536"/>
                </a:cubicBezTo>
                <a:cubicBezTo>
                  <a:pt x="542" y="535"/>
                  <a:pt x="542" y="533"/>
                  <a:pt x="541" y="532"/>
                </a:cubicBezTo>
                <a:cubicBezTo>
                  <a:pt x="540" y="530"/>
                  <a:pt x="538" y="530"/>
                  <a:pt x="536" y="532"/>
                </a:cubicBezTo>
                <a:cubicBezTo>
                  <a:pt x="397" y="671"/>
                  <a:pt x="397" y="671"/>
                  <a:pt x="397" y="671"/>
                </a:cubicBezTo>
                <a:cubicBezTo>
                  <a:pt x="395" y="673"/>
                  <a:pt x="395" y="675"/>
                  <a:pt x="397" y="676"/>
                </a:cubicBezTo>
                <a:close/>
                <a:moveTo>
                  <a:pt x="990" y="82"/>
                </a:moveTo>
                <a:cubicBezTo>
                  <a:pt x="991" y="83"/>
                  <a:pt x="991" y="83"/>
                  <a:pt x="992" y="83"/>
                </a:cubicBezTo>
                <a:cubicBezTo>
                  <a:pt x="993" y="83"/>
                  <a:pt x="994" y="83"/>
                  <a:pt x="994" y="82"/>
                </a:cubicBezTo>
                <a:cubicBezTo>
                  <a:pt x="997" y="80"/>
                  <a:pt x="997" y="80"/>
                  <a:pt x="997" y="80"/>
                </a:cubicBezTo>
                <a:cubicBezTo>
                  <a:pt x="998" y="79"/>
                  <a:pt x="998" y="77"/>
                  <a:pt x="997" y="76"/>
                </a:cubicBezTo>
                <a:cubicBezTo>
                  <a:pt x="996" y="74"/>
                  <a:pt x="994" y="74"/>
                  <a:pt x="992" y="76"/>
                </a:cubicBezTo>
                <a:cubicBezTo>
                  <a:pt x="990" y="78"/>
                  <a:pt x="990" y="78"/>
                  <a:pt x="990" y="78"/>
                </a:cubicBezTo>
                <a:cubicBezTo>
                  <a:pt x="989" y="79"/>
                  <a:pt x="989" y="81"/>
                  <a:pt x="990" y="82"/>
                </a:cubicBezTo>
                <a:close/>
                <a:moveTo>
                  <a:pt x="807" y="261"/>
                </a:moveTo>
                <a:cubicBezTo>
                  <a:pt x="806" y="262"/>
                  <a:pt x="806" y="262"/>
                  <a:pt x="806" y="262"/>
                </a:cubicBezTo>
                <a:cubicBezTo>
                  <a:pt x="805" y="263"/>
                  <a:pt x="805" y="265"/>
                  <a:pt x="806" y="267"/>
                </a:cubicBezTo>
                <a:cubicBezTo>
                  <a:pt x="806" y="267"/>
                  <a:pt x="807" y="267"/>
                  <a:pt x="808" y="267"/>
                </a:cubicBezTo>
                <a:cubicBezTo>
                  <a:pt x="809" y="267"/>
                  <a:pt x="810" y="267"/>
                  <a:pt x="810" y="267"/>
                </a:cubicBezTo>
                <a:cubicBezTo>
                  <a:pt x="812" y="265"/>
                  <a:pt x="812" y="265"/>
                  <a:pt x="812" y="265"/>
                </a:cubicBezTo>
                <a:cubicBezTo>
                  <a:pt x="813" y="264"/>
                  <a:pt x="813" y="262"/>
                  <a:pt x="812" y="261"/>
                </a:cubicBezTo>
                <a:cubicBezTo>
                  <a:pt x="811" y="259"/>
                  <a:pt x="809" y="259"/>
                  <a:pt x="807" y="261"/>
                </a:cubicBezTo>
                <a:close/>
                <a:moveTo>
                  <a:pt x="714" y="358"/>
                </a:moveTo>
                <a:cubicBezTo>
                  <a:pt x="715" y="359"/>
                  <a:pt x="716" y="359"/>
                  <a:pt x="716" y="359"/>
                </a:cubicBezTo>
                <a:cubicBezTo>
                  <a:pt x="717" y="359"/>
                  <a:pt x="718" y="359"/>
                  <a:pt x="719" y="358"/>
                </a:cubicBezTo>
                <a:cubicBezTo>
                  <a:pt x="787" y="290"/>
                  <a:pt x="787" y="290"/>
                  <a:pt x="787" y="290"/>
                </a:cubicBezTo>
                <a:cubicBezTo>
                  <a:pt x="788" y="289"/>
                  <a:pt x="788" y="287"/>
                  <a:pt x="787" y="286"/>
                </a:cubicBezTo>
                <a:cubicBezTo>
                  <a:pt x="785" y="284"/>
                  <a:pt x="784" y="284"/>
                  <a:pt x="782" y="286"/>
                </a:cubicBezTo>
                <a:cubicBezTo>
                  <a:pt x="714" y="354"/>
                  <a:pt x="714" y="354"/>
                  <a:pt x="714" y="354"/>
                </a:cubicBezTo>
                <a:cubicBezTo>
                  <a:pt x="713" y="355"/>
                  <a:pt x="713" y="357"/>
                  <a:pt x="714" y="358"/>
                </a:cubicBezTo>
                <a:close/>
                <a:moveTo>
                  <a:pt x="1041" y="49"/>
                </a:moveTo>
                <a:cubicBezTo>
                  <a:pt x="1041" y="49"/>
                  <a:pt x="1042" y="49"/>
                  <a:pt x="1043" y="48"/>
                </a:cubicBezTo>
                <a:cubicBezTo>
                  <a:pt x="1052" y="38"/>
                  <a:pt x="1052" y="38"/>
                  <a:pt x="1052" y="38"/>
                </a:cubicBezTo>
                <a:cubicBezTo>
                  <a:pt x="1053" y="37"/>
                  <a:pt x="1053" y="35"/>
                  <a:pt x="1052" y="34"/>
                </a:cubicBezTo>
                <a:cubicBezTo>
                  <a:pt x="1051" y="33"/>
                  <a:pt x="1049" y="33"/>
                  <a:pt x="1048" y="34"/>
                </a:cubicBezTo>
                <a:cubicBezTo>
                  <a:pt x="1038" y="44"/>
                  <a:pt x="1038" y="44"/>
                  <a:pt x="1038" y="44"/>
                </a:cubicBezTo>
                <a:cubicBezTo>
                  <a:pt x="1037" y="45"/>
                  <a:pt x="1037" y="47"/>
                  <a:pt x="1038" y="48"/>
                </a:cubicBezTo>
                <a:cubicBezTo>
                  <a:pt x="1039" y="49"/>
                  <a:pt x="1040" y="49"/>
                  <a:pt x="1041" y="49"/>
                </a:cubicBezTo>
                <a:close/>
                <a:moveTo>
                  <a:pt x="399" y="690"/>
                </a:moveTo>
                <a:cubicBezTo>
                  <a:pt x="400" y="690"/>
                  <a:pt x="401" y="690"/>
                  <a:pt x="401" y="689"/>
                </a:cubicBezTo>
                <a:cubicBezTo>
                  <a:pt x="548" y="543"/>
                  <a:pt x="548" y="543"/>
                  <a:pt x="548" y="543"/>
                </a:cubicBezTo>
                <a:cubicBezTo>
                  <a:pt x="549" y="542"/>
                  <a:pt x="549" y="540"/>
                  <a:pt x="548" y="538"/>
                </a:cubicBezTo>
                <a:cubicBezTo>
                  <a:pt x="547" y="537"/>
                  <a:pt x="545" y="537"/>
                  <a:pt x="544" y="538"/>
                </a:cubicBezTo>
                <a:cubicBezTo>
                  <a:pt x="397" y="685"/>
                  <a:pt x="397" y="685"/>
                  <a:pt x="397" y="685"/>
                </a:cubicBezTo>
                <a:cubicBezTo>
                  <a:pt x="396" y="686"/>
                  <a:pt x="396" y="688"/>
                  <a:pt x="397" y="689"/>
                </a:cubicBezTo>
                <a:cubicBezTo>
                  <a:pt x="398" y="690"/>
                  <a:pt x="398" y="690"/>
                  <a:pt x="399" y="690"/>
                </a:cubicBezTo>
                <a:close/>
                <a:moveTo>
                  <a:pt x="703" y="387"/>
                </a:moveTo>
                <a:cubicBezTo>
                  <a:pt x="704" y="387"/>
                  <a:pt x="704" y="386"/>
                  <a:pt x="705" y="386"/>
                </a:cubicBezTo>
                <a:cubicBezTo>
                  <a:pt x="804" y="287"/>
                  <a:pt x="804" y="287"/>
                  <a:pt x="804" y="287"/>
                </a:cubicBezTo>
                <a:cubicBezTo>
                  <a:pt x="804" y="286"/>
                  <a:pt x="804" y="286"/>
                  <a:pt x="805" y="286"/>
                </a:cubicBezTo>
                <a:cubicBezTo>
                  <a:pt x="805" y="286"/>
                  <a:pt x="805" y="286"/>
                  <a:pt x="805" y="286"/>
                </a:cubicBezTo>
                <a:cubicBezTo>
                  <a:pt x="808" y="283"/>
                  <a:pt x="808" y="283"/>
                  <a:pt x="808" y="283"/>
                </a:cubicBezTo>
                <a:cubicBezTo>
                  <a:pt x="809" y="281"/>
                  <a:pt x="809" y="279"/>
                  <a:pt x="808" y="278"/>
                </a:cubicBezTo>
                <a:cubicBezTo>
                  <a:pt x="807" y="277"/>
                  <a:pt x="805" y="277"/>
                  <a:pt x="804" y="278"/>
                </a:cubicBezTo>
                <a:cubicBezTo>
                  <a:pt x="801" y="281"/>
                  <a:pt x="801" y="281"/>
                  <a:pt x="801" y="281"/>
                </a:cubicBezTo>
                <a:cubicBezTo>
                  <a:pt x="801" y="281"/>
                  <a:pt x="800" y="282"/>
                  <a:pt x="800" y="282"/>
                </a:cubicBezTo>
                <a:cubicBezTo>
                  <a:pt x="800" y="282"/>
                  <a:pt x="800" y="282"/>
                  <a:pt x="800" y="282"/>
                </a:cubicBezTo>
                <a:cubicBezTo>
                  <a:pt x="701" y="381"/>
                  <a:pt x="701" y="381"/>
                  <a:pt x="701" y="381"/>
                </a:cubicBezTo>
                <a:cubicBezTo>
                  <a:pt x="699" y="382"/>
                  <a:pt x="699" y="384"/>
                  <a:pt x="701" y="386"/>
                </a:cubicBezTo>
                <a:cubicBezTo>
                  <a:pt x="701" y="386"/>
                  <a:pt x="702" y="387"/>
                  <a:pt x="703" y="387"/>
                </a:cubicBezTo>
                <a:close/>
                <a:moveTo>
                  <a:pt x="933" y="157"/>
                </a:moveTo>
                <a:cubicBezTo>
                  <a:pt x="933" y="157"/>
                  <a:pt x="933" y="157"/>
                  <a:pt x="933" y="157"/>
                </a:cubicBezTo>
                <a:cubicBezTo>
                  <a:pt x="999" y="91"/>
                  <a:pt x="999" y="91"/>
                  <a:pt x="999" y="91"/>
                </a:cubicBezTo>
                <a:cubicBezTo>
                  <a:pt x="1002" y="89"/>
                  <a:pt x="1002" y="89"/>
                  <a:pt x="1002" y="89"/>
                </a:cubicBezTo>
                <a:cubicBezTo>
                  <a:pt x="1002" y="89"/>
                  <a:pt x="1002" y="89"/>
                  <a:pt x="1002" y="89"/>
                </a:cubicBezTo>
                <a:cubicBezTo>
                  <a:pt x="1006" y="84"/>
                  <a:pt x="1006" y="84"/>
                  <a:pt x="1006" y="84"/>
                </a:cubicBezTo>
                <a:cubicBezTo>
                  <a:pt x="1007" y="84"/>
                  <a:pt x="1007" y="83"/>
                  <a:pt x="1007" y="82"/>
                </a:cubicBezTo>
                <a:cubicBezTo>
                  <a:pt x="1007" y="81"/>
                  <a:pt x="1007" y="81"/>
                  <a:pt x="1006" y="80"/>
                </a:cubicBezTo>
                <a:cubicBezTo>
                  <a:pt x="1006" y="80"/>
                  <a:pt x="1006" y="80"/>
                  <a:pt x="1005" y="79"/>
                </a:cubicBezTo>
                <a:cubicBezTo>
                  <a:pt x="1005" y="79"/>
                  <a:pt x="1005" y="79"/>
                  <a:pt x="1005" y="79"/>
                </a:cubicBezTo>
                <a:cubicBezTo>
                  <a:pt x="1005" y="79"/>
                  <a:pt x="1005" y="79"/>
                  <a:pt x="1005" y="79"/>
                </a:cubicBezTo>
                <a:cubicBezTo>
                  <a:pt x="1005" y="79"/>
                  <a:pt x="1005" y="79"/>
                  <a:pt x="1004" y="79"/>
                </a:cubicBezTo>
                <a:cubicBezTo>
                  <a:pt x="1004" y="79"/>
                  <a:pt x="1003" y="79"/>
                  <a:pt x="1002" y="80"/>
                </a:cubicBezTo>
                <a:cubicBezTo>
                  <a:pt x="1002" y="80"/>
                  <a:pt x="1002" y="80"/>
                  <a:pt x="1002" y="80"/>
                </a:cubicBezTo>
                <a:cubicBezTo>
                  <a:pt x="928" y="154"/>
                  <a:pt x="928" y="154"/>
                  <a:pt x="928" y="154"/>
                </a:cubicBezTo>
                <a:cubicBezTo>
                  <a:pt x="928" y="154"/>
                  <a:pt x="928" y="154"/>
                  <a:pt x="928" y="154"/>
                </a:cubicBezTo>
                <a:cubicBezTo>
                  <a:pt x="928" y="154"/>
                  <a:pt x="928" y="154"/>
                  <a:pt x="928" y="154"/>
                </a:cubicBezTo>
                <a:cubicBezTo>
                  <a:pt x="852" y="229"/>
                  <a:pt x="852" y="229"/>
                  <a:pt x="852" y="229"/>
                </a:cubicBezTo>
                <a:cubicBezTo>
                  <a:pt x="851" y="231"/>
                  <a:pt x="851" y="233"/>
                  <a:pt x="852" y="234"/>
                </a:cubicBezTo>
                <a:cubicBezTo>
                  <a:pt x="853" y="234"/>
                  <a:pt x="854" y="235"/>
                  <a:pt x="855" y="235"/>
                </a:cubicBezTo>
                <a:cubicBezTo>
                  <a:pt x="855" y="235"/>
                  <a:pt x="856" y="234"/>
                  <a:pt x="857" y="234"/>
                </a:cubicBezTo>
                <a:cubicBezTo>
                  <a:pt x="933" y="158"/>
                  <a:pt x="933" y="158"/>
                  <a:pt x="933" y="158"/>
                </a:cubicBezTo>
                <a:cubicBezTo>
                  <a:pt x="933" y="158"/>
                  <a:pt x="933" y="157"/>
                  <a:pt x="933" y="157"/>
                </a:cubicBezTo>
                <a:close/>
                <a:moveTo>
                  <a:pt x="1009" y="80"/>
                </a:moveTo>
                <a:cubicBezTo>
                  <a:pt x="1010" y="80"/>
                  <a:pt x="1011" y="80"/>
                  <a:pt x="1012" y="79"/>
                </a:cubicBezTo>
                <a:cubicBezTo>
                  <a:pt x="1015" y="76"/>
                  <a:pt x="1015" y="76"/>
                  <a:pt x="1015" y="76"/>
                </a:cubicBezTo>
                <a:cubicBezTo>
                  <a:pt x="1016" y="75"/>
                  <a:pt x="1016" y="73"/>
                  <a:pt x="1015" y="71"/>
                </a:cubicBezTo>
                <a:cubicBezTo>
                  <a:pt x="1014" y="70"/>
                  <a:pt x="1012" y="70"/>
                  <a:pt x="1011" y="71"/>
                </a:cubicBezTo>
                <a:cubicBezTo>
                  <a:pt x="1007" y="75"/>
                  <a:pt x="1007" y="75"/>
                  <a:pt x="1007" y="75"/>
                </a:cubicBezTo>
                <a:cubicBezTo>
                  <a:pt x="1006" y="76"/>
                  <a:pt x="1006" y="78"/>
                  <a:pt x="1007" y="79"/>
                </a:cubicBezTo>
                <a:cubicBezTo>
                  <a:pt x="1008" y="80"/>
                  <a:pt x="1009" y="80"/>
                  <a:pt x="1009" y="80"/>
                </a:cubicBezTo>
                <a:close/>
                <a:moveTo>
                  <a:pt x="1027" y="55"/>
                </a:moveTo>
                <a:cubicBezTo>
                  <a:pt x="1020" y="62"/>
                  <a:pt x="1020" y="62"/>
                  <a:pt x="1020" y="62"/>
                </a:cubicBezTo>
                <a:cubicBezTo>
                  <a:pt x="1018" y="63"/>
                  <a:pt x="1018" y="65"/>
                  <a:pt x="1020" y="67"/>
                </a:cubicBezTo>
                <a:cubicBezTo>
                  <a:pt x="1020" y="67"/>
                  <a:pt x="1021" y="68"/>
                  <a:pt x="1022" y="68"/>
                </a:cubicBezTo>
                <a:cubicBezTo>
                  <a:pt x="1023" y="68"/>
                  <a:pt x="1023" y="67"/>
                  <a:pt x="1024" y="67"/>
                </a:cubicBezTo>
                <a:cubicBezTo>
                  <a:pt x="1031" y="59"/>
                  <a:pt x="1031" y="59"/>
                  <a:pt x="1031" y="59"/>
                </a:cubicBezTo>
                <a:cubicBezTo>
                  <a:pt x="1032" y="58"/>
                  <a:pt x="1032" y="56"/>
                  <a:pt x="1031" y="55"/>
                </a:cubicBezTo>
                <a:cubicBezTo>
                  <a:pt x="1030" y="54"/>
                  <a:pt x="1028" y="54"/>
                  <a:pt x="1027" y="55"/>
                </a:cubicBezTo>
                <a:close/>
                <a:moveTo>
                  <a:pt x="860" y="243"/>
                </a:moveTo>
                <a:cubicBezTo>
                  <a:pt x="861" y="243"/>
                  <a:pt x="862" y="243"/>
                  <a:pt x="863" y="242"/>
                </a:cubicBezTo>
                <a:cubicBezTo>
                  <a:pt x="872" y="232"/>
                  <a:pt x="872" y="232"/>
                  <a:pt x="872" y="232"/>
                </a:cubicBezTo>
                <a:cubicBezTo>
                  <a:pt x="874" y="231"/>
                  <a:pt x="874" y="229"/>
                  <a:pt x="872" y="228"/>
                </a:cubicBezTo>
                <a:cubicBezTo>
                  <a:pt x="871" y="227"/>
                  <a:pt x="869" y="227"/>
                  <a:pt x="868" y="228"/>
                </a:cubicBezTo>
                <a:cubicBezTo>
                  <a:pt x="858" y="238"/>
                  <a:pt x="858" y="238"/>
                  <a:pt x="858" y="238"/>
                </a:cubicBezTo>
                <a:cubicBezTo>
                  <a:pt x="857" y="239"/>
                  <a:pt x="857" y="241"/>
                  <a:pt x="858" y="242"/>
                </a:cubicBezTo>
                <a:cubicBezTo>
                  <a:pt x="859" y="243"/>
                  <a:pt x="860" y="243"/>
                  <a:pt x="860" y="243"/>
                </a:cubicBezTo>
                <a:close/>
                <a:moveTo>
                  <a:pt x="1034" y="62"/>
                </a:moveTo>
                <a:cubicBezTo>
                  <a:pt x="1031" y="65"/>
                  <a:pt x="1031" y="65"/>
                  <a:pt x="1031" y="65"/>
                </a:cubicBezTo>
                <a:cubicBezTo>
                  <a:pt x="1030" y="66"/>
                  <a:pt x="1030" y="68"/>
                  <a:pt x="1031" y="69"/>
                </a:cubicBezTo>
                <a:cubicBezTo>
                  <a:pt x="1032" y="70"/>
                  <a:pt x="1033" y="70"/>
                  <a:pt x="1033" y="70"/>
                </a:cubicBezTo>
                <a:cubicBezTo>
                  <a:pt x="1034" y="70"/>
                  <a:pt x="1035" y="70"/>
                  <a:pt x="1036" y="69"/>
                </a:cubicBezTo>
                <a:cubicBezTo>
                  <a:pt x="1038" y="66"/>
                  <a:pt x="1038" y="66"/>
                  <a:pt x="1038" y="66"/>
                </a:cubicBezTo>
                <a:cubicBezTo>
                  <a:pt x="1039" y="65"/>
                  <a:pt x="1039" y="63"/>
                  <a:pt x="1038" y="62"/>
                </a:cubicBezTo>
                <a:cubicBezTo>
                  <a:pt x="1037" y="61"/>
                  <a:pt x="1035" y="61"/>
                  <a:pt x="1034" y="62"/>
                </a:cubicBezTo>
                <a:close/>
                <a:moveTo>
                  <a:pt x="705" y="399"/>
                </a:moveTo>
                <a:cubicBezTo>
                  <a:pt x="706" y="399"/>
                  <a:pt x="706" y="398"/>
                  <a:pt x="707" y="398"/>
                </a:cubicBezTo>
                <a:cubicBezTo>
                  <a:pt x="825" y="280"/>
                  <a:pt x="825" y="280"/>
                  <a:pt x="825" y="280"/>
                </a:cubicBezTo>
                <a:cubicBezTo>
                  <a:pt x="826" y="278"/>
                  <a:pt x="826" y="277"/>
                  <a:pt x="825" y="275"/>
                </a:cubicBezTo>
                <a:cubicBezTo>
                  <a:pt x="824" y="274"/>
                  <a:pt x="822" y="274"/>
                  <a:pt x="821" y="275"/>
                </a:cubicBezTo>
                <a:cubicBezTo>
                  <a:pt x="703" y="393"/>
                  <a:pt x="703" y="393"/>
                  <a:pt x="703" y="393"/>
                </a:cubicBezTo>
                <a:cubicBezTo>
                  <a:pt x="701" y="395"/>
                  <a:pt x="701" y="396"/>
                  <a:pt x="703" y="398"/>
                </a:cubicBezTo>
                <a:cubicBezTo>
                  <a:pt x="703" y="398"/>
                  <a:pt x="704" y="399"/>
                  <a:pt x="705" y="399"/>
                </a:cubicBezTo>
                <a:close/>
                <a:moveTo>
                  <a:pt x="853" y="251"/>
                </a:moveTo>
                <a:cubicBezTo>
                  <a:pt x="854" y="250"/>
                  <a:pt x="854" y="248"/>
                  <a:pt x="853" y="247"/>
                </a:cubicBezTo>
                <a:cubicBezTo>
                  <a:pt x="852" y="246"/>
                  <a:pt x="850" y="246"/>
                  <a:pt x="849" y="247"/>
                </a:cubicBezTo>
                <a:cubicBezTo>
                  <a:pt x="844" y="252"/>
                  <a:pt x="844" y="252"/>
                  <a:pt x="844" y="252"/>
                </a:cubicBezTo>
                <a:cubicBezTo>
                  <a:pt x="842" y="254"/>
                  <a:pt x="842" y="256"/>
                  <a:pt x="844" y="257"/>
                </a:cubicBezTo>
                <a:cubicBezTo>
                  <a:pt x="844" y="257"/>
                  <a:pt x="845" y="258"/>
                  <a:pt x="846" y="258"/>
                </a:cubicBezTo>
                <a:cubicBezTo>
                  <a:pt x="847" y="258"/>
                  <a:pt x="847" y="257"/>
                  <a:pt x="848" y="257"/>
                </a:cubicBezTo>
                <a:lnTo>
                  <a:pt x="853" y="251"/>
                </a:lnTo>
                <a:close/>
                <a:moveTo>
                  <a:pt x="400" y="703"/>
                </a:moveTo>
                <a:cubicBezTo>
                  <a:pt x="401" y="703"/>
                  <a:pt x="402" y="703"/>
                  <a:pt x="402" y="702"/>
                </a:cubicBezTo>
                <a:cubicBezTo>
                  <a:pt x="559" y="545"/>
                  <a:pt x="559" y="545"/>
                  <a:pt x="559" y="545"/>
                </a:cubicBezTo>
                <a:cubicBezTo>
                  <a:pt x="561" y="544"/>
                  <a:pt x="561" y="542"/>
                  <a:pt x="559" y="541"/>
                </a:cubicBezTo>
                <a:cubicBezTo>
                  <a:pt x="558" y="540"/>
                  <a:pt x="556" y="540"/>
                  <a:pt x="555" y="541"/>
                </a:cubicBezTo>
                <a:cubicBezTo>
                  <a:pt x="398" y="698"/>
                  <a:pt x="398" y="698"/>
                  <a:pt x="398" y="698"/>
                </a:cubicBezTo>
                <a:cubicBezTo>
                  <a:pt x="397" y="699"/>
                  <a:pt x="397" y="701"/>
                  <a:pt x="398" y="702"/>
                </a:cubicBezTo>
                <a:cubicBezTo>
                  <a:pt x="399" y="703"/>
                  <a:pt x="399" y="703"/>
                  <a:pt x="400" y="703"/>
                </a:cubicBezTo>
                <a:close/>
                <a:moveTo>
                  <a:pt x="873" y="223"/>
                </a:moveTo>
                <a:cubicBezTo>
                  <a:pt x="872" y="224"/>
                  <a:pt x="872" y="226"/>
                  <a:pt x="873" y="228"/>
                </a:cubicBezTo>
                <a:cubicBezTo>
                  <a:pt x="873" y="228"/>
                  <a:pt x="874" y="229"/>
                  <a:pt x="875" y="229"/>
                </a:cubicBezTo>
                <a:cubicBezTo>
                  <a:pt x="876" y="229"/>
                  <a:pt x="876" y="228"/>
                  <a:pt x="877" y="228"/>
                </a:cubicBezTo>
                <a:cubicBezTo>
                  <a:pt x="1023" y="82"/>
                  <a:pt x="1023" y="82"/>
                  <a:pt x="1023" y="82"/>
                </a:cubicBezTo>
                <a:cubicBezTo>
                  <a:pt x="1024" y="81"/>
                  <a:pt x="1024" y="79"/>
                  <a:pt x="1023" y="78"/>
                </a:cubicBezTo>
                <a:cubicBezTo>
                  <a:pt x="1021" y="77"/>
                  <a:pt x="1019" y="77"/>
                  <a:pt x="1018" y="78"/>
                </a:cubicBezTo>
                <a:lnTo>
                  <a:pt x="873" y="223"/>
                </a:lnTo>
                <a:close/>
                <a:moveTo>
                  <a:pt x="1062" y="42"/>
                </a:moveTo>
                <a:cubicBezTo>
                  <a:pt x="1063" y="42"/>
                  <a:pt x="1063" y="41"/>
                  <a:pt x="1064" y="41"/>
                </a:cubicBezTo>
                <a:cubicBezTo>
                  <a:pt x="1069" y="36"/>
                  <a:pt x="1069" y="36"/>
                  <a:pt x="1069" y="36"/>
                </a:cubicBezTo>
                <a:cubicBezTo>
                  <a:pt x="1070" y="35"/>
                  <a:pt x="1070" y="33"/>
                  <a:pt x="1069" y="32"/>
                </a:cubicBezTo>
                <a:cubicBezTo>
                  <a:pt x="1067" y="30"/>
                  <a:pt x="1066" y="30"/>
                  <a:pt x="1064" y="32"/>
                </a:cubicBezTo>
                <a:cubicBezTo>
                  <a:pt x="1060" y="36"/>
                  <a:pt x="1060" y="36"/>
                  <a:pt x="1060" y="36"/>
                </a:cubicBezTo>
                <a:cubicBezTo>
                  <a:pt x="1058" y="38"/>
                  <a:pt x="1058" y="39"/>
                  <a:pt x="1060" y="41"/>
                </a:cubicBezTo>
                <a:cubicBezTo>
                  <a:pt x="1060" y="41"/>
                  <a:pt x="1061" y="42"/>
                  <a:pt x="1062" y="42"/>
                </a:cubicBezTo>
                <a:close/>
                <a:moveTo>
                  <a:pt x="867" y="250"/>
                </a:moveTo>
                <a:cubicBezTo>
                  <a:pt x="868" y="250"/>
                  <a:pt x="869" y="250"/>
                  <a:pt x="870" y="249"/>
                </a:cubicBezTo>
                <a:cubicBezTo>
                  <a:pt x="878" y="240"/>
                  <a:pt x="878" y="240"/>
                  <a:pt x="878" y="240"/>
                </a:cubicBezTo>
                <a:cubicBezTo>
                  <a:pt x="880" y="239"/>
                  <a:pt x="880" y="237"/>
                  <a:pt x="878" y="236"/>
                </a:cubicBezTo>
                <a:cubicBezTo>
                  <a:pt x="877" y="235"/>
                  <a:pt x="875" y="235"/>
                  <a:pt x="874" y="236"/>
                </a:cubicBezTo>
                <a:cubicBezTo>
                  <a:pt x="865" y="245"/>
                  <a:pt x="865" y="245"/>
                  <a:pt x="865" y="245"/>
                </a:cubicBezTo>
                <a:cubicBezTo>
                  <a:pt x="864" y="246"/>
                  <a:pt x="864" y="248"/>
                  <a:pt x="865" y="249"/>
                </a:cubicBezTo>
                <a:cubicBezTo>
                  <a:pt x="866" y="250"/>
                  <a:pt x="867" y="250"/>
                  <a:pt x="867" y="250"/>
                </a:cubicBezTo>
                <a:close/>
                <a:moveTo>
                  <a:pt x="708" y="410"/>
                </a:moveTo>
                <a:cubicBezTo>
                  <a:pt x="709" y="410"/>
                  <a:pt x="709" y="409"/>
                  <a:pt x="710" y="409"/>
                </a:cubicBezTo>
                <a:cubicBezTo>
                  <a:pt x="840" y="279"/>
                  <a:pt x="840" y="279"/>
                  <a:pt x="840" y="279"/>
                </a:cubicBezTo>
                <a:cubicBezTo>
                  <a:pt x="841" y="278"/>
                  <a:pt x="841" y="276"/>
                  <a:pt x="840" y="275"/>
                </a:cubicBezTo>
                <a:cubicBezTo>
                  <a:pt x="839" y="273"/>
                  <a:pt x="837" y="273"/>
                  <a:pt x="835" y="275"/>
                </a:cubicBezTo>
                <a:cubicBezTo>
                  <a:pt x="706" y="404"/>
                  <a:pt x="706" y="404"/>
                  <a:pt x="706" y="404"/>
                </a:cubicBezTo>
                <a:cubicBezTo>
                  <a:pt x="704" y="406"/>
                  <a:pt x="704" y="407"/>
                  <a:pt x="706" y="409"/>
                </a:cubicBezTo>
                <a:cubicBezTo>
                  <a:pt x="706" y="409"/>
                  <a:pt x="707" y="410"/>
                  <a:pt x="708" y="410"/>
                </a:cubicBezTo>
                <a:close/>
                <a:moveTo>
                  <a:pt x="1037" y="82"/>
                </a:moveTo>
                <a:cubicBezTo>
                  <a:pt x="1038" y="81"/>
                  <a:pt x="1038" y="79"/>
                  <a:pt x="1037" y="78"/>
                </a:cubicBezTo>
                <a:cubicBezTo>
                  <a:pt x="1035" y="77"/>
                  <a:pt x="1033" y="77"/>
                  <a:pt x="1032" y="78"/>
                </a:cubicBezTo>
                <a:cubicBezTo>
                  <a:pt x="880" y="230"/>
                  <a:pt x="880" y="230"/>
                  <a:pt x="880" y="230"/>
                </a:cubicBezTo>
                <a:cubicBezTo>
                  <a:pt x="879" y="231"/>
                  <a:pt x="879" y="233"/>
                  <a:pt x="880" y="234"/>
                </a:cubicBezTo>
                <a:cubicBezTo>
                  <a:pt x="881" y="235"/>
                  <a:pt x="881" y="235"/>
                  <a:pt x="882" y="235"/>
                </a:cubicBezTo>
                <a:cubicBezTo>
                  <a:pt x="883" y="235"/>
                  <a:pt x="884" y="235"/>
                  <a:pt x="884" y="234"/>
                </a:cubicBezTo>
                <a:lnTo>
                  <a:pt x="1037" y="82"/>
                </a:lnTo>
                <a:close/>
                <a:moveTo>
                  <a:pt x="849" y="268"/>
                </a:moveTo>
                <a:cubicBezTo>
                  <a:pt x="850" y="268"/>
                  <a:pt x="851" y="268"/>
                  <a:pt x="852" y="267"/>
                </a:cubicBezTo>
                <a:cubicBezTo>
                  <a:pt x="856" y="262"/>
                  <a:pt x="856" y="262"/>
                  <a:pt x="856" y="262"/>
                </a:cubicBezTo>
                <a:cubicBezTo>
                  <a:pt x="858" y="261"/>
                  <a:pt x="858" y="259"/>
                  <a:pt x="856" y="258"/>
                </a:cubicBezTo>
                <a:cubicBezTo>
                  <a:pt x="855" y="257"/>
                  <a:pt x="853" y="257"/>
                  <a:pt x="852" y="258"/>
                </a:cubicBezTo>
                <a:cubicBezTo>
                  <a:pt x="847" y="263"/>
                  <a:pt x="847" y="263"/>
                  <a:pt x="847" y="263"/>
                </a:cubicBezTo>
                <a:cubicBezTo>
                  <a:pt x="846" y="264"/>
                  <a:pt x="846" y="266"/>
                  <a:pt x="847" y="267"/>
                </a:cubicBezTo>
                <a:cubicBezTo>
                  <a:pt x="848" y="268"/>
                  <a:pt x="849" y="268"/>
                  <a:pt x="849" y="268"/>
                </a:cubicBezTo>
                <a:close/>
                <a:moveTo>
                  <a:pt x="401" y="717"/>
                </a:moveTo>
                <a:cubicBezTo>
                  <a:pt x="401" y="717"/>
                  <a:pt x="402" y="716"/>
                  <a:pt x="403" y="716"/>
                </a:cubicBezTo>
                <a:cubicBezTo>
                  <a:pt x="572" y="546"/>
                  <a:pt x="572" y="546"/>
                  <a:pt x="572" y="546"/>
                </a:cubicBezTo>
                <a:cubicBezTo>
                  <a:pt x="574" y="545"/>
                  <a:pt x="574" y="543"/>
                  <a:pt x="572" y="542"/>
                </a:cubicBezTo>
                <a:cubicBezTo>
                  <a:pt x="571" y="541"/>
                  <a:pt x="569" y="541"/>
                  <a:pt x="568" y="542"/>
                </a:cubicBezTo>
                <a:cubicBezTo>
                  <a:pt x="399" y="711"/>
                  <a:pt x="399" y="711"/>
                  <a:pt x="399" y="711"/>
                </a:cubicBezTo>
                <a:cubicBezTo>
                  <a:pt x="397" y="713"/>
                  <a:pt x="397" y="715"/>
                  <a:pt x="399" y="716"/>
                </a:cubicBezTo>
                <a:cubicBezTo>
                  <a:pt x="399" y="716"/>
                  <a:pt x="400" y="717"/>
                  <a:pt x="401" y="717"/>
                </a:cubicBezTo>
                <a:close/>
                <a:moveTo>
                  <a:pt x="1053" y="75"/>
                </a:moveTo>
                <a:cubicBezTo>
                  <a:pt x="1054" y="76"/>
                  <a:pt x="1055" y="76"/>
                  <a:pt x="1056" y="76"/>
                </a:cubicBezTo>
                <a:cubicBezTo>
                  <a:pt x="1056" y="76"/>
                  <a:pt x="1057" y="76"/>
                  <a:pt x="1058" y="75"/>
                </a:cubicBezTo>
                <a:cubicBezTo>
                  <a:pt x="1059" y="74"/>
                  <a:pt x="1059" y="74"/>
                  <a:pt x="1059" y="74"/>
                </a:cubicBezTo>
                <a:cubicBezTo>
                  <a:pt x="1060" y="72"/>
                  <a:pt x="1060" y="71"/>
                  <a:pt x="1059" y="69"/>
                </a:cubicBezTo>
                <a:cubicBezTo>
                  <a:pt x="1058" y="68"/>
                  <a:pt x="1056" y="68"/>
                  <a:pt x="1055" y="69"/>
                </a:cubicBezTo>
                <a:cubicBezTo>
                  <a:pt x="1053" y="71"/>
                  <a:pt x="1053" y="71"/>
                  <a:pt x="1053" y="71"/>
                </a:cubicBezTo>
                <a:cubicBezTo>
                  <a:pt x="1052" y="72"/>
                  <a:pt x="1052" y="74"/>
                  <a:pt x="1053" y="75"/>
                </a:cubicBezTo>
                <a:close/>
                <a:moveTo>
                  <a:pt x="1052" y="76"/>
                </a:moveTo>
                <a:cubicBezTo>
                  <a:pt x="1051" y="75"/>
                  <a:pt x="1049" y="75"/>
                  <a:pt x="1048" y="76"/>
                </a:cubicBezTo>
                <a:cubicBezTo>
                  <a:pt x="890" y="234"/>
                  <a:pt x="890" y="234"/>
                  <a:pt x="890" y="234"/>
                </a:cubicBezTo>
                <a:cubicBezTo>
                  <a:pt x="889" y="235"/>
                  <a:pt x="889" y="237"/>
                  <a:pt x="890" y="238"/>
                </a:cubicBezTo>
                <a:cubicBezTo>
                  <a:pt x="891" y="239"/>
                  <a:pt x="891" y="239"/>
                  <a:pt x="892" y="239"/>
                </a:cubicBezTo>
                <a:cubicBezTo>
                  <a:pt x="893" y="239"/>
                  <a:pt x="894" y="239"/>
                  <a:pt x="894" y="238"/>
                </a:cubicBezTo>
                <a:cubicBezTo>
                  <a:pt x="1052" y="81"/>
                  <a:pt x="1052" y="81"/>
                  <a:pt x="1052" y="81"/>
                </a:cubicBezTo>
                <a:cubicBezTo>
                  <a:pt x="1053" y="79"/>
                  <a:pt x="1053" y="77"/>
                  <a:pt x="1052" y="76"/>
                </a:cubicBezTo>
                <a:close/>
                <a:moveTo>
                  <a:pt x="874" y="254"/>
                </a:moveTo>
                <a:cubicBezTo>
                  <a:pt x="875" y="254"/>
                  <a:pt x="876" y="255"/>
                  <a:pt x="877" y="255"/>
                </a:cubicBezTo>
                <a:cubicBezTo>
                  <a:pt x="877" y="255"/>
                  <a:pt x="878" y="254"/>
                  <a:pt x="879" y="254"/>
                </a:cubicBezTo>
                <a:cubicBezTo>
                  <a:pt x="887" y="246"/>
                  <a:pt x="887" y="246"/>
                  <a:pt x="887" y="246"/>
                </a:cubicBezTo>
                <a:cubicBezTo>
                  <a:pt x="888" y="245"/>
                  <a:pt x="888" y="243"/>
                  <a:pt x="887" y="242"/>
                </a:cubicBezTo>
                <a:cubicBezTo>
                  <a:pt x="886" y="240"/>
                  <a:pt x="884" y="240"/>
                  <a:pt x="882" y="242"/>
                </a:cubicBezTo>
                <a:cubicBezTo>
                  <a:pt x="874" y="249"/>
                  <a:pt x="874" y="249"/>
                  <a:pt x="874" y="249"/>
                </a:cubicBezTo>
                <a:cubicBezTo>
                  <a:pt x="873" y="251"/>
                  <a:pt x="873" y="253"/>
                  <a:pt x="874" y="254"/>
                </a:cubicBezTo>
                <a:close/>
                <a:moveTo>
                  <a:pt x="401" y="732"/>
                </a:moveTo>
                <a:cubicBezTo>
                  <a:pt x="580" y="552"/>
                  <a:pt x="580" y="552"/>
                  <a:pt x="580" y="552"/>
                </a:cubicBezTo>
                <a:cubicBezTo>
                  <a:pt x="582" y="551"/>
                  <a:pt x="582" y="549"/>
                  <a:pt x="580" y="548"/>
                </a:cubicBezTo>
                <a:cubicBezTo>
                  <a:pt x="579" y="547"/>
                  <a:pt x="577" y="547"/>
                  <a:pt x="576" y="548"/>
                </a:cubicBezTo>
                <a:cubicBezTo>
                  <a:pt x="396" y="727"/>
                  <a:pt x="396" y="727"/>
                  <a:pt x="396" y="727"/>
                </a:cubicBezTo>
                <a:cubicBezTo>
                  <a:pt x="395" y="729"/>
                  <a:pt x="395" y="731"/>
                  <a:pt x="396" y="732"/>
                </a:cubicBezTo>
                <a:cubicBezTo>
                  <a:pt x="397" y="732"/>
                  <a:pt x="398" y="733"/>
                  <a:pt x="399" y="733"/>
                </a:cubicBezTo>
                <a:cubicBezTo>
                  <a:pt x="399" y="733"/>
                  <a:pt x="400" y="732"/>
                  <a:pt x="401" y="732"/>
                </a:cubicBezTo>
                <a:close/>
                <a:moveTo>
                  <a:pt x="703" y="430"/>
                </a:moveTo>
                <a:cubicBezTo>
                  <a:pt x="856" y="276"/>
                  <a:pt x="856" y="276"/>
                  <a:pt x="856" y="276"/>
                </a:cubicBezTo>
                <a:cubicBezTo>
                  <a:pt x="858" y="275"/>
                  <a:pt x="858" y="273"/>
                  <a:pt x="856" y="272"/>
                </a:cubicBezTo>
                <a:cubicBezTo>
                  <a:pt x="855" y="271"/>
                  <a:pt x="853" y="271"/>
                  <a:pt x="852" y="272"/>
                </a:cubicBezTo>
                <a:cubicBezTo>
                  <a:pt x="698" y="426"/>
                  <a:pt x="698" y="426"/>
                  <a:pt x="698" y="426"/>
                </a:cubicBezTo>
                <a:cubicBezTo>
                  <a:pt x="697" y="427"/>
                  <a:pt x="697" y="429"/>
                  <a:pt x="698" y="430"/>
                </a:cubicBezTo>
                <a:cubicBezTo>
                  <a:pt x="699" y="431"/>
                  <a:pt x="700" y="431"/>
                  <a:pt x="700" y="431"/>
                </a:cubicBezTo>
                <a:cubicBezTo>
                  <a:pt x="701" y="431"/>
                  <a:pt x="702" y="431"/>
                  <a:pt x="703" y="430"/>
                </a:cubicBezTo>
                <a:close/>
                <a:moveTo>
                  <a:pt x="870" y="276"/>
                </a:moveTo>
                <a:cubicBezTo>
                  <a:pt x="871" y="276"/>
                  <a:pt x="871" y="275"/>
                  <a:pt x="872" y="275"/>
                </a:cubicBezTo>
                <a:cubicBezTo>
                  <a:pt x="875" y="271"/>
                  <a:pt x="875" y="271"/>
                  <a:pt x="875" y="271"/>
                </a:cubicBezTo>
                <a:cubicBezTo>
                  <a:pt x="877" y="270"/>
                  <a:pt x="877" y="268"/>
                  <a:pt x="875" y="267"/>
                </a:cubicBezTo>
                <a:cubicBezTo>
                  <a:pt x="874" y="266"/>
                  <a:pt x="872" y="266"/>
                  <a:pt x="871" y="267"/>
                </a:cubicBezTo>
                <a:cubicBezTo>
                  <a:pt x="868" y="270"/>
                  <a:pt x="868" y="270"/>
                  <a:pt x="868" y="270"/>
                </a:cubicBezTo>
                <a:cubicBezTo>
                  <a:pt x="866" y="271"/>
                  <a:pt x="866" y="273"/>
                  <a:pt x="868" y="275"/>
                </a:cubicBezTo>
                <a:cubicBezTo>
                  <a:pt x="868" y="275"/>
                  <a:pt x="869" y="276"/>
                  <a:pt x="870" y="276"/>
                </a:cubicBezTo>
                <a:close/>
                <a:moveTo>
                  <a:pt x="862" y="280"/>
                </a:moveTo>
                <a:cubicBezTo>
                  <a:pt x="861" y="279"/>
                  <a:pt x="859" y="279"/>
                  <a:pt x="858" y="280"/>
                </a:cubicBezTo>
                <a:cubicBezTo>
                  <a:pt x="700" y="438"/>
                  <a:pt x="700" y="438"/>
                  <a:pt x="700" y="438"/>
                </a:cubicBezTo>
                <a:cubicBezTo>
                  <a:pt x="699" y="439"/>
                  <a:pt x="699" y="441"/>
                  <a:pt x="700" y="442"/>
                </a:cubicBezTo>
                <a:cubicBezTo>
                  <a:pt x="701" y="443"/>
                  <a:pt x="702" y="443"/>
                  <a:pt x="702" y="443"/>
                </a:cubicBezTo>
                <a:cubicBezTo>
                  <a:pt x="703" y="443"/>
                  <a:pt x="704" y="443"/>
                  <a:pt x="704" y="442"/>
                </a:cubicBezTo>
                <a:cubicBezTo>
                  <a:pt x="862" y="285"/>
                  <a:pt x="862" y="285"/>
                  <a:pt x="862" y="285"/>
                </a:cubicBezTo>
                <a:cubicBezTo>
                  <a:pt x="863" y="283"/>
                  <a:pt x="863" y="281"/>
                  <a:pt x="862" y="280"/>
                </a:cubicBezTo>
                <a:close/>
                <a:moveTo>
                  <a:pt x="583" y="555"/>
                </a:moveTo>
                <a:cubicBezTo>
                  <a:pt x="399" y="738"/>
                  <a:pt x="399" y="738"/>
                  <a:pt x="399" y="738"/>
                </a:cubicBezTo>
                <a:cubicBezTo>
                  <a:pt x="398" y="740"/>
                  <a:pt x="398" y="742"/>
                  <a:pt x="399" y="743"/>
                </a:cubicBezTo>
                <a:cubicBezTo>
                  <a:pt x="400" y="743"/>
                  <a:pt x="401" y="744"/>
                  <a:pt x="402" y="744"/>
                </a:cubicBezTo>
                <a:cubicBezTo>
                  <a:pt x="402" y="744"/>
                  <a:pt x="403" y="743"/>
                  <a:pt x="404" y="743"/>
                </a:cubicBezTo>
                <a:cubicBezTo>
                  <a:pt x="587" y="559"/>
                  <a:pt x="587" y="559"/>
                  <a:pt x="587" y="559"/>
                </a:cubicBezTo>
                <a:cubicBezTo>
                  <a:pt x="589" y="558"/>
                  <a:pt x="589" y="556"/>
                  <a:pt x="587" y="555"/>
                </a:cubicBezTo>
                <a:cubicBezTo>
                  <a:pt x="586" y="554"/>
                  <a:pt x="584" y="554"/>
                  <a:pt x="583" y="555"/>
                </a:cubicBezTo>
                <a:close/>
                <a:moveTo>
                  <a:pt x="1084" y="61"/>
                </a:moveTo>
                <a:cubicBezTo>
                  <a:pt x="1085" y="61"/>
                  <a:pt x="1086" y="61"/>
                  <a:pt x="1087" y="60"/>
                </a:cubicBezTo>
                <a:cubicBezTo>
                  <a:pt x="1090" y="57"/>
                  <a:pt x="1090" y="57"/>
                  <a:pt x="1090" y="57"/>
                </a:cubicBezTo>
                <a:cubicBezTo>
                  <a:pt x="1091" y="56"/>
                  <a:pt x="1091" y="54"/>
                  <a:pt x="1090" y="53"/>
                </a:cubicBezTo>
                <a:cubicBezTo>
                  <a:pt x="1088" y="51"/>
                  <a:pt x="1087" y="51"/>
                  <a:pt x="1085" y="53"/>
                </a:cubicBezTo>
                <a:cubicBezTo>
                  <a:pt x="1082" y="56"/>
                  <a:pt x="1082" y="56"/>
                  <a:pt x="1082" y="56"/>
                </a:cubicBezTo>
                <a:cubicBezTo>
                  <a:pt x="1081" y="57"/>
                  <a:pt x="1081" y="59"/>
                  <a:pt x="1082" y="60"/>
                </a:cubicBezTo>
                <a:cubicBezTo>
                  <a:pt x="1083" y="61"/>
                  <a:pt x="1084" y="61"/>
                  <a:pt x="1084" y="61"/>
                </a:cubicBezTo>
                <a:close/>
                <a:moveTo>
                  <a:pt x="885" y="261"/>
                </a:moveTo>
                <a:cubicBezTo>
                  <a:pt x="885" y="261"/>
                  <a:pt x="886" y="260"/>
                  <a:pt x="887" y="260"/>
                </a:cubicBezTo>
                <a:cubicBezTo>
                  <a:pt x="895" y="252"/>
                  <a:pt x="895" y="252"/>
                  <a:pt x="895" y="252"/>
                </a:cubicBezTo>
                <a:cubicBezTo>
                  <a:pt x="896" y="251"/>
                  <a:pt x="896" y="249"/>
                  <a:pt x="895" y="248"/>
                </a:cubicBezTo>
                <a:cubicBezTo>
                  <a:pt x="893" y="247"/>
                  <a:pt x="891" y="247"/>
                  <a:pt x="890" y="248"/>
                </a:cubicBezTo>
                <a:cubicBezTo>
                  <a:pt x="883" y="255"/>
                  <a:pt x="883" y="255"/>
                  <a:pt x="883" y="255"/>
                </a:cubicBezTo>
                <a:cubicBezTo>
                  <a:pt x="881" y="257"/>
                  <a:pt x="881" y="259"/>
                  <a:pt x="883" y="260"/>
                </a:cubicBezTo>
                <a:cubicBezTo>
                  <a:pt x="883" y="260"/>
                  <a:pt x="884" y="261"/>
                  <a:pt x="885" y="261"/>
                </a:cubicBezTo>
                <a:close/>
                <a:moveTo>
                  <a:pt x="937" y="200"/>
                </a:moveTo>
                <a:cubicBezTo>
                  <a:pt x="898" y="240"/>
                  <a:pt x="898" y="240"/>
                  <a:pt x="898" y="240"/>
                </a:cubicBezTo>
                <a:cubicBezTo>
                  <a:pt x="897" y="241"/>
                  <a:pt x="897" y="243"/>
                  <a:pt x="898" y="244"/>
                </a:cubicBezTo>
                <a:cubicBezTo>
                  <a:pt x="898" y="245"/>
                  <a:pt x="899" y="245"/>
                  <a:pt x="900" y="245"/>
                </a:cubicBezTo>
                <a:cubicBezTo>
                  <a:pt x="901" y="245"/>
                  <a:pt x="902" y="245"/>
                  <a:pt x="902" y="244"/>
                </a:cubicBezTo>
                <a:cubicBezTo>
                  <a:pt x="942" y="205"/>
                  <a:pt x="942" y="205"/>
                  <a:pt x="942" y="205"/>
                </a:cubicBezTo>
                <a:cubicBezTo>
                  <a:pt x="1072" y="75"/>
                  <a:pt x="1072" y="75"/>
                  <a:pt x="1072" y="75"/>
                </a:cubicBezTo>
                <a:cubicBezTo>
                  <a:pt x="1073" y="74"/>
                  <a:pt x="1073" y="72"/>
                  <a:pt x="1072" y="70"/>
                </a:cubicBezTo>
                <a:cubicBezTo>
                  <a:pt x="1071" y="69"/>
                  <a:pt x="1069" y="69"/>
                  <a:pt x="1068" y="70"/>
                </a:cubicBezTo>
                <a:lnTo>
                  <a:pt x="937" y="200"/>
                </a:lnTo>
                <a:close/>
                <a:moveTo>
                  <a:pt x="860" y="300"/>
                </a:moveTo>
                <a:cubicBezTo>
                  <a:pt x="861" y="299"/>
                  <a:pt x="861" y="297"/>
                  <a:pt x="860" y="296"/>
                </a:cubicBezTo>
                <a:cubicBezTo>
                  <a:pt x="859" y="295"/>
                  <a:pt x="857" y="295"/>
                  <a:pt x="856" y="296"/>
                </a:cubicBezTo>
                <a:cubicBezTo>
                  <a:pt x="708" y="444"/>
                  <a:pt x="708" y="444"/>
                  <a:pt x="708" y="444"/>
                </a:cubicBezTo>
                <a:cubicBezTo>
                  <a:pt x="707" y="445"/>
                  <a:pt x="707" y="447"/>
                  <a:pt x="708" y="448"/>
                </a:cubicBezTo>
                <a:cubicBezTo>
                  <a:pt x="708" y="449"/>
                  <a:pt x="709" y="449"/>
                  <a:pt x="710" y="449"/>
                </a:cubicBezTo>
                <a:cubicBezTo>
                  <a:pt x="711" y="449"/>
                  <a:pt x="712" y="449"/>
                  <a:pt x="712" y="448"/>
                </a:cubicBezTo>
                <a:lnTo>
                  <a:pt x="860" y="300"/>
                </a:lnTo>
                <a:close/>
                <a:moveTo>
                  <a:pt x="904" y="253"/>
                </a:moveTo>
                <a:cubicBezTo>
                  <a:pt x="904" y="253"/>
                  <a:pt x="905" y="254"/>
                  <a:pt x="906" y="254"/>
                </a:cubicBezTo>
                <a:cubicBezTo>
                  <a:pt x="906" y="254"/>
                  <a:pt x="907" y="253"/>
                  <a:pt x="908" y="253"/>
                </a:cubicBezTo>
                <a:cubicBezTo>
                  <a:pt x="1083" y="77"/>
                  <a:pt x="1083" y="77"/>
                  <a:pt x="1083" y="77"/>
                </a:cubicBezTo>
                <a:cubicBezTo>
                  <a:pt x="1102" y="59"/>
                  <a:pt x="1102" y="59"/>
                  <a:pt x="1102" y="59"/>
                </a:cubicBezTo>
                <a:cubicBezTo>
                  <a:pt x="1103" y="58"/>
                  <a:pt x="1103" y="56"/>
                  <a:pt x="1102" y="54"/>
                </a:cubicBezTo>
                <a:cubicBezTo>
                  <a:pt x="1101" y="53"/>
                  <a:pt x="1099" y="53"/>
                  <a:pt x="1098" y="54"/>
                </a:cubicBezTo>
                <a:cubicBezTo>
                  <a:pt x="1079" y="73"/>
                  <a:pt x="1079" y="73"/>
                  <a:pt x="1079" y="73"/>
                </a:cubicBezTo>
                <a:cubicBezTo>
                  <a:pt x="904" y="248"/>
                  <a:pt x="904" y="248"/>
                  <a:pt x="904" y="248"/>
                </a:cubicBezTo>
                <a:cubicBezTo>
                  <a:pt x="902" y="250"/>
                  <a:pt x="902" y="252"/>
                  <a:pt x="904" y="253"/>
                </a:cubicBezTo>
                <a:close/>
                <a:moveTo>
                  <a:pt x="1137" y="22"/>
                </a:moveTo>
                <a:cubicBezTo>
                  <a:pt x="1138" y="22"/>
                  <a:pt x="1139" y="22"/>
                  <a:pt x="1139" y="21"/>
                </a:cubicBezTo>
                <a:cubicBezTo>
                  <a:pt x="1144" y="16"/>
                  <a:pt x="1144" y="16"/>
                  <a:pt x="1144" y="16"/>
                </a:cubicBezTo>
                <a:cubicBezTo>
                  <a:pt x="1146" y="15"/>
                  <a:pt x="1146" y="13"/>
                  <a:pt x="1144" y="12"/>
                </a:cubicBezTo>
                <a:cubicBezTo>
                  <a:pt x="1143" y="11"/>
                  <a:pt x="1141" y="11"/>
                  <a:pt x="1140" y="12"/>
                </a:cubicBezTo>
                <a:cubicBezTo>
                  <a:pt x="1135" y="17"/>
                  <a:pt x="1135" y="17"/>
                  <a:pt x="1135" y="17"/>
                </a:cubicBezTo>
                <a:cubicBezTo>
                  <a:pt x="1134" y="18"/>
                  <a:pt x="1134" y="20"/>
                  <a:pt x="1135" y="21"/>
                </a:cubicBezTo>
                <a:cubicBezTo>
                  <a:pt x="1136" y="22"/>
                  <a:pt x="1136" y="22"/>
                  <a:pt x="1137" y="22"/>
                </a:cubicBezTo>
                <a:close/>
                <a:moveTo>
                  <a:pt x="879" y="280"/>
                </a:moveTo>
                <a:cubicBezTo>
                  <a:pt x="880" y="280"/>
                  <a:pt x="881" y="280"/>
                  <a:pt x="881" y="279"/>
                </a:cubicBezTo>
                <a:cubicBezTo>
                  <a:pt x="888" y="272"/>
                  <a:pt x="888" y="272"/>
                  <a:pt x="888" y="272"/>
                </a:cubicBezTo>
                <a:cubicBezTo>
                  <a:pt x="888" y="272"/>
                  <a:pt x="888" y="272"/>
                  <a:pt x="889" y="272"/>
                </a:cubicBezTo>
                <a:cubicBezTo>
                  <a:pt x="889" y="272"/>
                  <a:pt x="889" y="272"/>
                  <a:pt x="889" y="272"/>
                </a:cubicBezTo>
                <a:cubicBezTo>
                  <a:pt x="900" y="260"/>
                  <a:pt x="900" y="260"/>
                  <a:pt x="900" y="260"/>
                </a:cubicBezTo>
                <a:cubicBezTo>
                  <a:pt x="900" y="260"/>
                  <a:pt x="900" y="260"/>
                  <a:pt x="900" y="260"/>
                </a:cubicBezTo>
                <a:cubicBezTo>
                  <a:pt x="903" y="258"/>
                  <a:pt x="903" y="258"/>
                  <a:pt x="903" y="258"/>
                </a:cubicBezTo>
                <a:cubicBezTo>
                  <a:pt x="904" y="257"/>
                  <a:pt x="904" y="255"/>
                  <a:pt x="903" y="253"/>
                </a:cubicBezTo>
                <a:cubicBezTo>
                  <a:pt x="902" y="252"/>
                  <a:pt x="900" y="252"/>
                  <a:pt x="899" y="253"/>
                </a:cubicBezTo>
                <a:cubicBezTo>
                  <a:pt x="897" y="256"/>
                  <a:pt x="897" y="256"/>
                  <a:pt x="897" y="256"/>
                </a:cubicBezTo>
                <a:cubicBezTo>
                  <a:pt x="897" y="256"/>
                  <a:pt x="897" y="256"/>
                  <a:pt x="897" y="256"/>
                </a:cubicBezTo>
                <a:cubicBezTo>
                  <a:pt x="885" y="267"/>
                  <a:pt x="885" y="267"/>
                  <a:pt x="885" y="267"/>
                </a:cubicBezTo>
                <a:cubicBezTo>
                  <a:pt x="885" y="267"/>
                  <a:pt x="885" y="268"/>
                  <a:pt x="885" y="268"/>
                </a:cubicBezTo>
                <a:cubicBezTo>
                  <a:pt x="884" y="268"/>
                  <a:pt x="884" y="268"/>
                  <a:pt x="884" y="268"/>
                </a:cubicBezTo>
                <a:cubicBezTo>
                  <a:pt x="877" y="275"/>
                  <a:pt x="877" y="275"/>
                  <a:pt x="877" y="275"/>
                </a:cubicBezTo>
                <a:cubicBezTo>
                  <a:pt x="876" y="276"/>
                  <a:pt x="876" y="278"/>
                  <a:pt x="877" y="279"/>
                </a:cubicBezTo>
                <a:cubicBezTo>
                  <a:pt x="877" y="280"/>
                  <a:pt x="878" y="280"/>
                  <a:pt x="879" y="280"/>
                </a:cubicBezTo>
                <a:close/>
                <a:moveTo>
                  <a:pt x="399" y="757"/>
                </a:moveTo>
                <a:cubicBezTo>
                  <a:pt x="400" y="758"/>
                  <a:pt x="400" y="758"/>
                  <a:pt x="401" y="758"/>
                </a:cubicBezTo>
                <a:cubicBezTo>
                  <a:pt x="402" y="758"/>
                  <a:pt x="403" y="758"/>
                  <a:pt x="403" y="757"/>
                </a:cubicBezTo>
                <a:cubicBezTo>
                  <a:pt x="598" y="563"/>
                  <a:pt x="598" y="563"/>
                  <a:pt x="598" y="563"/>
                </a:cubicBezTo>
                <a:cubicBezTo>
                  <a:pt x="599" y="561"/>
                  <a:pt x="599" y="559"/>
                  <a:pt x="598" y="558"/>
                </a:cubicBezTo>
                <a:cubicBezTo>
                  <a:pt x="597" y="557"/>
                  <a:pt x="595" y="557"/>
                  <a:pt x="594" y="558"/>
                </a:cubicBezTo>
                <a:cubicBezTo>
                  <a:pt x="399" y="753"/>
                  <a:pt x="399" y="753"/>
                  <a:pt x="399" y="753"/>
                </a:cubicBezTo>
                <a:cubicBezTo>
                  <a:pt x="398" y="754"/>
                  <a:pt x="398" y="756"/>
                  <a:pt x="399" y="757"/>
                </a:cubicBezTo>
                <a:close/>
                <a:moveTo>
                  <a:pt x="1146" y="24"/>
                </a:moveTo>
                <a:cubicBezTo>
                  <a:pt x="1147" y="25"/>
                  <a:pt x="1147" y="25"/>
                  <a:pt x="1148" y="25"/>
                </a:cubicBezTo>
                <a:cubicBezTo>
                  <a:pt x="1149" y="25"/>
                  <a:pt x="1150" y="25"/>
                  <a:pt x="1150" y="24"/>
                </a:cubicBezTo>
                <a:cubicBezTo>
                  <a:pt x="1154" y="20"/>
                  <a:pt x="1154" y="20"/>
                  <a:pt x="1154" y="20"/>
                </a:cubicBezTo>
                <a:cubicBezTo>
                  <a:pt x="1154" y="20"/>
                  <a:pt x="1154" y="20"/>
                  <a:pt x="1154" y="20"/>
                </a:cubicBezTo>
                <a:cubicBezTo>
                  <a:pt x="1155" y="20"/>
                  <a:pt x="1155" y="20"/>
                  <a:pt x="1155" y="20"/>
                </a:cubicBezTo>
                <a:cubicBezTo>
                  <a:pt x="1157" y="18"/>
                  <a:pt x="1157" y="18"/>
                  <a:pt x="1157" y="18"/>
                </a:cubicBezTo>
                <a:cubicBezTo>
                  <a:pt x="1158" y="17"/>
                  <a:pt x="1158" y="15"/>
                  <a:pt x="1157" y="13"/>
                </a:cubicBezTo>
                <a:cubicBezTo>
                  <a:pt x="1156" y="12"/>
                  <a:pt x="1154" y="12"/>
                  <a:pt x="1152" y="13"/>
                </a:cubicBezTo>
                <a:cubicBezTo>
                  <a:pt x="1150" y="15"/>
                  <a:pt x="1150" y="15"/>
                  <a:pt x="1150" y="15"/>
                </a:cubicBezTo>
                <a:cubicBezTo>
                  <a:pt x="1150" y="16"/>
                  <a:pt x="1150" y="16"/>
                  <a:pt x="1150" y="16"/>
                </a:cubicBezTo>
                <a:cubicBezTo>
                  <a:pt x="1150" y="16"/>
                  <a:pt x="1150" y="16"/>
                  <a:pt x="1150" y="16"/>
                </a:cubicBezTo>
                <a:cubicBezTo>
                  <a:pt x="1146" y="20"/>
                  <a:pt x="1146" y="20"/>
                  <a:pt x="1146" y="20"/>
                </a:cubicBezTo>
                <a:cubicBezTo>
                  <a:pt x="1145" y="21"/>
                  <a:pt x="1145" y="23"/>
                  <a:pt x="1146" y="24"/>
                </a:cubicBezTo>
                <a:close/>
                <a:moveTo>
                  <a:pt x="870" y="301"/>
                </a:moveTo>
                <a:cubicBezTo>
                  <a:pt x="868" y="299"/>
                  <a:pt x="866" y="299"/>
                  <a:pt x="865" y="301"/>
                </a:cubicBezTo>
                <a:cubicBezTo>
                  <a:pt x="713" y="453"/>
                  <a:pt x="713" y="453"/>
                  <a:pt x="713" y="453"/>
                </a:cubicBezTo>
                <a:cubicBezTo>
                  <a:pt x="712" y="454"/>
                  <a:pt x="712" y="456"/>
                  <a:pt x="713" y="457"/>
                </a:cubicBezTo>
                <a:cubicBezTo>
                  <a:pt x="714" y="458"/>
                  <a:pt x="714" y="458"/>
                  <a:pt x="715" y="458"/>
                </a:cubicBezTo>
                <a:cubicBezTo>
                  <a:pt x="716" y="458"/>
                  <a:pt x="717" y="458"/>
                  <a:pt x="717" y="457"/>
                </a:cubicBezTo>
                <a:cubicBezTo>
                  <a:pt x="870" y="305"/>
                  <a:pt x="870" y="305"/>
                  <a:pt x="870" y="305"/>
                </a:cubicBezTo>
                <a:cubicBezTo>
                  <a:pt x="871" y="304"/>
                  <a:pt x="871" y="302"/>
                  <a:pt x="870" y="301"/>
                </a:cubicBezTo>
                <a:close/>
                <a:moveTo>
                  <a:pt x="1091" y="73"/>
                </a:moveTo>
                <a:cubicBezTo>
                  <a:pt x="1091" y="73"/>
                  <a:pt x="1091" y="73"/>
                  <a:pt x="1091" y="73"/>
                </a:cubicBezTo>
                <a:cubicBezTo>
                  <a:pt x="906" y="259"/>
                  <a:pt x="906" y="259"/>
                  <a:pt x="906" y="259"/>
                </a:cubicBezTo>
                <a:cubicBezTo>
                  <a:pt x="905" y="260"/>
                  <a:pt x="905" y="262"/>
                  <a:pt x="906" y="264"/>
                </a:cubicBezTo>
                <a:cubicBezTo>
                  <a:pt x="907" y="264"/>
                  <a:pt x="908" y="265"/>
                  <a:pt x="909" y="265"/>
                </a:cubicBezTo>
                <a:cubicBezTo>
                  <a:pt x="909" y="265"/>
                  <a:pt x="910" y="264"/>
                  <a:pt x="911" y="264"/>
                </a:cubicBezTo>
                <a:cubicBezTo>
                  <a:pt x="1109" y="65"/>
                  <a:pt x="1109" y="65"/>
                  <a:pt x="1109" y="65"/>
                </a:cubicBezTo>
                <a:cubicBezTo>
                  <a:pt x="1114" y="60"/>
                  <a:pt x="1114" y="60"/>
                  <a:pt x="1114" y="60"/>
                </a:cubicBezTo>
                <a:cubicBezTo>
                  <a:pt x="1116" y="59"/>
                  <a:pt x="1116" y="57"/>
                  <a:pt x="1114" y="56"/>
                </a:cubicBezTo>
                <a:cubicBezTo>
                  <a:pt x="1113" y="55"/>
                  <a:pt x="1111" y="55"/>
                  <a:pt x="1110" y="56"/>
                </a:cubicBezTo>
                <a:cubicBezTo>
                  <a:pt x="1105" y="61"/>
                  <a:pt x="1105" y="61"/>
                  <a:pt x="1105" y="61"/>
                </a:cubicBezTo>
                <a:cubicBezTo>
                  <a:pt x="1103" y="63"/>
                  <a:pt x="1103" y="63"/>
                  <a:pt x="1103" y="63"/>
                </a:cubicBezTo>
                <a:cubicBezTo>
                  <a:pt x="1103" y="63"/>
                  <a:pt x="1102" y="63"/>
                  <a:pt x="1102" y="63"/>
                </a:cubicBezTo>
                <a:lnTo>
                  <a:pt x="1091" y="73"/>
                </a:lnTo>
                <a:close/>
                <a:moveTo>
                  <a:pt x="597" y="569"/>
                </a:moveTo>
                <a:cubicBezTo>
                  <a:pt x="399" y="767"/>
                  <a:pt x="399" y="767"/>
                  <a:pt x="399" y="767"/>
                </a:cubicBezTo>
                <a:cubicBezTo>
                  <a:pt x="398" y="768"/>
                  <a:pt x="398" y="770"/>
                  <a:pt x="399" y="771"/>
                </a:cubicBezTo>
                <a:cubicBezTo>
                  <a:pt x="399" y="772"/>
                  <a:pt x="400" y="772"/>
                  <a:pt x="401" y="772"/>
                </a:cubicBezTo>
                <a:cubicBezTo>
                  <a:pt x="402" y="772"/>
                  <a:pt x="403" y="772"/>
                  <a:pt x="403" y="771"/>
                </a:cubicBezTo>
                <a:cubicBezTo>
                  <a:pt x="601" y="573"/>
                  <a:pt x="601" y="573"/>
                  <a:pt x="601" y="573"/>
                </a:cubicBezTo>
                <a:cubicBezTo>
                  <a:pt x="603" y="572"/>
                  <a:pt x="603" y="570"/>
                  <a:pt x="601" y="569"/>
                </a:cubicBezTo>
                <a:cubicBezTo>
                  <a:pt x="600" y="568"/>
                  <a:pt x="598" y="568"/>
                  <a:pt x="597" y="569"/>
                </a:cubicBezTo>
                <a:close/>
                <a:moveTo>
                  <a:pt x="880" y="308"/>
                </a:moveTo>
                <a:cubicBezTo>
                  <a:pt x="881" y="307"/>
                  <a:pt x="881" y="305"/>
                  <a:pt x="880" y="304"/>
                </a:cubicBezTo>
                <a:cubicBezTo>
                  <a:pt x="879" y="303"/>
                  <a:pt x="877" y="303"/>
                  <a:pt x="876" y="304"/>
                </a:cubicBezTo>
                <a:cubicBezTo>
                  <a:pt x="720" y="460"/>
                  <a:pt x="720" y="460"/>
                  <a:pt x="720" y="460"/>
                </a:cubicBezTo>
                <a:cubicBezTo>
                  <a:pt x="719" y="461"/>
                  <a:pt x="719" y="463"/>
                  <a:pt x="720" y="464"/>
                </a:cubicBezTo>
                <a:cubicBezTo>
                  <a:pt x="720" y="465"/>
                  <a:pt x="721" y="465"/>
                  <a:pt x="722" y="465"/>
                </a:cubicBezTo>
                <a:cubicBezTo>
                  <a:pt x="723" y="465"/>
                  <a:pt x="724" y="465"/>
                  <a:pt x="724" y="464"/>
                </a:cubicBezTo>
                <a:lnTo>
                  <a:pt x="880" y="308"/>
                </a:lnTo>
                <a:close/>
                <a:moveTo>
                  <a:pt x="966" y="214"/>
                </a:moveTo>
                <a:cubicBezTo>
                  <a:pt x="965" y="215"/>
                  <a:pt x="965" y="217"/>
                  <a:pt x="966" y="218"/>
                </a:cubicBezTo>
                <a:cubicBezTo>
                  <a:pt x="967" y="219"/>
                  <a:pt x="968" y="219"/>
                  <a:pt x="968" y="219"/>
                </a:cubicBezTo>
                <a:cubicBezTo>
                  <a:pt x="969" y="219"/>
                  <a:pt x="970" y="219"/>
                  <a:pt x="971" y="218"/>
                </a:cubicBezTo>
                <a:cubicBezTo>
                  <a:pt x="1116" y="73"/>
                  <a:pt x="1116" y="73"/>
                  <a:pt x="1116" y="73"/>
                </a:cubicBezTo>
                <a:cubicBezTo>
                  <a:pt x="1116" y="72"/>
                  <a:pt x="1116" y="72"/>
                  <a:pt x="1116" y="72"/>
                </a:cubicBezTo>
                <a:cubicBezTo>
                  <a:pt x="1124" y="65"/>
                  <a:pt x="1124" y="65"/>
                  <a:pt x="1124" y="65"/>
                </a:cubicBezTo>
                <a:cubicBezTo>
                  <a:pt x="1128" y="60"/>
                  <a:pt x="1128" y="60"/>
                  <a:pt x="1128" y="60"/>
                </a:cubicBezTo>
                <a:cubicBezTo>
                  <a:pt x="1133" y="56"/>
                  <a:pt x="1133" y="56"/>
                  <a:pt x="1133" y="56"/>
                </a:cubicBezTo>
                <a:cubicBezTo>
                  <a:pt x="1136" y="53"/>
                  <a:pt x="1136" y="53"/>
                  <a:pt x="1136" y="53"/>
                </a:cubicBezTo>
                <a:cubicBezTo>
                  <a:pt x="1137" y="52"/>
                  <a:pt x="1137" y="50"/>
                  <a:pt x="1136" y="49"/>
                </a:cubicBezTo>
                <a:cubicBezTo>
                  <a:pt x="1134" y="47"/>
                  <a:pt x="1132" y="47"/>
                  <a:pt x="1131" y="49"/>
                </a:cubicBezTo>
                <a:cubicBezTo>
                  <a:pt x="1128" y="52"/>
                  <a:pt x="1128" y="52"/>
                  <a:pt x="1128" y="52"/>
                </a:cubicBezTo>
                <a:cubicBezTo>
                  <a:pt x="1118" y="62"/>
                  <a:pt x="1118" y="62"/>
                  <a:pt x="1118" y="62"/>
                </a:cubicBezTo>
                <a:cubicBezTo>
                  <a:pt x="1118" y="62"/>
                  <a:pt x="1118" y="62"/>
                  <a:pt x="1118" y="62"/>
                </a:cubicBezTo>
                <a:cubicBezTo>
                  <a:pt x="1112" y="68"/>
                  <a:pt x="1112" y="68"/>
                  <a:pt x="1112" y="68"/>
                </a:cubicBezTo>
                <a:lnTo>
                  <a:pt x="966" y="214"/>
                </a:lnTo>
                <a:close/>
                <a:moveTo>
                  <a:pt x="956" y="229"/>
                </a:moveTo>
                <a:cubicBezTo>
                  <a:pt x="954" y="227"/>
                  <a:pt x="952" y="227"/>
                  <a:pt x="951" y="229"/>
                </a:cubicBezTo>
                <a:cubicBezTo>
                  <a:pt x="923" y="257"/>
                  <a:pt x="923" y="257"/>
                  <a:pt x="923" y="257"/>
                </a:cubicBezTo>
                <a:cubicBezTo>
                  <a:pt x="914" y="265"/>
                  <a:pt x="914" y="265"/>
                  <a:pt x="914" y="265"/>
                </a:cubicBezTo>
                <a:cubicBezTo>
                  <a:pt x="913" y="267"/>
                  <a:pt x="913" y="269"/>
                  <a:pt x="914" y="270"/>
                </a:cubicBezTo>
                <a:cubicBezTo>
                  <a:pt x="915" y="270"/>
                  <a:pt x="916" y="271"/>
                  <a:pt x="917" y="271"/>
                </a:cubicBezTo>
                <a:cubicBezTo>
                  <a:pt x="917" y="271"/>
                  <a:pt x="918" y="270"/>
                  <a:pt x="919" y="270"/>
                </a:cubicBezTo>
                <a:cubicBezTo>
                  <a:pt x="927" y="261"/>
                  <a:pt x="927" y="261"/>
                  <a:pt x="927" y="261"/>
                </a:cubicBezTo>
                <a:cubicBezTo>
                  <a:pt x="956" y="233"/>
                  <a:pt x="956" y="233"/>
                  <a:pt x="956" y="233"/>
                </a:cubicBezTo>
                <a:cubicBezTo>
                  <a:pt x="957" y="232"/>
                  <a:pt x="957" y="230"/>
                  <a:pt x="956" y="229"/>
                </a:cubicBezTo>
                <a:close/>
                <a:moveTo>
                  <a:pt x="1158" y="27"/>
                </a:moveTo>
                <a:cubicBezTo>
                  <a:pt x="1158" y="27"/>
                  <a:pt x="1159" y="28"/>
                  <a:pt x="1160" y="28"/>
                </a:cubicBezTo>
                <a:cubicBezTo>
                  <a:pt x="1161" y="28"/>
                  <a:pt x="1161" y="27"/>
                  <a:pt x="1162" y="27"/>
                </a:cubicBezTo>
                <a:cubicBezTo>
                  <a:pt x="1167" y="21"/>
                  <a:pt x="1167" y="21"/>
                  <a:pt x="1167" y="21"/>
                </a:cubicBezTo>
                <a:cubicBezTo>
                  <a:pt x="1168" y="20"/>
                  <a:pt x="1168" y="18"/>
                  <a:pt x="1167" y="17"/>
                </a:cubicBezTo>
                <a:cubicBezTo>
                  <a:pt x="1166" y="16"/>
                  <a:pt x="1164" y="16"/>
                  <a:pt x="1163" y="17"/>
                </a:cubicBezTo>
                <a:cubicBezTo>
                  <a:pt x="1158" y="22"/>
                  <a:pt x="1158" y="22"/>
                  <a:pt x="1158" y="22"/>
                </a:cubicBezTo>
                <a:cubicBezTo>
                  <a:pt x="1156" y="23"/>
                  <a:pt x="1156" y="25"/>
                  <a:pt x="1158" y="27"/>
                </a:cubicBezTo>
                <a:close/>
                <a:moveTo>
                  <a:pt x="593" y="594"/>
                </a:moveTo>
                <a:cubicBezTo>
                  <a:pt x="592" y="594"/>
                  <a:pt x="593" y="594"/>
                  <a:pt x="592" y="593"/>
                </a:cubicBezTo>
                <a:cubicBezTo>
                  <a:pt x="592" y="593"/>
                  <a:pt x="592" y="593"/>
                  <a:pt x="592" y="593"/>
                </a:cubicBezTo>
                <a:cubicBezTo>
                  <a:pt x="592" y="593"/>
                  <a:pt x="592" y="593"/>
                  <a:pt x="592" y="593"/>
                </a:cubicBezTo>
                <a:cubicBezTo>
                  <a:pt x="592" y="593"/>
                  <a:pt x="592" y="593"/>
                  <a:pt x="592" y="592"/>
                </a:cubicBezTo>
                <a:cubicBezTo>
                  <a:pt x="592" y="592"/>
                  <a:pt x="592" y="592"/>
                  <a:pt x="592" y="592"/>
                </a:cubicBezTo>
                <a:cubicBezTo>
                  <a:pt x="592" y="592"/>
                  <a:pt x="592" y="592"/>
                  <a:pt x="592" y="592"/>
                </a:cubicBezTo>
                <a:cubicBezTo>
                  <a:pt x="592" y="592"/>
                  <a:pt x="592" y="592"/>
                  <a:pt x="592" y="592"/>
                </a:cubicBezTo>
                <a:cubicBezTo>
                  <a:pt x="591" y="592"/>
                  <a:pt x="591" y="592"/>
                  <a:pt x="591" y="592"/>
                </a:cubicBezTo>
                <a:cubicBezTo>
                  <a:pt x="591" y="592"/>
                  <a:pt x="591" y="592"/>
                  <a:pt x="591" y="592"/>
                </a:cubicBezTo>
                <a:cubicBezTo>
                  <a:pt x="591" y="592"/>
                  <a:pt x="591" y="592"/>
                  <a:pt x="591" y="592"/>
                </a:cubicBezTo>
                <a:cubicBezTo>
                  <a:pt x="591" y="592"/>
                  <a:pt x="591" y="592"/>
                  <a:pt x="591" y="592"/>
                </a:cubicBezTo>
                <a:cubicBezTo>
                  <a:pt x="590" y="592"/>
                  <a:pt x="590" y="592"/>
                  <a:pt x="590" y="592"/>
                </a:cubicBezTo>
                <a:cubicBezTo>
                  <a:pt x="590" y="592"/>
                  <a:pt x="590" y="592"/>
                  <a:pt x="590" y="592"/>
                </a:cubicBezTo>
                <a:cubicBezTo>
                  <a:pt x="590" y="592"/>
                  <a:pt x="589" y="592"/>
                  <a:pt x="589" y="592"/>
                </a:cubicBezTo>
                <a:cubicBezTo>
                  <a:pt x="589" y="592"/>
                  <a:pt x="589" y="592"/>
                  <a:pt x="589" y="592"/>
                </a:cubicBezTo>
                <a:cubicBezTo>
                  <a:pt x="589" y="592"/>
                  <a:pt x="589" y="592"/>
                  <a:pt x="589" y="592"/>
                </a:cubicBezTo>
                <a:cubicBezTo>
                  <a:pt x="589" y="592"/>
                  <a:pt x="589" y="592"/>
                  <a:pt x="588" y="592"/>
                </a:cubicBezTo>
                <a:cubicBezTo>
                  <a:pt x="588" y="592"/>
                  <a:pt x="588" y="592"/>
                  <a:pt x="588" y="592"/>
                </a:cubicBezTo>
                <a:cubicBezTo>
                  <a:pt x="588" y="592"/>
                  <a:pt x="588" y="592"/>
                  <a:pt x="588" y="592"/>
                </a:cubicBezTo>
                <a:cubicBezTo>
                  <a:pt x="588" y="592"/>
                  <a:pt x="588" y="592"/>
                  <a:pt x="587" y="592"/>
                </a:cubicBezTo>
                <a:cubicBezTo>
                  <a:pt x="401" y="779"/>
                  <a:pt x="401" y="779"/>
                  <a:pt x="401" y="779"/>
                </a:cubicBezTo>
                <a:cubicBezTo>
                  <a:pt x="400" y="780"/>
                  <a:pt x="400" y="782"/>
                  <a:pt x="401" y="784"/>
                </a:cubicBezTo>
                <a:cubicBezTo>
                  <a:pt x="401" y="784"/>
                  <a:pt x="402" y="784"/>
                  <a:pt x="403" y="784"/>
                </a:cubicBezTo>
                <a:cubicBezTo>
                  <a:pt x="404" y="784"/>
                  <a:pt x="404" y="784"/>
                  <a:pt x="405" y="784"/>
                </a:cubicBezTo>
                <a:cubicBezTo>
                  <a:pt x="591" y="598"/>
                  <a:pt x="591" y="598"/>
                  <a:pt x="591" y="598"/>
                </a:cubicBezTo>
                <a:cubicBezTo>
                  <a:pt x="591" y="598"/>
                  <a:pt x="591" y="598"/>
                  <a:pt x="591" y="598"/>
                </a:cubicBezTo>
                <a:cubicBezTo>
                  <a:pt x="592" y="597"/>
                  <a:pt x="592" y="597"/>
                  <a:pt x="592" y="597"/>
                </a:cubicBezTo>
                <a:cubicBezTo>
                  <a:pt x="592" y="597"/>
                  <a:pt x="592" y="597"/>
                  <a:pt x="592" y="597"/>
                </a:cubicBezTo>
                <a:cubicBezTo>
                  <a:pt x="592" y="597"/>
                  <a:pt x="592" y="597"/>
                  <a:pt x="592" y="597"/>
                </a:cubicBezTo>
                <a:cubicBezTo>
                  <a:pt x="592" y="597"/>
                  <a:pt x="592" y="597"/>
                  <a:pt x="592" y="597"/>
                </a:cubicBezTo>
                <a:cubicBezTo>
                  <a:pt x="592" y="597"/>
                  <a:pt x="592" y="597"/>
                  <a:pt x="592" y="597"/>
                </a:cubicBezTo>
                <a:cubicBezTo>
                  <a:pt x="592" y="597"/>
                  <a:pt x="592" y="596"/>
                  <a:pt x="592" y="596"/>
                </a:cubicBezTo>
                <a:cubicBezTo>
                  <a:pt x="592" y="596"/>
                  <a:pt x="592" y="596"/>
                  <a:pt x="592" y="596"/>
                </a:cubicBezTo>
                <a:cubicBezTo>
                  <a:pt x="592" y="596"/>
                  <a:pt x="592" y="596"/>
                  <a:pt x="592" y="596"/>
                </a:cubicBezTo>
                <a:cubicBezTo>
                  <a:pt x="593" y="596"/>
                  <a:pt x="592" y="596"/>
                  <a:pt x="593" y="595"/>
                </a:cubicBezTo>
                <a:cubicBezTo>
                  <a:pt x="593" y="595"/>
                  <a:pt x="593" y="595"/>
                  <a:pt x="593" y="595"/>
                </a:cubicBezTo>
                <a:cubicBezTo>
                  <a:pt x="593" y="595"/>
                  <a:pt x="593" y="595"/>
                  <a:pt x="593" y="595"/>
                </a:cubicBezTo>
                <a:cubicBezTo>
                  <a:pt x="593" y="595"/>
                  <a:pt x="593" y="594"/>
                  <a:pt x="593" y="594"/>
                </a:cubicBezTo>
                <a:cubicBezTo>
                  <a:pt x="593" y="594"/>
                  <a:pt x="593" y="594"/>
                  <a:pt x="593" y="594"/>
                </a:cubicBezTo>
                <a:close/>
                <a:moveTo>
                  <a:pt x="1115" y="79"/>
                </a:moveTo>
                <a:cubicBezTo>
                  <a:pt x="1106" y="87"/>
                  <a:pt x="1106" y="87"/>
                  <a:pt x="1106" y="87"/>
                </a:cubicBezTo>
                <a:cubicBezTo>
                  <a:pt x="1106" y="88"/>
                  <a:pt x="1106" y="88"/>
                  <a:pt x="1106" y="88"/>
                </a:cubicBezTo>
                <a:cubicBezTo>
                  <a:pt x="1106" y="88"/>
                  <a:pt x="1106" y="88"/>
                  <a:pt x="1105" y="88"/>
                </a:cubicBezTo>
                <a:cubicBezTo>
                  <a:pt x="973" y="220"/>
                  <a:pt x="973" y="220"/>
                  <a:pt x="973" y="220"/>
                </a:cubicBezTo>
                <a:cubicBezTo>
                  <a:pt x="972" y="222"/>
                  <a:pt x="972" y="224"/>
                  <a:pt x="973" y="225"/>
                </a:cubicBezTo>
                <a:cubicBezTo>
                  <a:pt x="974" y="225"/>
                  <a:pt x="975" y="226"/>
                  <a:pt x="976" y="226"/>
                </a:cubicBezTo>
                <a:cubicBezTo>
                  <a:pt x="976" y="226"/>
                  <a:pt x="977" y="225"/>
                  <a:pt x="978" y="225"/>
                </a:cubicBezTo>
                <a:cubicBezTo>
                  <a:pt x="1110" y="93"/>
                  <a:pt x="1110" y="93"/>
                  <a:pt x="1110" y="93"/>
                </a:cubicBezTo>
                <a:cubicBezTo>
                  <a:pt x="1110" y="93"/>
                  <a:pt x="1110" y="92"/>
                  <a:pt x="1110" y="92"/>
                </a:cubicBezTo>
                <a:cubicBezTo>
                  <a:pt x="1110" y="92"/>
                  <a:pt x="1111" y="92"/>
                  <a:pt x="1111" y="92"/>
                </a:cubicBezTo>
                <a:cubicBezTo>
                  <a:pt x="1119" y="83"/>
                  <a:pt x="1119" y="83"/>
                  <a:pt x="1119" y="83"/>
                </a:cubicBezTo>
                <a:cubicBezTo>
                  <a:pt x="1121" y="82"/>
                  <a:pt x="1121" y="80"/>
                  <a:pt x="1119" y="79"/>
                </a:cubicBezTo>
                <a:cubicBezTo>
                  <a:pt x="1118" y="78"/>
                  <a:pt x="1116" y="78"/>
                  <a:pt x="1115" y="79"/>
                </a:cubicBezTo>
                <a:close/>
                <a:moveTo>
                  <a:pt x="889" y="309"/>
                </a:moveTo>
                <a:cubicBezTo>
                  <a:pt x="888" y="308"/>
                  <a:pt x="886" y="308"/>
                  <a:pt x="885" y="309"/>
                </a:cubicBezTo>
                <a:cubicBezTo>
                  <a:pt x="724" y="470"/>
                  <a:pt x="724" y="470"/>
                  <a:pt x="724" y="470"/>
                </a:cubicBezTo>
                <a:cubicBezTo>
                  <a:pt x="723" y="471"/>
                  <a:pt x="723" y="473"/>
                  <a:pt x="724" y="474"/>
                </a:cubicBezTo>
                <a:cubicBezTo>
                  <a:pt x="725" y="475"/>
                  <a:pt x="726" y="475"/>
                  <a:pt x="726" y="475"/>
                </a:cubicBezTo>
                <a:cubicBezTo>
                  <a:pt x="727" y="475"/>
                  <a:pt x="728" y="475"/>
                  <a:pt x="729" y="474"/>
                </a:cubicBezTo>
                <a:cubicBezTo>
                  <a:pt x="889" y="313"/>
                  <a:pt x="889" y="313"/>
                  <a:pt x="889" y="313"/>
                </a:cubicBezTo>
                <a:cubicBezTo>
                  <a:pt x="891" y="312"/>
                  <a:pt x="891" y="310"/>
                  <a:pt x="889" y="309"/>
                </a:cubicBezTo>
                <a:close/>
                <a:moveTo>
                  <a:pt x="929" y="273"/>
                </a:moveTo>
                <a:cubicBezTo>
                  <a:pt x="929" y="273"/>
                  <a:pt x="929" y="273"/>
                  <a:pt x="929" y="273"/>
                </a:cubicBezTo>
                <a:cubicBezTo>
                  <a:pt x="933" y="270"/>
                  <a:pt x="933" y="270"/>
                  <a:pt x="933" y="270"/>
                </a:cubicBezTo>
                <a:cubicBezTo>
                  <a:pt x="933" y="270"/>
                  <a:pt x="933" y="270"/>
                  <a:pt x="933" y="270"/>
                </a:cubicBezTo>
                <a:cubicBezTo>
                  <a:pt x="933" y="270"/>
                  <a:pt x="933" y="270"/>
                  <a:pt x="933" y="270"/>
                </a:cubicBezTo>
                <a:cubicBezTo>
                  <a:pt x="935" y="268"/>
                  <a:pt x="935" y="268"/>
                  <a:pt x="935" y="268"/>
                </a:cubicBezTo>
                <a:cubicBezTo>
                  <a:pt x="936" y="266"/>
                  <a:pt x="936" y="264"/>
                  <a:pt x="935" y="263"/>
                </a:cubicBezTo>
                <a:cubicBezTo>
                  <a:pt x="934" y="262"/>
                  <a:pt x="932" y="262"/>
                  <a:pt x="931" y="263"/>
                </a:cubicBezTo>
                <a:cubicBezTo>
                  <a:pt x="929" y="265"/>
                  <a:pt x="929" y="265"/>
                  <a:pt x="929" y="265"/>
                </a:cubicBezTo>
                <a:cubicBezTo>
                  <a:pt x="929" y="265"/>
                  <a:pt x="928" y="265"/>
                  <a:pt x="928" y="265"/>
                </a:cubicBezTo>
                <a:cubicBezTo>
                  <a:pt x="928" y="266"/>
                  <a:pt x="928" y="266"/>
                  <a:pt x="928" y="266"/>
                </a:cubicBezTo>
                <a:cubicBezTo>
                  <a:pt x="925" y="269"/>
                  <a:pt x="925" y="269"/>
                  <a:pt x="925" y="269"/>
                </a:cubicBezTo>
                <a:cubicBezTo>
                  <a:pt x="925" y="269"/>
                  <a:pt x="925" y="269"/>
                  <a:pt x="925" y="269"/>
                </a:cubicBezTo>
                <a:cubicBezTo>
                  <a:pt x="925" y="269"/>
                  <a:pt x="925" y="269"/>
                  <a:pt x="925" y="269"/>
                </a:cubicBezTo>
                <a:cubicBezTo>
                  <a:pt x="918" y="276"/>
                  <a:pt x="918" y="276"/>
                  <a:pt x="918" y="276"/>
                </a:cubicBezTo>
                <a:cubicBezTo>
                  <a:pt x="917" y="277"/>
                  <a:pt x="917" y="279"/>
                  <a:pt x="918" y="280"/>
                </a:cubicBezTo>
                <a:cubicBezTo>
                  <a:pt x="919" y="281"/>
                  <a:pt x="919" y="281"/>
                  <a:pt x="920" y="281"/>
                </a:cubicBezTo>
                <a:cubicBezTo>
                  <a:pt x="921" y="281"/>
                  <a:pt x="922" y="281"/>
                  <a:pt x="922" y="280"/>
                </a:cubicBezTo>
                <a:cubicBezTo>
                  <a:pt x="929" y="274"/>
                  <a:pt x="929" y="274"/>
                  <a:pt x="929" y="274"/>
                </a:cubicBezTo>
                <a:cubicBezTo>
                  <a:pt x="929" y="274"/>
                  <a:pt x="929" y="274"/>
                  <a:pt x="929" y="273"/>
                </a:cubicBezTo>
                <a:close/>
                <a:moveTo>
                  <a:pt x="950" y="244"/>
                </a:moveTo>
                <a:cubicBezTo>
                  <a:pt x="942" y="252"/>
                  <a:pt x="942" y="252"/>
                  <a:pt x="942" y="252"/>
                </a:cubicBezTo>
                <a:cubicBezTo>
                  <a:pt x="941" y="253"/>
                  <a:pt x="941" y="255"/>
                  <a:pt x="942" y="256"/>
                </a:cubicBezTo>
                <a:cubicBezTo>
                  <a:pt x="943" y="257"/>
                  <a:pt x="943" y="257"/>
                  <a:pt x="944" y="257"/>
                </a:cubicBezTo>
                <a:cubicBezTo>
                  <a:pt x="945" y="257"/>
                  <a:pt x="946" y="257"/>
                  <a:pt x="946" y="256"/>
                </a:cubicBezTo>
                <a:cubicBezTo>
                  <a:pt x="954" y="248"/>
                  <a:pt x="954" y="248"/>
                  <a:pt x="954" y="248"/>
                </a:cubicBezTo>
                <a:cubicBezTo>
                  <a:pt x="955" y="247"/>
                  <a:pt x="955" y="245"/>
                  <a:pt x="954" y="244"/>
                </a:cubicBezTo>
                <a:cubicBezTo>
                  <a:pt x="953" y="243"/>
                  <a:pt x="951" y="243"/>
                  <a:pt x="950" y="244"/>
                </a:cubicBezTo>
                <a:close/>
                <a:moveTo>
                  <a:pt x="574" y="620"/>
                </a:moveTo>
                <a:cubicBezTo>
                  <a:pt x="401" y="792"/>
                  <a:pt x="401" y="792"/>
                  <a:pt x="401" y="792"/>
                </a:cubicBezTo>
                <a:cubicBezTo>
                  <a:pt x="400" y="794"/>
                  <a:pt x="400" y="796"/>
                  <a:pt x="401" y="797"/>
                </a:cubicBezTo>
                <a:cubicBezTo>
                  <a:pt x="402" y="797"/>
                  <a:pt x="403" y="798"/>
                  <a:pt x="404" y="798"/>
                </a:cubicBezTo>
                <a:cubicBezTo>
                  <a:pt x="404" y="798"/>
                  <a:pt x="405" y="797"/>
                  <a:pt x="406" y="797"/>
                </a:cubicBezTo>
                <a:cubicBezTo>
                  <a:pt x="578" y="625"/>
                  <a:pt x="578" y="625"/>
                  <a:pt x="578" y="625"/>
                </a:cubicBezTo>
                <a:cubicBezTo>
                  <a:pt x="579" y="623"/>
                  <a:pt x="579" y="622"/>
                  <a:pt x="578" y="620"/>
                </a:cubicBezTo>
                <a:cubicBezTo>
                  <a:pt x="577" y="619"/>
                  <a:pt x="575" y="619"/>
                  <a:pt x="574" y="620"/>
                </a:cubicBezTo>
                <a:close/>
                <a:moveTo>
                  <a:pt x="1150" y="52"/>
                </a:moveTo>
                <a:cubicBezTo>
                  <a:pt x="1152" y="50"/>
                  <a:pt x="1152" y="50"/>
                  <a:pt x="1152" y="50"/>
                </a:cubicBezTo>
                <a:cubicBezTo>
                  <a:pt x="1153" y="50"/>
                  <a:pt x="1153" y="50"/>
                  <a:pt x="1153" y="50"/>
                </a:cubicBezTo>
                <a:cubicBezTo>
                  <a:pt x="1155" y="48"/>
                  <a:pt x="1155" y="48"/>
                  <a:pt x="1155" y="48"/>
                </a:cubicBezTo>
                <a:cubicBezTo>
                  <a:pt x="1155" y="48"/>
                  <a:pt x="1155" y="48"/>
                  <a:pt x="1155" y="48"/>
                </a:cubicBezTo>
                <a:cubicBezTo>
                  <a:pt x="1160" y="42"/>
                  <a:pt x="1160" y="42"/>
                  <a:pt x="1160" y="42"/>
                </a:cubicBezTo>
                <a:cubicBezTo>
                  <a:pt x="1162" y="41"/>
                  <a:pt x="1162" y="39"/>
                  <a:pt x="1160" y="38"/>
                </a:cubicBezTo>
                <a:cubicBezTo>
                  <a:pt x="1159" y="37"/>
                  <a:pt x="1157" y="37"/>
                  <a:pt x="1156" y="38"/>
                </a:cubicBezTo>
                <a:cubicBezTo>
                  <a:pt x="1149" y="45"/>
                  <a:pt x="1149" y="45"/>
                  <a:pt x="1149" y="45"/>
                </a:cubicBezTo>
                <a:cubicBezTo>
                  <a:pt x="1121" y="73"/>
                  <a:pt x="1121" y="73"/>
                  <a:pt x="1121" y="73"/>
                </a:cubicBezTo>
                <a:cubicBezTo>
                  <a:pt x="1119" y="75"/>
                  <a:pt x="1119" y="76"/>
                  <a:pt x="1121" y="78"/>
                </a:cubicBezTo>
                <a:cubicBezTo>
                  <a:pt x="1121" y="78"/>
                  <a:pt x="1122" y="79"/>
                  <a:pt x="1123" y="79"/>
                </a:cubicBezTo>
                <a:cubicBezTo>
                  <a:pt x="1123" y="79"/>
                  <a:pt x="1124" y="78"/>
                  <a:pt x="1125" y="78"/>
                </a:cubicBezTo>
                <a:cubicBezTo>
                  <a:pt x="1142" y="60"/>
                  <a:pt x="1142" y="60"/>
                  <a:pt x="1142" y="60"/>
                </a:cubicBezTo>
                <a:cubicBezTo>
                  <a:pt x="1142" y="60"/>
                  <a:pt x="1142" y="60"/>
                  <a:pt x="1142" y="60"/>
                </a:cubicBezTo>
                <a:cubicBezTo>
                  <a:pt x="1150" y="52"/>
                  <a:pt x="1150" y="52"/>
                  <a:pt x="1150" y="52"/>
                </a:cubicBezTo>
                <a:close/>
                <a:moveTo>
                  <a:pt x="945" y="272"/>
                </a:moveTo>
                <a:cubicBezTo>
                  <a:pt x="950" y="266"/>
                  <a:pt x="950" y="266"/>
                  <a:pt x="950" y="266"/>
                </a:cubicBezTo>
                <a:cubicBezTo>
                  <a:pt x="961" y="256"/>
                  <a:pt x="961" y="256"/>
                  <a:pt x="961" y="256"/>
                </a:cubicBezTo>
                <a:cubicBezTo>
                  <a:pt x="961" y="256"/>
                  <a:pt x="961" y="255"/>
                  <a:pt x="961" y="255"/>
                </a:cubicBezTo>
                <a:cubicBezTo>
                  <a:pt x="961" y="255"/>
                  <a:pt x="962" y="255"/>
                  <a:pt x="962" y="255"/>
                </a:cubicBezTo>
                <a:cubicBezTo>
                  <a:pt x="965" y="252"/>
                  <a:pt x="965" y="252"/>
                  <a:pt x="965" y="252"/>
                </a:cubicBezTo>
                <a:cubicBezTo>
                  <a:pt x="966" y="251"/>
                  <a:pt x="966" y="249"/>
                  <a:pt x="965" y="247"/>
                </a:cubicBezTo>
                <a:cubicBezTo>
                  <a:pt x="964" y="246"/>
                  <a:pt x="962" y="246"/>
                  <a:pt x="960" y="247"/>
                </a:cubicBezTo>
                <a:cubicBezTo>
                  <a:pt x="958" y="250"/>
                  <a:pt x="958" y="250"/>
                  <a:pt x="958" y="250"/>
                </a:cubicBezTo>
                <a:cubicBezTo>
                  <a:pt x="957" y="250"/>
                  <a:pt x="957" y="251"/>
                  <a:pt x="957" y="251"/>
                </a:cubicBezTo>
                <a:cubicBezTo>
                  <a:pt x="957" y="251"/>
                  <a:pt x="957" y="251"/>
                  <a:pt x="956" y="251"/>
                </a:cubicBezTo>
                <a:cubicBezTo>
                  <a:pt x="946" y="262"/>
                  <a:pt x="946" y="262"/>
                  <a:pt x="946" y="262"/>
                </a:cubicBezTo>
                <a:cubicBezTo>
                  <a:pt x="940" y="267"/>
                  <a:pt x="940" y="267"/>
                  <a:pt x="940" y="267"/>
                </a:cubicBezTo>
                <a:cubicBezTo>
                  <a:pt x="939" y="269"/>
                  <a:pt x="939" y="271"/>
                  <a:pt x="940" y="272"/>
                </a:cubicBezTo>
                <a:cubicBezTo>
                  <a:pt x="941" y="272"/>
                  <a:pt x="942" y="273"/>
                  <a:pt x="943" y="273"/>
                </a:cubicBezTo>
                <a:cubicBezTo>
                  <a:pt x="943" y="273"/>
                  <a:pt x="944" y="272"/>
                  <a:pt x="945" y="272"/>
                </a:cubicBezTo>
                <a:close/>
                <a:moveTo>
                  <a:pt x="1184" y="31"/>
                </a:moveTo>
                <a:cubicBezTo>
                  <a:pt x="1185" y="31"/>
                  <a:pt x="1186" y="31"/>
                  <a:pt x="1186" y="30"/>
                </a:cubicBezTo>
                <a:cubicBezTo>
                  <a:pt x="1190" y="27"/>
                  <a:pt x="1190" y="27"/>
                  <a:pt x="1190" y="27"/>
                </a:cubicBezTo>
                <a:cubicBezTo>
                  <a:pt x="1191" y="25"/>
                  <a:pt x="1191" y="23"/>
                  <a:pt x="1190" y="22"/>
                </a:cubicBezTo>
                <a:cubicBezTo>
                  <a:pt x="1189" y="21"/>
                  <a:pt x="1187" y="21"/>
                  <a:pt x="1186" y="22"/>
                </a:cubicBezTo>
                <a:cubicBezTo>
                  <a:pt x="1182" y="26"/>
                  <a:pt x="1182" y="26"/>
                  <a:pt x="1182" y="26"/>
                </a:cubicBezTo>
                <a:cubicBezTo>
                  <a:pt x="1181" y="27"/>
                  <a:pt x="1181" y="29"/>
                  <a:pt x="1182" y="30"/>
                </a:cubicBezTo>
                <a:cubicBezTo>
                  <a:pt x="1182" y="31"/>
                  <a:pt x="1183" y="31"/>
                  <a:pt x="1184" y="31"/>
                </a:cubicBezTo>
                <a:close/>
                <a:moveTo>
                  <a:pt x="897" y="315"/>
                </a:moveTo>
                <a:cubicBezTo>
                  <a:pt x="896" y="314"/>
                  <a:pt x="894" y="314"/>
                  <a:pt x="893" y="315"/>
                </a:cubicBezTo>
                <a:cubicBezTo>
                  <a:pt x="731" y="477"/>
                  <a:pt x="731" y="477"/>
                  <a:pt x="731" y="477"/>
                </a:cubicBezTo>
                <a:cubicBezTo>
                  <a:pt x="729" y="478"/>
                  <a:pt x="729" y="480"/>
                  <a:pt x="731" y="482"/>
                </a:cubicBezTo>
                <a:cubicBezTo>
                  <a:pt x="731" y="482"/>
                  <a:pt x="732" y="483"/>
                  <a:pt x="733" y="483"/>
                </a:cubicBezTo>
                <a:cubicBezTo>
                  <a:pt x="734" y="483"/>
                  <a:pt x="734" y="482"/>
                  <a:pt x="735" y="482"/>
                </a:cubicBezTo>
                <a:cubicBezTo>
                  <a:pt x="897" y="319"/>
                  <a:pt x="897" y="319"/>
                  <a:pt x="897" y="319"/>
                </a:cubicBezTo>
                <a:cubicBezTo>
                  <a:pt x="899" y="318"/>
                  <a:pt x="899" y="316"/>
                  <a:pt x="897" y="315"/>
                </a:cubicBezTo>
                <a:close/>
                <a:moveTo>
                  <a:pt x="573" y="634"/>
                </a:moveTo>
                <a:cubicBezTo>
                  <a:pt x="406" y="802"/>
                  <a:pt x="406" y="802"/>
                  <a:pt x="406" y="802"/>
                </a:cubicBezTo>
                <a:cubicBezTo>
                  <a:pt x="406" y="802"/>
                  <a:pt x="406" y="802"/>
                  <a:pt x="406" y="802"/>
                </a:cubicBezTo>
                <a:cubicBezTo>
                  <a:pt x="403" y="804"/>
                  <a:pt x="403" y="804"/>
                  <a:pt x="403" y="804"/>
                </a:cubicBezTo>
                <a:cubicBezTo>
                  <a:pt x="402" y="806"/>
                  <a:pt x="402" y="808"/>
                  <a:pt x="403" y="809"/>
                </a:cubicBezTo>
                <a:cubicBezTo>
                  <a:pt x="404" y="809"/>
                  <a:pt x="405" y="810"/>
                  <a:pt x="406" y="810"/>
                </a:cubicBezTo>
                <a:cubicBezTo>
                  <a:pt x="406" y="810"/>
                  <a:pt x="407" y="809"/>
                  <a:pt x="407" y="809"/>
                </a:cubicBezTo>
                <a:cubicBezTo>
                  <a:pt x="409" y="806"/>
                  <a:pt x="409" y="806"/>
                  <a:pt x="409" y="806"/>
                </a:cubicBezTo>
                <a:cubicBezTo>
                  <a:pt x="409" y="806"/>
                  <a:pt x="409" y="806"/>
                  <a:pt x="409" y="806"/>
                </a:cubicBezTo>
                <a:cubicBezTo>
                  <a:pt x="577" y="639"/>
                  <a:pt x="577" y="639"/>
                  <a:pt x="577" y="639"/>
                </a:cubicBezTo>
                <a:cubicBezTo>
                  <a:pt x="578" y="638"/>
                  <a:pt x="579" y="636"/>
                  <a:pt x="577" y="635"/>
                </a:cubicBezTo>
                <a:cubicBezTo>
                  <a:pt x="576" y="633"/>
                  <a:pt x="574" y="633"/>
                  <a:pt x="573" y="634"/>
                </a:cubicBezTo>
                <a:close/>
                <a:moveTo>
                  <a:pt x="988" y="219"/>
                </a:moveTo>
                <a:cubicBezTo>
                  <a:pt x="987" y="221"/>
                  <a:pt x="987" y="221"/>
                  <a:pt x="987" y="221"/>
                </a:cubicBezTo>
                <a:cubicBezTo>
                  <a:pt x="985" y="223"/>
                  <a:pt x="985" y="224"/>
                  <a:pt x="987" y="226"/>
                </a:cubicBezTo>
                <a:cubicBezTo>
                  <a:pt x="987" y="226"/>
                  <a:pt x="988" y="227"/>
                  <a:pt x="989" y="227"/>
                </a:cubicBezTo>
                <a:cubicBezTo>
                  <a:pt x="989" y="227"/>
                  <a:pt x="990" y="226"/>
                  <a:pt x="991" y="226"/>
                </a:cubicBezTo>
                <a:cubicBezTo>
                  <a:pt x="993" y="224"/>
                  <a:pt x="993" y="224"/>
                  <a:pt x="993" y="224"/>
                </a:cubicBezTo>
                <a:cubicBezTo>
                  <a:pt x="994" y="223"/>
                  <a:pt x="994" y="221"/>
                  <a:pt x="993" y="219"/>
                </a:cubicBezTo>
                <a:cubicBezTo>
                  <a:pt x="992" y="218"/>
                  <a:pt x="990" y="218"/>
                  <a:pt x="988" y="219"/>
                </a:cubicBezTo>
                <a:close/>
                <a:moveTo>
                  <a:pt x="1125" y="82"/>
                </a:moveTo>
                <a:cubicBezTo>
                  <a:pt x="998" y="210"/>
                  <a:pt x="998" y="210"/>
                  <a:pt x="998" y="210"/>
                </a:cubicBezTo>
                <a:cubicBezTo>
                  <a:pt x="997" y="211"/>
                  <a:pt x="997" y="213"/>
                  <a:pt x="998" y="214"/>
                </a:cubicBezTo>
                <a:cubicBezTo>
                  <a:pt x="999" y="215"/>
                  <a:pt x="1000" y="215"/>
                  <a:pt x="1000" y="215"/>
                </a:cubicBezTo>
                <a:cubicBezTo>
                  <a:pt x="1001" y="215"/>
                  <a:pt x="1002" y="215"/>
                  <a:pt x="1002" y="214"/>
                </a:cubicBezTo>
                <a:cubicBezTo>
                  <a:pt x="1134" y="81"/>
                  <a:pt x="1134" y="81"/>
                  <a:pt x="1134" y="81"/>
                </a:cubicBezTo>
                <a:cubicBezTo>
                  <a:pt x="1134" y="81"/>
                  <a:pt x="1134" y="81"/>
                  <a:pt x="1134" y="81"/>
                </a:cubicBezTo>
                <a:cubicBezTo>
                  <a:pt x="1176" y="41"/>
                  <a:pt x="1176" y="41"/>
                  <a:pt x="1176" y="41"/>
                </a:cubicBezTo>
                <a:cubicBezTo>
                  <a:pt x="1177" y="39"/>
                  <a:pt x="1177" y="38"/>
                  <a:pt x="1176" y="36"/>
                </a:cubicBezTo>
                <a:cubicBezTo>
                  <a:pt x="1174" y="35"/>
                  <a:pt x="1172" y="35"/>
                  <a:pt x="1171" y="36"/>
                </a:cubicBezTo>
                <a:cubicBezTo>
                  <a:pt x="1125" y="82"/>
                  <a:pt x="1125" y="82"/>
                  <a:pt x="1125" y="82"/>
                </a:cubicBezTo>
                <a:close/>
                <a:moveTo>
                  <a:pt x="936" y="293"/>
                </a:moveTo>
                <a:cubicBezTo>
                  <a:pt x="937" y="293"/>
                  <a:pt x="938" y="293"/>
                  <a:pt x="939" y="292"/>
                </a:cubicBezTo>
                <a:cubicBezTo>
                  <a:pt x="941" y="290"/>
                  <a:pt x="941" y="290"/>
                  <a:pt x="941" y="290"/>
                </a:cubicBezTo>
                <a:cubicBezTo>
                  <a:pt x="942" y="288"/>
                  <a:pt x="942" y="286"/>
                  <a:pt x="941" y="285"/>
                </a:cubicBezTo>
                <a:cubicBezTo>
                  <a:pt x="940" y="284"/>
                  <a:pt x="938" y="284"/>
                  <a:pt x="937" y="285"/>
                </a:cubicBezTo>
                <a:cubicBezTo>
                  <a:pt x="934" y="288"/>
                  <a:pt x="934" y="288"/>
                  <a:pt x="934" y="288"/>
                </a:cubicBezTo>
                <a:cubicBezTo>
                  <a:pt x="933" y="289"/>
                  <a:pt x="933" y="291"/>
                  <a:pt x="934" y="292"/>
                </a:cubicBezTo>
                <a:cubicBezTo>
                  <a:pt x="935" y="293"/>
                  <a:pt x="936" y="293"/>
                  <a:pt x="936" y="293"/>
                </a:cubicBezTo>
                <a:close/>
                <a:moveTo>
                  <a:pt x="951" y="278"/>
                </a:moveTo>
                <a:cubicBezTo>
                  <a:pt x="952" y="278"/>
                  <a:pt x="953" y="278"/>
                  <a:pt x="954" y="277"/>
                </a:cubicBezTo>
                <a:cubicBezTo>
                  <a:pt x="984" y="246"/>
                  <a:pt x="984" y="246"/>
                  <a:pt x="984" y="246"/>
                </a:cubicBezTo>
                <a:cubicBezTo>
                  <a:pt x="985" y="245"/>
                  <a:pt x="985" y="243"/>
                  <a:pt x="984" y="242"/>
                </a:cubicBezTo>
                <a:cubicBezTo>
                  <a:pt x="983" y="241"/>
                  <a:pt x="981" y="241"/>
                  <a:pt x="980" y="242"/>
                </a:cubicBezTo>
                <a:cubicBezTo>
                  <a:pt x="949" y="273"/>
                  <a:pt x="949" y="273"/>
                  <a:pt x="949" y="273"/>
                </a:cubicBezTo>
                <a:cubicBezTo>
                  <a:pt x="948" y="274"/>
                  <a:pt x="948" y="276"/>
                  <a:pt x="949" y="277"/>
                </a:cubicBezTo>
                <a:cubicBezTo>
                  <a:pt x="950" y="278"/>
                  <a:pt x="951" y="278"/>
                  <a:pt x="951" y="278"/>
                </a:cubicBezTo>
                <a:close/>
                <a:moveTo>
                  <a:pt x="911" y="315"/>
                </a:moveTo>
                <a:cubicBezTo>
                  <a:pt x="912" y="316"/>
                  <a:pt x="912" y="316"/>
                  <a:pt x="913" y="316"/>
                </a:cubicBezTo>
                <a:cubicBezTo>
                  <a:pt x="914" y="316"/>
                  <a:pt x="915" y="316"/>
                  <a:pt x="915" y="315"/>
                </a:cubicBezTo>
                <a:cubicBezTo>
                  <a:pt x="924" y="306"/>
                  <a:pt x="924" y="306"/>
                  <a:pt x="924" y="306"/>
                </a:cubicBezTo>
                <a:cubicBezTo>
                  <a:pt x="926" y="305"/>
                  <a:pt x="926" y="303"/>
                  <a:pt x="924" y="302"/>
                </a:cubicBezTo>
                <a:cubicBezTo>
                  <a:pt x="923" y="301"/>
                  <a:pt x="921" y="301"/>
                  <a:pt x="920" y="302"/>
                </a:cubicBezTo>
                <a:cubicBezTo>
                  <a:pt x="911" y="311"/>
                  <a:pt x="911" y="311"/>
                  <a:pt x="911" y="311"/>
                </a:cubicBezTo>
                <a:cubicBezTo>
                  <a:pt x="910" y="312"/>
                  <a:pt x="910" y="314"/>
                  <a:pt x="911" y="315"/>
                </a:cubicBezTo>
                <a:close/>
                <a:moveTo>
                  <a:pt x="572" y="650"/>
                </a:moveTo>
                <a:cubicBezTo>
                  <a:pt x="545" y="677"/>
                  <a:pt x="545" y="677"/>
                  <a:pt x="545" y="677"/>
                </a:cubicBezTo>
                <a:cubicBezTo>
                  <a:pt x="543" y="678"/>
                  <a:pt x="543" y="680"/>
                  <a:pt x="545" y="681"/>
                </a:cubicBezTo>
                <a:cubicBezTo>
                  <a:pt x="545" y="682"/>
                  <a:pt x="546" y="682"/>
                  <a:pt x="547" y="682"/>
                </a:cubicBezTo>
                <a:cubicBezTo>
                  <a:pt x="548" y="682"/>
                  <a:pt x="548" y="682"/>
                  <a:pt x="549" y="681"/>
                </a:cubicBezTo>
                <a:cubicBezTo>
                  <a:pt x="577" y="654"/>
                  <a:pt x="577" y="654"/>
                  <a:pt x="577" y="654"/>
                </a:cubicBezTo>
                <a:cubicBezTo>
                  <a:pt x="578" y="653"/>
                  <a:pt x="578" y="651"/>
                  <a:pt x="577" y="650"/>
                </a:cubicBezTo>
                <a:cubicBezTo>
                  <a:pt x="575" y="648"/>
                  <a:pt x="574" y="648"/>
                  <a:pt x="572" y="650"/>
                </a:cubicBezTo>
                <a:close/>
                <a:moveTo>
                  <a:pt x="523" y="699"/>
                </a:moveTo>
                <a:cubicBezTo>
                  <a:pt x="412" y="810"/>
                  <a:pt x="412" y="810"/>
                  <a:pt x="412" y="810"/>
                </a:cubicBezTo>
                <a:cubicBezTo>
                  <a:pt x="410" y="811"/>
                  <a:pt x="410" y="813"/>
                  <a:pt x="412" y="814"/>
                </a:cubicBezTo>
                <a:cubicBezTo>
                  <a:pt x="412" y="815"/>
                  <a:pt x="413" y="815"/>
                  <a:pt x="414" y="815"/>
                </a:cubicBezTo>
                <a:cubicBezTo>
                  <a:pt x="415" y="815"/>
                  <a:pt x="415" y="815"/>
                  <a:pt x="416" y="814"/>
                </a:cubicBezTo>
                <a:cubicBezTo>
                  <a:pt x="527" y="703"/>
                  <a:pt x="527" y="703"/>
                  <a:pt x="527" y="703"/>
                </a:cubicBezTo>
                <a:cubicBezTo>
                  <a:pt x="529" y="702"/>
                  <a:pt x="529" y="700"/>
                  <a:pt x="527" y="699"/>
                </a:cubicBezTo>
                <a:cubicBezTo>
                  <a:pt x="526" y="697"/>
                  <a:pt x="524" y="697"/>
                  <a:pt x="523" y="699"/>
                </a:cubicBezTo>
                <a:close/>
                <a:moveTo>
                  <a:pt x="908" y="318"/>
                </a:moveTo>
                <a:cubicBezTo>
                  <a:pt x="907" y="317"/>
                  <a:pt x="905" y="317"/>
                  <a:pt x="903" y="318"/>
                </a:cubicBezTo>
                <a:cubicBezTo>
                  <a:pt x="739" y="483"/>
                  <a:pt x="739" y="483"/>
                  <a:pt x="739" y="483"/>
                </a:cubicBezTo>
                <a:cubicBezTo>
                  <a:pt x="738" y="484"/>
                  <a:pt x="738" y="486"/>
                  <a:pt x="739" y="487"/>
                </a:cubicBezTo>
                <a:cubicBezTo>
                  <a:pt x="740" y="488"/>
                  <a:pt x="740" y="488"/>
                  <a:pt x="741" y="488"/>
                </a:cubicBezTo>
                <a:cubicBezTo>
                  <a:pt x="742" y="488"/>
                  <a:pt x="743" y="488"/>
                  <a:pt x="743" y="487"/>
                </a:cubicBezTo>
                <a:cubicBezTo>
                  <a:pt x="908" y="323"/>
                  <a:pt x="908" y="323"/>
                  <a:pt x="908" y="323"/>
                </a:cubicBezTo>
                <a:cubicBezTo>
                  <a:pt x="909" y="321"/>
                  <a:pt x="909" y="320"/>
                  <a:pt x="908" y="318"/>
                </a:cubicBezTo>
                <a:close/>
                <a:moveTo>
                  <a:pt x="1140" y="82"/>
                </a:moveTo>
                <a:cubicBezTo>
                  <a:pt x="1140" y="82"/>
                  <a:pt x="1140" y="82"/>
                  <a:pt x="1140" y="82"/>
                </a:cubicBezTo>
                <a:cubicBezTo>
                  <a:pt x="1140" y="82"/>
                  <a:pt x="1139" y="82"/>
                  <a:pt x="1139" y="82"/>
                </a:cubicBezTo>
                <a:cubicBezTo>
                  <a:pt x="1139" y="83"/>
                  <a:pt x="1139" y="83"/>
                  <a:pt x="1139" y="83"/>
                </a:cubicBezTo>
                <a:cubicBezTo>
                  <a:pt x="1139" y="83"/>
                  <a:pt x="1139" y="83"/>
                  <a:pt x="1139" y="83"/>
                </a:cubicBezTo>
                <a:cubicBezTo>
                  <a:pt x="998" y="224"/>
                  <a:pt x="998" y="224"/>
                  <a:pt x="998" y="224"/>
                </a:cubicBezTo>
                <a:cubicBezTo>
                  <a:pt x="997" y="225"/>
                  <a:pt x="997" y="227"/>
                  <a:pt x="998" y="228"/>
                </a:cubicBezTo>
                <a:cubicBezTo>
                  <a:pt x="999" y="229"/>
                  <a:pt x="999" y="229"/>
                  <a:pt x="1000" y="229"/>
                </a:cubicBezTo>
                <a:cubicBezTo>
                  <a:pt x="1001" y="229"/>
                  <a:pt x="1002" y="229"/>
                  <a:pt x="1002" y="228"/>
                </a:cubicBezTo>
                <a:cubicBezTo>
                  <a:pt x="1143" y="87"/>
                  <a:pt x="1143" y="87"/>
                  <a:pt x="1143" y="87"/>
                </a:cubicBezTo>
                <a:cubicBezTo>
                  <a:pt x="1144" y="87"/>
                  <a:pt x="1144" y="87"/>
                  <a:pt x="1145" y="86"/>
                </a:cubicBezTo>
                <a:cubicBezTo>
                  <a:pt x="1198" y="33"/>
                  <a:pt x="1198" y="33"/>
                  <a:pt x="1198" y="33"/>
                </a:cubicBezTo>
                <a:cubicBezTo>
                  <a:pt x="1199" y="32"/>
                  <a:pt x="1199" y="30"/>
                  <a:pt x="1198" y="28"/>
                </a:cubicBezTo>
                <a:cubicBezTo>
                  <a:pt x="1196" y="27"/>
                  <a:pt x="1195" y="27"/>
                  <a:pt x="1193" y="28"/>
                </a:cubicBezTo>
                <a:cubicBezTo>
                  <a:pt x="1189" y="33"/>
                  <a:pt x="1189" y="33"/>
                  <a:pt x="1189" y="33"/>
                </a:cubicBezTo>
                <a:lnTo>
                  <a:pt x="1140" y="82"/>
                </a:lnTo>
                <a:close/>
                <a:moveTo>
                  <a:pt x="960" y="283"/>
                </a:moveTo>
                <a:cubicBezTo>
                  <a:pt x="961" y="283"/>
                  <a:pt x="961" y="283"/>
                  <a:pt x="962" y="282"/>
                </a:cubicBezTo>
                <a:cubicBezTo>
                  <a:pt x="997" y="248"/>
                  <a:pt x="997" y="248"/>
                  <a:pt x="997" y="248"/>
                </a:cubicBezTo>
                <a:cubicBezTo>
                  <a:pt x="998" y="247"/>
                  <a:pt x="998" y="245"/>
                  <a:pt x="997" y="243"/>
                </a:cubicBezTo>
                <a:cubicBezTo>
                  <a:pt x="996" y="242"/>
                  <a:pt x="994" y="242"/>
                  <a:pt x="992" y="243"/>
                </a:cubicBezTo>
                <a:cubicBezTo>
                  <a:pt x="958" y="278"/>
                  <a:pt x="958" y="278"/>
                  <a:pt x="958" y="278"/>
                </a:cubicBezTo>
                <a:cubicBezTo>
                  <a:pt x="956" y="279"/>
                  <a:pt x="956" y="281"/>
                  <a:pt x="958" y="282"/>
                </a:cubicBezTo>
                <a:cubicBezTo>
                  <a:pt x="958" y="283"/>
                  <a:pt x="959" y="283"/>
                  <a:pt x="960" y="283"/>
                </a:cubicBezTo>
                <a:close/>
                <a:moveTo>
                  <a:pt x="1007" y="234"/>
                </a:moveTo>
                <a:cubicBezTo>
                  <a:pt x="1007" y="234"/>
                  <a:pt x="1008" y="235"/>
                  <a:pt x="1009" y="235"/>
                </a:cubicBezTo>
                <a:cubicBezTo>
                  <a:pt x="1009" y="235"/>
                  <a:pt x="1010" y="234"/>
                  <a:pt x="1011" y="234"/>
                </a:cubicBezTo>
                <a:cubicBezTo>
                  <a:pt x="1209" y="36"/>
                  <a:pt x="1209" y="36"/>
                  <a:pt x="1209" y="36"/>
                </a:cubicBezTo>
                <a:cubicBezTo>
                  <a:pt x="1210" y="35"/>
                  <a:pt x="1210" y="33"/>
                  <a:pt x="1209" y="31"/>
                </a:cubicBezTo>
                <a:cubicBezTo>
                  <a:pt x="1208" y="30"/>
                  <a:pt x="1206" y="30"/>
                  <a:pt x="1204" y="31"/>
                </a:cubicBezTo>
                <a:cubicBezTo>
                  <a:pt x="1007" y="229"/>
                  <a:pt x="1007" y="229"/>
                  <a:pt x="1007" y="229"/>
                </a:cubicBezTo>
                <a:cubicBezTo>
                  <a:pt x="1005" y="230"/>
                  <a:pt x="1005" y="232"/>
                  <a:pt x="1007" y="234"/>
                </a:cubicBezTo>
                <a:close/>
                <a:moveTo>
                  <a:pt x="522" y="714"/>
                </a:moveTo>
                <a:cubicBezTo>
                  <a:pt x="486" y="749"/>
                  <a:pt x="486" y="749"/>
                  <a:pt x="486" y="749"/>
                </a:cubicBezTo>
                <a:cubicBezTo>
                  <a:pt x="486" y="749"/>
                  <a:pt x="486" y="749"/>
                  <a:pt x="486" y="749"/>
                </a:cubicBezTo>
                <a:cubicBezTo>
                  <a:pt x="413" y="823"/>
                  <a:pt x="413" y="823"/>
                  <a:pt x="413" y="823"/>
                </a:cubicBezTo>
                <a:cubicBezTo>
                  <a:pt x="413" y="823"/>
                  <a:pt x="413" y="823"/>
                  <a:pt x="413" y="823"/>
                </a:cubicBezTo>
                <a:cubicBezTo>
                  <a:pt x="411" y="825"/>
                  <a:pt x="411" y="825"/>
                  <a:pt x="411" y="825"/>
                </a:cubicBezTo>
                <a:cubicBezTo>
                  <a:pt x="411" y="825"/>
                  <a:pt x="411" y="825"/>
                  <a:pt x="411" y="825"/>
                </a:cubicBezTo>
                <a:cubicBezTo>
                  <a:pt x="410" y="826"/>
                  <a:pt x="410" y="826"/>
                  <a:pt x="410" y="826"/>
                </a:cubicBezTo>
                <a:cubicBezTo>
                  <a:pt x="410" y="826"/>
                  <a:pt x="410" y="826"/>
                  <a:pt x="410" y="826"/>
                </a:cubicBezTo>
                <a:cubicBezTo>
                  <a:pt x="410" y="827"/>
                  <a:pt x="410" y="827"/>
                  <a:pt x="410" y="828"/>
                </a:cubicBezTo>
                <a:cubicBezTo>
                  <a:pt x="410" y="829"/>
                  <a:pt x="411" y="829"/>
                  <a:pt x="411" y="829"/>
                </a:cubicBezTo>
                <a:cubicBezTo>
                  <a:pt x="411" y="829"/>
                  <a:pt x="412" y="830"/>
                  <a:pt x="412" y="830"/>
                </a:cubicBezTo>
                <a:cubicBezTo>
                  <a:pt x="412" y="830"/>
                  <a:pt x="412" y="830"/>
                  <a:pt x="412" y="830"/>
                </a:cubicBezTo>
                <a:cubicBezTo>
                  <a:pt x="412" y="830"/>
                  <a:pt x="413" y="830"/>
                  <a:pt x="413" y="830"/>
                </a:cubicBezTo>
                <a:cubicBezTo>
                  <a:pt x="414" y="830"/>
                  <a:pt x="415" y="830"/>
                  <a:pt x="415" y="829"/>
                </a:cubicBezTo>
                <a:cubicBezTo>
                  <a:pt x="416" y="828"/>
                  <a:pt x="416" y="828"/>
                  <a:pt x="416" y="828"/>
                </a:cubicBezTo>
                <a:cubicBezTo>
                  <a:pt x="488" y="755"/>
                  <a:pt x="488" y="755"/>
                  <a:pt x="488" y="755"/>
                </a:cubicBezTo>
                <a:cubicBezTo>
                  <a:pt x="488" y="755"/>
                  <a:pt x="488" y="755"/>
                  <a:pt x="488" y="755"/>
                </a:cubicBezTo>
                <a:cubicBezTo>
                  <a:pt x="526" y="718"/>
                  <a:pt x="526" y="718"/>
                  <a:pt x="526" y="718"/>
                </a:cubicBezTo>
                <a:cubicBezTo>
                  <a:pt x="528" y="716"/>
                  <a:pt x="528" y="715"/>
                  <a:pt x="526" y="713"/>
                </a:cubicBezTo>
                <a:cubicBezTo>
                  <a:pt x="525" y="712"/>
                  <a:pt x="523" y="712"/>
                  <a:pt x="522" y="714"/>
                </a:cubicBezTo>
                <a:close/>
                <a:moveTo>
                  <a:pt x="932" y="308"/>
                </a:moveTo>
                <a:cubicBezTo>
                  <a:pt x="931" y="307"/>
                  <a:pt x="929" y="307"/>
                  <a:pt x="928" y="308"/>
                </a:cubicBezTo>
                <a:cubicBezTo>
                  <a:pt x="746" y="490"/>
                  <a:pt x="746" y="490"/>
                  <a:pt x="746" y="490"/>
                </a:cubicBezTo>
                <a:cubicBezTo>
                  <a:pt x="745" y="491"/>
                  <a:pt x="745" y="493"/>
                  <a:pt x="746" y="494"/>
                </a:cubicBezTo>
                <a:cubicBezTo>
                  <a:pt x="746" y="495"/>
                  <a:pt x="747" y="495"/>
                  <a:pt x="748" y="495"/>
                </a:cubicBezTo>
                <a:cubicBezTo>
                  <a:pt x="749" y="495"/>
                  <a:pt x="750" y="495"/>
                  <a:pt x="750" y="494"/>
                </a:cubicBezTo>
                <a:cubicBezTo>
                  <a:pt x="932" y="312"/>
                  <a:pt x="932" y="312"/>
                  <a:pt x="932" y="312"/>
                </a:cubicBezTo>
                <a:cubicBezTo>
                  <a:pt x="933" y="311"/>
                  <a:pt x="933" y="309"/>
                  <a:pt x="932" y="308"/>
                </a:cubicBezTo>
                <a:close/>
                <a:moveTo>
                  <a:pt x="944" y="310"/>
                </a:moveTo>
                <a:cubicBezTo>
                  <a:pt x="943" y="309"/>
                  <a:pt x="941" y="309"/>
                  <a:pt x="940" y="310"/>
                </a:cubicBezTo>
                <a:cubicBezTo>
                  <a:pt x="762" y="488"/>
                  <a:pt x="762" y="488"/>
                  <a:pt x="762" y="488"/>
                </a:cubicBezTo>
                <a:cubicBezTo>
                  <a:pt x="761" y="489"/>
                  <a:pt x="761" y="491"/>
                  <a:pt x="762" y="492"/>
                </a:cubicBezTo>
                <a:cubicBezTo>
                  <a:pt x="763" y="493"/>
                  <a:pt x="763" y="493"/>
                  <a:pt x="764" y="493"/>
                </a:cubicBezTo>
                <a:cubicBezTo>
                  <a:pt x="765" y="493"/>
                  <a:pt x="766" y="493"/>
                  <a:pt x="766" y="492"/>
                </a:cubicBezTo>
                <a:cubicBezTo>
                  <a:pt x="944" y="315"/>
                  <a:pt x="944" y="315"/>
                  <a:pt x="944" y="315"/>
                </a:cubicBezTo>
                <a:cubicBezTo>
                  <a:pt x="945" y="313"/>
                  <a:pt x="945" y="311"/>
                  <a:pt x="944" y="310"/>
                </a:cubicBezTo>
                <a:close/>
                <a:moveTo>
                  <a:pt x="507" y="742"/>
                </a:moveTo>
                <a:cubicBezTo>
                  <a:pt x="495" y="754"/>
                  <a:pt x="495" y="754"/>
                  <a:pt x="495" y="754"/>
                </a:cubicBezTo>
                <a:cubicBezTo>
                  <a:pt x="494" y="756"/>
                  <a:pt x="494" y="758"/>
                  <a:pt x="495" y="759"/>
                </a:cubicBezTo>
                <a:cubicBezTo>
                  <a:pt x="496" y="759"/>
                  <a:pt x="497" y="760"/>
                  <a:pt x="498" y="760"/>
                </a:cubicBezTo>
                <a:cubicBezTo>
                  <a:pt x="498" y="760"/>
                  <a:pt x="499" y="759"/>
                  <a:pt x="500" y="759"/>
                </a:cubicBezTo>
                <a:cubicBezTo>
                  <a:pt x="512" y="747"/>
                  <a:pt x="512" y="747"/>
                  <a:pt x="512" y="747"/>
                </a:cubicBezTo>
                <a:cubicBezTo>
                  <a:pt x="513" y="745"/>
                  <a:pt x="513" y="743"/>
                  <a:pt x="512" y="742"/>
                </a:cubicBezTo>
                <a:cubicBezTo>
                  <a:pt x="511" y="741"/>
                  <a:pt x="509" y="741"/>
                  <a:pt x="507" y="742"/>
                </a:cubicBezTo>
                <a:close/>
                <a:moveTo>
                  <a:pt x="975" y="282"/>
                </a:moveTo>
                <a:cubicBezTo>
                  <a:pt x="976" y="282"/>
                  <a:pt x="976" y="282"/>
                  <a:pt x="977" y="282"/>
                </a:cubicBezTo>
                <a:cubicBezTo>
                  <a:pt x="1007" y="252"/>
                  <a:pt x="1007" y="252"/>
                  <a:pt x="1007" y="252"/>
                </a:cubicBezTo>
                <a:cubicBezTo>
                  <a:pt x="1008" y="250"/>
                  <a:pt x="1008" y="248"/>
                  <a:pt x="1007" y="247"/>
                </a:cubicBezTo>
                <a:cubicBezTo>
                  <a:pt x="1006" y="246"/>
                  <a:pt x="1004" y="246"/>
                  <a:pt x="1003" y="247"/>
                </a:cubicBezTo>
                <a:cubicBezTo>
                  <a:pt x="973" y="277"/>
                  <a:pt x="973" y="277"/>
                  <a:pt x="973" y="277"/>
                </a:cubicBezTo>
                <a:cubicBezTo>
                  <a:pt x="971" y="278"/>
                  <a:pt x="971" y="280"/>
                  <a:pt x="973" y="282"/>
                </a:cubicBezTo>
                <a:cubicBezTo>
                  <a:pt x="973" y="282"/>
                  <a:pt x="974" y="282"/>
                  <a:pt x="975" y="282"/>
                </a:cubicBezTo>
                <a:close/>
                <a:moveTo>
                  <a:pt x="1017" y="237"/>
                </a:moveTo>
                <a:cubicBezTo>
                  <a:pt x="1017" y="238"/>
                  <a:pt x="1018" y="238"/>
                  <a:pt x="1019" y="238"/>
                </a:cubicBezTo>
                <a:cubicBezTo>
                  <a:pt x="1020" y="238"/>
                  <a:pt x="1020" y="238"/>
                  <a:pt x="1021" y="237"/>
                </a:cubicBezTo>
                <a:cubicBezTo>
                  <a:pt x="1220" y="39"/>
                  <a:pt x="1220" y="39"/>
                  <a:pt x="1220" y="39"/>
                </a:cubicBezTo>
                <a:cubicBezTo>
                  <a:pt x="1221" y="38"/>
                  <a:pt x="1221" y="36"/>
                  <a:pt x="1220" y="35"/>
                </a:cubicBezTo>
                <a:cubicBezTo>
                  <a:pt x="1218" y="33"/>
                  <a:pt x="1216" y="33"/>
                  <a:pt x="1215" y="35"/>
                </a:cubicBezTo>
                <a:cubicBezTo>
                  <a:pt x="1017" y="233"/>
                  <a:pt x="1017" y="233"/>
                  <a:pt x="1017" y="233"/>
                </a:cubicBezTo>
                <a:cubicBezTo>
                  <a:pt x="1016" y="234"/>
                  <a:pt x="1016" y="236"/>
                  <a:pt x="1017" y="237"/>
                </a:cubicBezTo>
                <a:close/>
                <a:moveTo>
                  <a:pt x="486" y="764"/>
                </a:moveTo>
                <a:cubicBezTo>
                  <a:pt x="468" y="782"/>
                  <a:pt x="468" y="782"/>
                  <a:pt x="468" y="782"/>
                </a:cubicBezTo>
                <a:cubicBezTo>
                  <a:pt x="467" y="783"/>
                  <a:pt x="467" y="785"/>
                  <a:pt x="468" y="786"/>
                </a:cubicBezTo>
                <a:cubicBezTo>
                  <a:pt x="468" y="787"/>
                  <a:pt x="469" y="787"/>
                  <a:pt x="470" y="787"/>
                </a:cubicBezTo>
                <a:cubicBezTo>
                  <a:pt x="471" y="787"/>
                  <a:pt x="472" y="787"/>
                  <a:pt x="472" y="786"/>
                </a:cubicBezTo>
                <a:cubicBezTo>
                  <a:pt x="491" y="768"/>
                  <a:pt x="491" y="768"/>
                  <a:pt x="491" y="768"/>
                </a:cubicBezTo>
                <a:cubicBezTo>
                  <a:pt x="492" y="767"/>
                  <a:pt x="492" y="765"/>
                  <a:pt x="491" y="764"/>
                </a:cubicBezTo>
                <a:cubicBezTo>
                  <a:pt x="489" y="762"/>
                  <a:pt x="487" y="762"/>
                  <a:pt x="486" y="764"/>
                </a:cubicBezTo>
                <a:close/>
                <a:moveTo>
                  <a:pt x="420" y="838"/>
                </a:moveTo>
                <a:cubicBezTo>
                  <a:pt x="467" y="791"/>
                  <a:pt x="467" y="791"/>
                  <a:pt x="467" y="791"/>
                </a:cubicBezTo>
                <a:cubicBezTo>
                  <a:pt x="469" y="790"/>
                  <a:pt x="469" y="788"/>
                  <a:pt x="467" y="787"/>
                </a:cubicBezTo>
                <a:cubicBezTo>
                  <a:pt x="466" y="786"/>
                  <a:pt x="464" y="786"/>
                  <a:pt x="463" y="787"/>
                </a:cubicBezTo>
                <a:cubicBezTo>
                  <a:pt x="455" y="795"/>
                  <a:pt x="455" y="795"/>
                  <a:pt x="455" y="795"/>
                </a:cubicBezTo>
                <a:cubicBezTo>
                  <a:pt x="455" y="795"/>
                  <a:pt x="455" y="795"/>
                  <a:pt x="455" y="795"/>
                </a:cubicBezTo>
                <a:cubicBezTo>
                  <a:pt x="416" y="834"/>
                  <a:pt x="416" y="834"/>
                  <a:pt x="416" y="834"/>
                </a:cubicBezTo>
                <a:cubicBezTo>
                  <a:pt x="415" y="835"/>
                  <a:pt x="415" y="837"/>
                  <a:pt x="416" y="838"/>
                </a:cubicBezTo>
                <a:cubicBezTo>
                  <a:pt x="417" y="839"/>
                  <a:pt x="417" y="839"/>
                  <a:pt x="418" y="839"/>
                </a:cubicBezTo>
                <a:cubicBezTo>
                  <a:pt x="419" y="839"/>
                  <a:pt x="420" y="839"/>
                  <a:pt x="420" y="838"/>
                </a:cubicBezTo>
                <a:close/>
                <a:moveTo>
                  <a:pt x="423" y="850"/>
                </a:moveTo>
                <a:cubicBezTo>
                  <a:pt x="462" y="810"/>
                  <a:pt x="462" y="810"/>
                  <a:pt x="462" y="810"/>
                </a:cubicBezTo>
                <a:cubicBezTo>
                  <a:pt x="465" y="807"/>
                  <a:pt x="465" y="807"/>
                  <a:pt x="465" y="807"/>
                </a:cubicBezTo>
                <a:cubicBezTo>
                  <a:pt x="466" y="806"/>
                  <a:pt x="466" y="804"/>
                  <a:pt x="465" y="803"/>
                </a:cubicBezTo>
                <a:cubicBezTo>
                  <a:pt x="464" y="802"/>
                  <a:pt x="462" y="802"/>
                  <a:pt x="461" y="803"/>
                </a:cubicBezTo>
                <a:cubicBezTo>
                  <a:pt x="458" y="806"/>
                  <a:pt x="458" y="806"/>
                  <a:pt x="458" y="806"/>
                </a:cubicBezTo>
                <a:cubicBezTo>
                  <a:pt x="433" y="831"/>
                  <a:pt x="433" y="831"/>
                  <a:pt x="433" y="831"/>
                </a:cubicBezTo>
                <a:cubicBezTo>
                  <a:pt x="413" y="851"/>
                  <a:pt x="413" y="851"/>
                  <a:pt x="413" y="851"/>
                </a:cubicBezTo>
                <a:cubicBezTo>
                  <a:pt x="412" y="852"/>
                  <a:pt x="412" y="854"/>
                  <a:pt x="413" y="855"/>
                </a:cubicBezTo>
                <a:cubicBezTo>
                  <a:pt x="413" y="856"/>
                  <a:pt x="414" y="856"/>
                  <a:pt x="415" y="856"/>
                </a:cubicBezTo>
                <a:cubicBezTo>
                  <a:pt x="416" y="856"/>
                  <a:pt x="416" y="856"/>
                  <a:pt x="417" y="855"/>
                </a:cubicBezTo>
                <a:cubicBezTo>
                  <a:pt x="423" y="850"/>
                  <a:pt x="423" y="850"/>
                  <a:pt x="423" y="850"/>
                </a:cubicBezTo>
                <a:cubicBezTo>
                  <a:pt x="423" y="850"/>
                  <a:pt x="423" y="850"/>
                  <a:pt x="423" y="850"/>
                </a:cubicBezTo>
                <a:close/>
                <a:moveTo>
                  <a:pt x="983" y="281"/>
                </a:moveTo>
                <a:cubicBezTo>
                  <a:pt x="982" y="282"/>
                  <a:pt x="982" y="284"/>
                  <a:pt x="983" y="285"/>
                </a:cubicBezTo>
                <a:cubicBezTo>
                  <a:pt x="984" y="286"/>
                  <a:pt x="984" y="286"/>
                  <a:pt x="985" y="286"/>
                </a:cubicBezTo>
                <a:cubicBezTo>
                  <a:pt x="986" y="286"/>
                  <a:pt x="987" y="286"/>
                  <a:pt x="987" y="285"/>
                </a:cubicBezTo>
                <a:cubicBezTo>
                  <a:pt x="1235" y="38"/>
                  <a:pt x="1235" y="38"/>
                  <a:pt x="1235" y="38"/>
                </a:cubicBezTo>
                <a:cubicBezTo>
                  <a:pt x="1236" y="37"/>
                  <a:pt x="1236" y="35"/>
                  <a:pt x="1235" y="33"/>
                </a:cubicBezTo>
                <a:cubicBezTo>
                  <a:pt x="1234" y="32"/>
                  <a:pt x="1232" y="32"/>
                  <a:pt x="1230" y="33"/>
                </a:cubicBezTo>
                <a:cubicBezTo>
                  <a:pt x="1018" y="246"/>
                  <a:pt x="1018" y="246"/>
                  <a:pt x="1018" y="246"/>
                </a:cubicBezTo>
                <a:lnTo>
                  <a:pt x="983" y="281"/>
                </a:lnTo>
                <a:close/>
                <a:moveTo>
                  <a:pt x="955" y="313"/>
                </a:moveTo>
                <a:cubicBezTo>
                  <a:pt x="954" y="312"/>
                  <a:pt x="952" y="312"/>
                  <a:pt x="951" y="313"/>
                </a:cubicBezTo>
                <a:cubicBezTo>
                  <a:pt x="777" y="486"/>
                  <a:pt x="777" y="486"/>
                  <a:pt x="777" y="486"/>
                </a:cubicBezTo>
                <a:cubicBezTo>
                  <a:pt x="776" y="488"/>
                  <a:pt x="776" y="490"/>
                  <a:pt x="777" y="491"/>
                </a:cubicBezTo>
                <a:cubicBezTo>
                  <a:pt x="778" y="491"/>
                  <a:pt x="779" y="492"/>
                  <a:pt x="780" y="492"/>
                </a:cubicBezTo>
                <a:cubicBezTo>
                  <a:pt x="780" y="492"/>
                  <a:pt x="781" y="491"/>
                  <a:pt x="782" y="491"/>
                </a:cubicBezTo>
                <a:cubicBezTo>
                  <a:pt x="955" y="318"/>
                  <a:pt x="955" y="318"/>
                  <a:pt x="955" y="318"/>
                </a:cubicBezTo>
                <a:cubicBezTo>
                  <a:pt x="956" y="316"/>
                  <a:pt x="956" y="314"/>
                  <a:pt x="955" y="313"/>
                </a:cubicBezTo>
                <a:close/>
                <a:moveTo>
                  <a:pt x="1068" y="214"/>
                </a:moveTo>
                <a:cubicBezTo>
                  <a:pt x="1069" y="214"/>
                  <a:pt x="1070" y="215"/>
                  <a:pt x="1070" y="215"/>
                </a:cubicBezTo>
                <a:cubicBezTo>
                  <a:pt x="1071" y="215"/>
                  <a:pt x="1072" y="214"/>
                  <a:pt x="1073" y="214"/>
                </a:cubicBezTo>
                <a:cubicBezTo>
                  <a:pt x="1246" y="41"/>
                  <a:pt x="1246" y="41"/>
                  <a:pt x="1246" y="41"/>
                </a:cubicBezTo>
                <a:cubicBezTo>
                  <a:pt x="1247" y="39"/>
                  <a:pt x="1247" y="38"/>
                  <a:pt x="1246" y="36"/>
                </a:cubicBezTo>
                <a:cubicBezTo>
                  <a:pt x="1245" y="35"/>
                  <a:pt x="1243" y="35"/>
                  <a:pt x="1241" y="36"/>
                </a:cubicBezTo>
                <a:cubicBezTo>
                  <a:pt x="1068" y="209"/>
                  <a:pt x="1068" y="209"/>
                  <a:pt x="1068" y="209"/>
                </a:cubicBezTo>
                <a:cubicBezTo>
                  <a:pt x="1067" y="211"/>
                  <a:pt x="1067" y="213"/>
                  <a:pt x="1068" y="214"/>
                </a:cubicBezTo>
                <a:close/>
                <a:moveTo>
                  <a:pt x="998" y="287"/>
                </a:moveTo>
                <a:cubicBezTo>
                  <a:pt x="999" y="287"/>
                  <a:pt x="1000" y="287"/>
                  <a:pt x="1001" y="286"/>
                </a:cubicBezTo>
                <a:cubicBezTo>
                  <a:pt x="1054" y="232"/>
                  <a:pt x="1054" y="232"/>
                  <a:pt x="1054" y="232"/>
                </a:cubicBezTo>
                <a:cubicBezTo>
                  <a:pt x="1055" y="231"/>
                  <a:pt x="1055" y="229"/>
                  <a:pt x="1054" y="228"/>
                </a:cubicBezTo>
                <a:cubicBezTo>
                  <a:pt x="1053" y="227"/>
                  <a:pt x="1051" y="227"/>
                  <a:pt x="1050" y="228"/>
                </a:cubicBezTo>
                <a:cubicBezTo>
                  <a:pt x="996" y="282"/>
                  <a:pt x="996" y="282"/>
                  <a:pt x="996" y="282"/>
                </a:cubicBezTo>
                <a:cubicBezTo>
                  <a:pt x="995" y="283"/>
                  <a:pt x="995" y="285"/>
                  <a:pt x="996" y="286"/>
                </a:cubicBezTo>
                <a:cubicBezTo>
                  <a:pt x="997" y="287"/>
                  <a:pt x="998" y="287"/>
                  <a:pt x="998" y="287"/>
                </a:cubicBezTo>
                <a:close/>
                <a:moveTo>
                  <a:pt x="965" y="317"/>
                </a:moveTo>
                <a:cubicBezTo>
                  <a:pt x="964" y="316"/>
                  <a:pt x="962" y="316"/>
                  <a:pt x="961" y="317"/>
                </a:cubicBezTo>
                <a:cubicBezTo>
                  <a:pt x="792" y="486"/>
                  <a:pt x="792" y="486"/>
                  <a:pt x="792" y="486"/>
                </a:cubicBezTo>
                <a:cubicBezTo>
                  <a:pt x="790" y="487"/>
                  <a:pt x="790" y="489"/>
                  <a:pt x="792" y="491"/>
                </a:cubicBezTo>
                <a:cubicBezTo>
                  <a:pt x="792" y="491"/>
                  <a:pt x="793" y="491"/>
                  <a:pt x="794" y="491"/>
                </a:cubicBezTo>
                <a:cubicBezTo>
                  <a:pt x="795" y="491"/>
                  <a:pt x="795" y="491"/>
                  <a:pt x="796" y="491"/>
                </a:cubicBezTo>
                <a:cubicBezTo>
                  <a:pt x="965" y="321"/>
                  <a:pt x="965" y="321"/>
                  <a:pt x="965" y="321"/>
                </a:cubicBezTo>
                <a:cubicBezTo>
                  <a:pt x="967" y="320"/>
                  <a:pt x="967" y="318"/>
                  <a:pt x="965" y="317"/>
                </a:cubicBezTo>
                <a:close/>
                <a:moveTo>
                  <a:pt x="453" y="829"/>
                </a:moveTo>
                <a:cubicBezTo>
                  <a:pt x="451" y="828"/>
                  <a:pt x="449" y="828"/>
                  <a:pt x="448" y="829"/>
                </a:cubicBezTo>
                <a:cubicBezTo>
                  <a:pt x="422" y="856"/>
                  <a:pt x="422" y="856"/>
                  <a:pt x="422" y="856"/>
                </a:cubicBezTo>
                <a:cubicBezTo>
                  <a:pt x="421" y="857"/>
                  <a:pt x="421" y="859"/>
                  <a:pt x="422" y="860"/>
                </a:cubicBezTo>
                <a:cubicBezTo>
                  <a:pt x="423" y="861"/>
                  <a:pt x="424" y="861"/>
                  <a:pt x="424" y="861"/>
                </a:cubicBezTo>
                <a:cubicBezTo>
                  <a:pt x="425" y="861"/>
                  <a:pt x="426" y="861"/>
                  <a:pt x="427" y="860"/>
                </a:cubicBezTo>
                <a:cubicBezTo>
                  <a:pt x="453" y="834"/>
                  <a:pt x="453" y="834"/>
                  <a:pt x="453" y="834"/>
                </a:cubicBezTo>
                <a:cubicBezTo>
                  <a:pt x="454" y="833"/>
                  <a:pt x="454" y="831"/>
                  <a:pt x="453" y="829"/>
                </a:cubicBezTo>
                <a:close/>
                <a:moveTo>
                  <a:pt x="983" y="313"/>
                </a:moveTo>
                <a:cubicBezTo>
                  <a:pt x="982" y="312"/>
                  <a:pt x="980" y="312"/>
                  <a:pt x="979" y="313"/>
                </a:cubicBezTo>
                <a:cubicBezTo>
                  <a:pt x="812" y="479"/>
                  <a:pt x="812" y="479"/>
                  <a:pt x="812" y="479"/>
                </a:cubicBezTo>
                <a:cubicBezTo>
                  <a:pt x="811" y="480"/>
                  <a:pt x="811" y="482"/>
                  <a:pt x="812" y="484"/>
                </a:cubicBezTo>
                <a:cubicBezTo>
                  <a:pt x="813" y="484"/>
                  <a:pt x="814" y="485"/>
                  <a:pt x="815" y="485"/>
                </a:cubicBezTo>
                <a:cubicBezTo>
                  <a:pt x="815" y="485"/>
                  <a:pt x="816" y="484"/>
                  <a:pt x="817" y="484"/>
                </a:cubicBezTo>
                <a:cubicBezTo>
                  <a:pt x="983" y="318"/>
                  <a:pt x="983" y="318"/>
                  <a:pt x="983" y="318"/>
                </a:cubicBezTo>
                <a:cubicBezTo>
                  <a:pt x="984" y="316"/>
                  <a:pt x="984" y="314"/>
                  <a:pt x="983" y="313"/>
                </a:cubicBezTo>
                <a:close/>
                <a:moveTo>
                  <a:pt x="1242" y="50"/>
                </a:moveTo>
                <a:cubicBezTo>
                  <a:pt x="1242" y="50"/>
                  <a:pt x="1242" y="50"/>
                  <a:pt x="1242" y="50"/>
                </a:cubicBezTo>
                <a:cubicBezTo>
                  <a:pt x="1242" y="50"/>
                  <a:pt x="1242" y="50"/>
                  <a:pt x="1242" y="50"/>
                </a:cubicBezTo>
                <a:cubicBezTo>
                  <a:pt x="1076" y="215"/>
                  <a:pt x="1076" y="215"/>
                  <a:pt x="1076" y="215"/>
                </a:cubicBezTo>
                <a:cubicBezTo>
                  <a:pt x="1065" y="227"/>
                  <a:pt x="1065" y="227"/>
                  <a:pt x="1065" y="227"/>
                </a:cubicBezTo>
                <a:cubicBezTo>
                  <a:pt x="1064" y="228"/>
                  <a:pt x="1064" y="230"/>
                  <a:pt x="1065" y="231"/>
                </a:cubicBezTo>
                <a:cubicBezTo>
                  <a:pt x="1066" y="232"/>
                  <a:pt x="1067" y="232"/>
                  <a:pt x="1067" y="232"/>
                </a:cubicBezTo>
                <a:cubicBezTo>
                  <a:pt x="1068" y="232"/>
                  <a:pt x="1069" y="232"/>
                  <a:pt x="1070" y="231"/>
                </a:cubicBezTo>
                <a:cubicBezTo>
                  <a:pt x="1081" y="220"/>
                  <a:pt x="1081" y="220"/>
                  <a:pt x="1081" y="220"/>
                </a:cubicBezTo>
                <a:cubicBezTo>
                  <a:pt x="1246" y="55"/>
                  <a:pt x="1246" y="55"/>
                  <a:pt x="1246" y="55"/>
                </a:cubicBezTo>
                <a:cubicBezTo>
                  <a:pt x="1246" y="54"/>
                  <a:pt x="1246" y="54"/>
                  <a:pt x="1246" y="54"/>
                </a:cubicBezTo>
                <a:cubicBezTo>
                  <a:pt x="1246" y="54"/>
                  <a:pt x="1246" y="54"/>
                  <a:pt x="1246" y="54"/>
                </a:cubicBezTo>
                <a:cubicBezTo>
                  <a:pt x="1249" y="51"/>
                  <a:pt x="1249" y="51"/>
                  <a:pt x="1249" y="51"/>
                </a:cubicBezTo>
                <a:cubicBezTo>
                  <a:pt x="1250" y="50"/>
                  <a:pt x="1250" y="48"/>
                  <a:pt x="1249" y="47"/>
                </a:cubicBezTo>
                <a:cubicBezTo>
                  <a:pt x="1248" y="46"/>
                  <a:pt x="1246" y="46"/>
                  <a:pt x="1245" y="47"/>
                </a:cubicBezTo>
                <a:lnTo>
                  <a:pt x="1242" y="50"/>
                </a:lnTo>
                <a:close/>
                <a:moveTo>
                  <a:pt x="996" y="301"/>
                </a:moveTo>
                <a:cubicBezTo>
                  <a:pt x="996" y="301"/>
                  <a:pt x="997" y="301"/>
                  <a:pt x="998" y="301"/>
                </a:cubicBezTo>
                <a:cubicBezTo>
                  <a:pt x="998" y="301"/>
                  <a:pt x="999" y="301"/>
                  <a:pt x="1000" y="301"/>
                </a:cubicBezTo>
                <a:cubicBezTo>
                  <a:pt x="1059" y="242"/>
                  <a:pt x="1059" y="242"/>
                  <a:pt x="1059" y="242"/>
                </a:cubicBezTo>
                <a:cubicBezTo>
                  <a:pt x="1060" y="241"/>
                  <a:pt x="1060" y="239"/>
                  <a:pt x="1059" y="238"/>
                </a:cubicBezTo>
                <a:cubicBezTo>
                  <a:pt x="1057" y="236"/>
                  <a:pt x="1055" y="236"/>
                  <a:pt x="1054" y="238"/>
                </a:cubicBezTo>
                <a:cubicBezTo>
                  <a:pt x="996" y="296"/>
                  <a:pt x="996" y="296"/>
                  <a:pt x="996" y="296"/>
                </a:cubicBezTo>
                <a:cubicBezTo>
                  <a:pt x="994" y="297"/>
                  <a:pt x="994" y="299"/>
                  <a:pt x="996" y="301"/>
                </a:cubicBezTo>
                <a:close/>
                <a:moveTo>
                  <a:pt x="433" y="867"/>
                </a:moveTo>
                <a:cubicBezTo>
                  <a:pt x="461" y="840"/>
                  <a:pt x="461" y="840"/>
                  <a:pt x="461" y="840"/>
                </a:cubicBezTo>
                <a:cubicBezTo>
                  <a:pt x="462" y="839"/>
                  <a:pt x="462" y="837"/>
                  <a:pt x="461" y="835"/>
                </a:cubicBezTo>
                <a:cubicBezTo>
                  <a:pt x="459" y="834"/>
                  <a:pt x="457" y="834"/>
                  <a:pt x="456" y="835"/>
                </a:cubicBezTo>
                <a:cubicBezTo>
                  <a:pt x="429" y="863"/>
                  <a:pt x="429" y="863"/>
                  <a:pt x="429" y="863"/>
                </a:cubicBezTo>
                <a:cubicBezTo>
                  <a:pt x="428" y="864"/>
                  <a:pt x="428" y="866"/>
                  <a:pt x="429" y="867"/>
                </a:cubicBezTo>
                <a:cubicBezTo>
                  <a:pt x="429" y="868"/>
                  <a:pt x="430" y="868"/>
                  <a:pt x="431" y="868"/>
                </a:cubicBezTo>
                <a:cubicBezTo>
                  <a:pt x="432" y="868"/>
                  <a:pt x="432" y="868"/>
                  <a:pt x="433" y="867"/>
                </a:cubicBezTo>
                <a:close/>
                <a:moveTo>
                  <a:pt x="459" y="851"/>
                </a:moveTo>
                <a:cubicBezTo>
                  <a:pt x="458" y="850"/>
                  <a:pt x="456" y="850"/>
                  <a:pt x="455" y="851"/>
                </a:cubicBezTo>
                <a:cubicBezTo>
                  <a:pt x="434" y="872"/>
                  <a:pt x="434" y="872"/>
                  <a:pt x="434" y="872"/>
                </a:cubicBezTo>
                <a:cubicBezTo>
                  <a:pt x="430" y="875"/>
                  <a:pt x="430" y="875"/>
                  <a:pt x="430" y="875"/>
                </a:cubicBezTo>
                <a:cubicBezTo>
                  <a:pt x="429" y="877"/>
                  <a:pt x="429" y="879"/>
                  <a:pt x="430" y="880"/>
                </a:cubicBezTo>
                <a:cubicBezTo>
                  <a:pt x="431" y="880"/>
                  <a:pt x="432" y="881"/>
                  <a:pt x="433" y="881"/>
                </a:cubicBezTo>
                <a:cubicBezTo>
                  <a:pt x="433" y="881"/>
                  <a:pt x="434" y="880"/>
                  <a:pt x="435" y="880"/>
                </a:cubicBezTo>
                <a:cubicBezTo>
                  <a:pt x="459" y="856"/>
                  <a:pt x="459" y="856"/>
                  <a:pt x="459" y="856"/>
                </a:cubicBezTo>
                <a:cubicBezTo>
                  <a:pt x="460" y="854"/>
                  <a:pt x="460" y="852"/>
                  <a:pt x="459" y="851"/>
                </a:cubicBezTo>
                <a:close/>
                <a:moveTo>
                  <a:pt x="1072" y="238"/>
                </a:moveTo>
                <a:cubicBezTo>
                  <a:pt x="1073" y="239"/>
                  <a:pt x="1074" y="239"/>
                  <a:pt x="1074" y="239"/>
                </a:cubicBezTo>
                <a:cubicBezTo>
                  <a:pt x="1075" y="239"/>
                  <a:pt x="1076" y="239"/>
                  <a:pt x="1077" y="238"/>
                </a:cubicBezTo>
                <a:cubicBezTo>
                  <a:pt x="1261" y="53"/>
                  <a:pt x="1261" y="53"/>
                  <a:pt x="1261" y="53"/>
                </a:cubicBezTo>
                <a:cubicBezTo>
                  <a:pt x="1262" y="52"/>
                  <a:pt x="1262" y="50"/>
                  <a:pt x="1261" y="49"/>
                </a:cubicBezTo>
                <a:cubicBezTo>
                  <a:pt x="1260" y="48"/>
                  <a:pt x="1258" y="48"/>
                  <a:pt x="1257" y="49"/>
                </a:cubicBezTo>
                <a:cubicBezTo>
                  <a:pt x="1072" y="234"/>
                  <a:pt x="1072" y="234"/>
                  <a:pt x="1072" y="234"/>
                </a:cubicBezTo>
                <a:cubicBezTo>
                  <a:pt x="1071" y="235"/>
                  <a:pt x="1071" y="237"/>
                  <a:pt x="1072" y="238"/>
                </a:cubicBezTo>
                <a:close/>
                <a:moveTo>
                  <a:pt x="986" y="328"/>
                </a:moveTo>
                <a:cubicBezTo>
                  <a:pt x="986" y="328"/>
                  <a:pt x="986" y="328"/>
                  <a:pt x="987" y="328"/>
                </a:cubicBezTo>
                <a:cubicBezTo>
                  <a:pt x="987" y="328"/>
                  <a:pt x="987" y="328"/>
                  <a:pt x="987" y="327"/>
                </a:cubicBezTo>
                <a:cubicBezTo>
                  <a:pt x="1065" y="249"/>
                  <a:pt x="1065" y="249"/>
                  <a:pt x="1065" y="249"/>
                </a:cubicBezTo>
                <a:cubicBezTo>
                  <a:pt x="1066" y="248"/>
                  <a:pt x="1066" y="246"/>
                  <a:pt x="1065" y="245"/>
                </a:cubicBezTo>
                <a:cubicBezTo>
                  <a:pt x="1064" y="244"/>
                  <a:pt x="1062" y="244"/>
                  <a:pt x="1061" y="245"/>
                </a:cubicBezTo>
                <a:cubicBezTo>
                  <a:pt x="983" y="323"/>
                  <a:pt x="983" y="323"/>
                  <a:pt x="983" y="323"/>
                </a:cubicBezTo>
                <a:cubicBezTo>
                  <a:pt x="983" y="323"/>
                  <a:pt x="982" y="323"/>
                  <a:pt x="982" y="323"/>
                </a:cubicBezTo>
                <a:cubicBezTo>
                  <a:pt x="982" y="324"/>
                  <a:pt x="982" y="324"/>
                  <a:pt x="982" y="324"/>
                </a:cubicBezTo>
                <a:cubicBezTo>
                  <a:pt x="825" y="481"/>
                  <a:pt x="825" y="481"/>
                  <a:pt x="825" y="481"/>
                </a:cubicBezTo>
                <a:cubicBezTo>
                  <a:pt x="824" y="482"/>
                  <a:pt x="824" y="484"/>
                  <a:pt x="825" y="485"/>
                </a:cubicBezTo>
                <a:cubicBezTo>
                  <a:pt x="825" y="486"/>
                  <a:pt x="826" y="486"/>
                  <a:pt x="827" y="486"/>
                </a:cubicBezTo>
                <a:cubicBezTo>
                  <a:pt x="828" y="486"/>
                  <a:pt x="828" y="486"/>
                  <a:pt x="829" y="485"/>
                </a:cubicBezTo>
                <a:lnTo>
                  <a:pt x="986" y="328"/>
                </a:lnTo>
                <a:close/>
                <a:moveTo>
                  <a:pt x="1080" y="244"/>
                </a:moveTo>
                <a:cubicBezTo>
                  <a:pt x="1080" y="245"/>
                  <a:pt x="1081" y="245"/>
                  <a:pt x="1082" y="245"/>
                </a:cubicBezTo>
                <a:cubicBezTo>
                  <a:pt x="1083" y="245"/>
                  <a:pt x="1083" y="245"/>
                  <a:pt x="1084" y="244"/>
                </a:cubicBezTo>
                <a:cubicBezTo>
                  <a:pt x="1275" y="54"/>
                  <a:pt x="1275" y="54"/>
                  <a:pt x="1275" y="54"/>
                </a:cubicBezTo>
                <a:cubicBezTo>
                  <a:pt x="1276" y="52"/>
                  <a:pt x="1276" y="50"/>
                  <a:pt x="1275" y="49"/>
                </a:cubicBezTo>
                <a:cubicBezTo>
                  <a:pt x="1274" y="48"/>
                  <a:pt x="1272" y="48"/>
                  <a:pt x="1270" y="49"/>
                </a:cubicBezTo>
                <a:cubicBezTo>
                  <a:pt x="1080" y="240"/>
                  <a:pt x="1080" y="240"/>
                  <a:pt x="1080" y="240"/>
                </a:cubicBezTo>
                <a:cubicBezTo>
                  <a:pt x="1078" y="241"/>
                  <a:pt x="1078" y="243"/>
                  <a:pt x="1080" y="244"/>
                </a:cubicBezTo>
                <a:close/>
                <a:moveTo>
                  <a:pt x="991" y="337"/>
                </a:moveTo>
                <a:cubicBezTo>
                  <a:pt x="991" y="337"/>
                  <a:pt x="992" y="337"/>
                  <a:pt x="992" y="337"/>
                </a:cubicBezTo>
                <a:cubicBezTo>
                  <a:pt x="1072" y="256"/>
                  <a:pt x="1072" y="256"/>
                  <a:pt x="1072" y="256"/>
                </a:cubicBezTo>
                <a:cubicBezTo>
                  <a:pt x="1074" y="255"/>
                  <a:pt x="1074" y="253"/>
                  <a:pt x="1072" y="252"/>
                </a:cubicBezTo>
                <a:cubicBezTo>
                  <a:pt x="1071" y="250"/>
                  <a:pt x="1069" y="250"/>
                  <a:pt x="1068" y="252"/>
                </a:cubicBezTo>
                <a:cubicBezTo>
                  <a:pt x="987" y="332"/>
                  <a:pt x="987" y="332"/>
                  <a:pt x="987" y="332"/>
                </a:cubicBezTo>
                <a:cubicBezTo>
                  <a:pt x="987" y="333"/>
                  <a:pt x="987" y="333"/>
                  <a:pt x="987" y="333"/>
                </a:cubicBezTo>
                <a:cubicBezTo>
                  <a:pt x="986" y="333"/>
                  <a:pt x="986" y="334"/>
                  <a:pt x="986" y="334"/>
                </a:cubicBezTo>
                <a:cubicBezTo>
                  <a:pt x="830" y="490"/>
                  <a:pt x="830" y="490"/>
                  <a:pt x="830" y="490"/>
                </a:cubicBezTo>
                <a:cubicBezTo>
                  <a:pt x="829" y="491"/>
                  <a:pt x="829" y="493"/>
                  <a:pt x="830" y="494"/>
                </a:cubicBezTo>
                <a:cubicBezTo>
                  <a:pt x="830" y="495"/>
                  <a:pt x="831" y="495"/>
                  <a:pt x="832" y="495"/>
                </a:cubicBezTo>
                <a:cubicBezTo>
                  <a:pt x="833" y="495"/>
                  <a:pt x="833" y="495"/>
                  <a:pt x="834" y="494"/>
                </a:cubicBezTo>
                <a:cubicBezTo>
                  <a:pt x="990" y="338"/>
                  <a:pt x="990" y="338"/>
                  <a:pt x="990" y="338"/>
                </a:cubicBezTo>
                <a:cubicBezTo>
                  <a:pt x="990" y="338"/>
                  <a:pt x="991" y="338"/>
                  <a:pt x="991" y="337"/>
                </a:cubicBezTo>
                <a:close/>
                <a:moveTo>
                  <a:pt x="458" y="866"/>
                </a:moveTo>
                <a:cubicBezTo>
                  <a:pt x="457" y="865"/>
                  <a:pt x="454" y="865"/>
                  <a:pt x="453" y="866"/>
                </a:cubicBezTo>
                <a:cubicBezTo>
                  <a:pt x="440" y="878"/>
                  <a:pt x="440" y="878"/>
                  <a:pt x="440" y="878"/>
                </a:cubicBezTo>
                <a:cubicBezTo>
                  <a:pt x="440" y="878"/>
                  <a:pt x="440" y="878"/>
                  <a:pt x="440" y="878"/>
                </a:cubicBezTo>
                <a:cubicBezTo>
                  <a:pt x="438" y="882"/>
                  <a:pt x="438" y="882"/>
                  <a:pt x="438" y="882"/>
                </a:cubicBezTo>
                <a:cubicBezTo>
                  <a:pt x="436" y="883"/>
                  <a:pt x="437" y="885"/>
                  <a:pt x="438" y="886"/>
                </a:cubicBezTo>
                <a:cubicBezTo>
                  <a:pt x="438" y="887"/>
                  <a:pt x="439" y="887"/>
                  <a:pt x="440" y="887"/>
                </a:cubicBezTo>
                <a:cubicBezTo>
                  <a:pt x="441" y="887"/>
                  <a:pt x="442" y="887"/>
                  <a:pt x="442" y="886"/>
                </a:cubicBezTo>
                <a:cubicBezTo>
                  <a:pt x="458" y="870"/>
                  <a:pt x="458" y="870"/>
                  <a:pt x="458" y="870"/>
                </a:cubicBezTo>
                <a:cubicBezTo>
                  <a:pt x="459" y="869"/>
                  <a:pt x="459" y="867"/>
                  <a:pt x="458" y="866"/>
                </a:cubicBezTo>
                <a:close/>
                <a:moveTo>
                  <a:pt x="1120" y="218"/>
                </a:moveTo>
                <a:cubicBezTo>
                  <a:pt x="1120" y="219"/>
                  <a:pt x="1121" y="219"/>
                  <a:pt x="1122" y="219"/>
                </a:cubicBezTo>
                <a:cubicBezTo>
                  <a:pt x="1123" y="219"/>
                  <a:pt x="1123" y="219"/>
                  <a:pt x="1124" y="218"/>
                </a:cubicBezTo>
                <a:cubicBezTo>
                  <a:pt x="1287" y="56"/>
                  <a:pt x="1287" y="56"/>
                  <a:pt x="1287" y="56"/>
                </a:cubicBezTo>
                <a:cubicBezTo>
                  <a:pt x="1288" y="55"/>
                  <a:pt x="1288" y="53"/>
                  <a:pt x="1287" y="52"/>
                </a:cubicBezTo>
                <a:cubicBezTo>
                  <a:pt x="1285" y="50"/>
                  <a:pt x="1283" y="50"/>
                  <a:pt x="1282" y="52"/>
                </a:cubicBezTo>
                <a:cubicBezTo>
                  <a:pt x="1120" y="214"/>
                  <a:pt x="1120" y="214"/>
                  <a:pt x="1120" y="214"/>
                </a:cubicBezTo>
                <a:cubicBezTo>
                  <a:pt x="1119" y="215"/>
                  <a:pt x="1119" y="217"/>
                  <a:pt x="1120" y="218"/>
                </a:cubicBezTo>
                <a:close/>
                <a:moveTo>
                  <a:pt x="1094" y="249"/>
                </a:moveTo>
                <a:cubicBezTo>
                  <a:pt x="1111" y="231"/>
                  <a:pt x="1111" y="231"/>
                  <a:pt x="1111" y="231"/>
                </a:cubicBezTo>
                <a:cubicBezTo>
                  <a:pt x="1112" y="230"/>
                  <a:pt x="1112" y="228"/>
                  <a:pt x="1111" y="227"/>
                </a:cubicBezTo>
                <a:cubicBezTo>
                  <a:pt x="1110" y="226"/>
                  <a:pt x="1108" y="226"/>
                  <a:pt x="1107" y="227"/>
                </a:cubicBezTo>
                <a:cubicBezTo>
                  <a:pt x="1089" y="244"/>
                  <a:pt x="1089" y="244"/>
                  <a:pt x="1089" y="244"/>
                </a:cubicBezTo>
                <a:cubicBezTo>
                  <a:pt x="1088" y="246"/>
                  <a:pt x="1088" y="248"/>
                  <a:pt x="1089" y="249"/>
                </a:cubicBezTo>
                <a:cubicBezTo>
                  <a:pt x="1090" y="249"/>
                  <a:pt x="1091" y="250"/>
                  <a:pt x="1092" y="250"/>
                </a:cubicBezTo>
                <a:cubicBezTo>
                  <a:pt x="1092" y="250"/>
                  <a:pt x="1093" y="249"/>
                  <a:pt x="1094" y="249"/>
                </a:cubicBezTo>
                <a:close/>
                <a:moveTo>
                  <a:pt x="1070" y="272"/>
                </a:moveTo>
                <a:cubicBezTo>
                  <a:pt x="1072" y="271"/>
                  <a:pt x="1072" y="269"/>
                  <a:pt x="1070" y="268"/>
                </a:cubicBezTo>
                <a:cubicBezTo>
                  <a:pt x="1069" y="266"/>
                  <a:pt x="1067" y="266"/>
                  <a:pt x="1066" y="268"/>
                </a:cubicBezTo>
                <a:cubicBezTo>
                  <a:pt x="996" y="337"/>
                  <a:pt x="996" y="337"/>
                  <a:pt x="996" y="337"/>
                </a:cubicBezTo>
                <a:cubicBezTo>
                  <a:pt x="995" y="339"/>
                  <a:pt x="995" y="341"/>
                  <a:pt x="996" y="342"/>
                </a:cubicBezTo>
                <a:cubicBezTo>
                  <a:pt x="997" y="342"/>
                  <a:pt x="998" y="343"/>
                  <a:pt x="998" y="343"/>
                </a:cubicBezTo>
                <a:cubicBezTo>
                  <a:pt x="999" y="343"/>
                  <a:pt x="1000" y="342"/>
                  <a:pt x="1001" y="342"/>
                </a:cubicBezTo>
                <a:lnTo>
                  <a:pt x="1070" y="272"/>
                </a:lnTo>
                <a:close/>
                <a:moveTo>
                  <a:pt x="995" y="343"/>
                </a:moveTo>
                <a:cubicBezTo>
                  <a:pt x="994" y="341"/>
                  <a:pt x="992" y="341"/>
                  <a:pt x="991" y="343"/>
                </a:cubicBezTo>
                <a:cubicBezTo>
                  <a:pt x="843" y="491"/>
                  <a:pt x="843" y="491"/>
                  <a:pt x="843" y="491"/>
                </a:cubicBezTo>
                <a:cubicBezTo>
                  <a:pt x="842" y="492"/>
                  <a:pt x="842" y="494"/>
                  <a:pt x="843" y="495"/>
                </a:cubicBezTo>
                <a:cubicBezTo>
                  <a:pt x="844" y="496"/>
                  <a:pt x="844" y="496"/>
                  <a:pt x="845" y="496"/>
                </a:cubicBezTo>
                <a:cubicBezTo>
                  <a:pt x="846" y="496"/>
                  <a:pt x="847" y="496"/>
                  <a:pt x="847" y="495"/>
                </a:cubicBezTo>
                <a:cubicBezTo>
                  <a:pt x="995" y="347"/>
                  <a:pt x="995" y="347"/>
                  <a:pt x="995" y="347"/>
                </a:cubicBezTo>
                <a:cubicBezTo>
                  <a:pt x="997" y="346"/>
                  <a:pt x="997" y="344"/>
                  <a:pt x="995" y="343"/>
                </a:cubicBezTo>
                <a:close/>
                <a:moveTo>
                  <a:pt x="852" y="500"/>
                </a:moveTo>
                <a:cubicBezTo>
                  <a:pt x="853" y="501"/>
                  <a:pt x="853" y="501"/>
                  <a:pt x="854" y="501"/>
                </a:cubicBezTo>
                <a:cubicBezTo>
                  <a:pt x="855" y="501"/>
                  <a:pt x="856" y="501"/>
                  <a:pt x="856" y="500"/>
                </a:cubicBezTo>
                <a:cubicBezTo>
                  <a:pt x="1001" y="355"/>
                  <a:pt x="1001" y="355"/>
                  <a:pt x="1001" y="355"/>
                </a:cubicBezTo>
                <a:cubicBezTo>
                  <a:pt x="1002" y="354"/>
                  <a:pt x="1002" y="352"/>
                  <a:pt x="1001" y="351"/>
                </a:cubicBezTo>
                <a:cubicBezTo>
                  <a:pt x="1000" y="350"/>
                  <a:pt x="998" y="350"/>
                  <a:pt x="997" y="351"/>
                </a:cubicBezTo>
                <a:cubicBezTo>
                  <a:pt x="852" y="496"/>
                  <a:pt x="852" y="496"/>
                  <a:pt x="852" y="496"/>
                </a:cubicBezTo>
                <a:cubicBezTo>
                  <a:pt x="851" y="497"/>
                  <a:pt x="851" y="499"/>
                  <a:pt x="852" y="500"/>
                </a:cubicBezTo>
                <a:close/>
                <a:moveTo>
                  <a:pt x="472" y="880"/>
                </a:moveTo>
                <a:cubicBezTo>
                  <a:pt x="471" y="879"/>
                  <a:pt x="469" y="879"/>
                  <a:pt x="468" y="880"/>
                </a:cubicBezTo>
                <a:cubicBezTo>
                  <a:pt x="461" y="886"/>
                  <a:pt x="461" y="886"/>
                  <a:pt x="461" y="886"/>
                </a:cubicBezTo>
                <a:cubicBezTo>
                  <a:pt x="460" y="887"/>
                  <a:pt x="460" y="889"/>
                  <a:pt x="461" y="891"/>
                </a:cubicBezTo>
                <a:cubicBezTo>
                  <a:pt x="462" y="891"/>
                  <a:pt x="463" y="892"/>
                  <a:pt x="464" y="892"/>
                </a:cubicBezTo>
                <a:cubicBezTo>
                  <a:pt x="464" y="892"/>
                  <a:pt x="465" y="891"/>
                  <a:pt x="466" y="891"/>
                </a:cubicBezTo>
                <a:cubicBezTo>
                  <a:pt x="472" y="884"/>
                  <a:pt x="472" y="884"/>
                  <a:pt x="472" y="884"/>
                </a:cubicBezTo>
                <a:cubicBezTo>
                  <a:pt x="473" y="883"/>
                  <a:pt x="473" y="881"/>
                  <a:pt x="472" y="880"/>
                </a:cubicBezTo>
                <a:close/>
                <a:moveTo>
                  <a:pt x="1087" y="265"/>
                </a:moveTo>
                <a:cubicBezTo>
                  <a:pt x="1088" y="265"/>
                  <a:pt x="1089" y="266"/>
                  <a:pt x="1089" y="266"/>
                </a:cubicBezTo>
                <a:cubicBezTo>
                  <a:pt x="1090" y="266"/>
                  <a:pt x="1091" y="265"/>
                  <a:pt x="1092" y="265"/>
                </a:cubicBezTo>
                <a:cubicBezTo>
                  <a:pt x="1120" y="236"/>
                  <a:pt x="1120" y="236"/>
                  <a:pt x="1120" y="236"/>
                </a:cubicBezTo>
                <a:cubicBezTo>
                  <a:pt x="1121" y="235"/>
                  <a:pt x="1121" y="233"/>
                  <a:pt x="1120" y="232"/>
                </a:cubicBezTo>
                <a:cubicBezTo>
                  <a:pt x="1119" y="231"/>
                  <a:pt x="1117" y="231"/>
                  <a:pt x="1116" y="232"/>
                </a:cubicBezTo>
                <a:cubicBezTo>
                  <a:pt x="1087" y="260"/>
                  <a:pt x="1087" y="260"/>
                  <a:pt x="1087" y="260"/>
                </a:cubicBezTo>
                <a:cubicBezTo>
                  <a:pt x="1086" y="262"/>
                  <a:pt x="1086" y="264"/>
                  <a:pt x="1087" y="265"/>
                </a:cubicBezTo>
                <a:close/>
                <a:moveTo>
                  <a:pt x="1079" y="277"/>
                </a:moveTo>
                <a:cubicBezTo>
                  <a:pt x="1080" y="276"/>
                  <a:pt x="1080" y="274"/>
                  <a:pt x="1079" y="273"/>
                </a:cubicBezTo>
                <a:cubicBezTo>
                  <a:pt x="1078" y="272"/>
                  <a:pt x="1076" y="272"/>
                  <a:pt x="1075" y="273"/>
                </a:cubicBezTo>
                <a:cubicBezTo>
                  <a:pt x="1004" y="344"/>
                  <a:pt x="1004" y="344"/>
                  <a:pt x="1004" y="344"/>
                </a:cubicBezTo>
                <a:cubicBezTo>
                  <a:pt x="1003" y="345"/>
                  <a:pt x="1003" y="347"/>
                  <a:pt x="1004" y="348"/>
                </a:cubicBezTo>
                <a:cubicBezTo>
                  <a:pt x="1004" y="349"/>
                  <a:pt x="1005" y="349"/>
                  <a:pt x="1006" y="349"/>
                </a:cubicBezTo>
                <a:cubicBezTo>
                  <a:pt x="1007" y="349"/>
                  <a:pt x="1008" y="349"/>
                  <a:pt x="1008" y="348"/>
                </a:cubicBezTo>
                <a:lnTo>
                  <a:pt x="1079" y="277"/>
                </a:lnTo>
                <a:close/>
                <a:moveTo>
                  <a:pt x="1121" y="231"/>
                </a:moveTo>
                <a:cubicBezTo>
                  <a:pt x="1122" y="231"/>
                  <a:pt x="1123" y="232"/>
                  <a:pt x="1123" y="232"/>
                </a:cubicBezTo>
                <a:cubicBezTo>
                  <a:pt x="1124" y="232"/>
                  <a:pt x="1125" y="231"/>
                  <a:pt x="1125" y="231"/>
                </a:cubicBezTo>
                <a:cubicBezTo>
                  <a:pt x="1299" y="58"/>
                  <a:pt x="1299" y="58"/>
                  <a:pt x="1299" y="58"/>
                </a:cubicBezTo>
                <a:cubicBezTo>
                  <a:pt x="1300" y="56"/>
                  <a:pt x="1300" y="55"/>
                  <a:pt x="1299" y="53"/>
                </a:cubicBezTo>
                <a:cubicBezTo>
                  <a:pt x="1298" y="52"/>
                  <a:pt x="1296" y="52"/>
                  <a:pt x="1294" y="53"/>
                </a:cubicBezTo>
                <a:cubicBezTo>
                  <a:pt x="1121" y="227"/>
                  <a:pt x="1121" y="227"/>
                  <a:pt x="1121" y="227"/>
                </a:cubicBezTo>
                <a:cubicBezTo>
                  <a:pt x="1120" y="228"/>
                  <a:pt x="1120" y="230"/>
                  <a:pt x="1121" y="231"/>
                </a:cubicBezTo>
                <a:close/>
                <a:moveTo>
                  <a:pt x="856" y="513"/>
                </a:moveTo>
                <a:cubicBezTo>
                  <a:pt x="857" y="513"/>
                  <a:pt x="858" y="512"/>
                  <a:pt x="859" y="512"/>
                </a:cubicBezTo>
                <a:cubicBezTo>
                  <a:pt x="1006" y="365"/>
                  <a:pt x="1006" y="365"/>
                  <a:pt x="1006" y="365"/>
                </a:cubicBezTo>
                <a:cubicBezTo>
                  <a:pt x="1007" y="364"/>
                  <a:pt x="1007" y="362"/>
                  <a:pt x="1006" y="360"/>
                </a:cubicBezTo>
                <a:cubicBezTo>
                  <a:pt x="1004" y="359"/>
                  <a:pt x="1002" y="359"/>
                  <a:pt x="1001" y="360"/>
                </a:cubicBezTo>
                <a:cubicBezTo>
                  <a:pt x="854" y="507"/>
                  <a:pt x="854" y="507"/>
                  <a:pt x="854" y="507"/>
                </a:cubicBezTo>
                <a:cubicBezTo>
                  <a:pt x="853" y="509"/>
                  <a:pt x="853" y="511"/>
                  <a:pt x="854" y="512"/>
                </a:cubicBezTo>
                <a:cubicBezTo>
                  <a:pt x="855" y="512"/>
                  <a:pt x="856" y="513"/>
                  <a:pt x="856" y="513"/>
                </a:cubicBezTo>
                <a:close/>
                <a:moveTo>
                  <a:pt x="1012" y="357"/>
                </a:moveTo>
                <a:cubicBezTo>
                  <a:pt x="1013" y="357"/>
                  <a:pt x="1014" y="357"/>
                  <a:pt x="1014" y="356"/>
                </a:cubicBezTo>
                <a:cubicBezTo>
                  <a:pt x="1090" y="281"/>
                  <a:pt x="1090" y="281"/>
                  <a:pt x="1090" y="281"/>
                </a:cubicBezTo>
                <a:cubicBezTo>
                  <a:pt x="1091" y="279"/>
                  <a:pt x="1091" y="277"/>
                  <a:pt x="1090" y="276"/>
                </a:cubicBezTo>
                <a:cubicBezTo>
                  <a:pt x="1089" y="275"/>
                  <a:pt x="1087" y="275"/>
                  <a:pt x="1085" y="276"/>
                </a:cubicBezTo>
                <a:cubicBezTo>
                  <a:pt x="1010" y="352"/>
                  <a:pt x="1010" y="352"/>
                  <a:pt x="1010" y="352"/>
                </a:cubicBezTo>
                <a:cubicBezTo>
                  <a:pt x="1009" y="353"/>
                  <a:pt x="1009" y="355"/>
                  <a:pt x="1010" y="356"/>
                </a:cubicBezTo>
                <a:cubicBezTo>
                  <a:pt x="1010" y="357"/>
                  <a:pt x="1011" y="357"/>
                  <a:pt x="1012" y="357"/>
                </a:cubicBezTo>
                <a:close/>
                <a:moveTo>
                  <a:pt x="1093" y="273"/>
                </a:moveTo>
                <a:cubicBezTo>
                  <a:pt x="1094" y="273"/>
                  <a:pt x="1095" y="274"/>
                  <a:pt x="1095" y="274"/>
                </a:cubicBezTo>
                <a:cubicBezTo>
                  <a:pt x="1096" y="274"/>
                  <a:pt x="1097" y="273"/>
                  <a:pt x="1098" y="273"/>
                </a:cubicBezTo>
                <a:cubicBezTo>
                  <a:pt x="1315" y="55"/>
                  <a:pt x="1315" y="55"/>
                  <a:pt x="1315" y="55"/>
                </a:cubicBezTo>
                <a:cubicBezTo>
                  <a:pt x="1316" y="54"/>
                  <a:pt x="1316" y="52"/>
                  <a:pt x="1315" y="51"/>
                </a:cubicBezTo>
                <a:cubicBezTo>
                  <a:pt x="1314" y="50"/>
                  <a:pt x="1312" y="50"/>
                  <a:pt x="1311" y="51"/>
                </a:cubicBezTo>
                <a:cubicBezTo>
                  <a:pt x="1093" y="268"/>
                  <a:pt x="1093" y="268"/>
                  <a:pt x="1093" y="268"/>
                </a:cubicBezTo>
                <a:cubicBezTo>
                  <a:pt x="1092" y="270"/>
                  <a:pt x="1092" y="271"/>
                  <a:pt x="1093" y="273"/>
                </a:cubicBezTo>
                <a:close/>
                <a:moveTo>
                  <a:pt x="478" y="884"/>
                </a:moveTo>
                <a:cubicBezTo>
                  <a:pt x="476" y="886"/>
                  <a:pt x="476" y="886"/>
                  <a:pt x="476" y="886"/>
                </a:cubicBezTo>
                <a:cubicBezTo>
                  <a:pt x="475" y="887"/>
                  <a:pt x="473" y="889"/>
                  <a:pt x="472" y="890"/>
                </a:cubicBezTo>
                <a:cubicBezTo>
                  <a:pt x="471" y="890"/>
                  <a:pt x="471" y="890"/>
                  <a:pt x="471" y="890"/>
                </a:cubicBezTo>
                <a:cubicBezTo>
                  <a:pt x="471" y="890"/>
                  <a:pt x="471" y="891"/>
                  <a:pt x="471" y="891"/>
                </a:cubicBezTo>
                <a:cubicBezTo>
                  <a:pt x="471" y="891"/>
                  <a:pt x="471" y="891"/>
                  <a:pt x="471" y="891"/>
                </a:cubicBezTo>
                <a:cubicBezTo>
                  <a:pt x="471" y="891"/>
                  <a:pt x="471" y="891"/>
                  <a:pt x="471" y="891"/>
                </a:cubicBezTo>
                <a:cubicBezTo>
                  <a:pt x="471" y="892"/>
                  <a:pt x="470" y="892"/>
                  <a:pt x="470" y="892"/>
                </a:cubicBezTo>
                <a:cubicBezTo>
                  <a:pt x="470" y="893"/>
                  <a:pt x="471" y="893"/>
                  <a:pt x="471" y="893"/>
                </a:cubicBezTo>
                <a:cubicBezTo>
                  <a:pt x="471" y="893"/>
                  <a:pt x="471" y="894"/>
                  <a:pt x="471" y="894"/>
                </a:cubicBezTo>
                <a:cubicBezTo>
                  <a:pt x="471" y="894"/>
                  <a:pt x="471" y="894"/>
                  <a:pt x="471" y="895"/>
                </a:cubicBezTo>
                <a:cubicBezTo>
                  <a:pt x="471" y="895"/>
                  <a:pt x="471" y="895"/>
                  <a:pt x="471" y="895"/>
                </a:cubicBezTo>
                <a:cubicBezTo>
                  <a:pt x="472" y="895"/>
                  <a:pt x="472" y="894"/>
                  <a:pt x="472" y="894"/>
                </a:cubicBezTo>
                <a:cubicBezTo>
                  <a:pt x="472" y="895"/>
                  <a:pt x="472" y="894"/>
                  <a:pt x="472" y="894"/>
                </a:cubicBezTo>
                <a:cubicBezTo>
                  <a:pt x="472" y="894"/>
                  <a:pt x="472" y="894"/>
                  <a:pt x="472" y="894"/>
                </a:cubicBezTo>
                <a:cubicBezTo>
                  <a:pt x="473" y="894"/>
                  <a:pt x="473" y="895"/>
                  <a:pt x="473" y="895"/>
                </a:cubicBezTo>
                <a:cubicBezTo>
                  <a:pt x="474" y="895"/>
                  <a:pt x="474" y="895"/>
                  <a:pt x="474" y="895"/>
                </a:cubicBezTo>
                <a:cubicBezTo>
                  <a:pt x="474" y="895"/>
                  <a:pt x="474" y="895"/>
                  <a:pt x="474" y="895"/>
                </a:cubicBezTo>
                <a:cubicBezTo>
                  <a:pt x="474" y="895"/>
                  <a:pt x="474" y="895"/>
                  <a:pt x="474" y="895"/>
                </a:cubicBezTo>
                <a:cubicBezTo>
                  <a:pt x="474" y="895"/>
                  <a:pt x="474" y="895"/>
                  <a:pt x="475" y="895"/>
                </a:cubicBezTo>
                <a:cubicBezTo>
                  <a:pt x="475" y="895"/>
                  <a:pt x="475" y="895"/>
                  <a:pt x="475" y="895"/>
                </a:cubicBezTo>
                <a:cubicBezTo>
                  <a:pt x="475" y="895"/>
                  <a:pt x="476" y="895"/>
                  <a:pt x="476" y="895"/>
                </a:cubicBezTo>
                <a:cubicBezTo>
                  <a:pt x="476" y="894"/>
                  <a:pt x="476" y="894"/>
                  <a:pt x="476" y="894"/>
                </a:cubicBezTo>
                <a:cubicBezTo>
                  <a:pt x="476" y="894"/>
                  <a:pt x="476" y="894"/>
                  <a:pt x="476" y="894"/>
                </a:cubicBezTo>
                <a:cubicBezTo>
                  <a:pt x="477" y="893"/>
                  <a:pt x="478" y="892"/>
                  <a:pt x="479" y="891"/>
                </a:cubicBezTo>
                <a:cubicBezTo>
                  <a:pt x="479" y="891"/>
                  <a:pt x="480" y="891"/>
                  <a:pt x="480" y="891"/>
                </a:cubicBezTo>
                <a:cubicBezTo>
                  <a:pt x="482" y="888"/>
                  <a:pt x="482" y="888"/>
                  <a:pt x="482" y="888"/>
                </a:cubicBezTo>
                <a:cubicBezTo>
                  <a:pt x="484" y="887"/>
                  <a:pt x="484" y="885"/>
                  <a:pt x="482" y="884"/>
                </a:cubicBezTo>
                <a:cubicBezTo>
                  <a:pt x="481" y="882"/>
                  <a:pt x="479" y="882"/>
                  <a:pt x="478" y="884"/>
                </a:cubicBezTo>
                <a:close/>
                <a:moveTo>
                  <a:pt x="1010" y="375"/>
                </a:moveTo>
                <a:cubicBezTo>
                  <a:pt x="1011" y="373"/>
                  <a:pt x="1011" y="371"/>
                  <a:pt x="1010" y="370"/>
                </a:cubicBezTo>
                <a:cubicBezTo>
                  <a:pt x="1009" y="369"/>
                  <a:pt x="1007" y="369"/>
                  <a:pt x="1005" y="370"/>
                </a:cubicBezTo>
                <a:cubicBezTo>
                  <a:pt x="850" y="526"/>
                  <a:pt x="850" y="526"/>
                  <a:pt x="850" y="526"/>
                </a:cubicBezTo>
                <a:cubicBezTo>
                  <a:pt x="849" y="527"/>
                  <a:pt x="849" y="529"/>
                  <a:pt x="850" y="530"/>
                </a:cubicBezTo>
                <a:cubicBezTo>
                  <a:pt x="851" y="531"/>
                  <a:pt x="851" y="531"/>
                  <a:pt x="852" y="531"/>
                </a:cubicBezTo>
                <a:cubicBezTo>
                  <a:pt x="853" y="531"/>
                  <a:pt x="854" y="531"/>
                  <a:pt x="854" y="530"/>
                </a:cubicBezTo>
                <a:lnTo>
                  <a:pt x="1010" y="375"/>
                </a:lnTo>
                <a:close/>
                <a:moveTo>
                  <a:pt x="1340" y="43"/>
                </a:moveTo>
                <a:cubicBezTo>
                  <a:pt x="1340" y="43"/>
                  <a:pt x="1341" y="43"/>
                  <a:pt x="1342" y="43"/>
                </a:cubicBezTo>
                <a:cubicBezTo>
                  <a:pt x="1345" y="40"/>
                  <a:pt x="1345" y="40"/>
                  <a:pt x="1345" y="40"/>
                </a:cubicBezTo>
                <a:cubicBezTo>
                  <a:pt x="1346" y="39"/>
                  <a:pt x="1346" y="37"/>
                  <a:pt x="1345" y="35"/>
                </a:cubicBezTo>
                <a:cubicBezTo>
                  <a:pt x="1343" y="34"/>
                  <a:pt x="1341" y="34"/>
                  <a:pt x="1340" y="35"/>
                </a:cubicBezTo>
                <a:cubicBezTo>
                  <a:pt x="1337" y="38"/>
                  <a:pt x="1337" y="38"/>
                  <a:pt x="1337" y="38"/>
                </a:cubicBezTo>
                <a:cubicBezTo>
                  <a:pt x="1336" y="39"/>
                  <a:pt x="1336" y="41"/>
                  <a:pt x="1337" y="43"/>
                </a:cubicBezTo>
                <a:cubicBezTo>
                  <a:pt x="1338" y="43"/>
                  <a:pt x="1339" y="43"/>
                  <a:pt x="1340" y="43"/>
                </a:cubicBezTo>
                <a:close/>
                <a:moveTo>
                  <a:pt x="1015" y="365"/>
                </a:moveTo>
                <a:cubicBezTo>
                  <a:pt x="1015" y="366"/>
                  <a:pt x="1016" y="366"/>
                  <a:pt x="1017" y="366"/>
                </a:cubicBezTo>
                <a:cubicBezTo>
                  <a:pt x="1018" y="366"/>
                  <a:pt x="1018" y="366"/>
                  <a:pt x="1019" y="365"/>
                </a:cubicBezTo>
                <a:cubicBezTo>
                  <a:pt x="1326" y="58"/>
                  <a:pt x="1326" y="58"/>
                  <a:pt x="1326" y="58"/>
                </a:cubicBezTo>
                <a:cubicBezTo>
                  <a:pt x="1328" y="56"/>
                  <a:pt x="1328" y="56"/>
                  <a:pt x="1328" y="56"/>
                </a:cubicBezTo>
                <a:cubicBezTo>
                  <a:pt x="1329" y="56"/>
                  <a:pt x="1329" y="55"/>
                  <a:pt x="1329" y="54"/>
                </a:cubicBezTo>
                <a:cubicBezTo>
                  <a:pt x="1329" y="53"/>
                  <a:pt x="1329" y="52"/>
                  <a:pt x="1328" y="52"/>
                </a:cubicBezTo>
                <a:cubicBezTo>
                  <a:pt x="1327" y="51"/>
                  <a:pt x="1326" y="51"/>
                  <a:pt x="1325" y="51"/>
                </a:cubicBezTo>
                <a:cubicBezTo>
                  <a:pt x="1325" y="51"/>
                  <a:pt x="1324" y="51"/>
                  <a:pt x="1324" y="52"/>
                </a:cubicBezTo>
                <a:cubicBezTo>
                  <a:pt x="1322" y="54"/>
                  <a:pt x="1322" y="54"/>
                  <a:pt x="1322" y="54"/>
                </a:cubicBezTo>
                <a:cubicBezTo>
                  <a:pt x="1322" y="54"/>
                  <a:pt x="1322" y="54"/>
                  <a:pt x="1322" y="54"/>
                </a:cubicBezTo>
                <a:cubicBezTo>
                  <a:pt x="1015" y="361"/>
                  <a:pt x="1015" y="361"/>
                  <a:pt x="1015" y="361"/>
                </a:cubicBezTo>
                <a:cubicBezTo>
                  <a:pt x="1013" y="362"/>
                  <a:pt x="1013" y="364"/>
                  <a:pt x="1015" y="365"/>
                </a:cubicBezTo>
                <a:close/>
                <a:moveTo>
                  <a:pt x="1022" y="372"/>
                </a:moveTo>
                <a:cubicBezTo>
                  <a:pt x="1022" y="373"/>
                  <a:pt x="1023" y="373"/>
                  <a:pt x="1024" y="373"/>
                </a:cubicBezTo>
                <a:cubicBezTo>
                  <a:pt x="1025" y="373"/>
                  <a:pt x="1025" y="373"/>
                  <a:pt x="1026" y="372"/>
                </a:cubicBezTo>
                <a:cubicBezTo>
                  <a:pt x="1335" y="63"/>
                  <a:pt x="1335" y="63"/>
                  <a:pt x="1335" y="63"/>
                </a:cubicBezTo>
                <a:cubicBezTo>
                  <a:pt x="1337" y="62"/>
                  <a:pt x="1337" y="60"/>
                  <a:pt x="1335" y="59"/>
                </a:cubicBezTo>
                <a:cubicBezTo>
                  <a:pt x="1334" y="57"/>
                  <a:pt x="1332" y="57"/>
                  <a:pt x="1331" y="59"/>
                </a:cubicBezTo>
                <a:cubicBezTo>
                  <a:pt x="1022" y="368"/>
                  <a:pt x="1022" y="368"/>
                  <a:pt x="1022" y="368"/>
                </a:cubicBezTo>
                <a:cubicBezTo>
                  <a:pt x="1020" y="369"/>
                  <a:pt x="1020" y="371"/>
                  <a:pt x="1022" y="372"/>
                </a:cubicBezTo>
                <a:close/>
                <a:moveTo>
                  <a:pt x="1349" y="48"/>
                </a:moveTo>
                <a:cubicBezTo>
                  <a:pt x="1349" y="48"/>
                  <a:pt x="1350" y="48"/>
                  <a:pt x="1351" y="48"/>
                </a:cubicBezTo>
                <a:cubicBezTo>
                  <a:pt x="1357" y="41"/>
                  <a:pt x="1357" y="41"/>
                  <a:pt x="1357" y="41"/>
                </a:cubicBezTo>
                <a:cubicBezTo>
                  <a:pt x="1358" y="40"/>
                  <a:pt x="1358" y="38"/>
                  <a:pt x="1357" y="37"/>
                </a:cubicBezTo>
                <a:cubicBezTo>
                  <a:pt x="1356" y="35"/>
                  <a:pt x="1354" y="35"/>
                  <a:pt x="1353" y="37"/>
                </a:cubicBezTo>
                <a:cubicBezTo>
                  <a:pt x="1346" y="43"/>
                  <a:pt x="1346" y="43"/>
                  <a:pt x="1346" y="43"/>
                </a:cubicBezTo>
                <a:cubicBezTo>
                  <a:pt x="1345" y="44"/>
                  <a:pt x="1345" y="46"/>
                  <a:pt x="1346" y="48"/>
                </a:cubicBezTo>
                <a:cubicBezTo>
                  <a:pt x="1347" y="48"/>
                  <a:pt x="1348" y="48"/>
                  <a:pt x="1349" y="48"/>
                </a:cubicBezTo>
                <a:close/>
                <a:moveTo>
                  <a:pt x="1016" y="378"/>
                </a:moveTo>
                <a:cubicBezTo>
                  <a:pt x="1015" y="377"/>
                  <a:pt x="1013" y="377"/>
                  <a:pt x="1011" y="378"/>
                </a:cubicBezTo>
                <a:cubicBezTo>
                  <a:pt x="853" y="536"/>
                  <a:pt x="853" y="536"/>
                  <a:pt x="853" y="536"/>
                </a:cubicBezTo>
                <a:cubicBezTo>
                  <a:pt x="852" y="537"/>
                  <a:pt x="852" y="539"/>
                  <a:pt x="853" y="541"/>
                </a:cubicBezTo>
                <a:cubicBezTo>
                  <a:pt x="854" y="541"/>
                  <a:pt x="855" y="541"/>
                  <a:pt x="856" y="541"/>
                </a:cubicBezTo>
                <a:cubicBezTo>
                  <a:pt x="856" y="541"/>
                  <a:pt x="857" y="541"/>
                  <a:pt x="858" y="541"/>
                </a:cubicBezTo>
                <a:cubicBezTo>
                  <a:pt x="1016" y="383"/>
                  <a:pt x="1016" y="383"/>
                  <a:pt x="1016" y="383"/>
                </a:cubicBezTo>
                <a:cubicBezTo>
                  <a:pt x="1017" y="381"/>
                  <a:pt x="1017" y="379"/>
                  <a:pt x="1016" y="378"/>
                </a:cubicBezTo>
                <a:close/>
                <a:moveTo>
                  <a:pt x="1017" y="395"/>
                </a:moveTo>
                <a:cubicBezTo>
                  <a:pt x="1019" y="394"/>
                  <a:pt x="1019" y="392"/>
                  <a:pt x="1017" y="391"/>
                </a:cubicBezTo>
                <a:cubicBezTo>
                  <a:pt x="1016" y="389"/>
                  <a:pt x="1014" y="389"/>
                  <a:pt x="1013" y="391"/>
                </a:cubicBezTo>
                <a:cubicBezTo>
                  <a:pt x="859" y="544"/>
                  <a:pt x="859" y="544"/>
                  <a:pt x="859" y="544"/>
                </a:cubicBezTo>
                <a:cubicBezTo>
                  <a:pt x="858" y="546"/>
                  <a:pt x="858" y="547"/>
                  <a:pt x="859" y="549"/>
                </a:cubicBezTo>
                <a:cubicBezTo>
                  <a:pt x="860" y="549"/>
                  <a:pt x="861" y="550"/>
                  <a:pt x="861" y="550"/>
                </a:cubicBezTo>
                <a:cubicBezTo>
                  <a:pt x="862" y="550"/>
                  <a:pt x="863" y="549"/>
                  <a:pt x="864" y="549"/>
                </a:cubicBezTo>
                <a:lnTo>
                  <a:pt x="1017" y="395"/>
                </a:lnTo>
                <a:close/>
                <a:moveTo>
                  <a:pt x="1364" y="47"/>
                </a:moveTo>
                <a:cubicBezTo>
                  <a:pt x="1365" y="47"/>
                  <a:pt x="1365" y="47"/>
                  <a:pt x="1366" y="46"/>
                </a:cubicBezTo>
                <a:cubicBezTo>
                  <a:pt x="1369" y="43"/>
                  <a:pt x="1369" y="43"/>
                  <a:pt x="1369" y="43"/>
                </a:cubicBezTo>
                <a:cubicBezTo>
                  <a:pt x="1371" y="42"/>
                  <a:pt x="1371" y="40"/>
                  <a:pt x="1369" y="39"/>
                </a:cubicBezTo>
                <a:cubicBezTo>
                  <a:pt x="1368" y="37"/>
                  <a:pt x="1366" y="37"/>
                  <a:pt x="1365" y="39"/>
                </a:cubicBezTo>
                <a:cubicBezTo>
                  <a:pt x="1362" y="42"/>
                  <a:pt x="1362" y="42"/>
                  <a:pt x="1362" y="42"/>
                </a:cubicBezTo>
                <a:cubicBezTo>
                  <a:pt x="1360" y="43"/>
                  <a:pt x="1360" y="45"/>
                  <a:pt x="1362" y="46"/>
                </a:cubicBezTo>
                <a:cubicBezTo>
                  <a:pt x="1362" y="47"/>
                  <a:pt x="1363" y="47"/>
                  <a:pt x="1364" y="47"/>
                </a:cubicBezTo>
                <a:close/>
                <a:moveTo>
                  <a:pt x="1345" y="63"/>
                </a:moveTo>
                <a:cubicBezTo>
                  <a:pt x="1344" y="62"/>
                  <a:pt x="1342" y="62"/>
                  <a:pt x="1341" y="63"/>
                </a:cubicBezTo>
                <a:cubicBezTo>
                  <a:pt x="1081" y="322"/>
                  <a:pt x="1081" y="322"/>
                  <a:pt x="1081" y="322"/>
                </a:cubicBezTo>
                <a:cubicBezTo>
                  <a:pt x="1080" y="324"/>
                  <a:pt x="1080" y="326"/>
                  <a:pt x="1081" y="327"/>
                </a:cubicBezTo>
                <a:cubicBezTo>
                  <a:pt x="1082" y="327"/>
                  <a:pt x="1082" y="328"/>
                  <a:pt x="1083" y="328"/>
                </a:cubicBezTo>
                <a:cubicBezTo>
                  <a:pt x="1084" y="328"/>
                  <a:pt x="1085" y="327"/>
                  <a:pt x="1085" y="327"/>
                </a:cubicBezTo>
                <a:cubicBezTo>
                  <a:pt x="1345" y="67"/>
                  <a:pt x="1345" y="67"/>
                  <a:pt x="1345" y="67"/>
                </a:cubicBezTo>
                <a:cubicBezTo>
                  <a:pt x="1346" y="66"/>
                  <a:pt x="1346" y="64"/>
                  <a:pt x="1345" y="63"/>
                </a:cubicBezTo>
                <a:close/>
                <a:moveTo>
                  <a:pt x="1072" y="331"/>
                </a:moveTo>
                <a:cubicBezTo>
                  <a:pt x="1023" y="380"/>
                  <a:pt x="1023" y="380"/>
                  <a:pt x="1023" y="380"/>
                </a:cubicBezTo>
                <a:cubicBezTo>
                  <a:pt x="1022" y="382"/>
                  <a:pt x="1022" y="384"/>
                  <a:pt x="1023" y="385"/>
                </a:cubicBezTo>
                <a:cubicBezTo>
                  <a:pt x="1024" y="385"/>
                  <a:pt x="1025" y="386"/>
                  <a:pt x="1025" y="386"/>
                </a:cubicBezTo>
                <a:cubicBezTo>
                  <a:pt x="1026" y="386"/>
                  <a:pt x="1027" y="385"/>
                  <a:pt x="1028" y="385"/>
                </a:cubicBezTo>
                <a:cubicBezTo>
                  <a:pt x="1077" y="336"/>
                  <a:pt x="1077" y="336"/>
                  <a:pt x="1077" y="336"/>
                </a:cubicBezTo>
                <a:cubicBezTo>
                  <a:pt x="1078" y="334"/>
                  <a:pt x="1078" y="333"/>
                  <a:pt x="1077" y="331"/>
                </a:cubicBezTo>
                <a:cubicBezTo>
                  <a:pt x="1075" y="330"/>
                  <a:pt x="1073" y="330"/>
                  <a:pt x="1072" y="331"/>
                </a:cubicBezTo>
                <a:close/>
                <a:moveTo>
                  <a:pt x="1367" y="51"/>
                </a:moveTo>
                <a:cubicBezTo>
                  <a:pt x="1365" y="52"/>
                  <a:pt x="1365" y="54"/>
                  <a:pt x="1367" y="55"/>
                </a:cubicBezTo>
                <a:cubicBezTo>
                  <a:pt x="1367" y="56"/>
                  <a:pt x="1368" y="56"/>
                  <a:pt x="1369" y="56"/>
                </a:cubicBezTo>
                <a:cubicBezTo>
                  <a:pt x="1369" y="56"/>
                  <a:pt x="1370" y="56"/>
                  <a:pt x="1371" y="55"/>
                </a:cubicBezTo>
                <a:cubicBezTo>
                  <a:pt x="1374" y="52"/>
                  <a:pt x="1374" y="52"/>
                  <a:pt x="1374" y="52"/>
                </a:cubicBezTo>
                <a:cubicBezTo>
                  <a:pt x="1375" y="51"/>
                  <a:pt x="1375" y="49"/>
                  <a:pt x="1374" y="48"/>
                </a:cubicBezTo>
                <a:cubicBezTo>
                  <a:pt x="1373" y="47"/>
                  <a:pt x="1371" y="47"/>
                  <a:pt x="1370" y="48"/>
                </a:cubicBezTo>
                <a:lnTo>
                  <a:pt x="1367" y="51"/>
                </a:lnTo>
                <a:close/>
                <a:moveTo>
                  <a:pt x="1030" y="387"/>
                </a:moveTo>
                <a:cubicBezTo>
                  <a:pt x="1029" y="388"/>
                  <a:pt x="1029" y="390"/>
                  <a:pt x="1030" y="392"/>
                </a:cubicBezTo>
                <a:cubicBezTo>
                  <a:pt x="1031" y="392"/>
                  <a:pt x="1032" y="393"/>
                  <a:pt x="1033" y="393"/>
                </a:cubicBezTo>
                <a:cubicBezTo>
                  <a:pt x="1033" y="393"/>
                  <a:pt x="1034" y="392"/>
                  <a:pt x="1035" y="392"/>
                </a:cubicBezTo>
                <a:cubicBezTo>
                  <a:pt x="1083" y="344"/>
                  <a:pt x="1083" y="344"/>
                  <a:pt x="1083" y="344"/>
                </a:cubicBezTo>
                <a:cubicBezTo>
                  <a:pt x="1084" y="342"/>
                  <a:pt x="1084" y="341"/>
                  <a:pt x="1083" y="339"/>
                </a:cubicBezTo>
                <a:cubicBezTo>
                  <a:pt x="1081" y="338"/>
                  <a:pt x="1079" y="338"/>
                  <a:pt x="1078" y="339"/>
                </a:cubicBezTo>
                <a:lnTo>
                  <a:pt x="1030" y="387"/>
                </a:lnTo>
                <a:close/>
                <a:moveTo>
                  <a:pt x="1019" y="399"/>
                </a:moveTo>
                <a:cubicBezTo>
                  <a:pt x="865" y="553"/>
                  <a:pt x="865" y="553"/>
                  <a:pt x="865" y="553"/>
                </a:cubicBezTo>
                <a:cubicBezTo>
                  <a:pt x="863" y="554"/>
                  <a:pt x="863" y="556"/>
                  <a:pt x="865" y="557"/>
                </a:cubicBezTo>
                <a:cubicBezTo>
                  <a:pt x="865" y="558"/>
                  <a:pt x="866" y="558"/>
                  <a:pt x="867" y="558"/>
                </a:cubicBezTo>
                <a:cubicBezTo>
                  <a:pt x="867" y="558"/>
                  <a:pt x="868" y="558"/>
                  <a:pt x="869" y="557"/>
                </a:cubicBezTo>
                <a:cubicBezTo>
                  <a:pt x="1023" y="403"/>
                  <a:pt x="1023" y="403"/>
                  <a:pt x="1023" y="403"/>
                </a:cubicBezTo>
                <a:cubicBezTo>
                  <a:pt x="1024" y="402"/>
                  <a:pt x="1024" y="400"/>
                  <a:pt x="1023" y="399"/>
                </a:cubicBezTo>
                <a:cubicBezTo>
                  <a:pt x="1022" y="398"/>
                  <a:pt x="1020" y="398"/>
                  <a:pt x="1019" y="399"/>
                </a:cubicBezTo>
                <a:close/>
                <a:moveTo>
                  <a:pt x="1356" y="62"/>
                </a:moveTo>
                <a:cubicBezTo>
                  <a:pt x="1087" y="331"/>
                  <a:pt x="1087" y="331"/>
                  <a:pt x="1087" y="331"/>
                </a:cubicBezTo>
                <a:cubicBezTo>
                  <a:pt x="1085" y="332"/>
                  <a:pt x="1085" y="334"/>
                  <a:pt x="1087" y="335"/>
                </a:cubicBezTo>
                <a:cubicBezTo>
                  <a:pt x="1087" y="336"/>
                  <a:pt x="1088" y="336"/>
                  <a:pt x="1089" y="336"/>
                </a:cubicBezTo>
                <a:cubicBezTo>
                  <a:pt x="1090" y="336"/>
                  <a:pt x="1090" y="336"/>
                  <a:pt x="1091" y="335"/>
                </a:cubicBezTo>
                <a:cubicBezTo>
                  <a:pt x="1360" y="66"/>
                  <a:pt x="1360" y="66"/>
                  <a:pt x="1360" y="66"/>
                </a:cubicBezTo>
                <a:cubicBezTo>
                  <a:pt x="1361" y="65"/>
                  <a:pt x="1361" y="63"/>
                  <a:pt x="1360" y="62"/>
                </a:cubicBezTo>
                <a:cubicBezTo>
                  <a:pt x="1359" y="60"/>
                  <a:pt x="1357" y="60"/>
                  <a:pt x="1356" y="62"/>
                </a:cubicBezTo>
                <a:close/>
                <a:moveTo>
                  <a:pt x="1378" y="47"/>
                </a:moveTo>
                <a:cubicBezTo>
                  <a:pt x="1379" y="47"/>
                  <a:pt x="1379" y="47"/>
                  <a:pt x="1380" y="46"/>
                </a:cubicBezTo>
                <a:cubicBezTo>
                  <a:pt x="1382" y="44"/>
                  <a:pt x="1382" y="44"/>
                  <a:pt x="1382" y="44"/>
                </a:cubicBezTo>
                <a:cubicBezTo>
                  <a:pt x="1383" y="43"/>
                  <a:pt x="1383" y="41"/>
                  <a:pt x="1382" y="40"/>
                </a:cubicBezTo>
                <a:cubicBezTo>
                  <a:pt x="1381" y="39"/>
                  <a:pt x="1379" y="39"/>
                  <a:pt x="1377" y="40"/>
                </a:cubicBezTo>
                <a:cubicBezTo>
                  <a:pt x="1376" y="42"/>
                  <a:pt x="1376" y="42"/>
                  <a:pt x="1376" y="42"/>
                </a:cubicBezTo>
                <a:cubicBezTo>
                  <a:pt x="1374" y="43"/>
                  <a:pt x="1374" y="45"/>
                  <a:pt x="1376" y="46"/>
                </a:cubicBezTo>
                <a:cubicBezTo>
                  <a:pt x="1376" y="47"/>
                  <a:pt x="1377" y="47"/>
                  <a:pt x="1378" y="47"/>
                </a:cubicBezTo>
                <a:close/>
                <a:moveTo>
                  <a:pt x="1371" y="61"/>
                </a:moveTo>
                <a:cubicBezTo>
                  <a:pt x="1093" y="339"/>
                  <a:pt x="1093" y="339"/>
                  <a:pt x="1093" y="339"/>
                </a:cubicBezTo>
                <a:cubicBezTo>
                  <a:pt x="1092" y="340"/>
                  <a:pt x="1092" y="342"/>
                  <a:pt x="1093" y="343"/>
                </a:cubicBezTo>
                <a:cubicBezTo>
                  <a:pt x="1094" y="344"/>
                  <a:pt x="1094" y="344"/>
                  <a:pt x="1095" y="344"/>
                </a:cubicBezTo>
                <a:cubicBezTo>
                  <a:pt x="1096" y="344"/>
                  <a:pt x="1097" y="344"/>
                  <a:pt x="1097" y="343"/>
                </a:cubicBezTo>
                <a:cubicBezTo>
                  <a:pt x="1375" y="65"/>
                  <a:pt x="1375" y="65"/>
                  <a:pt x="1375" y="65"/>
                </a:cubicBezTo>
                <a:cubicBezTo>
                  <a:pt x="1385" y="55"/>
                  <a:pt x="1385" y="55"/>
                  <a:pt x="1385" y="55"/>
                </a:cubicBezTo>
                <a:cubicBezTo>
                  <a:pt x="1386" y="55"/>
                  <a:pt x="1386" y="54"/>
                  <a:pt x="1386" y="53"/>
                </a:cubicBezTo>
                <a:cubicBezTo>
                  <a:pt x="1386" y="52"/>
                  <a:pt x="1386" y="52"/>
                  <a:pt x="1385" y="51"/>
                </a:cubicBezTo>
                <a:cubicBezTo>
                  <a:pt x="1384" y="50"/>
                  <a:pt x="1384" y="50"/>
                  <a:pt x="1383" y="50"/>
                </a:cubicBezTo>
                <a:cubicBezTo>
                  <a:pt x="1382" y="50"/>
                  <a:pt x="1381" y="50"/>
                  <a:pt x="1381" y="51"/>
                </a:cubicBezTo>
                <a:lnTo>
                  <a:pt x="1371" y="61"/>
                </a:lnTo>
                <a:close/>
                <a:moveTo>
                  <a:pt x="1390" y="49"/>
                </a:moveTo>
                <a:cubicBezTo>
                  <a:pt x="1390" y="49"/>
                  <a:pt x="1391" y="49"/>
                  <a:pt x="1392" y="48"/>
                </a:cubicBezTo>
                <a:cubicBezTo>
                  <a:pt x="1394" y="46"/>
                  <a:pt x="1394" y="46"/>
                  <a:pt x="1394" y="46"/>
                </a:cubicBezTo>
                <a:cubicBezTo>
                  <a:pt x="1396" y="45"/>
                  <a:pt x="1396" y="43"/>
                  <a:pt x="1394" y="42"/>
                </a:cubicBezTo>
                <a:cubicBezTo>
                  <a:pt x="1393" y="40"/>
                  <a:pt x="1391" y="40"/>
                  <a:pt x="1390" y="42"/>
                </a:cubicBezTo>
                <a:cubicBezTo>
                  <a:pt x="1388" y="44"/>
                  <a:pt x="1388" y="44"/>
                  <a:pt x="1388" y="44"/>
                </a:cubicBezTo>
                <a:cubicBezTo>
                  <a:pt x="1386" y="45"/>
                  <a:pt x="1386" y="47"/>
                  <a:pt x="1388" y="48"/>
                </a:cubicBezTo>
                <a:cubicBezTo>
                  <a:pt x="1388" y="49"/>
                  <a:pt x="1389" y="49"/>
                  <a:pt x="1390" y="49"/>
                </a:cubicBezTo>
                <a:close/>
                <a:moveTo>
                  <a:pt x="1086" y="346"/>
                </a:moveTo>
                <a:cubicBezTo>
                  <a:pt x="1084" y="347"/>
                  <a:pt x="1084" y="347"/>
                  <a:pt x="1084" y="347"/>
                </a:cubicBezTo>
                <a:cubicBezTo>
                  <a:pt x="1084" y="347"/>
                  <a:pt x="1084" y="347"/>
                  <a:pt x="1084" y="348"/>
                </a:cubicBezTo>
                <a:cubicBezTo>
                  <a:pt x="1084" y="348"/>
                  <a:pt x="1084" y="348"/>
                  <a:pt x="1083" y="348"/>
                </a:cubicBezTo>
                <a:cubicBezTo>
                  <a:pt x="1036" y="396"/>
                  <a:pt x="1036" y="396"/>
                  <a:pt x="1036" y="396"/>
                </a:cubicBezTo>
                <a:cubicBezTo>
                  <a:pt x="1034" y="397"/>
                  <a:pt x="1034" y="399"/>
                  <a:pt x="1036" y="400"/>
                </a:cubicBezTo>
                <a:cubicBezTo>
                  <a:pt x="1036" y="401"/>
                  <a:pt x="1037" y="401"/>
                  <a:pt x="1038" y="401"/>
                </a:cubicBezTo>
                <a:cubicBezTo>
                  <a:pt x="1039" y="401"/>
                  <a:pt x="1039" y="401"/>
                  <a:pt x="1040" y="400"/>
                </a:cubicBezTo>
                <a:cubicBezTo>
                  <a:pt x="1088" y="352"/>
                  <a:pt x="1088" y="352"/>
                  <a:pt x="1088" y="352"/>
                </a:cubicBezTo>
                <a:cubicBezTo>
                  <a:pt x="1088" y="352"/>
                  <a:pt x="1088" y="352"/>
                  <a:pt x="1088" y="352"/>
                </a:cubicBezTo>
                <a:cubicBezTo>
                  <a:pt x="1088" y="352"/>
                  <a:pt x="1089" y="352"/>
                  <a:pt x="1089" y="351"/>
                </a:cubicBezTo>
                <a:cubicBezTo>
                  <a:pt x="1090" y="350"/>
                  <a:pt x="1090" y="350"/>
                  <a:pt x="1090" y="350"/>
                </a:cubicBezTo>
                <a:cubicBezTo>
                  <a:pt x="1091" y="349"/>
                  <a:pt x="1091" y="347"/>
                  <a:pt x="1090" y="346"/>
                </a:cubicBezTo>
                <a:cubicBezTo>
                  <a:pt x="1089" y="345"/>
                  <a:pt x="1087" y="345"/>
                  <a:pt x="1086" y="346"/>
                </a:cubicBezTo>
                <a:close/>
                <a:moveTo>
                  <a:pt x="1029" y="407"/>
                </a:moveTo>
                <a:cubicBezTo>
                  <a:pt x="1027" y="406"/>
                  <a:pt x="1025" y="406"/>
                  <a:pt x="1024" y="407"/>
                </a:cubicBezTo>
                <a:cubicBezTo>
                  <a:pt x="868" y="564"/>
                  <a:pt x="868" y="564"/>
                  <a:pt x="868" y="564"/>
                </a:cubicBezTo>
                <a:cubicBezTo>
                  <a:pt x="866" y="565"/>
                  <a:pt x="866" y="567"/>
                  <a:pt x="868" y="568"/>
                </a:cubicBezTo>
                <a:cubicBezTo>
                  <a:pt x="868" y="569"/>
                  <a:pt x="869" y="569"/>
                  <a:pt x="870" y="569"/>
                </a:cubicBezTo>
                <a:cubicBezTo>
                  <a:pt x="871" y="569"/>
                  <a:pt x="871" y="569"/>
                  <a:pt x="872" y="568"/>
                </a:cubicBezTo>
                <a:cubicBezTo>
                  <a:pt x="1029" y="412"/>
                  <a:pt x="1029" y="412"/>
                  <a:pt x="1029" y="412"/>
                </a:cubicBezTo>
                <a:cubicBezTo>
                  <a:pt x="1030" y="411"/>
                  <a:pt x="1030" y="409"/>
                  <a:pt x="1029" y="407"/>
                </a:cubicBezTo>
                <a:close/>
                <a:moveTo>
                  <a:pt x="1093" y="353"/>
                </a:moveTo>
                <a:cubicBezTo>
                  <a:pt x="1090" y="356"/>
                  <a:pt x="1090" y="356"/>
                  <a:pt x="1090" y="356"/>
                </a:cubicBezTo>
                <a:cubicBezTo>
                  <a:pt x="1089" y="356"/>
                  <a:pt x="1089" y="356"/>
                  <a:pt x="1089" y="357"/>
                </a:cubicBezTo>
                <a:cubicBezTo>
                  <a:pt x="1089" y="357"/>
                  <a:pt x="1089" y="357"/>
                  <a:pt x="1089" y="357"/>
                </a:cubicBezTo>
                <a:cubicBezTo>
                  <a:pt x="1041" y="404"/>
                  <a:pt x="1041" y="404"/>
                  <a:pt x="1041" y="404"/>
                </a:cubicBezTo>
                <a:cubicBezTo>
                  <a:pt x="1040" y="405"/>
                  <a:pt x="1040" y="407"/>
                  <a:pt x="1041" y="408"/>
                </a:cubicBezTo>
                <a:cubicBezTo>
                  <a:pt x="1042" y="409"/>
                  <a:pt x="1043" y="409"/>
                  <a:pt x="1044" y="409"/>
                </a:cubicBezTo>
                <a:cubicBezTo>
                  <a:pt x="1044" y="409"/>
                  <a:pt x="1045" y="409"/>
                  <a:pt x="1046" y="408"/>
                </a:cubicBezTo>
                <a:cubicBezTo>
                  <a:pt x="1093" y="361"/>
                  <a:pt x="1093" y="361"/>
                  <a:pt x="1093" y="361"/>
                </a:cubicBezTo>
                <a:cubicBezTo>
                  <a:pt x="1093" y="361"/>
                  <a:pt x="1093" y="361"/>
                  <a:pt x="1093" y="361"/>
                </a:cubicBezTo>
                <a:cubicBezTo>
                  <a:pt x="1094" y="361"/>
                  <a:pt x="1094" y="361"/>
                  <a:pt x="1094" y="360"/>
                </a:cubicBezTo>
                <a:cubicBezTo>
                  <a:pt x="1097" y="357"/>
                  <a:pt x="1097" y="357"/>
                  <a:pt x="1097" y="357"/>
                </a:cubicBezTo>
                <a:cubicBezTo>
                  <a:pt x="1098" y="356"/>
                  <a:pt x="1098" y="354"/>
                  <a:pt x="1097" y="353"/>
                </a:cubicBezTo>
                <a:cubicBezTo>
                  <a:pt x="1096" y="351"/>
                  <a:pt x="1094" y="351"/>
                  <a:pt x="1093" y="353"/>
                </a:cubicBezTo>
                <a:close/>
                <a:moveTo>
                  <a:pt x="1391" y="55"/>
                </a:moveTo>
                <a:cubicBezTo>
                  <a:pt x="1102" y="343"/>
                  <a:pt x="1102" y="343"/>
                  <a:pt x="1102" y="343"/>
                </a:cubicBezTo>
                <a:cubicBezTo>
                  <a:pt x="1101" y="344"/>
                  <a:pt x="1101" y="346"/>
                  <a:pt x="1102" y="348"/>
                </a:cubicBezTo>
                <a:cubicBezTo>
                  <a:pt x="1103" y="348"/>
                  <a:pt x="1104" y="349"/>
                  <a:pt x="1104" y="349"/>
                </a:cubicBezTo>
                <a:cubicBezTo>
                  <a:pt x="1105" y="349"/>
                  <a:pt x="1106" y="348"/>
                  <a:pt x="1107" y="348"/>
                </a:cubicBezTo>
                <a:cubicBezTo>
                  <a:pt x="1395" y="59"/>
                  <a:pt x="1395" y="59"/>
                  <a:pt x="1395" y="59"/>
                </a:cubicBezTo>
                <a:cubicBezTo>
                  <a:pt x="1396" y="58"/>
                  <a:pt x="1396" y="56"/>
                  <a:pt x="1395" y="55"/>
                </a:cubicBezTo>
                <a:cubicBezTo>
                  <a:pt x="1394" y="54"/>
                  <a:pt x="1392" y="54"/>
                  <a:pt x="1391" y="55"/>
                </a:cubicBezTo>
                <a:close/>
                <a:moveTo>
                  <a:pt x="874" y="579"/>
                </a:moveTo>
                <a:cubicBezTo>
                  <a:pt x="875" y="579"/>
                  <a:pt x="876" y="578"/>
                  <a:pt x="876" y="578"/>
                </a:cubicBezTo>
                <a:cubicBezTo>
                  <a:pt x="1032" y="423"/>
                  <a:pt x="1032" y="423"/>
                  <a:pt x="1032" y="423"/>
                </a:cubicBezTo>
                <a:cubicBezTo>
                  <a:pt x="1033" y="421"/>
                  <a:pt x="1033" y="419"/>
                  <a:pt x="1032" y="418"/>
                </a:cubicBezTo>
                <a:cubicBezTo>
                  <a:pt x="1030" y="417"/>
                  <a:pt x="1029" y="417"/>
                  <a:pt x="1027" y="418"/>
                </a:cubicBezTo>
                <a:cubicBezTo>
                  <a:pt x="872" y="573"/>
                  <a:pt x="872" y="573"/>
                  <a:pt x="872" y="573"/>
                </a:cubicBezTo>
                <a:cubicBezTo>
                  <a:pt x="871" y="575"/>
                  <a:pt x="871" y="577"/>
                  <a:pt x="872" y="578"/>
                </a:cubicBezTo>
                <a:cubicBezTo>
                  <a:pt x="873" y="578"/>
                  <a:pt x="874" y="579"/>
                  <a:pt x="874" y="579"/>
                </a:cubicBezTo>
                <a:close/>
                <a:moveTo>
                  <a:pt x="1052" y="416"/>
                </a:moveTo>
                <a:cubicBezTo>
                  <a:pt x="1102" y="367"/>
                  <a:pt x="1102" y="367"/>
                  <a:pt x="1102" y="367"/>
                </a:cubicBezTo>
                <a:cubicBezTo>
                  <a:pt x="1103" y="365"/>
                  <a:pt x="1103" y="364"/>
                  <a:pt x="1102" y="362"/>
                </a:cubicBezTo>
                <a:cubicBezTo>
                  <a:pt x="1100" y="361"/>
                  <a:pt x="1098" y="361"/>
                  <a:pt x="1097" y="362"/>
                </a:cubicBezTo>
                <a:cubicBezTo>
                  <a:pt x="1047" y="412"/>
                  <a:pt x="1047" y="412"/>
                  <a:pt x="1047" y="412"/>
                </a:cubicBezTo>
                <a:cubicBezTo>
                  <a:pt x="1046" y="413"/>
                  <a:pt x="1046" y="415"/>
                  <a:pt x="1047" y="416"/>
                </a:cubicBezTo>
                <a:cubicBezTo>
                  <a:pt x="1048" y="417"/>
                  <a:pt x="1049" y="417"/>
                  <a:pt x="1050" y="417"/>
                </a:cubicBezTo>
                <a:cubicBezTo>
                  <a:pt x="1050" y="417"/>
                  <a:pt x="1051" y="417"/>
                  <a:pt x="1052" y="416"/>
                </a:cubicBezTo>
                <a:close/>
                <a:moveTo>
                  <a:pt x="1118" y="342"/>
                </a:moveTo>
                <a:cubicBezTo>
                  <a:pt x="1118" y="342"/>
                  <a:pt x="1117" y="342"/>
                  <a:pt x="1117" y="342"/>
                </a:cubicBezTo>
                <a:cubicBezTo>
                  <a:pt x="1114" y="345"/>
                  <a:pt x="1114" y="345"/>
                  <a:pt x="1114" y="345"/>
                </a:cubicBezTo>
                <a:cubicBezTo>
                  <a:pt x="1113" y="346"/>
                  <a:pt x="1113" y="348"/>
                  <a:pt x="1114" y="350"/>
                </a:cubicBezTo>
                <a:cubicBezTo>
                  <a:pt x="1115" y="350"/>
                  <a:pt x="1116" y="350"/>
                  <a:pt x="1117" y="350"/>
                </a:cubicBezTo>
                <a:cubicBezTo>
                  <a:pt x="1117" y="350"/>
                  <a:pt x="1118" y="350"/>
                  <a:pt x="1119" y="350"/>
                </a:cubicBezTo>
                <a:cubicBezTo>
                  <a:pt x="1122" y="347"/>
                  <a:pt x="1122" y="347"/>
                  <a:pt x="1122" y="347"/>
                </a:cubicBezTo>
                <a:cubicBezTo>
                  <a:pt x="1122" y="346"/>
                  <a:pt x="1122" y="346"/>
                  <a:pt x="1122" y="346"/>
                </a:cubicBezTo>
                <a:cubicBezTo>
                  <a:pt x="1122" y="346"/>
                  <a:pt x="1123" y="346"/>
                  <a:pt x="1123" y="345"/>
                </a:cubicBezTo>
                <a:cubicBezTo>
                  <a:pt x="1407" y="61"/>
                  <a:pt x="1407" y="61"/>
                  <a:pt x="1407" y="61"/>
                </a:cubicBezTo>
                <a:cubicBezTo>
                  <a:pt x="1408" y="60"/>
                  <a:pt x="1408" y="58"/>
                  <a:pt x="1407" y="57"/>
                </a:cubicBezTo>
                <a:cubicBezTo>
                  <a:pt x="1406" y="55"/>
                  <a:pt x="1404" y="55"/>
                  <a:pt x="1403" y="57"/>
                </a:cubicBezTo>
                <a:cubicBezTo>
                  <a:pt x="1118" y="341"/>
                  <a:pt x="1118" y="341"/>
                  <a:pt x="1118" y="341"/>
                </a:cubicBezTo>
                <a:cubicBezTo>
                  <a:pt x="1118" y="341"/>
                  <a:pt x="1118" y="342"/>
                  <a:pt x="1118" y="342"/>
                </a:cubicBezTo>
                <a:close/>
                <a:moveTo>
                  <a:pt x="875" y="592"/>
                </a:moveTo>
                <a:cubicBezTo>
                  <a:pt x="876" y="592"/>
                  <a:pt x="877" y="591"/>
                  <a:pt x="877" y="591"/>
                </a:cubicBezTo>
                <a:cubicBezTo>
                  <a:pt x="1040" y="428"/>
                  <a:pt x="1040" y="428"/>
                  <a:pt x="1040" y="428"/>
                </a:cubicBezTo>
                <a:cubicBezTo>
                  <a:pt x="1041" y="427"/>
                  <a:pt x="1041" y="425"/>
                  <a:pt x="1040" y="424"/>
                </a:cubicBezTo>
                <a:cubicBezTo>
                  <a:pt x="1039" y="423"/>
                  <a:pt x="1037" y="423"/>
                  <a:pt x="1035" y="424"/>
                </a:cubicBezTo>
                <a:cubicBezTo>
                  <a:pt x="873" y="586"/>
                  <a:pt x="873" y="586"/>
                  <a:pt x="873" y="586"/>
                </a:cubicBezTo>
                <a:cubicBezTo>
                  <a:pt x="872" y="588"/>
                  <a:pt x="872" y="590"/>
                  <a:pt x="873" y="591"/>
                </a:cubicBezTo>
                <a:cubicBezTo>
                  <a:pt x="874" y="591"/>
                  <a:pt x="875" y="592"/>
                  <a:pt x="875" y="592"/>
                </a:cubicBezTo>
                <a:close/>
                <a:moveTo>
                  <a:pt x="1124" y="352"/>
                </a:moveTo>
                <a:cubicBezTo>
                  <a:pt x="1123" y="352"/>
                  <a:pt x="1121" y="352"/>
                  <a:pt x="1121" y="353"/>
                </a:cubicBezTo>
                <a:cubicBezTo>
                  <a:pt x="1048" y="425"/>
                  <a:pt x="1048" y="425"/>
                  <a:pt x="1048" y="425"/>
                </a:cubicBezTo>
                <a:cubicBezTo>
                  <a:pt x="1047" y="426"/>
                  <a:pt x="1047" y="428"/>
                  <a:pt x="1048" y="429"/>
                </a:cubicBezTo>
                <a:cubicBezTo>
                  <a:pt x="1049" y="430"/>
                  <a:pt x="1050" y="430"/>
                  <a:pt x="1051" y="430"/>
                </a:cubicBezTo>
                <a:cubicBezTo>
                  <a:pt x="1051" y="430"/>
                  <a:pt x="1052" y="430"/>
                  <a:pt x="1053" y="429"/>
                </a:cubicBezTo>
                <a:cubicBezTo>
                  <a:pt x="1125" y="357"/>
                  <a:pt x="1125" y="357"/>
                  <a:pt x="1125" y="357"/>
                </a:cubicBezTo>
                <a:cubicBezTo>
                  <a:pt x="1126" y="356"/>
                  <a:pt x="1126" y="355"/>
                  <a:pt x="1126" y="354"/>
                </a:cubicBezTo>
                <a:cubicBezTo>
                  <a:pt x="1126" y="354"/>
                  <a:pt x="1126" y="354"/>
                  <a:pt x="1127" y="354"/>
                </a:cubicBezTo>
                <a:cubicBezTo>
                  <a:pt x="1127" y="354"/>
                  <a:pt x="1128" y="354"/>
                  <a:pt x="1129" y="353"/>
                </a:cubicBezTo>
                <a:cubicBezTo>
                  <a:pt x="1421" y="62"/>
                  <a:pt x="1421" y="62"/>
                  <a:pt x="1421" y="62"/>
                </a:cubicBezTo>
                <a:cubicBezTo>
                  <a:pt x="1422" y="60"/>
                  <a:pt x="1422" y="58"/>
                  <a:pt x="1421" y="57"/>
                </a:cubicBezTo>
                <a:cubicBezTo>
                  <a:pt x="1419" y="56"/>
                  <a:pt x="1417" y="56"/>
                  <a:pt x="1416" y="57"/>
                </a:cubicBezTo>
                <a:cubicBezTo>
                  <a:pt x="1124" y="349"/>
                  <a:pt x="1124" y="349"/>
                  <a:pt x="1124" y="349"/>
                </a:cubicBezTo>
                <a:cubicBezTo>
                  <a:pt x="1124" y="350"/>
                  <a:pt x="1123" y="351"/>
                  <a:pt x="1124" y="352"/>
                </a:cubicBezTo>
                <a:close/>
                <a:moveTo>
                  <a:pt x="879" y="602"/>
                </a:moveTo>
                <a:cubicBezTo>
                  <a:pt x="880" y="602"/>
                  <a:pt x="881" y="602"/>
                  <a:pt x="881" y="601"/>
                </a:cubicBezTo>
                <a:cubicBezTo>
                  <a:pt x="1048" y="434"/>
                  <a:pt x="1048" y="434"/>
                  <a:pt x="1048" y="434"/>
                </a:cubicBezTo>
                <a:cubicBezTo>
                  <a:pt x="1049" y="433"/>
                  <a:pt x="1049" y="431"/>
                  <a:pt x="1048" y="430"/>
                </a:cubicBezTo>
                <a:cubicBezTo>
                  <a:pt x="1047" y="429"/>
                  <a:pt x="1045" y="429"/>
                  <a:pt x="1044" y="430"/>
                </a:cubicBezTo>
                <a:cubicBezTo>
                  <a:pt x="877" y="597"/>
                  <a:pt x="877" y="597"/>
                  <a:pt x="877" y="597"/>
                </a:cubicBezTo>
                <a:cubicBezTo>
                  <a:pt x="876" y="598"/>
                  <a:pt x="876" y="600"/>
                  <a:pt x="877" y="601"/>
                </a:cubicBezTo>
                <a:cubicBezTo>
                  <a:pt x="878" y="602"/>
                  <a:pt x="878" y="602"/>
                  <a:pt x="879" y="602"/>
                </a:cubicBezTo>
                <a:close/>
                <a:moveTo>
                  <a:pt x="869" y="626"/>
                </a:moveTo>
                <a:cubicBezTo>
                  <a:pt x="870" y="626"/>
                  <a:pt x="871" y="626"/>
                  <a:pt x="871" y="625"/>
                </a:cubicBezTo>
                <a:cubicBezTo>
                  <a:pt x="1054" y="442"/>
                  <a:pt x="1054" y="442"/>
                  <a:pt x="1054" y="442"/>
                </a:cubicBezTo>
                <a:cubicBezTo>
                  <a:pt x="1054" y="442"/>
                  <a:pt x="1054" y="442"/>
                  <a:pt x="1054" y="441"/>
                </a:cubicBezTo>
                <a:cubicBezTo>
                  <a:pt x="1055" y="441"/>
                  <a:pt x="1055" y="441"/>
                  <a:pt x="1055" y="441"/>
                </a:cubicBezTo>
                <a:cubicBezTo>
                  <a:pt x="1130" y="367"/>
                  <a:pt x="1130" y="367"/>
                  <a:pt x="1130" y="367"/>
                </a:cubicBezTo>
                <a:cubicBezTo>
                  <a:pt x="1131" y="365"/>
                  <a:pt x="1131" y="364"/>
                  <a:pt x="1130" y="362"/>
                </a:cubicBezTo>
                <a:cubicBezTo>
                  <a:pt x="1128" y="361"/>
                  <a:pt x="1126" y="361"/>
                  <a:pt x="1125" y="362"/>
                </a:cubicBezTo>
                <a:cubicBezTo>
                  <a:pt x="1051" y="437"/>
                  <a:pt x="1051" y="437"/>
                  <a:pt x="1051" y="437"/>
                </a:cubicBezTo>
                <a:cubicBezTo>
                  <a:pt x="1051" y="437"/>
                  <a:pt x="1051" y="437"/>
                  <a:pt x="1050" y="437"/>
                </a:cubicBezTo>
                <a:cubicBezTo>
                  <a:pt x="1050" y="438"/>
                  <a:pt x="1050" y="438"/>
                  <a:pt x="1050" y="438"/>
                </a:cubicBezTo>
                <a:cubicBezTo>
                  <a:pt x="867" y="621"/>
                  <a:pt x="867" y="621"/>
                  <a:pt x="867" y="621"/>
                </a:cubicBezTo>
                <a:cubicBezTo>
                  <a:pt x="866" y="622"/>
                  <a:pt x="866" y="624"/>
                  <a:pt x="867" y="625"/>
                </a:cubicBezTo>
                <a:cubicBezTo>
                  <a:pt x="868" y="626"/>
                  <a:pt x="868" y="626"/>
                  <a:pt x="869" y="626"/>
                </a:cubicBezTo>
                <a:close/>
                <a:moveTo>
                  <a:pt x="1134" y="357"/>
                </a:moveTo>
                <a:cubicBezTo>
                  <a:pt x="1135" y="358"/>
                  <a:pt x="1136" y="358"/>
                  <a:pt x="1137" y="358"/>
                </a:cubicBezTo>
                <a:cubicBezTo>
                  <a:pt x="1137" y="358"/>
                  <a:pt x="1138" y="358"/>
                  <a:pt x="1139" y="357"/>
                </a:cubicBezTo>
                <a:cubicBezTo>
                  <a:pt x="1430" y="66"/>
                  <a:pt x="1430" y="66"/>
                  <a:pt x="1430" y="66"/>
                </a:cubicBezTo>
                <a:cubicBezTo>
                  <a:pt x="1432" y="65"/>
                  <a:pt x="1432" y="63"/>
                  <a:pt x="1430" y="61"/>
                </a:cubicBezTo>
                <a:cubicBezTo>
                  <a:pt x="1429" y="60"/>
                  <a:pt x="1427" y="60"/>
                  <a:pt x="1426" y="61"/>
                </a:cubicBezTo>
                <a:cubicBezTo>
                  <a:pt x="1134" y="353"/>
                  <a:pt x="1134" y="353"/>
                  <a:pt x="1134" y="353"/>
                </a:cubicBezTo>
                <a:cubicBezTo>
                  <a:pt x="1133" y="354"/>
                  <a:pt x="1133" y="356"/>
                  <a:pt x="1134" y="357"/>
                </a:cubicBezTo>
                <a:close/>
                <a:moveTo>
                  <a:pt x="1441" y="64"/>
                </a:moveTo>
                <a:cubicBezTo>
                  <a:pt x="1440" y="63"/>
                  <a:pt x="1438" y="63"/>
                  <a:pt x="1437" y="64"/>
                </a:cubicBezTo>
                <a:cubicBezTo>
                  <a:pt x="1146" y="355"/>
                  <a:pt x="1146" y="355"/>
                  <a:pt x="1146" y="355"/>
                </a:cubicBezTo>
                <a:cubicBezTo>
                  <a:pt x="1145" y="356"/>
                  <a:pt x="1145" y="358"/>
                  <a:pt x="1146" y="359"/>
                </a:cubicBezTo>
                <a:cubicBezTo>
                  <a:pt x="1147" y="360"/>
                  <a:pt x="1148" y="360"/>
                  <a:pt x="1149" y="360"/>
                </a:cubicBezTo>
                <a:cubicBezTo>
                  <a:pt x="1149" y="360"/>
                  <a:pt x="1150" y="360"/>
                  <a:pt x="1151" y="359"/>
                </a:cubicBezTo>
                <a:cubicBezTo>
                  <a:pt x="1441" y="69"/>
                  <a:pt x="1441" y="69"/>
                  <a:pt x="1441" y="69"/>
                </a:cubicBezTo>
                <a:cubicBezTo>
                  <a:pt x="1443" y="68"/>
                  <a:pt x="1443" y="66"/>
                  <a:pt x="1441" y="64"/>
                </a:cubicBezTo>
                <a:close/>
                <a:moveTo>
                  <a:pt x="929" y="581"/>
                </a:moveTo>
                <a:cubicBezTo>
                  <a:pt x="929" y="581"/>
                  <a:pt x="929" y="581"/>
                  <a:pt x="929" y="581"/>
                </a:cubicBezTo>
                <a:cubicBezTo>
                  <a:pt x="1057" y="453"/>
                  <a:pt x="1057" y="453"/>
                  <a:pt x="1057" y="453"/>
                </a:cubicBezTo>
                <a:cubicBezTo>
                  <a:pt x="1058" y="452"/>
                  <a:pt x="1058" y="450"/>
                  <a:pt x="1057" y="449"/>
                </a:cubicBezTo>
                <a:cubicBezTo>
                  <a:pt x="1056" y="448"/>
                  <a:pt x="1054" y="448"/>
                  <a:pt x="1052" y="449"/>
                </a:cubicBezTo>
                <a:cubicBezTo>
                  <a:pt x="924" y="577"/>
                  <a:pt x="924" y="577"/>
                  <a:pt x="924" y="577"/>
                </a:cubicBezTo>
                <a:cubicBezTo>
                  <a:pt x="924" y="577"/>
                  <a:pt x="924" y="577"/>
                  <a:pt x="924" y="577"/>
                </a:cubicBezTo>
                <a:cubicBezTo>
                  <a:pt x="864" y="638"/>
                  <a:pt x="864" y="638"/>
                  <a:pt x="864" y="638"/>
                </a:cubicBezTo>
                <a:cubicBezTo>
                  <a:pt x="863" y="639"/>
                  <a:pt x="863" y="641"/>
                  <a:pt x="864" y="642"/>
                </a:cubicBezTo>
                <a:cubicBezTo>
                  <a:pt x="864" y="643"/>
                  <a:pt x="865" y="643"/>
                  <a:pt x="866" y="643"/>
                </a:cubicBezTo>
                <a:cubicBezTo>
                  <a:pt x="867" y="643"/>
                  <a:pt x="868" y="643"/>
                  <a:pt x="868" y="642"/>
                </a:cubicBezTo>
                <a:lnTo>
                  <a:pt x="929" y="581"/>
                </a:lnTo>
                <a:close/>
                <a:moveTo>
                  <a:pt x="1071" y="438"/>
                </a:moveTo>
                <a:cubicBezTo>
                  <a:pt x="1072" y="438"/>
                  <a:pt x="1073" y="437"/>
                  <a:pt x="1073" y="437"/>
                </a:cubicBezTo>
                <a:cubicBezTo>
                  <a:pt x="1140" y="370"/>
                  <a:pt x="1140" y="370"/>
                  <a:pt x="1140" y="370"/>
                </a:cubicBezTo>
                <a:cubicBezTo>
                  <a:pt x="1141" y="369"/>
                  <a:pt x="1141" y="367"/>
                  <a:pt x="1140" y="366"/>
                </a:cubicBezTo>
                <a:cubicBezTo>
                  <a:pt x="1139" y="365"/>
                  <a:pt x="1137" y="365"/>
                  <a:pt x="1135" y="366"/>
                </a:cubicBezTo>
                <a:cubicBezTo>
                  <a:pt x="1069" y="432"/>
                  <a:pt x="1069" y="432"/>
                  <a:pt x="1069" y="432"/>
                </a:cubicBezTo>
                <a:cubicBezTo>
                  <a:pt x="1068" y="434"/>
                  <a:pt x="1068" y="436"/>
                  <a:pt x="1069" y="437"/>
                </a:cubicBezTo>
                <a:cubicBezTo>
                  <a:pt x="1070" y="437"/>
                  <a:pt x="1070" y="438"/>
                  <a:pt x="1071" y="438"/>
                </a:cubicBezTo>
                <a:close/>
                <a:moveTo>
                  <a:pt x="1070" y="455"/>
                </a:moveTo>
                <a:cubicBezTo>
                  <a:pt x="1071" y="453"/>
                  <a:pt x="1071" y="451"/>
                  <a:pt x="1070" y="450"/>
                </a:cubicBezTo>
                <a:cubicBezTo>
                  <a:pt x="1068" y="449"/>
                  <a:pt x="1066" y="449"/>
                  <a:pt x="1065" y="450"/>
                </a:cubicBezTo>
                <a:cubicBezTo>
                  <a:pt x="868" y="647"/>
                  <a:pt x="868" y="647"/>
                  <a:pt x="868" y="647"/>
                </a:cubicBezTo>
                <a:cubicBezTo>
                  <a:pt x="867" y="649"/>
                  <a:pt x="867" y="651"/>
                  <a:pt x="868" y="652"/>
                </a:cubicBezTo>
                <a:cubicBezTo>
                  <a:pt x="869" y="652"/>
                  <a:pt x="870" y="653"/>
                  <a:pt x="870" y="653"/>
                </a:cubicBezTo>
                <a:cubicBezTo>
                  <a:pt x="871" y="653"/>
                  <a:pt x="872" y="652"/>
                  <a:pt x="872" y="652"/>
                </a:cubicBezTo>
                <a:lnTo>
                  <a:pt x="1070" y="455"/>
                </a:lnTo>
                <a:close/>
                <a:moveTo>
                  <a:pt x="1233" y="292"/>
                </a:moveTo>
                <a:cubicBezTo>
                  <a:pt x="1233" y="292"/>
                  <a:pt x="1233" y="292"/>
                  <a:pt x="1233" y="292"/>
                </a:cubicBezTo>
                <a:cubicBezTo>
                  <a:pt x="1457" y="68"/>
                  <a:pt x="1457" y="68"/>
                  <a:pt x="1457" y="68"/>
                </a:cubicBezTo>
                <a:cubicBezTo>
                  <a:pt x="1458" y="66"/>
                  <a:pt x="1458" y="64"/>
                  <a:pt x="1457" y="63"/>
                </a:cubicBezTo>
                <a:cubicBezTo>
                  <a:pt x="1455" y="62"/>
                  <a:pt x="1453" y="62"/>
                  <a:pt x="1452" y="63"/>
                </a:cubicBezTo>
                <a:cubicBezTo>
                  <a:pt x="1228" y="287"/>
                  <a:pt x="1228" y="287"/>
                  <a:pt x="1228" y="287"/>
                </a:cubicBezTo>
                <a:cubicBezTo>
                  <a:pt x="1228" y="287"/>
                  <a:pt x="1228" y="287"/>
                  <a:pt x="1228" y="287"/>
                </a:cubicBezTo>
                <a:cubicBezTo>
                  <a:pt x="1228" y="287"/>
                  <a:pt x="1228" y="287"/>
                  <a:pt x="1228" y="287"/>
                </a:cubicBezTo>
                <a:cubicBezTo>
                  <a:pt x="1161" y="354"/>
                  <a:pt x="1161" y="354"/>
                  <a:pt x="1161" y="354"/>
                </a:cubicBezTo>
                <a:cubicBezTo>
                  <a:pt x="1160" y="356"/>
                  <a:pt x="1160" y="358"/>
                  <a:pt x="1161" y="359"/>
                </a:cubicBezTo>
                <a:cubicBezTo>
                  <a:pt x="1162" y="359"/>
                  <a:pt x="1162" y="360"/>
                  <a:pt x="1163" y="360"/>
                </a:cubicBezTo>
                <a:cubicBezTo>
                  <a:pt x="1164" y="360"/>
                  <a:pt x="1165" y="359"/>
                  <a:pt x="1165" y="359"/>
                </a:cubicBezTo>
                <a:cubicBezTo>
                  <a:pt x="1233" y="292"/>
                  <a:pt x="1233" y="292"/>
                  <a:pt x="1233" y="292"/>
                </a:cubicBezTo>
                <a:cubicBezTo>
                  <a:pt x="1233" y="292"/>
                  <a:pt x="1233" y="292"/>
                  <a:pt x="1233" y="292"/>
                </a:cubicBezTo>
                <a:close/>
                <a:moveTo>
                  <a:pt x="1142" y="373"/>
                </a:moveTo>
                <a:cubicBezTo>
                  <a:pt x="1106" y="410"/>
                  <a:pt x="1106" y="410"/>
                  <a:pt x="1106" y="410"/>
                </a:cubicBezTo>
                <a:cubicBezTo>
                  <a:pt x="1104" y="413"/>
                  <a:pt x="1104" y="413"/>
                  <a:pt x="1104" y="413"/>
                </a:cubicBezTo>
                <a:cubicBezTo>
                  <a:pt x="1104" y="413"/>
                  <a:pt x="1104" y="413"/>
                  <a:pt x="1104" y="413"/>
                </a:cubicBezTo>
                <a:cubicBezTo>
                  <a:pt x="1094" y="422"/>
                  <a:pt x="1094" y="422"/>
                  <a:pt x="1094" y="422"/>
                </a:cubicBezTo>
                <a:cubicBezTo>
                  <a:pt x="1093" y="424"/>
                  <a:pt x="1092" y="425"/>
                  <a:pt x="1093" y="427"/>
                </a:cubicBezTo>
                <a:cubicBezTo>
                  <a:pt x="1094" y="427"/>
                  <a:pt x="1095" y="428"/>
                  <a:pt x="1095" y="428"/>
                </a:cubicBezTo>
                <a:cubicBezTo>
                  <a:pt x="1096" y="428"/>
                  <a:pt x="1097" y="427"/>
                  <a:pt x="1098" y="427"/>
                </a:cubicBezTo>
                <a:cubicBezTo>
                  <a:pt x="1107" y="417"/>
                  <a:pt x="1107" y="417"/>
                  <a:pt x="1107" y="417"/>
                </a:cubicBezTo>
                <a:cubicBezTo>
                  <a:pt x="1107" y="417"/>
                  <a:pt x="1107" y="417"/>
                  <a:pt x="1107" y="417"/>
                </a:cubicBezTo>
                <a:cubicBezTo>
                  <a:pt x="1110" y="415"/>
                  <a:pt x="1110" y="415"/>
                  <a:pt x="1110" y="415"/>
                </a:cubicBezTo>
                <a:cubicBezTo>
                  <a:pt x="1110" y="415"/>
                  <a:pt x="1110" y="415"/>
                  <a:pt x="1110" y="415"/>
                </a:cubicBezTo>
                <a:cubicBezTo>
                  <a:pt x="1147" y="378"/>
                  <a:pt x="1147" y="378"/>
                  <a:pt x="1147" y="378"/>
                </a:cubicBezTo>
                <a:cubicBezTo>
                  <a:pt x="1148" y="377"/>
                  <a:pt x="1148" y="375"/>
                  <a:pt x="1146" y="373"/>
                </a:cubicBezTo>
                <a:cubicBezTo>
                  <a:pt x="1145" y="372"/>
                  <a:pt x="1143" y="372"/>
                  <a:pt x="1142" y="373"/>
                </a:cubicBezTo>
                <a:close/>
                <a:moveTo>
                  <a:pt x="1087" y="451"/>
                </a:moveTo>
                <a:cubicBezTo>
                  <a:pt x="1088" y="450"/>
                  <a:pt x="1088" y="448"/>
                  <a:pt x="1087" y="447"/>
                </a:cubicBezTo>
                <a:cubicBezTo>
                  <a:pt x="1086" y="446"/>
                  <a:pt x="1084" y="446"/>
                  <a:pt x="1083" y="447"/>
                </a:cubicBezTo>
                <a:cubicBezTo>
                  <a:pt x="873" y="657"/>
                  <a:pt x="873" y="657"/>
                  <a:pt x="873" y="657"/>
                </a:cubicBezTo>
                <a:cubicBezTo>
                  <a:pt x="871" y="658"/>
                  <a:pt x="871" y="660"/>
                  <a:pt x="873" y="661"/>
                </a:cubicBezTo>
                <a:cubicBezTo>
                  <a:pt x="873" y="662"/>
                  <a:pt x="874" y="662"/>
                  <a:pt x="875" y="662"/>
                </a:cubicBezTo>
                <a:cubicBezTo>
                  <a:pt x="876" y="662"/>
                  <a:pt x="876" y="662"/>
                  <a:pt x="877" y="661"/>
                </a:cubicBezTo>
                <a:lnTo>
                  <a:pt x="1087" y="451"/>
                </a:lnTo>
                <a:close/>
                <a:moveTo>
                  <a:pt x="1469" y="65"/>
                </a:moveTo>
                <a:cubicBezTo>
                  <a:pt x="1468" y="63"/>
                  <a:pt x="1466" y="63"/>
                  <a:pt x="1465" y="65"/>
                </a:cubicBezTo>
                <a:cubicBezTo>
                  <a:pt x="1177" y="353"/>
                  <a:pt x="1177" y="353"/>
                  <a:pt x="1177" y="353"/>
                </a:cubicBezTo>
                <a:cubicBezTo>
                  <a:pt x="1176" y="354"/>
                  <a:pt x="1176" y="356"/>
                  <a:pt x="1177" y="357"/>
                </a:cubicBezTo>
                <a:cubicBezTo>
                  <a:pt x="1178" y="358"/>
                  <a:pt x="1178" y="358"/>
                  <a:pt x="1179" y="358"/>
                </a:cubicBezTo>
                <a:cubicBezTo>
                  <a:pt x="1180" y="358"/>
                  <a:pt x="1181" y="358"/>
                  <a:pt x="1181" y="357"/>
                </a:cubicBezTo>
                <a:cubicBezTo>
                  <a:pt x="1469" y="69"/>
                  <a:pt x="1469" y="69"/>
                  <a:pt x="1469" y="69"/>
                </a:cubicBezTo>
                <a:cubicBezTo>
                  <a:pt x="1470" y="68"/>
                  <a:pt x="1470" y="66"/>
                  <a:pt x="1469" y="65"/>
                </a:cubicBezTo>
                <a:close/>
                <a:moveTo>
                  <a:pt x="1480" y="68"/>
                </a:moveTo>
                <a:cubicBezTo>
                  <a:pt x="1479" y="67"/>
                  <a:pt x="1477" y="67"/>
                  <a:pt x="1475" y="68"/>
                </a:cubicBezTo>
                <a:cubicBezTo>
                  <a:pt x="1184" y="360"/>
                  <a:pt x="1184" y="360"/>
                  <a:pt x="1184" y="360"/>
                </a:cubicBezTo>
                <a:cubicBezTo>
                  <a:pt x="1183" y="361"/>
                  <a:pt x="1183" y="363"/>
                  <a:pt x="1184" y="364"/>
                </a:cubicBezTo>
                <a:cubicBezTo>
                  <a:pt x="1184" y="365"/>
                  <a:pt x="1185" y="365"/>
                  <a:pt x="1186" y="365"/>
                </a:cubicBezTo>
                <a:cubicBezTo>
                  <a:pt x="1187" y="365"/>
                  <a:pt x="1188" y="365"/>
                  <a:pt x="1188" y="364"/>
                </a:cubicBezTo>
                <a:cubicBezTo>
                  <a:pt x="1480" y="72"/>
                  <a:pt x="1480" y="72"/>
                  <a:pt x="1480" y="72"/>
                </a:cubicBezTo>
                <a:cubicBezTo>
                  <a:pt x="1481" y="71"/>
                  <a:pt x="1481" y="69"/>
                  <a:pt x="1480" y="68"/>
                </a:cubicBezTo>
                <a:close/>
                <a:moveTo>
                  <a:pt x="1096" y="448"/>
                </a:moveTo>
                <a:cubicBezTo>
                  <a:pt x="876" y="667"/>
                  <a:pt x="876" y="667"/>
                  <a:pt x="876" y="667"/>
                </a:cubicBezTo>
                <a:cubicBezTo>
                  <a:pt x="875" y="668"/>
                  <a:pt x="875" y="670"/>
                  <a:pt x="876" y="671"/>
                </a:cubicBezTo>
                <a:cubicBezTo>
                  <a:pt x="877" y="672"/>
                  <a:pt x="878" y="672"/>
                  <a:pt x="879" y="672"/>
                </a:cubicBezTo>
                <a:cubicBezTo>
                  <a:pt x="879" y="672"/>
                  <a:pt x="880" y="672"/>
                  <a:pt x="881" y="671"/>
                </a:cubicBezTo>
                <a:cubicBezTo>
                  <a:pt x="1100" y="452"/>
                  <a:pt x="1100" y="452"/>
                  <a:pt x="1100" y="452"/>
                </a:cubicBezTo>
                <a:cubicBezTo>
                  <a:pt x="1101" y="451"/>
                  <a:pt x="1101" y="449"/>
                  <a:pt x="1100" y="448"/>
                </a:cubicBezTo>
                <a:cubicBezTo>
                  <a:pt x="1099" y="446"/>
                  <a:pt x="1097" y="446"/>
                  <a:pt x="1096" y="448"/>
                </a:cubicBezTo>
                <a:close/>
                <a:moveTo>
                  <a:pt x="1490" y="76"/>
                </a:moveTo>
                <a:cubicBezTo>
                  <a:pt x="1491" y="75"/>
                  <a:pt x="1491" y="73"/>
                  <a:pt x="1490" y="72"/>
                </a:cubicBezTo>
                <a:cubicBezTo>
                  <a:pt x="1489" y="71"/>
                  <a:pt x="1487" y="71"/>
                  <a:pt x="1486" y="72"/>
                </a:cubicBezTo>
                <a:cubicBezTo>
                  <a:pt x="1191" y="367"/>
                  <a:pt x="1191" y="367"/>
                  <a:pt x="1191" y="367"/>
                </a:cubicBezTo>
                <a:cubicBezTo>
                  <a:pt x="1190" y="368"/>
                  <a:pt x="1190" y="370"/>
                  <a:pt x="1191" y="371"/>
                </a:cubicBezTo>
                <a:cubicBezTo>
                  <a:pt x="1191" y="372"/>
                  <a:pt x="1192" y="372"/>
                  <a:pt x="1193" y="372"/>
                </a:cubicBezTo>
                <a:cubicBezTo>
                  <a:pt x="1194" y="372"/>
                  <a:pt x="1195" y="372"/>
                  <a:pt x="1195" y="371"/>
                </a:cubicBezTo>
                <a:lnTo>
                  <a:pt x="1490" y="76"/>
                </a:lnTo>
                <a:close/>
                <a:moveTo>
                  <a:pt x="1090" y="467"/>
                </a:moveTo>
                <a:cubicBezTo>
                  <a:pt x="879" y="678"/>
                  <a:pt x="879" y="678"/>
                  <a:pt x="879" y="678"/>
                </a:cubicBezTo>
                <a:cubicBezTo>
                  <a:pt x="878" y="679"/>
                  <a:pt x="878" y="681"/>
                  <a:pt x="879" y="683"/>
                </a:cubicBezTo>
                <a:cubicBezTo>
                  <a:pt x="880" y="683"/>
                  <a:pt x="881" y="683"/>
                  <a:pt x="881" y="683"/>
                </a:cubicBezTo>
                <a:cubicBezTo>
                  <a:pt x="882" y="683"/>
                  <a:pt x="883" y="683"/>
                  <a:pt x="884" y="683"/>
                </a:cubicBezTo>
                <a:cubicBezTo>
                  <a:pt x="1094" y="472"/>
                  <a:pt x="1094" y="472"/>
                  <a:pt x="1094" y="472"/>
                </a:cubicBezTo>
                <a:cubicBezTo>
                  <a:pt x="1096" y="470"/>
                  <a:pt x="1096" y="469"/>
                  <a:pt x="1094" y="467"/>
                </a:cubicBezTo>
                <a:cubicBezTo>
                  <a:pt x="1093" y="466"/>
                  <a:pt x="1091" y="466"/>
                  <a:pt x="1090" y="467"/>
                </a:cubicBezTo>
                <a:close/>
                <a:moveTo>
                  <a:pt x="1504" y="76"/>
                </a:moveTo>
                <a:cubicBezTo>
                  <a:pt x="1506" y="75"/>
                  <a:pt x="1506" y="73"/>
                  <a:pt x="1504" y="71"/>
                </a:cubicBezTo>
                <a:cubicBezTo>
                  <a:pt x="1503" y="70"/>
                  <a:pt x="1501" y="70"/>
                  <a:pt x="1500" y="71"/>
                </a:cubicBezTo>
                <a:cubicBezTo>
                  <a:pt x="1201" y="370"/>
                  <a:pt x="1201" y="370"/>
                  <a:pt x="1201" y="370"/>
                </a:cubicBezTo>
                <a:cubicBezTo>
                  <a:pt x="1201" y="370"/>
                  <a:pt x="1201" y="370"/>
                  <a:pt x="1201" y="370"/>
                </a:cubicBezTo>
                <a:cubicBezTo>
                  <a:pt x="1196" y="376"/>
                  <a:pt x="1196" y="376"/>
                  <a:pt x="1196" y="376"/>
                </a:cubicBezTo>
                <a:cubicBezTo>
                  <a:pt x="1195" y="377"/>
                  <a:pt x="1195" y="379"/>
                  <a:pt x="1196" y="380"/>
                </a:cubicBezTo>
                <a:cubicBezTo>
                  <a:pt x="1196" y="381"/>
                  <a:pt x="1197" y="381"/>
                  <a:pt x="1198" y="381"/>
                </a:cubicBezTo>
                <a:cubicBezTo>
                  <a:pt x="1199" y="381"/>
                  <a:pt x="1200" y="381"/>
                  <a:pt x="1200" y="380"/>
                </a:cubicBezTo>
                <a:cubicBezTo>
                  <a:pt x="1212" y="368"/>
                  <a:pt x="1212" y="368"/>
                  <a:pt x="1212" y="368"/>
                </a:cubicBezTo>
                <a:lnTo>
                  <a:pt x="1504" y="76"/>
                </a:lnTo>
                <a:close/>
                <a:moveTo>
                  <a:pt x="885" y="695"/>
                </a:moveTo>
                <a:cubicBezTo>
                  <a:pt x="1055" y="525"/>
                  <a:pt x="1055" y="525"/>
                  <a:pt x="1055" y="525"/>
                </a:cubicBezTo>
                <a:cubicBezTo>
                  <a:pt x="1055" y="525"/>
                  <a:pt x="1055" y="525"/>
                  <a:pt x="1055" y="525"/>
                </a:cubicBezTo>
                <a:cubicBezTo>
                  <a:pt x="1055" y="525"/>
                  <a:pt x="1055" y="525"/>
                  <a:pt x="1055" y="525"/>
                </a:cubicBezTo>
                <a:cubicBezTo>
                  <a:pt x="1055" y="525"/>
                  <a:pt x="1056" y="525"/>
                  <a:pt x="1056" y="524"/>
                </a:cubicBezTo>
                <a:cubicBezTo>
                  <a:pt x="1056" y="524"/>
                  <a:pt x="1056" y="524"/>
                  <a:pt x="1056" y="524"/>
                </a:cubicBezTo>
                <a:cubicBezTo>
                  <a:pt x="1056" y="524"/>
                  <a:pt x="1056" y="524"/>
                  <a:pt x="1056" y="524"/>
                </a:cubicBezTo>
                <a:cubicBezTo>
                  <a:pt x="1057" y="523"/>
                  <a:pt x="1058" y="523"/>
                  <a:pt x="1058" y="522"/>
                </a:cubicBezTo>
                <a:cubicBezTo>
                  <a:pt x="1058" y="522"/>
                  <a:pt x="1059" y="522"/>
                  <a:pt x="1059" y="521"/>
                </a:cubicBezTo>
                <a:cubicBezTo>
                  <a:pt x="1059" y="521"/>
                  <a:pt x="1059" y="521"/>
                  <a:pt x="1059" y="521"/>
                </a:cubicBezTo>
                <a:cubicBezTo>
                  <a:pt x="1059" y="521"/>
                  <a:pt x="1059" y="521"/>
                  <a:pt x="1059" y="520"/>
                </a:cubicBezTo>
                <a:cubicBezTo>
                  <a:pt x="1059" y="520"/>
                  <a:pt x="1059" y="520"/>
                  <a:pt x="1059" y="520"/>
                </a:cubicBezTo>
                <a:cubicBezTo>
                  <a:pt x="1059" y="520"/>
                  <a:pt x="1059" y="519"/>
                  <a:pt x="1059" y="519"/>
                </a:cubicBezTo>
                <a:cubicBezTo>
                  <a:pt x="1059" y="519"/>
                  <a:pt x="1059" y="519"/>
                  <a:pt x="1059" y="519"/>
                </a:cubicBezTo>
                <a:cubicBezTo>
                  <a:pt x="1059" y="518"/>
                  <a:pt x="1059" y="518"/>
                  <a:pt x="1059" y="518"/>
                </a:cubicBezTo>
                <a:cubicBezTo>
                  <a:pt x="1060" y="518"/>
                  <a:pt x="1060" y="518"/>
                  <a:pt x="1060" y="518"/>
                </a:cubicBezTo>
                <a:cubicBezTo>
                  <a:pt x="1061" y="518"/>
                  <a:pt x="1062" y="518"/>
                  <a:pt x="1063" y="518"/>
                </a:cubicBezTo>
                <a:cubicBezTo>
                  <a:pt x="1083" y="497"/>
                  <a:pt x="1083" y="497"/>
                  <a:pt x="1083" y="497"/>
                </a:cubicBezTo>
                <a:cubicBezTo>
                  <a:pt x="1084" y="496"/>
                  <a:pt x="1084" y="494"/>
                  <a:pt x="1083" y="493"/>
                </a:cubicBezTo>
                <a:cubicBezTo>
                  <a:pt x="1082" y="492"/>
                  <a:pt x="1080" y="492"/>
                  <a:pt x="1079" y="493"/>
                </a:cubicBezTo>
                <a:cubicBezTo>
                  <a:pt x="1058" y="513"/>
                  <a:pt x="1058" y="513"/>
                  <a:pt x="1058" y="513"/>
                </a:cubicBezTo>
                <a:cubicBezTo>
                  <a:pt x="1057" y="514"/>
                  <a:pt x="1057" y="515"/>
                  <a:pt x="1058" y="516"/>
                </a:cubicBezTo>
                <a:cubicBezTo>
                  <a:pt x="1058" y="516"/>
                  <a:pt x="1057" y="516"/>
                  <a:pt x="1057" y="516"/>
                </a:cubicBezTo>
                <a:cubicBezTo>
                  <a:pt x="1057" y="516"/>
                  <a:pt x="1057" y="516"/>
                  <a:pt x="1057" y="516"/>
                </a:cubicBezTo>
                <a:cubicBezTo>
                  <a:pt x="1057" y="516"/>
                  <a:pt x="1056" y="516"/>
                  <a:pt x="1056" y="516"/>
                </a:cubicBezTo>
                <a:cubicBezTo>
                  <a:pt x="1056" y="516"/>
                  <a:pt x="1056" y="516"/>
                  <a:pt x="1056" y="516"/>
                </a:cubicBezTo>
                <a:cubicBezTo>
                  <a:pt x="1056" y="516"/>
                  <a:pt x="1055" y="516"/>
                  <a:pt x="1055" y="517"/>
                </a:cubicBezTo>
                <a:cubicBezTo>
                  <a:pt x="1055" y="517"/>
                  <a:pt x="1055" y="517"/>
                  <a:pt x="1055" y="517"/>
                </a:cubicBezTo>
                <a:cubicBezTo>
                  <a:pt x="1054" y="517"/>
                  <a:pt x="1054" y="517"/>
                  <a:pt x="1054" y="517"/>
                </a:cubicBezTo>
                <a:cubicBezTo>
                  <a:pt x="1052" y="520"/>
                  <a:pt x="1052" y="520"/>
                  <a:pt x="1052" y="520"/>
                </a:cubicBezTo>
                <a:cubicBezTo>
                  <a:pt x="1052" y="520"/>
                  <a:pt x="1052" y="520"/>
                  <a:pt x="1052" y="520"/>
                </a:cubicBezTo>
                <a:cubicBezTo>
                  <a:pt x="1051" y="520"/>
                  <a:pt x="1051" y="520"/>
                  <a:pt x="1051" y="521"/>
                </a:cubicBezTo>
                <a:cubicBezTo>
                  <a:pt x="1051" y="521"/>
                  <a:pt x="1051" y="521"/>
                  <a:pt x="1051" y="521"/>
                </a:cubicBezTo>
                <a:cubicBezTo>
                  <a:pt x="881" y="691"/>
                  <a:pt x="881" y="691"/>
                  <a:pt x="881" y="691"/>
                </a:cubicBezTo>
                <a:cubicBezTo>
                  <a:pt x="880" y="692"/>
                  <a:pt x="880" y="694"/>
                  <a:pt x="881" y="695"/>
                </a:cubicBezTo>
                <a:cubicBezTo>
                  <a:pt x="881" y="696"/>
                  <a:pt x="882" y="696"/>
                  <a:pt x="883" y="696"/>
                </a:cubicBezTo>
                <a:cubicBezTo>
                  <a:pt x="884" y="696"/>
                  <a:pt x="885" y="696"/>
                  <a:pt x="885" y="695"/>
                </a:cubicBezTo>
                <a:close/>
                <a:moveTo>
                  <a:pt x="1035" y="559"/>
                </a:moveTo>
                <a:cubicBezTo>
                  <a:pt x="1037" y="558"/>
                  <a:pt x="1037" y="556"/>
                  <a:pt x="1035" y="554"/>
                </a:cubicBezTo>
                <a:cubicBezTo>
                  <a:pt x="1034" y="553"/>
                  <a:pt x="1032" y="553"/>
                  <a:pt x="1031" y="554"/>
                </a:cubicBezTo>
                <a:cubicBezTo>
                  <a:pt x="883" y="702"/>
                  <a:pt x="883" y="702"/>
                  <a:pt x="883" y="702"/>
                </a:cubicBezTo>
                <a:cubicBezTo>
                  <a:pt x="882" y="704"/>
                  <a:pt x="882" y="706"/>
                  <a:pt x="883" y="707"/>
                </a:cubicBezTo>
                <a:cubicBezTo>
                  <a:pt x="884" y="707"/>
                  <a:pt x="884" y="708"/>
                  <a:pt x="885" y="708"/>
                </a:cubicBezTo>
                <a:cubicBezTo>
                  <a:pt x="886" y="708"/>
                  <a:pt x="887" y="707"/>
                  <a:pt x="887" y="707"/>
                </a:cubicBezTo>
                <a:lnTo>
                  <a:pt x="1035" y="559"/>
                </a:lnTo>
                <a:close/>
                <a:moveTo>
                  <a:pt x="1518" y="71"/>
                </a:moveTo>
                <a:cubicBezTo>
                  <a:pt x="1517" y="70"/>
                  <a:pt x="1515" y="70"/>
                  <a:pt x="1514" y="71"/>
                </a:cubicBezTo>
                <a:cubicBezTo>
                  <a:pt x="1203" y="382"/>
                  <a:pt x="1203" y="382"/>
                  <a:pt x="1203" y="382"/>
                </a:cubicBezTo>
                <a:cubicBezTo>
                  <a:pt x="1202" y="384"/>
                  <a:pt x="1202" y="385"/>
                  <a:pt x="1203" y="387"/>
                </a:cubicBezTo>
                <a:cubicBezTo>
                  <a:pt x="1204" y="387"/>
                  <a:pt x="1204" y="388"/>
                  <a:pt x="1205" y="388"/>
                </a:cubicBezTo>
                <a:cubicBezTo>
                  <a:pt x="1206" y="388"/>
                  <a:pt x="1207" y="387"/>
                  <a:pt x="1207" y="387"/>
                </a:cubicBezTo>
                <a:cubicBezTo>
                  <a:pt x="1518" y="76"/>
                  <a:pt x="1518" y="76"/>
                  <a:pt x="1518" y="76"/>
                </a:cubicBezTo>
                <a:cubicBezTo>
                  <a:pt x="1520" y="75"/>
                  <a:pt x="1520" y="73"/>
                  <a:pt x="1518" y="71"/>
                </a:cubicBezTo>
                <a:close/>
                <a:moveTo>
                  <a:pt x="1222" y="386"/>
                </a:moveTo>
                <a:cubicBezTo>
                  <a:pt x="1529" y="79"/>
                  <a:pt x="1529" y="79"/>
                  <a:pt x="1529" y="79"/>
                </a:cubicBezTo>
                <a:cubicBezTo>
                  <a:pt x="1533" y="75"/>
                  <a:pt x="1533" y="75"/>
                  <a:pt x="1533" y="75"/>
                </a:cubicBezTo>
                <a:cubicBezTo>
                  <a:pt x="1535" y="73"/>
                  <a:pt x="1535" y="71"/>
                  <a:pt x="1533" y="70"/>
                </a:cubicBezTo>
                <a:cubicBezTo>
                  <a:pt x="1532" y="69"/>
                  <a:pt x="1530" y="69"/>
                  <a:pt x="1529" y="70"/>
                </a:cubicBezTo>
                <a:cubicBezTo>
                  <a:pt x="1217" y="382"/>
                  <a:pt x="1217" y="382"/>
                  <a:pt x="1217" y="382"/>
                </a:cubicBezTo>
                <a:cubicBezTo>
                  <a:pt x="1216" y="383"/>
                  <a:pt x="1216" y="385"/>
                  <a:pt x="1217" y="386"/>
                </a:cubicBezTo>
                <a:cubicBezTo>
                  <a:pt x="1218" y="387"/>
                  <a:pt x="1219" y="387"/>
                  <a:pt x="1220" y="387"/>
                </a:cubicBezTo>
                <a:cubicBezTo>
                  <a:pt x="1220" y="387"/>
                  <a:pt x="1221" y="387"/>
                  <a:pt x="1222" y="386"/>
                </a:cubicBezTo>
                <a:close/>
                <a:moveTo>
                  <a:pt x="1031" y="577"/>
                </a:moveTo>
                <a:cubicBezTo>
                  <a:pt x="1032" y="576"/>
                  <a:pt x="1032" y="574"/>
                  <a:pt x="1031" y="573"/>
                </a:cubicBezTo>
                <a:cubicBezTo>
                  <a:pt x="1030" y="571"/>
                  <a:pt x="1028" y="571"/>
                  <a:pt x="1027" y="573"/>
                </a:cubicBezTo>
                <a:cubicBezTo>
                  <a:pt x="887" y="712"/>
                  <a:pt x="887" y="712"/>
                  <a:pt x="887" y="712"/>
                </a:cubicBezTo>
                <a:cubicBezTo>
                  <a:pt x="886" y="713"/>
                  <a:pt x="886" y="715"/>
                  <a:pt x="887" y="716"/>
                </a:cubicBezTo>
                <a:cubicBezTo>
                  <a:pt x="888" y="717"/>
                  <a:pt x="889" y="717"/>
                  <a:pt x="890" y="717"/>
                </a:cubicBezTo>
                <a:cubicBezTo>
                  <a:pt x="890" y="717"/>
                  <a:pt x="891" y="717"/>
                  <a:pt x="892" y="716"/>
                </a:cubicBezTo>
                <a:lnTo>
                  <a:pt x="1031" y="577"/>
                </a:lnTo>
                <a:close/>
                <a:moveTo>
                  <a:pt x="1478" y="144"/>
                </a:moveTo>
                <a:cubicBezTo>
                  <a:pt x="1479" y="143"/>
                  <a:pt x="1479" y="141"/>
                  <a:pt x="1478" y="140"/>
                </a:cubicBezTo>
                <a:cubicBezTo>
                  <a:pt x="1477" y="138"/>
                  <a:pt x="1475" y="138"/>
                  <a:pt x="1474" y="140"/>
                </a:cubicBezTo>
                <a:cubicBezTo>
                  <a:pt x="1218" y="395"/>
                  <a:pt x="1218" y="395"/>
                  <a:pt x="1218" y="395"/>
                </a:cubicBezTo>
                <a:cubicBezTo>
                  <a:pt x="1217" y="396"/>
                  <a:pt x="1217" y="398"/>
                  <a:pt x="1218" y="399"/>
                </a:cubicBezTo>
                <a:cubicBezTo>
                  <a:pt x="1219" y="400"/>
                  <a:pt x="1220" y="400"/>
                  <a:pt x="1221" y="400"/>
                </a:cubicBezTo>
                <a:cubicBezTo>
                  <a:pt x="1221" y="400"/>
                  <a:pt x="1222" y="400"/>
                  <a:pt x="1223" y="399"/>
                </a:cubicBezTo>
                <a:lnTo>
                  <a:pt x="1478" y="144"/>
                </a:lnTo>
                <a:close/>
                <a:moveTo>
                  <a:pt x="1481" y="137"/>
                </a:moveTo>
                <a:cubicBezTo>
                  <a:pt x="1482" y="137"/>
                  <a:pt x="1482" y="138"/>
                  <a:pt x="1483" y="138"/>
                </a:cubicBezTo>
                <a:cubicBezTo>
                  <a:pt x="1484" y="138"/>
                  <a:pt x="1485" y="137"/>
                  <a:pt x="1485" y="137"/>
                </a:cubicBezTo>
                <a:cubicBezTo>
                  <a:pt x="1547" y="75"/>
                  <a:pt x="1547" y="75"/>
                  <a:pt x="1547" y="75"/>
                </a:cubicBezTo>
                <a:cubicBezTo>
                  <a:pt x="1549" y="73"/>
                  <a:pt x="1549" y="71"/>
                  <a:pt x="1547" y="70"/>
                </a:cubicBezTo>
                <a:cubicBezTo>
                  <a:pt x="1546" y="69"/>
                  <a:pt x="1544" y="69"/>
                  <a:pt x="1543" y="70"/>
                </a:cubicBezTo>
                <a:cubicBezTo>
                  <a:pt x="1481" y="132"/>
                  <a:pt x="1481" y="132"/>
                  <a:pt x="1481" y="132"/>
                </a:cubicBezTo>
                <a:cubicBezTo>
                  <a:pt x="1480" y="133"/>
                  <a:pt x="1480" y="135"/>
                  <a:pt x="1481" y="137"/>
                </a:cubicBezTo>
                <a:close/>
                <a:moveTo>
                  <a:pt x="1033" y="589"/>
                </a:moveTo>
                <a:cubicBezTo>
                  <a:pt x="1034" y="588"/>
                  <a:pt x="1034" y="586"/>
                  <a:pt x="1033" y="585"/>
                </a:cubicBezTo>
                <a:cubicBezTo>
                  <a:pt x="1032" y="584"/>
                  <a:pt x="1030" y="584"/>
                  <a:pt x="1029" y="585"/>
                </a:cubicBezTo>
                <a:cubicBezTo>
                  <a:pt x="892" y="721"/>
                  <a:pt x="892" y="721"/>
                  <a:pt x="892" y="721"/>
                </a:cubicBezTo>
                <a:cubicBezTo>
                  <a:pt x="891" y="722"/>
                  <a:pt x="891" y="724"/>
                  <a:pt x="892" y="725"/>
                </a:cubicBezTo>
                <a:cubicBezTo>
                  <a:pt x="893" y="726"/>
                  <a:pt x="894" y="726"/>
                  <a:pt x="894" y="726"/>
                </a:cubicBezTo>
                <a:cubicBezTo>
                  <a:pt x="895" y="726"/>
                  <a:pt x="896" y="726"/>
                  <a:pt x="897" y="725"/>
                </a:cubicBezTo>
                <a:lnTo>
                  <a:pt x="1033" y="589"/>
                </a:lnTo>
                <a:close/>
                <a:moveTo>
                  <a:pt x="1495" y="137"/>
                </a:moveTo>
                <a:cubicBezTo>
                  <a:pt x="1495" y="138"/>
                  <a:pt x="1496" y="138"/>
                  <a:pt x="1497" y="138"/>
                </a:cubicBezTo>
                <a:cubicBezTo>
                  <a:pt x="1498" y="138"/>
                  <a:pt x="1498" y="138"/>
                  <a:pt x="1499" y="137"/>
                </a:cubicBezTo>
                <a:cubicBezTo>
                  <a:pt x="1559" y="77"/>
                  <a:pt x="1559" y="77"/>
                  <a:pt x="1559" y="77"/>
                </a:cubicBezTo>
                <a:cubicBezTo>
                  <a:pt x="1560" y="76"/>
                  <a:pt x="1560" y="74"/>
                  <a:pt x="1559" y="73"/>
                </a:cubicBezTo>
                <a:cubicBezTo>
                  <a:pt x="1558" y="72"/>
                  <a:pt x="1556" y="72"/>
                  <a:pt x="1554" y="73"/>
                </a:cubicBezTo>
                <a:cubicBezTo>
                  <a:pt x="1495" y="133"/>
                  <a:pt x="1495" y="133"/>
                  <a:pt x="1495" y="133"/>
                </a:cubicBezTo>
                <a:cubicBezTo>
                  <a:pt x="1493" y="134"/>
                  <a:pt x="1493" y="136"/>
                  <a:pt x="1495" y="137"/>
                </a:cubicBezTo>
                <a:close/>
                <a:moveTo>
                  <a:pt x="1472" y="164"/>
                </a:moveTo>
                <a:cubicBezTo>
                  <a:pt x="1473" y="163"/>
                  <a:pt x="1473" y="161"/>
                  <a:pt x="1472" y="160"/>
                </a:cubicBezTo>
                <a:cubicBezTo>
                  <a:pt x="1471" y="159"/>
                  <a:pt x="1469" y="159"/>
                  <a:pt x="1468" y="160"/>
                </a:cubicBezTo>
                <a:cubicBezTo>
                  <a:pt x="1222" y="405"/>
                  <a:pt x="1222" y="405"/>
                  <a:pt x="1222" y="405"/>
                </a:cubicBezTo>
                <a:cubicBezTo>
                  <a:pt x="1221" y="407"/>
                  <a:pt x="1221" y="409"/>
                  <a:pt x="1222" y="410"/>
                </a:cubicBezTo>
                <a:cubicBezTo>
                  <a:pt x="1222" y="410"/>
                  <a:pt x="1223" y="411"/>
                  <a:pt x="1224" y="411"/>
                </a:cubicBezTo>
                <a:cubicBezTo>
                  <a:pt x="1225" y="411"/>
                  <a:pt x="1226" y="410"/>
                  <a:pt x="1226" y="410"/>
                </a:cubicBezTo>
                <a:lnTo>
                  <a:pt x="1472" y="164"/>
                </a:lnTo>
                <a:close/>
                <a:moveTo>
                  <a:pt x="1034" y="593"/>
                </a:moveTo>
                <a:cubicBezTo>
                  <a:pt x="897" y="731"/>
                  <a:pt x="897" y="731"/>
                  <a:pt x="897" y="731"/>
                </a:cubicBezTo>
                <a:cubicBezTo>
                  <a:pt x="895" y="732"/>
                  <a:pt x="895" y="734"/>
                  <a:pt x="897" y="735"/>
                </a:cubicBezTo>
                <a:cubicBezTo>
                  <a:pt x="897" y="736"/>
                  <a:pt x="898" y="736"/>
                  <a:pt x="899" y="736"/>
                </a:cubicBezTo>
                <a:cubicBezTo>
                  <a:pt x="899" y="736"/>
                  <a:pt x="900" y="736"/>
                  <a:pt x="901" y="735"/>
                </a:cubicBezTo>
                <a:cubicBezTo>
                  <a:pt x="1039" y="597"/>
                  <a:pt x="1039" y="597"/>
                  <a:pt x="1039" y="597"/>
                </a:cubicBezTo>
                <a:cubicBezTo>
                  <a:pt x="1040" y="596"/>
                  <a:pt x="1040" y="594"/>
                  <a:pt x="1039" y="593"/>
                </a:cubicBezTo>
                <a:cubicBezTo>
                  <a:pt x="1037" y="592"/>
                  <a:pt x="1035" y="592"/>
                  <a:pt x="1034" y="593"/>
                </a:cubicBezTo>
                <a:close/>
                <a:moveTo>
                  <a:pt x="1510" y="136"/>
                </a:moveTo>
                <a:cubicBezTo>
                  <a:pt x="1510" y="137"/>
                  <a:pt x="1511" y="137"/>
                  <a:pt x="1512" y="137"/>
                </a:cubicBezTo>
                <a:cubicBezTo>
                  <a:pt x="1513" y="137"/>
                  <a:pt x="1513" y="137"/>
                  <a:pt x="1514" y="136"/>
                </a:cubicBezTo>
                <a:cubicBezTo>
                  <a:pt x="1572" y="79"/>
                  <a:pt x="1572" y="79"/>
                  <a:pt x="1572" y="79"/>
                </a:cubicBezTo>
                <a:cubicBezTo>
                  <a:pt x="1573" y="77"/>
                  <a:pt x="1573" y="75"/>
                  <a:pt x="1572" y="74"/>
                </a:cubicBezTo>
                <a:cubicBezTo>
                  <a:pt x="1570" y="73"/>
                  <a:pt x="1568" y="73"/>
                  <a:pt x="1567" y="74"/>
                </a:cubicBezTo>
                <a:cubicBezTo>
                  <a:pt x="1510" y="132"/>
                  <a:pt x="1510" y="132"/>
                  <a:pt x="1510" y="132"/>
                </a:cubicBezTo>
                <a:cubicBezTo>
                  <a:pt x="1508" y="133"/>
                  <a:pt x="1508" y="135"/>
                  <a:pt x="1510" y="136"/>
                </a:cubicBezTo>
                <a:close/>
                <a:moveTo>
                  <a:pt x="1483" y="167"/>
                </a:moveTo>
                <a:cubicBezTo>
                  <a:pt x="1484" y="166"/>
                  <a:pt x="1484" y="164"/>
                  <a:pt x="1483" y="163"/>
                </a:cubicBezTo>
                <a:cubicBezTo>
                  <a:pt x="1482" y="162"/>
                  <a:pt x="1480" y="162"/>
                  <a:pt x="1478" y="163"/>
                </a:cubicBezTo>
                <a:cubicBezTo>
                  <a:pt x="1225" y="416"/>
                  <a:pt x="1225" y="416"/>
                  <a:pt x="1225" y="416"/>
                </a:cubicBezTo>
                <a:cubicBezTo>
                  <a:pt x="1224" y="417"/>
                  <a:pt x="1224" y="419"/>
                  <a:pt x="1225" y="420"/>
                </a:cubicBezTo>
                <a:cubicBezTo>
                  <a:pt x="1226" y="421"/>
                  <a:pt x="1227" y="421"/>
                  <a:pt x="1228" y="421"/>
                </a:cubicBezTo>
                <a:cubicBezTo>
                  <a:pt x="1228" y="421"/>
                  <a:pt x="1229" y="421"/>
                  <a:pt x="1230" y="420"/>
                </a:cubicBezTo>
                <a:lnTo>
                  <a:pt x="1483" y="167"/>
                </a:lnTo>
                <a:close/>
                <a:moveTo>
                  <a:pt x="1034" y="607"/>
                </a:moveTo>
                <a:cubicBezTo>
                  <a:pt x="897" y="745"/>
                  <a:pt x="897" y="745"/>
                  <a:pt x="897" y="745"/>
                </a:cubicBezTo>
                <a:cubicBezTo>
                  <a:pt x="896" y="746"/>
                  <a:pt x="896" y="748"/>
                  <a:pt x="897" y="749"/>
                </a:cubicBezTo>
                <a:cubicBezTo>
                  <a:pt x="897" y="750"/>
                  <a:pt x="898" y="750"/>
                  <a:pt x="899" y="750"/>
                </a:cubicBezTo>
                <a:cubicBezTo>
                  <a:pt x="900" y="750"/>
                  <a:pt x="900" y="750"/>
                  <a:pt x="901" y="749"/>
                </a:cubicBezTo>
                <a:cubicBezTo>
                  <a:pt x="1039" y="611"/>
                  <a:pt x="1039" y="611"/>
                  <a:pt x="1039" y="611"/>
                </a:cubicBezTo>
                <a:cubicBezTo>
                  <a:pt x="1040" y="610"/>
                  <a:pt x="1040" y="608"/>
                  <a:pt x="1039" y="607"/>
                </a:cubicBezTo>
                <a:cubicBezTo>
                  <a:pt x="1037" y="606"/>
                  <a:pt x="1035" y="606"/>
                  <a:pt x="1034" y="607"/>
                </a:cubicBezTo>
                <a:close/>
                <a:moveTo>
                  <a:pt x="1530" y="130"/>
                </a:moveTo>
                <a:cubicBezTo>
                  <a:pt x="1529" y="128"/>
                  <a:pt x="1527" y="128"/>
                  <a:pt x="1526" y="130"/>
                </a:cubicBezTo>
                <a:cubicBezTo>
                  <a:pt x="1520" y="135"/>
                  <a:pt x="1520" y="135"/>
                  <a:pt x="1520" y="135"/>
                </a:cubicBezTo>
                <a:cubicBezTo>
                  <a:pt x="1519" y="137"/>
                  <a:pt x="1519" y="139"/>
                  <a:pt x="1520" y="140"/>
                </a:cubicBezTo>
                <a:cubicBezTo>
                  <a:pt x="1520" y="140"/>
                  <a:pt x="1521" y="141"/>
                  <a:pt x="1522" y="141"/>
                </a:cubicBezTo>
                <a:cubicBezTo>
                  <a:pt x="1523" y="141"/>
                  <a:pt x="1524" y="140"/>
                  <a:pt x="1524" y="140"/>
                </a:cubicBezTo>
                <a:cubicBezTo>
                  <a:pt x="1530" y="134"/>
                  <a:pt x="1530" y="134"/>
                  <a:pt x="1530" y="134"/>
                </a:cubicBezTo>
                <a:cubicBezTo>
                  <a:pt x="1531" y="133"/>
                  <a:pt x="1531" y="131"/>
                  <a:pt x="1530" y="130"/>
                </a:cubicBezTo>
                <a:close/>
                <a:moveTo>
                  <a:pt x="1001" y="659"/>
                </a:moveTo>
                <a:cubicBezTo>
                  <a:pt x="999" y="658"/>
                  <a:pt x="997" y="658"/>
                  <a:pt x="996" y="659"/>
                </a:cubicBezTo>
                <a:cubicBezTo>
                  <a:pt x="903" y="752"/>
                  <a:pt x="903" y="752"/>
                  <a:pt x="903" y="752"/>
                </a:cubicBezTo>
                <a:cubicBezTo>
                  <a:pt x="902" y="753"/>
                  <a:pt x="902" y="755"/>
                  <a:pt x="903" y="756"/>
                </a:cubicBezTo>
                <a:cubicBezTo>
                  <a:pt x="904" y="757"/>
                  <a:pt x="905" y="757"/>
                  <a:pt x="906" y="757"/>
                </a:cubicBezTo>
                <a:cubicBezTo>
                  <a:pt x="906" y="757"/>
                  <a:pt x="907" y="757"/>
                  <a:pt x="908" y="756"/>
                </a:cubicBezTo>
                <a:cubicBezTo>
                  <a:pt x="1001" y="663"/>
                  <a:pt x="1001" y="663"/>
                  <a:pt x="1001" y="663"/>
                </a:cubicBezTo>
                <a:cubicBezTo>
                  <a:pt x="1002" y="662"/>
                  <a:pt x="1002" y="660"/>
                  <a:pt x="1001" y="659"/>
                </a:cubicBezTo>
                <a:close/>
                <a:moveTo>
                  <a:pt x="1004" y="652"/>
                </a:moveTo>
                <a:cubicBezTo>
                  <a:pt x="1002" y="654"/>
                  <a:pt x="1002" y="654"/>
                  <a:pt x="1002" y="654"/>
                </a:cubicBezTo>
                <a:cubicBezTo>
                  <a:pt x="1000" y="655"/>
                  <a:pt x="1000" y="657"/>
                  <a:pt x="1002" y="658"/>
                </a:cubicBezTo>
                <a:cubicBezTo>
                  <a:pt x="1002" y="659"/>
                  <a:pt x="1003" y="659"/>
                  <a:pt x="1004" y="659"/>
                </a:cubicBezTo>
                <a:cubicBezTo>
                  <a:pt x="1005" y="659"/>
                  <a:pt x="1005" y="659"/>
                  <a:pt x="1006" y="658"/>
                </a:cubicBezTo>
                <a:cubicBezTo>
                  <a:pt x="1008" y="656"/>
                  <a:pt x="1008" y="656"/>
                  <a:pt x="1008" y="656"/>
                </a:cubicBezTo>
                <a:cubicBezTo>
                  <a:pt x="1009" y="655"/>
                  <a:pt x="1009" y="653"/>
                  <a:pt x="1008" y="652"/>
                </a:cubicBezTo>
                <a:cubicBezTo>
                  <a:pt x="1007" y="650"/>
                  <a:pt x="1005" y="650"/>
                  <a:pt x="1004" y="652"/>
                </a:cubicBezTo>
                <a:close/>
                <a:moveTo>
                  <a:pt x="1496" y="168"/>
                </a:moveTo>
                <a:cubicBezTo>
                  <a:pt x="1497" y="167"/>
                  <a:pt x="1497" y="165"/>
                  <a:pt x="1496" y="164"/>
                </a:cubicBezTo>
                <a:cubicBezTo>
                  <a:pt x="1495" y="163"/>
                  <a:pt x="1493" y="163"/>
                  <a:pt x="1492" y="164"/>
                </a:cubicBezTo>
                <a:cubicBezTo>
                  <a:pt x="1230" y="425"/>
                  <a:pt x="1230" y="425"/>
                  <a:pt x="1230" y="425"/>
                </a:cubicBezTo>
                <a:cubicBezTo>
                  <a:pt x="1229" y="426"/>
                  <a:pt x="1229" y="428"/>
                  <a:pt x="1230" y="429"/>
                </a:cubicBezTo>
                <a:cubicBezTo>
                  <a:pt x="1231" y="430"/>
                  <a:pt x="1232" y="430"/>
                  <a:pt x="1233" y="430"/>
                </a:cubicBezTo>
                <a:cubicBezTo>
                  <a:pt x="1233" y="430"/>
                  <a:pt x="1234" y="430"/>
                  <a:pt x="1235" y="429"/>
                </a:cubicBezTo>
                <a:lnTo>
                  <a:pt x="1496" y="168"/>
                </a:lnTo>
                <a:close/>
                <a:moveTo>
                  <a:pt x="1034" y="622"/>
                </a:moveTo>
                <a:cubicBezTo>
                  <a:pt x="1017" y="638"/>
                  <a:pt x="1017" y="638"/>
                  <a:pt x="1017" y="638"/>
                </a:cubicBezTo>
                <a:cubicBezTo>
                  <a:pt x="1016" y="639"/>
                  <a:pt x="1016" y="641"/>
                  <a:pt x="1017" y="642"/>
                </a:cubicBezTo>
                <a:cubicBezTo>
                  <a:pt x="1018" y="643"/>
                  <a:pt x="1019" y="643"/>
                  <a:pt x="1020" y="643"/>
                </a:cubicBezTo>
                <a:cubicBezTo>
                  <a:pt x="1020" y="643"/>
                  <a:pt x="1021" y="643"/>
                  <a:pt x="1022" y="642"/>
                </a:cubicBezTo>
                <a:cubicBezTo>
                  <a:pt x="1038" y="626"/>
                  <a:pt x="1038" y="626"/>
                  <a:pt x="1038" y="626"/>
                </a:cubicBezTo>
                <a:cubicBezTo>
                  <a:pt x="1039" y="625"/>
                  <a:pt x="1039" y="623"/>
                  <a:pt x="1038" y="622"/>
                </a:cubicBezTo>
                <a:cubicBezTo>
                  <a:pt x="1037" y="620"/>
                  <a:pt x="1035" y="620"/>
                  <a:pt x="1034" y="622"/>
                </a:cubicBezTo>
                <a:close/>
                <a:moveTo>
                  <a:pt x="1538" y="121"/>
                </a:moveTo>
                <a:cubicBezTo>
                  <a:pt x="1539" y="122"/>
                  <a:pt x="1540" y="122"/>
                  <a:pt x="1540" y="122"/>
                </a:cubicBezTo>
                <a:cubicBezTo>
                  <a:pt x="1541" y="122"/>
                  <a:pt x="1542" y="122"/>
                  <a:pt x="1543" y="121"/>
                </a:cubicBezTo>
                <a:cubicBezTo>
                  <a:pt x="1580" y="84"/>
                  <a:pt x="1580" y="84"/>
                  <a:pt x="1580" y="84"/>
                </a:cubicBezTo>
                <a:cubicBezTo>
                  <a:pt x="1581" y="83"/>
                  <a:pt x="1581" y="81"/>
                  <a:pt x="1580" y="80"/>
                </a:cubicBezTo>
                <a:cubicBezTo>
                  <a:pt x="1579" y="78"/>
                  <a:pt x="1577" y="78"/>
                  <a:pt x="1576" y="80"/>
                </a:cubicBezTo>
                <a:cubicBezTo>
                  <a:pt x="1538" y="117"/>
                  <a:pt x="1538" y="117"/>
                  <a:pt x="1538" y="117"/>
                </a:cubicBezTo>
                <a:cubicBezTo>
                  <a:pt x="1537" y="118"/>
                  <a:pt x="1537" y="120"/>
                  <a:pt x="1538" y="121"/>
                </a:cubicBezTo>
                <a:close/>
                <a:moveTo>
                  <a:pt x="999" y="670"/>
                </a:moveTo>
                <a:cubicBezTo>
                  <a:pt x="920" y="749"/>
                  <a:pt x="920" y="749"/>
                  <a:pt x="920" y="749"/>
                </a:cubicBezTo>
                <a:cubicBezTo>
                  <a:pt x="919" y="750"/>
                  <a:pt x="919" y="752"/>
                  <a:pt x="920" y="753"/>
                </a:cubicBezTo>
                <a:cubicBezTo>
                  <a:pt x="921" y="754"/>
                  <a:pt x="922" y="754"/>
                  <a:pt x="922" y="754"/>
                </a:cubicBezTo>
                <a:cubicBezTo>
                  <a:pt x="923" y="754"/>
                  <a:pt x="924" y="754"/>
                  <a:pt x="925" y="753"/>
                </a:cubicBezTo>
                <a:cubicBezTo>
                  <a:pt x="1004" y="674"/>
                  <a:pt x="1004" y="674"/>
                  <a:pt x="1004" y="674"/>
                </a:cubicBezTo>
                <a:cubicBezTo>
                  <a:pt x="1005" y="673"/>
                  <a:pt x="1005" y="671"/>
                  <a:pt x="1004" y="670"/>
                </a:cubicBezTo>
                <a:cubicBezTo>
                  <a:pt x="1003" y="669"/>
                  <a:pt x="1001" y="669"/>
                  <a:pt x="999" y="670"/>
                </a:cubicBezTo>
                <a:close/>
                <a:moveTo>
                  <a:pt x="1506" y="172"/>
                </a:moveTo>
                <a:cubicBezTo>
                  <a:pt x="1510" y="168"/>
                  <a:pt x="1510" y="168"/>
                  <a:pt x="1510" y="168"/>
                </a:cubicBezTo>
                <a:cubicBezTo>
                  <a:pt x="1512" y="166"/>
                  <a:pt x="1512" y="164"/>
                  <a:pt x="1510" y="163"/>
                </a:cubicBezTo>
                <a:cubicBezTo>
                  <a:pt x="1509" y="162"/>
                  <a:pt x="1507" y="162"/>
                  <a:pt x="1506" y="163"/>
                </a:cubicBezTo>
                <a:cubicBezTo>
                  <a:pt x="1499" y="170"/>
                  <a:pt x="1499" y="170"/>
                  <a:pt x="1499" y="170"/>
                </a:cubicBezTo>
                <a:cubicBezTo>
                  <a:pt x="1234" y="435"/>
                  <a:pt x="1234" y="435"/>
                  <a:pt x="1234" y="435"/>
                </a:cubicBezTo>
                <a:cubicBezTo>
                  <a:pt x="1233" y="436"/>
                  <a:pt x="1233" y="438"/>
                  <a:pt x="1234" y="440"/>
                </a:cubicBezTo>
                <a:cubicBezTo>
                  <a:pt x="1235" y="440"/>
                  <a:pt x="1235" y="440"/>
                  <a:pt x="1236" y="440"/>
                </a:cubicBezTo>
                <a:cubicBezTo>
                  <a:pt x="1237" y="440"/>
                  <a:pt x="1238" y="440"/>
                  <a:pt x="1238" y="440"/>
                </a:cubicBezTo>
                <a:lnTo>
                  <a:pt x="1506" y="172"/>
                </a:lnTo>
                <a:close/>
                <a:moveTo>
                  <a:pt x="1547" y="123"/>
                </a:moveTo>
                <a:cubicBezTo>
                  <a:pt x="1545" y="124"/>
                  <a:pt x="1545" y="126"/>
                  <a:pt x="1547" y="127"/>
                </a:cubicBezTo>
                <a:cubicBezTo>
                  <a:pt x="1547" y="128"/>
                  <a:pt x="1548" y="128"/>
                  <a:pt x="1549" y="128"/>
                </a:cubicBezTo>
                <a:cubicBezTo>
                  <a:pt x="1550" y="128"/>
                  <a:pt x="1550" y="128"/>
                  <a:pt x="1551" y="127"/>
                </a:cubicBezTo>
                <a:cubicBezTo>
                  <a:pt x="1557" y="121"/>
                  <a:pt x="1557" y="121"/>
                  <a:pt x="1557" y="121"/>
                </a:cubicBezTo>
                <a:cubicBezTo>
                  <a:pt x="1589" y="89"/>
                  <a:pt x="1589" y="89"/>
                  <a:pt x="1589" y="89"/>
                </a:cubicBezTo>
                <a:cubicBezTo>
                  <a:pt x="1590" y="88"/>
                  <a:pt x="1590" y="86"/>
                  <a:pt x="1589" y="85"/>
                </a:cubicBezTo>
                <a:cubicBezTo>
                  <a:pt x="1587" y="84"/>
                  <a:pt x="1585" y="84"/>
                  <a:pt x="1584" y="85"/>
                </a:cubicBezTo>
                <a:cubicBezTo>
                  <a:pt x="1550" y="119"/>
                  <a:pt x="1550" y="119"/>
                  <a:pt x="1550" y="119"/>
                </a:cubicBezTo>
                <a:lnTo>
                  <a:pt x="1547" y="123"/>
                </a:lnTo>
                <a:close/>
                <a:moveTo>
                  <a:pt x="1518" y="174"/>
                </a:moveTo>
                <a:cubicBezTo>
                  <a:pt x="1519" y="173"/>
                  <a:pt x="1519" y="171"/>
                  <a:pt x="1518" y="169"/>
                </a:cubicBezTo>
                <a:cubicBezTo>
                  <a:pt x="1517" y="168"/>
                  <a:pt x="1515" y="168"/>
                  <a:pt x="1514" y="169"/>
                </a:cubicBezTo>
                <a:cubicBezTo>
                  <a:pt x="1305" y="378"/>
                  <a:pt x="1305" y="378"/>
                  <a:pt x="1305" y="378"/>
                </a:cubicBezTo>
                <a:cubicBezTo>
                  <a:pt x="1304" y="380"/>
                  <a:pt x="1304" y="382"/>
                  <a:pt x="1305" y="383"/>
                </a:cubicBezTo>
                <a:cubicBezTo>
                  <a:pt x="1305" y="383"/>
                  <a:pt x="1306" y="384"/>
                  <a:pt x="1307" y="384"/>
                </a:cubicBezTo>
                <a:cubicBezTo>
                  <a:pt x="1308" y="384"/>
                  <a:pt x="1309" y="383"/>
                  <a:pt x="1309" y="383"/>
                </a:cubicBezTo>
                <a:cubicBezTo>
                  <a:pt x="1512" y="180"/>
                  <a:pt x="1512" y="180"/>
                  <a:pt x="1512" y="180"/>
                </a:cubicBezTo>
                <a:lnTo>
                  <a:pt x="1518" y="174"/>
                </a:lnTo>
                <a:close/>
                <a:moveTo>
                  <a:pt x="983" y="700"/>
                </a:moveTo>
                <a:cubicBezTo>
                  <a:pt x="934" y="749"/>
                  <a:pt x="934" y="749"/>
                  <a:pt x="934" y="749"/>
                </a:cubicBezTo>
                <a:cubicBezTo>
                  <a:pt x="933" y="751"/>
                  <a:pt x="933" y="753"/>
                  <a:pt x="934" y="754"/>
                </a:cubicBezTo>
                <a:cubicBezTo>
                  <a:pt x="934" y="754"/>
                  <a:pt x="935" y="755"/>
                  <a:pt x="936" y="755"/>
                </a:cubicBezTo>
                <a:cubicBezTo>
                  <a:pt x="937" y="755"/>
                  <a:pt x="938" y="754"/>
                  <a:pt x="938" y="754"/>
                </a:cubicBezTo>
                <a:cubicBezTo>
                  <a:pt x="988" y="704"/>
                  <a:pt x="988" y="704"/>
                  <a:pt x="988" y="704"/>
                </a:cubicBezTo>
                <a:cubicBezTo>
                  <a:pt x="989" y="703"/>
                  <a:pt x="989" y="701"/>
                  <a:pt x="988" y="700"/>
                </a:cubicBezTo>
                <a:cubicBezTo>
                  <a:pt x="987" y="699"/>
                  <a:pt x="985" y="699"/>
                  <a:pt x="983" y="700"/>
                </a:cubicBezTo>
                <a:close/>
                <a:moveTo>
                  <a:pt x="1299" y="384"/>
                </a:moveTo>
                <a:cubicBezTo>
                  <a:pt x="1239" y="444"/>
                  <a:pt x="1239" y="444"/>
                  <a:pt x="1239" y="444"/>
                </a:cubicBezTo>
                <a:cubicBezTo>
                  <a:pt x="1238" y="446"/>
                  <a:pt x="1238" y="448"/>
                  <a:pt x="1239" y="449"/>
                </a:cubicBezTo>
                <a:cubicBezTo>
                  <a:pt x="1240" y="449"/>
                  <a:pt x="1240" y="450"/>
                  <a:pt x="1241" y="450"/>
                </a:cubicBezTo>
                <a:cubicBezTo>
                  <a:pt x="1242" y="450"/>
                  <a:pt x="1243" y="449"/>
                  <a:pt x="1243" y="449"/>
                </a:cubicBezTo>
                <a:cubicBezTo>
                  <a:pt x="1303" y="389"/>
                  <a:pt x="1303" y="389"/>
                  <a:pt x="1303" y="389"/>
                </a:cubicBezTo>
                <a:cubicBezTo>
                  <a:pt x="1304" y="388"/>
                  <a:pt x="1304" y="386"/>
                  <a:pt x="1303" y="384"/>
                </a:cubicBezTo>
                <a:cubicBezTo>
                  <a:pt x="1302" y="383"/>
                  <a:pt x="1300" y="383"/>
                  <a:pt x="1299" y="384"/>
                </a:cubicBezTo>
                <a:close/>
                <a:moveTo>
                  <a:pt x="1561" y="126"/>
                </a:moveTo>
                <a:cubicBezTo>
                  <a:pt x="1562" y="127"/>
                  <a:pt x="1563" y="127"/>
                  <a:pt x="1563" y="127"/>
                </a:cubicBezTo>
                <a:cubicBezTo>
                  <a:pt x="1564" y="127"/>
                  <a:pt x="1565" y="127"/>
                  <a:pt x="1566" y="126"/>
                </a:cubicBezTo>
                <a:cubicBezTo>
                  <a:pt x="1597" y="95"/>
                  <a:pt x="1597" y="95"/>
                  <a:pt x="1597" y="95"/>
                </a:cubicBezTo>
                <a:cubicBezTo>
                  <a:pt x="1598" y="94"/>
                  <a:pt x="1598" y="92"/>
                  <a:pt x="1597" y="91"/>
                </a:cubicBezTo>
                <a:cubicBezTo>
                  <a:pt x="1596" y="89"/>
                  <a:pt x="1594" y="89"/>
                  <a:pt x="1593" y="91"/>
                </a:cubicBezTo>
                <a:cubicBezTo>
                  <a:pt x="1561" y="122"/>
                  <a:pt x="1561" y="122"/>
                  <a:pt x="1561" y="122"/>
                </a:cubicBezTo>
                <a:cubicBezTo>
                  <a:pt x="1560" y="123"/>
                  <a:pt x="1560" y="125"/>
                  <a:pt x="1561" y="126"/>
                </a:cubicBezTo>
                <a:close/>
                <a:moveTo>
                  <a:pt x="1051" y="651"/>
                </a:moveTo>
                <a:cubicBezTo>
                  <a:pt x="1051" y="651"/>
                  <a:pt x="1052" y="652"/>
                  <a:pt x="1053" y="652"/>
                </a:cubicBezTo>
                <a:cubicBezTo>
                  <a:pt x="1054" y="652"/>
                  <a:pt x="1055" y="651"/>
                  <a:pt x="1055" y="651"/>
                </a:cubicBezTo>
                <a:cubicBezTo>
                  <a:pt x="1092" y="614"/>
                  <a:pt x="1092" y="614"/>
                  <a:pt x="1092" y="614"/>
                </a:cubicBezTo>
                <a:cubicBezTo>
                  <a:pt x="1094" y="612"/>
                  <a:pt x="1094" y="610"/>
                  <a:pt x="1092" y="609"/>
                </a:cubicBezTo>
                <a:cubicBezTo>
                  <a:pt x="1091" y="608"/>
                  <a:pt x="1089" y="608"/>
                  <a:pt x="1088" y="609"/>
                </a:cubicBezTo>
                <a:cubicBezTo>
                  <a:pt x="1051" y="646"/>
                  <a:pt x="1051" y="646"/>
                  <a:pt x="1051" y="646"/>
                </a:cubicBezTo>
                <a:cubicBezTo>
                  <a:pt x="1050" y="648"/>
                  <a:pt x="1050" y="650"/>
                  <a:pt x="1051" y="651"/>
                </a:cubicBezTo>
                <a:close/>
                <a:moveTo>
                  <a:pt x="1554" y="148"/>
                </a:moveTo>
                <a:cubicBezTo>
                  <a:pt x="1555" y="148"/>
                  <a:pt x="1555" y="148"/>
                  <a:pt x="1556" y="148"/>
                </a:cubicBezTo>
                <a:cubicBezTo>
                  <a:pt x="1557" y="148"/>
                  <a:pt x="1558" y="148"/>
                  <a:pt x="1558" y="148"/>
                </a:cubicBezTo>
                <a:cubicBezTo>
                  <a:pt x="1605" y="101"/>
                  <a:pt x="1605" y="101"/>
                  <a:pt x="1605" y="101"/>
                </a:cubicBezTo>
                <a:cubicBezTo>
                  <a:pt x="1607" y="99"/>
                  <a:pt x="1607" y="97"/>
                  <a:pt x="1605" y="96"/>
                </a:cubicBezTo>
                <a:cubicBezTo>
                  <a:pt x="1604" y="95"/>
                  <a:pt x="1602" y="95"/>
                  <a:pt x="1601" y="96"/>
                </a:cubicBezTo>
                <a:cubicBezTo>
                  <a:pt x="1554" y="143"/>
                  <a:pt x="1554" y="143"/>
                  <a:pt x="1554" y="143"/>
                </a:cubicBezTo>
                <a:cubicBezTo>
                  <a:pt x="1553" y="144"/>
                  <a:pt x="1553" y="146"/>
                  <a:pt x="1554" y="148"/>
                </a:cubicBezTo>
                <a:close/>
                <a:moveTo>
                  <a:pt x="1269" y="437"/>
                </a:moveTo>
                <a:cubicBezTo>
                  <a:pt x="1270" y="436"/>
                  <a:pt x="1270" y="434"/>
                  <a:pt x="1269" y="433"/>
                </a:cubicBezTo>
                <a:cubicBezTo>
                  <a:pt x="1268" y="431"/>
                  <a:pt x="1266" y="431"/>
                  <a:pt x="1265" y="433"/>
                </a:cubicBezTo>
                <a:cubicBezTo>
                  <a:pt x="1243" y="454"/>
                  <a:pt x="1243" y="454"/>
                  <a:pt x="1243" y="454"/>
                </a:cubicBezTo>
                <a:cubicBezTo>
                  <a:pt x="1242" y="455"/>
                  <a:pt x="1242" y="457"/>
                  <a:pt x="1243" y="459"/>
                </a:cubicBezTo>
                <a:cubicBezTo>
                  <a:pt x="1244" y="459"/>
                  <a:pt x="1244" y="460"/>
                  <a:pt x="1245" y="460"/>
                </a:cubicBezTo>
                <a:cubicBezTo>
                  <a:pt x="1246" y="460"/>
                  <a:pt x="1247" y="459"/>
                  <a:pt x="1247" y="459"/>
                </a:cubicBezTo>
                <a:lnTo>
                  <a:pt x="1269" y="437"/>
                </a:lnTo>
                <a:close/>
                <a:moveTo>
                  <a:pt x="1329" y="377"/>
                </a:moveTo>
                <a:cubicBezTo>
                  <a:pt x="1517" y="189"/>
                  <a:pt x="1517" y="189"/>
                  <a:pt x="1517" y="189"/>
                </a:cubicBezTo>
                <a:cubicBezTo>
                  <a:pt x="1524" y="182"/>
                  <a:pt x="1524" y="182"/>
                  <a:pt x="1524" y="182"/>
                </a:cubicBezTo>
                <a:cubicBezTo>
                  <a:pt x="1526" y="180"/>
                  <a:pt x="1526" y="178"/>
                  <a:pt x="1524" y="177"/>
                </a:cubicBezTo>
                <a:cubicBezTo>
                  <a:pt x="1523" y="176"/>
                  <a:pt x="1521" y="176"/>
                  <a:pt x="1520" y="177"/>
                </a:cubicBezTo>
                <a:cubicBezTo>
                  <a:pt x="1511" y="186"/>
                  <a:pt x="1511" y="186"/>
                  <a:pt x="1511" y="186"/>
                </a:cubicBezTo>
                <a:cubicBezTo>
                  <a:pt x="1325" y="373"/>
                  <a:pt x="1325" y="373"/>
                  <a:pt x="1325" y="373"/>
                </a:cubicBezTo>
                <a:cubicBezTo>
                  <a:pt x="1323" y="374"/>
                  <a:pt x="1323" y="376"/>
                  <a:pt x="1325" y="377"/>
                </a:cubicBezTo>
                <a:cubicBezTo>
                  <a:pt x="1325" y="378"/>
                  <a:pt x="1326" y="378"/>
                  <a:pt x="1327" y="378"/>
                </a:cubicBezTo>
                <a:cubicBezTo>
                  <a:pt x="1328" y="378"/>
                  <a:pt x="1328" y="378"/>
                  <a:pt x="1329" y="377"/>
                </a:cubicBezTo>
                <a:close/>
                <a:moveTo>
                  <a:pt x="1449" y="267"/>
                </a:moveTo>
                <a:cubicBezTo>
                  <a:pt x="1447" y="266"/>
                  <a:pt x="1445" y="266"/>
                  <a:pt x="1444" y="267"/>
                </a:cubicBezTo>
                <a:cubicBezTo>
                  <a:pt x="1327" y="385"/>
                  <a:pt x="1327" y="385"/>
                  <a:pt x="1327" y="385"/>
                </a:cubicBezTo>
                <a:cubicBezTo>
                  <a:pt x="1325" y="386"/>
                  <a:pt x="1325" y="388"/>
                  <a:pt x="1327" y="389"/>
                </a:cubicBezTo>
                <a:cubicBezTo>
                  <a:pt x="1327" y="390"/>
                  <a:pt x="1328" y="390"/>
                  <a:pt x="1329" y="390"/>
                </a:cubicBezTo>
                <a:cubicBezTo>
                  <a:pt x="1330" y="390"/>
                  <a:pt x="1330" y="390"/>
                  <a:pt x="1331" y="389"/>
                </a:cubicBezTo>
                <a:cubicBezTo>
                  <a:pt x="1449" y="271"/>
                  <a:pt x="1449" y="271"/>
                  <a:pt x="1449" y="271"/>
                </a:cubicBezTo>
                <a:cubicBezTo>
                  <a:pt x="1450" y="270"/>
                  <a:pt x="1450" y="268"/>
                  <a:pt x="1449" y="267"/>
                </a:cubicBezTo>
                <a:close/>
                <a:moveTo>
                  <a:pt x="1268" y="448"/>
                </a:moveTo>
                <a:cubicBezTo>
                  <a:pt x="1267" y="446"/>
                  <a:pt x="1265" y="446"/>
                  <a:pt x="1264" y="448"/>
                </a:cubicBezTo>
                <a:cubicBezTo>
                  <a:pt x="1247" y="464"/>
                  <a:pt x="1247" y="464"/>
                  <a:pt x="1247" y="464"/>
                </a:cubicBezTo>
                <a:cubicBezTo>
                  <a:pt x="1246" y="466"/>
                  <a:pt x="1246" y="468"/>
                  <a:pt x="1247" y="469"/>
                </a:cubicBezTo>
                <a:cubicBezTo>
                  <a:pt x="1247" y="469"/>
                  <a:pt x="1248" y="470"/>
                  <a:pt x="1249" y="470"/>
                </a:cubicBezTo>
                <a:cubicBezTo>
                  <a:pt x="1250" y="470"/>
                  <a:pt x="1251" y="469"/>
                  <a:pt x="1251" y="469"/>
                </a:cubicBezTo>
                <a:cubicBezTo>
                  <a:pt x="1268" y="452"/>
                  <a:pt x="1268" y="452"/>
                  <a:pt x="1268" y="452"/>
                </a:cubicBezTo>
                <a:cubicBezTo>
                  <a:pt x="1269" y="451"/>
                  <a:pt x="1269" y="449"/>
                  <a:pt x="1268" y="448"/>
                </a:cubicBezTo>
                <a:close/>
                <a:moveTo>
                  <a:pt x="1587" y="129"/>
                </a:moveTo>
                <a:cubicBezTo>
                  <a:pt x="1588" y="129"/>
                  <a:pt x="1588" y="130"/>
                  <a:pt x="1589" y="130"/>
                </a:cubicBezTo>
                <a:cubicBezTo>
                  <a:pt x="1590" y="130"/>
                  <a:pt x="1591" y="129"/>
                  <a:pt x="1591" y="129"/>
                </a:cubicBezTo>
                <a:cubicBezTo>
                  <a:pt x="1614" y="106"/>
                  <a:pt x="1614" y="106"/>
                  <a:pt x="1614" y="106"/>
                </a:cubicBezTo>
                <a:cubicBezTo>
                  <a:pt x="1615" y="105"/>
                  <a:pt x="1615" y="103"/>
                  <a:pt x="1614" y="102"/>
                </a:cubicBezTo>
                <a:cubicBezTo>
                  <a:pt x="1612" y="101"/>
                  <a:pt x="1610" y="101"/>
                  <a:pt x="1609" y="102"/>
                </a:cubicBezTo>
                <a:cubicBezTo>
                  <a:pt x="1587" y="124"/>
                  <a:pt x="1587" y="124"/>
                  <a:pt x="1587" y="124"/>
                </a:cubicBezTo>
                <a:cubicBezTo>
                  <a:pt x="1586" y="126"/>
                  <a:pt x="1586" y="127"/>
                  <a:pt x="1587" y="129"/>
                </a:cubicBezTo>
                <a:close/>
                <a:moveTo>
                  <a:pt x="1090" y="621"/>
                </a:moveTo>
                <a:cubicBezTo>
                  <a:pt x="1050" y="662"/>
                  <a:pt x="1050" y="662"/>
                  <a:pt x="1050" y="662"/>
                </a:cubicBezTo>
                <a:cubicBezTo>
                  <a:pt x="1048" y="663"/>
                  <a:pt x="1048" y="665"/>
                  <a:pt x="1050" y="666"/>
                </a:cubicBezTo>
                <a:cubicBezTo>
                  <a:pt x="1050" y="667"/>
                  <a:pt x="1051" y="667"/>
                  <a:pt x="1052" y="667"/>
                </a:cubicBezTo>
                <a:cubicBezTo>
                  <a:pt x="1053" y="667"/>
                  <a:pt x="1053" y="667"/>
                  <a:pt x="1054" y="666"/>
                </a:cubicBezTo>
                <a:cubicBezTo>
                  <a:pt x="1094" y="626"/>
                  <a:pt x="1094" y="626"/>
                  <a:pt x="1094" y="626"/>
                </a:cubicBezTo>
                <a:cubicBezTo>
                  <a:pt x="1095" y="625"/>
                  <a:pt x="1095" y="623"/>
                  <a:pt x="1094" y="621"/>
                </a:cubicBezTo>
                <a:cubicBezTo>
                  <a:pt x="1093" y="620"/>
                  <a:pt x="1091" y="620"/>
                  <a:pt x="1090" y="621"/>
                </a:cubicBezTo>
                <a:close/>
                <a:moveTo>
                  <a:pt x="1573" y="138"/>
                </a:moveTo>
                <a:cubicBezTo>
                  <a:pt x="1558" y="153"/>
                  <a:pt x="1558" y="153"/>
                  <a:pt x="1558" y="153"/>
                </a:cubicBezTo>
                <a:cubicBezTo>
                  <a:pt x="1557" y="154"/>
                  <a:pt x="1557" y="156"/>
                  <a:pt x="1558" y="157"/>
                </a:cubicBezTo>
                <a:cubicBezTo>
                  <a:pt x="1559" y="158"/>
                  <a:pt x="1560" y="158"/>
                  <a:pt x="1560" y="158"/>
                </a:cubicBezTo>
                <a:cubicBezTo>
                  <a:pt x="1561" y="158"/>
                  <a:pt x="1562" y="158"/>
                  <a:pt x="1563" y="157"/>
                </a:cubicBezTo>
                <a:cubicBezTo>
                  <a:pt x="1578" y="142"/>
                  <a:pt x="1578" y="142"/>
                  <a:pt x="1578" y="142"/>
                </a:cubicBezTo>
                <a:cubicBezTo>
                  <a:pt x="1579" y="141"/>
                  <a:pt x="1579" y="139"/>
                  <a:pt x="1578" y="138"/>
                </a:cubicBezTo>
                <a:cubicBezTo>
                  <a:pt x="1577" y="137"/>
                  <a:pt x="1575" y="137"/>
                  <a:pt x="1573" y="138"/>
                </a:cubicBezTo>
                <a:close/>
                <a:moveTo>
                  <a:pt x="1460" y="251"/>
                </a:moveTo>
                <a:cubicBezTo>
                  <a:pt x="1459" y="253"/>
                  <a:pt x="1459" y="255"/>
                  <a:pt x="1460" y="256"/>
                </a:cubicBezTo>
                <a:cubicBezTo>
                  <a:pt x="1460" y="256"/>
                  <a:pt x="1461" y="257"/>
                  <a:pt x="1462" y="257"/>
                </a:cubicBezTo>
                <a:cubicBezTo>
                  <a:pt x="1463" y="257"/>
                  <a:pt x="1464" y="256"/>
                  <a:pt x="1464" y="256"/>
                </a:cubicBezTo>
                <a:cubicBezTo>
                  <a:pt x="1523" y="197"/>
                  <a:pt x="1523" y="197"/>
                  <a:pt x="1523" y="197"/>
                </a:cubicBezTo>
                <a:cubicBezTo>
                  <a:pt x="1532" y="188"/>
                  <a:pt x="1532" y="188"/>
                  <a:pt x="1532" y="188"/>
                </a:cubicBezTo>
                <a:cubicBezTo>
                  <a:pt x="1533" y="187"/>
                  <a:pt x="1533" y="185"/>
                  <a:pt x="1532" y="183"/>
                </a:cubicBezTo>
                <a:cubicBezTo>
                  <a:pt x="1531" y="182"/>
                  <a:pt x="1529" y="182"/>
                  <a:pt x="1528" y="183"/>
                </a:cubicBezTo>
                <a:cubicBezTo>
                  <a:pt x="1519" y="193"/>
                  <a:pt x="1519" y="193"/>
                  <a:pt x="1519" y="193"/>
                </a:cubicBezTo>
                <a:lnTo>
                  <a:pt x="1460" y="251"/>
                </a:lnTo>
                <a:close/>
                <a:moveTo>
                  <a:pt x="1338" y="394"/>
                </a:moveTo>
                <a:cubicBezTo>
                  <a:pt x="1339" y="394"/>
                  <a:pt x="1340" y="394"/>
                  <a:pt x="1341" y="393"/>
                </a:cubicBezTo>
                <a:cubicBezTo>
                  <a:pt x="1457" y="277"/>
                  <a:pt x="1457" y="277"/>
                  <a:pt x="1457" y="277"/>
                </a:cubicBezTo>
                <a:cubicBezTo>
                  <a:pt x="1458" y="276"/>
                  <a:pt x="1458" y="274"/>
                  <a:pt x="1457" y="273"/>
                </a:cubicBezTo>
                <a:cubicBezTo>
                  <a:pt x="1456" y="272"/>
                  <a:pt x="1454" y="272"/>
                  <a:pt x="1452" y="273"/>
                </a:cubicBezTo>
                <a:cubicBezTo>
                  <a:pt x="1336" y="389"/>
                  <a:pt x="1336" y="389"/>
                  <a:pt x="1336" y="389"/>
                </a:cubicBezTo>
                <a:cubicBezTo>
                  <a:pt x="1335" y="390"/>
                  <a:pt x="1335" y="392"/>
                  <a:pt x="1336" y="393"/>
                </a:cubicBezTo>
                <a:cubicBezTo>
                  <a:pt x="1337" y="394"/>
                  <a:pt x="1338" y="394"/>
                  <a:pt x="1338" y="394"/>
                </a:cubicBezTo>
                <a:close/>
                <a:moveTo>
                  <a:pt x="1535" y="190"/>
                </a:moveTo>
                <a:cubicBezTo>
                  <a:pt x="1529" y="197"/>
                  <a:pt x="1529" y="197"/>
                  <a:pt x="1529" y="197"/>
                </a:cubicBezTo>
                <a:cubicBezTo>
                  <a:pt x="1527" y="198"/>
                  <a:pt x="1527" y="200"/>
                  <a:pt x="1529" y="201"/>
                </a:cubicBezTo>
                <a:cubicBezTo>
                  <a:pt x="1529" y="202"/>
                  <a:pt x="1530" y="202"/>
                  <a:pt x="1531" y="202"/>
                </a:cubicBezTo>
                <a:cubicBezTo>
                  <a:pt x="1532" y="202"/>
                  <a:pt x="1532" y="202"/>
                  <a:pt x="1533" y="201"/>
                </a:cubicBezTo>
                <a:cubicBezTo>
                  <a:pt x="1539" y="195"/>
                  <a:pt x="1539" y="195"/>
                  <a:pt x="1539" y="195"/>
                </a:cubicBezTo>
                <a:cubicBezTo>
                  <a:pt x="1540" y="194"/>
                  <a:pt x="1540" y="192"/>
                  <a:pt x="1539" y="190"/>
                </a:cubicBezTo>
                <a:cubicBezTo>
                  <a:pt x="1538" y="189"/>
                  <a:pt x="1536" y="189"/>
                  <a:pt x="1535" y="190"/>
                </a:cubicBezTo>
                <a:close/>
                <a:moveTo>
                  <a:pt x="1525" y="209"/>
                </a:moveTo>
                <a:cubicBezTo>
                  <a:pt x="1526" y="208"/>
                  <a:pt x="1526" y="206"/>
                  <a:pt x="1525" y="204"/>
                </a:cubicBezTo>
                <a:cubicBezTo>
                  <a:pt x="1524" y="203"/>
                  <a:pt x="1522" y="203"/>
                  <a:pt x="1521" y="204"/>
                </a:cubicBezTo>
                <a:cubicBezTo>
                  <a:pt x="1470" y="256"/>
                  <a:pt x="1470" y="256"/>
                  <a:pt x="1470" y="256"/>
                </a:cubicBezTo>
                <a:cubicBezTo>
                  <a:pt x="1461" y="265"/>
                  <a:pt x="1461" y="265"/>
                  <a:pt x="1461" y="265"/>
                </a:cubicBezTo>
                <a:cubicBezTo>
                  <a:pt x="1459" y="266"/>
                  <a:pt x="1459" y="268"/>
                  <a:pt x="1461" y="269"/>
                </a:cubicBezTo>
                <a:cubicBezTo>
                  <a:pt x="1461" y="270"/>
                  <a:pt x="1462" y="270"/>
                  <a:pt x="1463" y="270"/>
                </a:cubicBezTo>
                <a:cubicBezTo>
                  <a:pt x="1463" y="270"/>
                  <a:pt x="1464" y="270"/>
                  <a:pt x="1465" y="269"/>
                </a:cubicBezTo>
                <a:cubicBezTo>
                  <a:pt x="1473" y="261"/>
                  <a:pt x="1473" y="261"/>
                  <a:pt x="1473" y="261"/>
                </a:cubicBezTo>
                <a:lnTo>
                  <a:pt x="1525" y="209"/>
                </a:lnTo>
                <a:close/>
                <a:moveTo>
                  <a:pt x="1612" y="117"/>
                </a:moveTo>
                <a:cubicBezTo>
                  <a:pt x="1613" y="118"/>
                  <a:pt x="1614" y="118"/>
                  <a:pt x="1614" y="118"/>
                </a:cubicBezTo>
                <a:cubicBezTo>
                  <a:pt x="1615" y="118"/>
                  <a:pt x="1616" y="118"/>
                  <a:pt x="1617" y="117"/>
                </a:cubicBezTo>
                <a:cubicBezTo>
                  <a:pt x="1622" y="112"/>
                  <a:pt x="1622" y="112"/>
                  <a:pt x="1622" y="112"/>
                </a:cubicBezTo>
                <a:cubicBezTo>
                  <a:pt x="1623" y="111"/>
                  <a:pt x="1623" y="109"/>
                  <a:pt x="1622" y="108"/>
                </a:cubicBezTo>
                <a:cubicBezTo>
                  <a:pt x="1620" y="107"/>
                  <a:pt x="1618" y="107"/>
                  <a:pt x="1617" y="108"/>
                </a:cubicBezTo>
                <a:cubicBezTo>
                  <a:pt x="1612" y="113"/>
                  <a:pt x="1612" y="113"/>
                  <a:pt x="1612" y="113"/>
                </a:cubicBezTo>
                <a:cubicBezTo>
                  <a:pt x="1611" y="114"/>
                  <a:pt x="1611" y="116"/>
                  <a:pt x="1612" y="117"/>
                </a:cubicBezTo>
                <a:close/>
                <a:moveTo>
                  <a:pt x="1082" y="643"/>
                </a:moveTo>
                <a:cubicBezTo>
                  <a:pt x="1047" y="679"/>
                  <a:pt x="1047" y="679"/>
                  <a:pt x="1047" y="679"/>
                </a:cubicBezTo>
                <a:cubicBezTo>
                  <a:pt x="1045" y="680"/>
                  <a:pt x="1045" y="682"/>
                  <a:pt x="1047" y="683"/>
                </a:cubicBezTo>
                <a:cubicBezTo>
                  <a:pt x="1047" y="684"/>
                  <a:pt x="1048" y="684"/>
                  <a:pt x="1049" y="684"/>
                </a:cubicBezTo>
                <a:cubicBezTo>
                  <a:pt x="1050" y="684"/>
                  <a:pt x="1050" y="684"/>
                  <a:pt x="1051" y="683"/>
                </a:cubicBezTo>
                <a:cubicBezTo>
                  <a:pt x="1087" y="647"/>
                  <a:pt x="1087" y="647"/>
                  <a:pt x="1087" y="647"/>
                </a:cubicBezTo>
                <a:cubicBezTo>
                  <a:pt x="1088" y="646"/>
                  <a:pt x="1088" y="644"/>
                  <a:pt x="1087" y="643"/>
                </a:cubicBezTo>
                <a:cubicBezTo>
                  <a:pt x="1085" y="642"/>
                  <a:pt x="1083" y="642"/>
                  <a:pt x="1082" y="643"/>
                </a:cubicBezTo>
                <a:close/>
                <a:moveTo>
                  <a:pt x="1583" y="142"/>
                </a:moveTo>
                <a:cubicBezTo>
                  <a:pt x="1565" y="160"/>
                  <a:pt x="1565" y="160"/>
                  <a:pt x="1565" y="160"/>
                </a:cubicBezTo>
                <a:cubicBezTo>
                  <a:pt x="1564" y="161"/>
                  <a:pt x="1564" y="163"/>
                  <a:pt x="1565" y="164"/>
                </a:cubicBezTo>
                <a:cubicBezTo>
                  <a:pt x="1566" y="165"/>
                  <a:pt x="1567" y="165"/>
                  <a:pt x="1567" y="165"/>
                </a:cubicBezTo>
                <a:cubicBezTo>
                  <a:pt x="1568" y="165"/>
                  <a:pt x="1569" y="165"/>
                  <a:pt x="1570" y="164"/>
                </a:cubicBezTo>
                <a:cubicBezTo>
                  <a:pt x="1588" y="146"/>
                  <a:pt x="1588" y="146"/>
                  <a:pt x="1588" y="146"/>
                </a:cubicBezTo>
                <a:cubicBezTo>
                  <a:pt x="1589" y="145"/>
                  <a:pt x="1589" y="143"/>
                  <a:pt x="1588" y="142"/>
                </a:cubicBezTo>
                <a:cubicBezTo>
                  <a:pt x="1586" y="141"/>
                  <a:pt x="1584" y="141"/>
                  <a:pt x="1583" y="142"/>
                </a:cubicBezTo>
                <a:close/>
                <a:moveTo>
                  <a:pt x="1265" y="460"/>
                </a:moveTo>
                <a:cubicBezTo>
                  <a:pt x="1264" y="461"/>
                  <a:pt x="1264" y="463"/>
                  <a:pt x="1265" y="464"/>
                </a:cubicBezTo>
                <a:cubicBezTo>
                  <a:pt x="1266" y="465"/>
                  <a:pt x="1267" y="465"/>
                  <a:pt x="1267" y="465"/>
                </a:cubicBezTo>
                <a:cubicBezTo>
                  <a:pt x="1268" y="465"/>
                  <a:pt x="1269" y="465"/>
                  <a:pt x="1270" y="464"/>
                </a:cubicBezTo>
                <a:cubicBezTo>
                  <a:pt x="1272" y="462"/>
                  <a:pt x="1272" y="462"/>
                  <a:pt x="1272" y="462"/>
                </a:cubicBezTo>
                <a:cubicBezTo>
                  <a:pt x="1273" y="461"/>
                  <a:pt x="1273" y="459"/>
                  <a:pt x="1272" y="457"/>
                </a:cubicBezTo>
                <a:cubicBezTo>
                  <a:pt x="1271" y="456"/>
                  <a:pt x="1269" y="456"/>
                  <a:pt x="1268" y="457"/>
                </a:cubicBezTo>
                <a:lnTo>
                  <a:pt x="1265" y="460"/>
                </a:lnTo>
                <a:close/>
                <a:moveTo>
                  <a:pt x="1604" y="130"/>
                </a:moveTo>
                <a:cubicBezTo>
                  <a:pt x="1605" y="129"/>
                  <a:pt x="1605" y="127"/>
                  <a:pt x="1604" y="125"/>
                </a:cubicBezTo>
                <a:cubicBezTo>
                  <a:pt x="1603" y="124"/>
                  <a:pt x="1601" y="124"/>
                  <a:pt x="1600" y="125"/>
                </a:cubicBezTo>
                <a:cubicBezTo>
                  <a:pt x="1597" y="128"/>
                  <a:pt x="1597" y="128"/>
                  <a:pt x="1597" y="128"/>
                </a:cubicBezTo>
                <a:cubicBezTo>
                  <a:pt x="1596" y="129"/>
                  <a:pt x="1596" y="131"/>
                  <a:pt x="1597" y="133"/>
                </a:cubicBezTo>
                <a:cubicBezTo>
                  <a:pt x="1598" y="133"/>
                  <a:pt x="1598" y="134"/>
                  <a:pt x="1599" y="134"/>
                </a:cubicBezTo>
                <a:cubicBezTo>
                  <a:pt x="1600" y="134"/>
                  <a:pt x="1601" y="133"/>
                  <a:pt x="1601" y="133"/>
                </a:cubicBezTo>
                <a:lnTo>
                  <a:pt x="1604" y="130"/>
                </a:lnTo>
                <a:close/>
                <a:moveTo>
                  <a:pt x="1521" y="218"/>
                </a:moveTo>
                <a:cubicBezTo>
                  <a:pt x="1504" y="236"/>
                  <a:pt x="1504" y="236"/>
                  <a:pt x="1504" y="236"/>
                </a:cubicBezTo>
                <a:cubicBezTo>
                  <a:pt x="1502" y="237"/>
                  <a:pt x="1502" y="239"/>
                  <a:pt x="1504" y="240"/>
                </a:cubicBezTo>
                <a:cubicBezTo>
                  <a:pt x="1504" y="241"/>
                  <a:pt x="1505" y="241"/>
                  <a:pt x="1506" y="241"/>
                </a:cubicBezTo>
                <a:cubicBezTo>
                  <a:pt x="1507" y="241"/>
                  <a:pt x="1507" y="241"/>
                  <a:pt x="1508" y="240"/>
                </a:cubicBezTo>
                <a:cubicBezTo>
                  <a:pt x="1526" y="222"/>
                  <a:pt x="1526" y="222"/>
                  <a:pt x="1526" y="222"/>
                </a:cubicBezTo>
                <a:cubicBezTo>
                  <a:pt x="1527" y="221"/>
                  <a:pt x="1527" y="219"/>
                  <a:pt x="1526" y="218"/>
                </a:cubicBezTo>
                <a:cubicBezTo>
                  <a:pt x="1524" y="217"/>
                  <a:pt x="1522" y="217"/>
                  <a:pt x="1521" y="218"/>
                </a:cubicBezTo>
                <a:close/>
                <a:moveTo>
                  <a:pt x="1591" y="148"/>
                </a:moveTo>
                <a:cubicBezTo>
                  <a:pt x="1573" y="166"/>
                  <a:pt x="1573" y="166"/>
                  <a:pt x="1573" y="166"/>
                </a:cubicBezTo>
                <a:cubicBezTo>
                  <a:pt x="1572" y="167"/>
                  <a:pt x="1572" y="169"/>
                  <a:pt x="1573" y="171"/>
                </a:cubicBezTo>
                <a:cubicBezTo>
                  <a:pt x="1574" y="171"/>
                  <a:pt x="1574" y="171"/>
                  <a:pt x="1575" y="171"/>
                </a:cubicBezTo>
                <a:cubicBezTo>
                  <a:pt x="1576" y="171"/>
                  <a:pt x="1577" y="171"/>
                  <a:pt x="1577" y="171"/>
                </a:cubicBezTo>
                <a:cubicBezTo>
                  <a:pt x="1595" y="153"/>
                  <a:pt x="1595" y="153"/>
                  <a:pt x="1595" y="153"/>
                </a:cubicBezTo>
                <a:cubicBezTo>
                  <a:pt x="1597" y="151"/>
                  <a:pt x="1597" y="149"/>
                  <a:pt x="1595" y="148"/>
                </a:cubicBezTo>
                <a:cubicBezTo>
                  <a:pt x="1594" y="147"/>
                  <a:pt x="1592" y="147"/>
                  <a:pt x="1591" y="148"/>
                </a:cubicBezTo>
                <a:close/>
                <a:moveTo>
                  <a:pt x="1277" y="467"/>
                </a:moveTo>
                <a:cubicBezTo>
                  <a:pt x="1276" y="466"/>
                  <a:pt x="1274" y="466"/>
                  <a:pt x="1272" y="467"/>
                </a:cubicBezTo>
                <a:cubicBezTo>
                  <a:pt x="1265" y="475"/>
                  <a:pt x="1265" y="475"/>
                  <a:pt x="1265" y="475"/>
                </a:cubicBezTo>
                <a:cubicBezTo>
                  <a:pt x="1263" y="476"/>
                  <a:pt x="1263" y="478"/>
                  <a:pt x="1265" y="479"/>
                </a:cubicBezTo>
                <a:cubicBezTo>
                  <a:pt x="1265" y="479"/>
                  <a:pt x="1266" y="480"/>
                  <a:pt x="1267" y="480"/>
                </a:cubicBezTo>
                <a:cubicBezTo>
                  <a:pt x="1268" y="480"/>
                  <a:pt x="1268" y="479"/>
                  <a:pt x="1269" y="479"/>
                </a:cubicBezTo>
                <a:cubicBezTo>
                  <a:pt x="1277" y="471"/>
                  <a:pt x="1277" y="471"/>
                  <a:pt x="1277" y="471"/>
                </a:cubicBezTo>
                <a:cubicBezTo>
                  <a:pt x="1278" y="470"/>
                  <a:pt x="1278" y="468"/>
                  <a:pt x="1277" y="467"/>
                </a:cubicBezTo>
                <a:close/>
                <a:moveTo>
                  <a:pt x="1471" y="273"/>
                </a:moveTo>
                <a:cubicBezTo>
                  <a:pt x="1470" y="271"/>
                  <a:pt x="1468" y="271"/>
                  <a:pt x="1467" y="273"/>
                </a:cubicBezTo>
                <a:cubicBezTo>
                  <a:pt x="1342" y="397"/>
                  <a:pt x="1342" y="397"/>
                  <a:pt x="1342" y="397"/>
                </a:cubicBezTo>
                <a:cubicBezTo>
                  <a:pt x="1341" y="399"/>
                  <a:pt x="1341" y="401"/>
                  <a:pt x="1342" y="402"/>
                </a:cubicBezTo>
                <a:cubicBezTo>
                  <a:pt x="1342" y="402"/>
                  <a:pt x="1343" y="403"/>
                  <a:pt x="1344" y="403"/>
                </a:cubicBezTo>
                <a:cubicBezTo>
                  <a:pt x="1345" y="403"/>
                  <a:pt x="1346" y="402"/>
                  <a:pt x="1346" y="402"/>
                </a:cubicBezTo>
                <a:cubicBezTo>
                  <a:pt x="1471" y="277"/>
                  <a:pt x="1471" y="277"/>
                  <a:pt x="1471" y="277"/>
                </a:cubicBezTo>
                <a:cubicBezTo>
                  <a:pt x="1472" y="276"/>
                  <a:pt x="1472" y="274"/>
                  <a:pt x="1471" y="273"/>
                </a:cubicBezTo>
                <a:close/>
                <a:moveTo>
                  <a:pt x="1543" y="197"/>
                </a:moveTo>
                <a:cubicBezTo>
                  <a:pt x="1542" y="198"/>
                  <a:pt x="1542" y="198"/>
                  <a:pt x="1542" y="198"/>
                </a:cubicBezTo>
                <a:cubicBezTo>
                  <a:pt x="1542" y="198"/>
                  <a:pt x="1542" y="198"/>
                  <a:pt x="1542" y="198"/>
                </a:cubicBezTo>
                <a:cubicBezTo>
                  <a:pt x="1535" y="205"/>
                  <a:pt x="1535" y="205"/>
                  <a:pt x="1535" y="205"/>
                </a:cubicBezTo>
                <a:cubicBezTo>
                  <a:pt x="1533" y="206"/>
                  <a:pt x="1533" y="208"/>
                  <a:pt x="1535" y="209"/>
                </a:cubicBezTo>
                <a:cubicBezTo>
                  <a:pt x="1535" y="210"/>
                  <a:pt x="1536" y="210"/>
                  <a:pt x="1537" y="210"/>
                </a:cubicBezTo>
                <a:cubicBezTo>
                  <a:pt x="1537" y="210"/>
                  <a:pt x="1538" y="210"/>
                  <a:pt x="1539" y="209"/>
                </a:cubicBezTo>
                <a:cubicBezTo>
                  <a:pt x="1545" y="203"/>
                  <a:pt x="1545" y="203"/>
                  <a:pt x="1545" y="203"/>
                </a:cubicBezTo>
                <a:cubicBezTo>
                  <a:pt x="1545" y="203"/>
                  <a:pt x="1545" y="203"/>
                  <a:pt x="1545" y="203"/>
                </a:cubicBezTo>
                <a:cubicBezTo>
                  <a:pt x="1547" y="201"/>
                  <a:pt x="1547" y="201"/>
                  <a:pt x="1547" y="201"/>
                </a:cubicBezTo>
                <a:cubicBezTo>
                  <a:pt x="1548" y="200"/>
                  <a:pt x="1548" y="198"/>
                  <a:pt x="1547" y="197"/>
                </a:cubicBezTo>
                <a:cubicBezTo>
                  <a:pt x="1546" y="196"/>
                  <a:pt x="1544" y="196"/>
                  <a:pt x="1543" y="197"/>
                </a:cubicBezTo>
                <a:close/>
                <a:moveTo>
                  <a:pt x="1075" y="665"/>
                </a:moveTo>
                <a:cubicBezTo>
                  <a:pt x="1050" y="690"/>
                  <a:pt x="1050" y="690"/>
                  <a:pt x="1050" y="690"/>
                </a:cubicBezTo>
                <a:cubicBezTo>
                  <a:pt x="1048" y="691"/>
                  <a:pt x="1048" y="693"/>
                  <a:pt x="1050" y="694"/>
                </a:cubicBezTo>
                <a:cubicBezTo>
                  <a:pt x="1050" y="695"/>
                  <a:pt x="1051" y="695"/>
                  <a:pt x="1052" y="695"/>
                </a:cubicBezTo>
                <a:cubicBezTo>
                  <a:pt x="1052" y="695"/>
                  <a:pt x="1053" y="695"/>
                  <a:pt x="1054" y="694"/>
                </a:cubicBezTo>
                <a:cubicBezTo>
                  <a:pt x="1079" y="669"/>
                  <a:pt x="1079" y="669"/>
                  <a:pt x="1079" y="669"/>
                </a:cubicBezTo>
                <a:cubicBezTo>
                  <a:pt x="1080" y="668"/>
                  <a:pt x="1080" y="666"/>
                  <a:pt x="1079" y="665"/>
                </a:cubicBezTo>
                <a:cubicBezTo>
                  <a:pt x="1078" y="663"/>
                  <a:pt x="1076" y="663"/>
                  <a:pt x="1075" y="665"/>
                </a:cubicBezTo>
                <a:close/>
                <a:moveTo>
                  <a:pt x="1496" y="243"/>
                </a:moveTo>
                <a:cubicBezTo>
                  <a:pt x="1480" y="259"/>
                  <a:pt x="1480" y="259"/>
                  <a:pt x="1480" y="259"/>
                </a:cubicBezTo>
                <a:cubicBezTo>
                  <a:pt x="1479" y="260"/>
                  <a:pt x="1479" y="262"/>
                  <a:pt x="1480" y="263"/>
                </a:cubicBezTo>
                <a:cubicBezTo>
                  <a:pt x="1481" y="264"/>
                  <a:pt x="1482" y="264"/>
                  <a:pt x="1482" y="264"/>
                </a:cubicBezTo>
                <a:cubicBezTo>
                  <a:pt x="1483" y="264"/>
                  <a:pt x="1484" y="264"/>
                  <a:pt x="1485" y="263"/>
                </a:cubicBezTo>
                <a:cubicBezTo>
                  <a:pt x="1500" y="248"/>
                  <a:pt x="1500" y="248"/>
                  <a:pt x="1500" y="248"/>
                </a:cubicBezTo>
                <a:cubicBezTo>
                  <a:pt x="1501" y="247"/>
                  <a:pt x="1501" y="245"/>
                  <a:pt x="1500" y="243"/>
                </a:cubicBezTo>
                <a:cubicBezTo>
                  <a:pt x="1499" y="242"/>
                  <a:pt x="1497" y="242"/>
                  <a:pt x="1496" y="243"/>
                </a:cubicBezTo>
                <a:close/>
                <a:moveTo>
                  <a:pt x="1599" y="159"/>
                </a:moveTo>
                <a:cubicBezTo>
                  <a:pt x="1598" y="157"/>
                  <a:pt x="1596" y="157"/>
                  <a:pt x="1595" y="159"/>
                </a:cubicBezTo>
                <a:cubicBezTo>
                  <a:pt x="1580" y="173"/>
                  <a:pt x="1580" y="173"/>
                  <a:pt x="1580" y="173"/>
                </a:cubicBezTo>
                <a:cubicBezTo>
                  <a:pt x="1579" y="174"/>
                  <a:pt x="1579" y="176"/>
                  <a:pt x="1580" y="177"/>
                </a:cubicBezTo>
                <a:cubicBezTo>
                  <a:pt x="1581" y="178"/>
                  <a:pt x="1582" y="178"/>
                  <a:pt x="1582" y="178"/>
                </a:cubicBezTo>
                <a:cubicBezTo>
                  <a:pt x="1583" y="178"/>
                  <a:pt x="1584" y="178"/>
                  <a:pt x="1585" y="177"/>
                </a:cubicBezTo>
                <a:cubicBezTo>
                  <a:pt x="1599" y="163"/>
                  <a:pt x="1599" y="163"/>
                  <a:pt x="1599" y="163"/>
                </a:cubicBezTo>
                <a:cubicBezTo>
                  <a:pt x="1600" y="162"/>
                  <a:pt x="1600" y="160"/>
                  <a:pt x="1599" y="159"/>
                </a:cubicBezTo>
                <a:close/>
                <a:moveTo>
                  <a:pt x="1544" y="209"/>
                </a:moveTo>
                <a:cubicBezTo>
                  <a:pt x="1539" y="214"/>
                  <a:pt x="1539" y="214"/>
                  <a:pt x="1539" y="214"/>
                </a:cubicBezTo>
                <a:cubicBezTo>
                  <a:pt x="1538" y="215"/>
                  <a:pt x="1538" y="217"/>
                  <a:pt x="1539" y="218"/>
                </a:cubicBezTo>
                <a:cubicBezTo>
                  <a:pt x="1540" y="219"/>
                  <a:pt x="1541" y="219"/>
                  <a:pt x="1541" y="219"/>
                </a:cubicBezTo>
                <a:cubicBezTo>
                  <a:pt x="1542" y="219"/>
                  <a:pt x="1543" y="219"/>
                  <a:pt x="1544" y="218"/>
                </a:cubicBezTo>
                <a:cubicBezTo>
                  <a:pt x="1548" y="214"/>
                  <a:pt x="1548" y="214"/>
                  <a:pt x="1548" y="214"/>
                </a:cubicBezTo>
                <a:cubicBezTo>
                  <a:pt x="1549" y="212"/>
                  <a:pt x="1549" y="210"/>
                  <a:pt x="1548" y="209"/>
                </a:cubicBezTo>
                <a:cubicBezTo>
                  <a:pt x="1547" y="208"/>
                  <a:pt x="1545" y="208"/>
                  <a:pt x="1544" y="209"/>
                </a:cubicBezTo>
                <a:close/>
                <a:moveTo>
                  <a:pt x="1068" y="685"/>
                </a:moveTo>
                <a:cubicBezTo>
                  <a:pt x="1064" y="690"/>
                  <a:pt x="1064" y="690"/>
                  <a:pt x="1064" y="690"/>
                </a:cubicBezTo>
                <a:cubicBezTo>
                  <a:pt x="1062" y="691"/>
                  <a:pt x="1062" y="693"/>
                  <a:pt x="1064" y="694"/>
                </a:cubicBezTo>
                <a:cubicBezTo>
                  <a:pt x="1064" y="695"/>
                  <a:pt x="1065" y="695"/>
                  <a:pt x="1066" y="695"/>
                </a:cubicBezTo>
                <a:cubicBezTo>
                  <a:pt x="1067" y="695"/>
                  <a:pt x="1067" y="695"/>
                  <a:pt x="1068" y="694"/>
                </a:cubicBezTo>
                <a:cubicBezTo>
                  <a:pt x="1072" y="690"/>
                  <a:pt x="1072" y="690"/>
                  <a:pt x="1072" y="690"/>
                </a:cubicBezTo>
                <a:cubicBezTo>
                  <a:pt x="1073" y="688"/>
                  <a:pt x="1073" y="687"/>
                  <a:pt x="1072" y="685"/>
                </a:cubicBezTo>
                <a:cubicBezTo>
                  <a:pt x="1071" y="684"/>
                  <a:pt x="1069" y="684"/>
                  <a:pt x="1068" y="685"/>
                </a:cubicBezTo>
                <a:close/>
                <a:moveTo>
                  <a:pt x="1277" y="476"/>
                </a:moveTo>
                <a:cubicBezTo>
                  <a:pt x="1271" y="483"/>
                  <a:pt x="1271" y="483"/>
                  <a:pt x="1271" y="483"/>
                </a:cubicBezTo>
                <a:cubicBezTo>
                  <a:pt x="1269" y="484"/>
                  <a:pt x="1269" y="486"/>
                  <a:pt x="1271" y="487"/>
                </a:cubicBezTo>
                <a:cubicBezTo>
                  <a:pt x="1271" y="487"/>
                  <a:pt x="1272" y="488"/>
                  <a:pt x="1273" y="488"/>
                </a:cubicBezTo>
                <a:cubicBezTo>
                  <a:pt x="1274" y="488"/>
                  <a:pt x="1274" y="487"/>
                  <a:pt x="1275" y="487"/>
                </a:cubicBezTo>
                <a:cubicBezTo>
                  <a:pt x="1281" y="481"/>
                  <a:pt x="1281" y="481"/>
                  <a:pt x="1281" y="481"/>
                </a:cubicBezTo>
                <a:cubicBezTo>
                  <a:pt x="1282" y="480"/>
                  <a:pt x="1282" y="478"/>
                  <a:pt x="1281" y="476"/>
                </a:cubicBezTo>
                <a:cubicBezTo>
                  <a:pt x="1280" y="475"/>
                  <a:pt x="1278" y="475"/>
                  <a:pt x="1277" y="476"/>
                </a:cubicBezTo>
                <a:close/>
                <a:moveTo>
                  <a:pt x="1485" y="276"/>
                </a:moveTo>
                <a:cubicBezTo>
                  <a:pt x="1485" y="276"/>
                  <a:pt x="1486" y="276"/>
                  <a:pt x="1487" y="275"/>
                </a:cubicBezTo>
                <a:cubicBezTo>
                  <a:pt x="1498" y="264"/>
                  <a:pt x="1498" y="264"/>
                  <a:pt x="1498" y="264"/>
                </a:cubicBezTo>
                <a:cubicBezTo>
                  <a:pt x="1499" y="263"/>
                  <a:pt x="1499" y="261"/>
                  <a:pt x="1498" y="260"/>
                </a:cubicBezTo>
                <a:cubicBezTo>
                  <a:pt x="1497" y="259"/>
                  <a:pt x="1495" y="259"/>
                  <a:pt x="1493" y="260"/>
                </a:cubicBezTo>
                <a:cubicBezTo>
                  <a:pt x="1482" y="271"/>
                  <a:pt x="1482" y="271"/>
                  <a:pt x="1482" y="271"/>
                </a:cubicBezTo>
                <a:cubicBezTo>
                  <a:pt x="1481" y="272"/>
                  <a:pt x="1481" y="274"/>
                  <a:pt x="1482" y="275"/>
                </a:cubicBezTo>
                <a:cubicBezTo>
                  <a:pt x="1483" y="276"/>
                  <a:pt x="1484" y="276"/>
                  <a:pt x="1485" y="276"/>
                </a:cubicBezTo>
                <a:close/>
                <a:moveTo>
                  <a:pt x="1463" y="291"/>
                </a:moveTo>
                <a:cubicBezTo>
                  <a:pt x="1346" y="407"/>
                  <a:pt x="1346" y="407"/>
                  <a:pt x="1346" y="407"/>
                </a:cubicBezTo>
                <a:cubicBezTo>
                  <a:pt x="1345" y="408"/>
                  <a:pt x="1345" y="410"/>
                  <a:pt x="1346" y="411"/>
                </a:cubicBezTo>
                <a:cubicBezTo>
                  <a:pt x="1347" y="412"/>
                  <a:pt x="1347" y="412"/>
                  <a:pt x="1348" y="412"/>
                </a:cubicBezTo>
                <a:cubicBezTo>
                  <a:pt x="1349" y="412"/>
                  <a:pt x="1350" y="412"/>
                  <a:pt x="1350" y="411"/>
                </a:cubicBezTo>
                <a:cubicBezTo>
                  <a:pt x="1467" y="295"/>
                  <a:pt x="1467" y="295"/>
                  <a:pt x="1467" y="295"/>
                </a:cubicBezTo>
                <a:cubicBezTo>
                  <a:pt x="1468" y="294"/>
                  <a:pt x="1468" y="292"/>
                  <a:pt x="1467" y="291"/>
                </a:cubicBezTo>
                <a:cubicBezTo>
                  <a:pt x="1466" y="289"/>
                  <a:pt x="1464" y="289"/>
                  <a:pt x="1463" y="291"/>
                </a:cubicBezTo>
                <a:close/>
                <a:moveTo>
                  <a:pt x="1593" y="183"/>
                </a:moveTo>
                <a:cubicBezTo>
                  <a:pt x="1597" y="178"/>
                  <a:pt x="1597" y="178"/>
                  <a:pt x="1597" y="178"/>
                </a:cubicBezTo>
                <a:cubicBezTo>
                  <a:pt x="1599" y="177"/>
                  <a:pt x="1599" y="175"/>
                  <a:pt x="1597" y="174"/>
                </a:cubicBezTo>
                <a:cubicBezTo>
                  <a:pt x="1596" y="173"/>
                  <a:pt x="1594" y="173"/>
                  <a:pt x="1593" y="174"/>
                </a:cubicBezTo>
                <a:cubicBezTo>
                  <a:pt x="1588" y="179"/>
                  <a:pt x="1588" y="179"/>
                  <a:pt x="1588" y="179"/>
                </a:cubicBezTo>
                <a:cubicBezTo>
                  <a:pt x="1587" y="180"/>
                  <a:pt x="1587" y="182"/>
                  <a:pt x="1588" y="183"/>
                </a:cubicBezTo>
                <a:cubicBezTo>
                  <a:pt x="1589" y="184"/>
                  <a:pt x="1590" y="184"/>
                  <a:pt x="1590" y="184"/>
                </a:cubicBezTo>
                <a:cubicBezTo>
                  <a:pt x="1591" y="184"/>
                  <a:pt x="1592" y="184"/>
                  <a:pt x="1593" y="183"/>
                </a:cubicBezTo>
                <a:close/>
                <a:moveTo>
                  <a:pt x="1546" y="221"/>
                </a:moveTo>
                <a:cubicBezTo>
                  <a:pt x="1544" y="223"/>
                  <a:pt x="1544" y="223"/>
                  <a:pt x="1544" y="223"/>
                </a:cubicBezTo>
                <a:cubicBezTo>
                  <a:pt x="1543" y="224"/>
                  <a:pt x="1543" y="226"/>
                  <a:pt x="1544" y="227"/>
                </a:cubicBezTo>
                <a:cubicBezTo>
                  <a:pt x="1545" y="228"/>
                  <a:pt x="1545" y="228"/>
                  <a:pt x="1546" y="228"/>
                </a:cubicBezTo>
                <a:cubicBezTo>
                  <a:pt x="1547" y="228"/>
                  <a:pt x="1548" y="228"/>
                  <a:pt x="1548" y="227"/>
                </a:cubicBezTo>
                <a:cubicBezTo>
                  <a:pt x="1551" y="225"/>
                  <a:pt x="1551" y="225"/>
                  <a:pt x="1551" y="225"/>
                </a:cubicBezTo>
                <a:cubicBezTo>
                  <a:pt x="1552" y="224"/>
                  <a:pt x="1552" y="222"/>
                  <a:pt x="1551" y="221"/>
                </a:cubicBezTo>
                <a:cubicBezTo>
                  <a:pt x="1550" y="219"/>
                  <a:pt x="1548" y="219"/>
                  <a:pt x="1546" y="221"/>
                </a:cubicBezTo>
                <a:close/>
                <a:moveTo>
                  <a:pt x="1474" y="297"/>
                </a:moveTo>
                <a:cubicBezTo>
                  <a:pt x="1473" y="296"/>
                  <a:pt x="1471" y="296"/>
                  <a:pt x="1470" y="297"/>
                </a:cubicBezTo>
                <a:cubicBezTo>
                  <a:pt x="1351" y="417"/>
                  <a:pt x="1351" y="417"/>
                  <a:pt x="1351" y="417"/>
                </a:cubicBezTo>
                <a:cubicBezTo>
                  <a:pt x="1349" y="418"/>
                  <a:pt x="1349" y="420"/>
                  <a:pt x="1351" y="421"/>
                </a:cubicBezTo>
                <a:cubicBezTo>
                  <a:pt x="1351" y="422"/>
                  <a:pt x="1352" y="422"/>
                  <a:pt x="1353" y="422"/>
                </a:cubicBezTo>
                <a:cubicBezTo>
                  <a:pt x="1353" y="422"/>
                  <a:pt x="1354" y="422"/>
                  <a:pt x="1355" y="421"/>
                </a:cubicBezTo>
                <a:cubicBezTo>
                  <a:pt x="1474" y="302"/>
                  <a:pt x="1474" y="302"/>
                  <a:pt x="1474" y="302"/>
                </a:cubicBezTo>
                <a:cubicBezTo>
                  <a:pt x="1476" y="300"/>
                  <a:pt x="1476" y="298"/>
                  <a:pt x="1474" y="297"/>
                </a:cubicBezTo>
                <a:close/>
                <a:moveTo>
                  <a:pt x="1494" y="273"/>
                </a:moveTo>
                <a:cubicBezTo>
                  <a:pt x="1493" y="274"/>
                  <a:pt x="1493" y="276"/>
                  <a:pt x="1494" y="277"/>
                </a:cubicBezTo>
                <a:cubicBezTo>
                  <a:pt x="1495" y="278"/>
                  <a:pt x="1496" y="278"/>
                  <a:pt x="1496" y="278"/>
                </a:cubicBezTo>
                <a:cubicBezTo>
                  <a:pt x="1497" y="278"/>
                  <a:pt x="1498" y="278"/>
                  <a:pt x="1498" y="277"/>
                </a:cubicBezTo>
                <a:cubicBezTo>
                  <a:pt x="1506" y="270"/>
                  <a:pt x="1506" y="270"/>
                  <a:pt x="1506" y="270"/>
                </a:cubicBezTo>
                <a:cubicBezTo>
                  <a:pt x="1507" y="269"/>
                  <a:pt x="1507" y="267"/>
                  <a:pt x="1506" y="266"/>
                </a:cubicBezTo>
                <a:cubicBezTo>
                  <a:pt x="1505" y="264"/>
                  <a:pt x="1503" y="264"/>
                  <a:pt x="1502" y="266"/>
                </a:cubicBezTo>
                <a:lnTo>
                  <a:pt x="1494" y="273"/>
                </a:lnTo>
                <a:close/>
                <a:moveTo>
                  <a:pt x="1366" y="420"/>
                </a:moveTo>
                <a:cubicBezTo>
                  <a:pt x="1366" y="420"/>
                  <a:pt x="1367" y="421"/>
                  <a:pt x="1368" y="421"/>
                </a:cubicBezTo>
                <a:cubicBezTo>
                  <a:pt x="1369" y="421"/>
                  <a:pt x="1370" y="420"/>
                  <a:pt x="1370" y="420"/>
                </a:cubicBezTo>
                <a:cubicBezTo>
                  <a:pt x="1480" y="310"/>
                  <a:pt x="1480" y="310"/>
                  <a:pt x="1480" y="310"/>
                </a:cubicBezTo>
                <a:cubicBezTo>
                  <a:pt x="1481" y="309"/>
                  <a:pt x="1481" y="307"/>
                  <a:pt x="1480" y="306"/>
                </a:cubicBezTo>
                <a:cubicBezTo>
                  <a:pt x="1479" y="304"/>
                  <a:pt x="1477" y="304"/>
                  <a:pt x="1476" y="306"/>
                </a:cubicBezTo>
                <a:cubicBezTo>
                  <a:pt x="1366" y="415"/>
                  <a:pt x="1366" y="415"/>
                  <a:pt x="1366" y="415"/>
                </a:cubicBezTo>
                <a:cubicBezTo>
                  <a:pt x="1365" y="417"/>
                  <a:pt x="1365" y="419"/>
                  <a:pt x="1366" y="420"/>
                </a:cubicBezTo>
                <a:close/>
                <a:moveTo>
                  <a:pt x="1555" y="226"/>
                </a:moveTo>
                <a:cubicBezTo>
                  <a:pt x="1550" y="231"/>
                  <a:pt x="1550" y="231"/>
                  <a:pt x="1550" y="231"/>
                </a:cubicBezTo>
                <a:cubicBezTo>
                  <a:pt x="1549" y="233"/>
                  <a:pt x="1549" y="235"/>
                  <a:pt x="1550" y="236"/>
                </a:cubicBezTo>
                <a:cubicBezTo>
                  <a:pt x="1550" y="236"/>
                  <a:pt x="1551" y="237"/>
                  <a:pt x="1552" y="237"/>
                </a:cubicBezTo>
                <a:cubicBezTo>
                  <a:pt x="1553" y="237"/>
                  <a:pt x="1554" y="236"/>
                  <a:pt x="1554" y="236"/>
                </a:cubicBezTo>
                <a:cubicBezTo>
                  <a:pt x="1559" y="231"/>
                  <a:pt x="1559" y="231"/>
                  <a:pt x="1559" y="231"/>
                </a:cubicBezTo>
                <a:cubicBezTo>
                  <a:pt x="1561" y="229"/>
                  <a:pt x="1561" y="227"/>
                  <a:pt x="1559" y="226"/>
                </a:cubicBezTo>
                <a:cubicBezTo>
                  <a:pt x="1558" y="225"/>
                  <a:pt x="1556" y="225"/>
                  <a:pt x="1555" y="226"/>
                </a:cubicBezTo>
                <a:close/>
                <a:moveTo>
                  <a:pt x="1344" y="441"/>
                </a:moveTo>
                <a:cubicBezTo>
                  <a:pt x="1343" y="440"/>
                  <a:pt x="1341" y="440"/>
                  <a:pt x="1340" y="441"/>
                </a:cubicBezTo>
                <a:cubicBezTo>
                  <a:pt x="1336" y="445"/>
                  <a:pt x="1336" y="445"/>
                  <a:pt x="1336" y="445"/>
                </a:cubicBezTo>
                <a:cubicBezTo>
                  <a:pt x="1335" y="446"/>
                  <a:pt x="1335" y="448"/>
                  <a:pt x="1336" y="449"/>
                </a:cubicBezTo>
                <a:cubicBezTo>
                  <a:pt x="1337" y="450"/>
                  <a:pt x="1338" y="450"/>
                  <a:pt x="1339" y="450"/>
                </a:cubicBezTo>
                <a:cubicBezTo>
                  <a:pt x="1339" y="450"/>
                  <a:pt x="1340" y="450"/>
                  <a:pt x="1341" y="449"/>
                </a:cubicBezTo>
                <a:cubicBezTo>
                  <a:pt x="1344" y="445"/>
                  <a:pt x="1344" y="445"/>
                  <a:pt x="1344" y="445"/>
                </a:cubicBezTo>
                <a:cubicBezTo>
                  <a:pt x="1346" y="444"/>
                  <a:pt x="1346" y="442"/>
                  <a:pt x="1344" y="441"/>
                </a:cubicBezTo>
                <a:close/>
                <a:moveTo>
                  <a:pt x="1594" y="196"/>
                </a:moveTo>
                <a:cubicBezTo>
                  <a:pt x="1598" y="192"/>
                  <a:pt x="1598" y="192"/>
                  <a:pt x="1598" y="192"/>
                </a:cubicBezTo>
                <a:cubicBezTo>
                  <a:pt x="1599" y="191"/>
                  <a:pt x="1599" y="189"/>
                  <a:pt x="1598" y="188"/>
                </a:cubicBezTo>
                <a:cubicBezTo>
                  <a:pt x="1596" y="187"/>
                  <a:pt x="1594" y="187"/>
                  <a:pt x="1593" y="188"/>
                </a:cubicBezTo>
                <a:cubicBezTo>
                  <a:pt x="1590" y="191"/>
                  <a:pt x="1590" y="191"/>
                  <a:pt x="1590" y="191"/>
                </a:cubicBezTo>
                <a:cubicBezTo>
                  <a:pt x="1589" y="193"/>
                  <a:pt x="1589" y="194"/>
                  <a:pt x="1590" y="196"/>
                </a:cubicBezTo>
                <a:cubicBezTo>
                  <a:pt x="1590" y="196"/>
                  <a:pt x="1591" y="197"/>
                  <a:pt x="1592" y="197"/>
                </a:cubicBezTo>
                <a:cubicBezTo>
                  <a:pt x="1593" y="197"/>
                  <a:pt x="1594" y="196"/>
                  <a:pt x="1594" y="196"/>
                </a:cubicBezTo>
                <a:close/>
                <a:moveTo>
                  <a:pt x="1508" y="273"/>
                </a:moveTo>
                <a:cubicBezTo>
                  <a:pt x="1497" y="284"/>
                  <a:pt x="1497" y="284"/>
                  <a:pt x="1497" y="284"/>
                </a:cubicBezTo>
                <a:cubicBezTo>
                  <a:pt x="1496" y="285"/>
                  <a:pt x="1496" y="287"/>
                  <a:pt x="1497" y="289"/>
                </a:cubicBezTo>
                <a:cubicBezTo>
                  <a:pt x="1497" y="289"/>
                  <a:pt x="1498" y="290"/>
                  <a:pt x="1499" y="290"/>
                </a:cubicBezTo>
                <a:cubicBezTo>
                  <a:pt x="1500" y="290"/>
                  <a:pt x="1501" y="289"/>
                  <a:pt x="1501" y="289"/>
                </a:cubicBezTo>
                <a:cubicBezTo>
                  <a:pt x="1513" y="277"/>
                  <a:pt x="1513" y="277"/>
                  <a:pt x="1513" y="277"/>
                </a:cubicBezTo>
                <a:cubicBezTo>
                  <a:pt x="1514" y="276"/>
                  <a:pt x="1514" y="274"/>
                  <a:pt x="1513" y="273"/>
                </a:cubicBezTo>
                <a:cubicBezTo>
                  <a:pt x="1512" y="272"/>
                  <a:pt x="1510" y="272"/>
                  <a:pt x="1508" y="273"/>
                </a:cubicBezTo>
                <a:close/>
                <a:moveTo>
                  <a:pt x="1566" y="229"/>
                </a:moveTo>
                <a:cubicBezTo>
                  <a:pt x="1554" y="241"/>
                  <a:pt x="1554" y="241"/>
                  <a:pt x="1554" y="241"/>
                </a:cubicBezTo>
                <a:cubicBezTo>
                  <a:pt x="1550" y="245"/>
                  <a:pt x="1550" y="245"/>
                  <a:pt x="1550" y="245"/>
                </a:cubicBezTo>
                <a:cubicBezTo>
                  <a:pt x="1549" y="247"/>
                  <a:pt x="1549" y="248"/>
                  <a:pt x="1550" y="250"/>
                </a:cubicBezTo>
                <a:cubicBezTo>
                  <a:pt x="1550" y="250"/>
                  <a:pt x="1551" y="251"/>
                  <a:pt x="1552" y="251"/>
                </a:cubicBezTo>
                <a:cubicBezTo>
                  <a:pt x="1553" y="251"/>
                  <a:pt x="1554" y="250"/>
                  <a:pt x="1554" y="250"/>
                </a:cubicBezTo>
                <a:cubicBezTo>
                  <a:pt x="1559" y="245"/>
                  <a:pt x="1559" y="245"/>
                  <a:pt x="1559" y="245"/>
                </a:cubicBezTo>
                <a:cubicBezTo>
                  <a:pt x="1570" y="234"/>
                  <a:pt x="1570" y="234"/>
                  <a:pt x="1570" y="234"/>
                </a:cubicBezTo>
                <a:cubicBezTo>
                  <a:pt x="1571" y="232"/>
                  <a:pt x="1571" y="230"/>
                  <a:pt x="1570" y="229"/>
                </a:cubicBezTo>
                <a:cubicBezTo>
                  <a:pt x="1569" y="228"/>
                  <a:pt x="1567" y="228"/>
                  <a:pt x="1566" y="229"/>
                </a:cubicBezTo>
                <a:close/>
                <a:moveTo>
                  <a:pt x="1371" y="432"/>
                </a:moveTo>
                <a:cubicBezTo>
                  <a:pt x="1372" y="432"/>
                  <a:pt x="1372" y="431"/>
                  <a:pt x="1373" y="431"/>
                </a:cubicBezTo>
                <a:cubicBezTo>
                  <a:pt x="1487" y="317"/>
                  <a:pt x="1487" y="317"/>
                  <a:pt x="1487" y="317"/>
                </a:cubicBezTo>
                <a:cubicBezTo>
                  <a:pt x="1488" y="315"/>
                  <a:pt x="1488" y="313"/>
                  <a:pt x="1487" y="312"/>
                </a:cubicBezTo>
                <a:cubicBezTo>
                  <a:pt x="1486" y="311"/>
                  <a:pt x="1484" y="311"/>
                  <a:pt x="1483" y="312"/>
                </a:cubicBezTo>
                <a:cubicBezTo>
                  <a:pt x="1369" y="426"/>
                  <a:pt x="1369" y="426"/>
                  <a:pt x="1369" y="426"/>
                </a:cubicBezTo>
                <a:cubicBezTo>
                  <a:pt x="1367" y="428"/>
                  <a:pt x="1367" y="430"/>
                  <a:pt x="1369" y="431"/>
                </a:cubicBezTo>
                <a:cubicBezTo>
                  <a:pt x="1369" y="431"/>
                  <a:pt x="1370" y="432"/>
                  <a:pt x="1371" y="432"/>
                </a:cubicBezTo>
                <a:close/>
                <a:moveTo>
                  <a:pt x="1514" y="281"/>
                </a:moveTo>
                <a:cubicBezTo>
                  <a:pt x="1499" y="296"/>
                  <a:pt x="1499" y="296"/>
                  <a:pt x="1499" y="296"/>
                </a:cubicBezTo>
                <a:cubicBezTo>
                  <a:pt x="1498" y="297"/>
                  <a:pt x="1498" y="299"/>
                  <a:pt x="1499" y="300"/>
                </a:cubicBezTo>
                <a:cubicBezTo>
                  <a:pt x="1500" y="301"/>
                  <a:pt x="1500" y="301"/>
                  <a:pt x="1501" y="301"/>
                </a:cubicBezTo>
                <a:cubicBezTo>
                  <a:pt x="1502" y="301"/>
                  <a:pt x="1503" y="301"/>
                  <a:pt x="1503" y="300"/>
                </a:cubicBezTo>
                <a:cubicBezTo>
                  <a:pt x="1519" y="285"/>
                  <a:pt x="1519" y="285"/>
                  <a:pt x="1519" y="285"/>
                </a:cubicBezTo>
                <a:cubicBezTo>
                  <a:pt x="1520" y="284"/>
                  <a:pt x="1520" y="282"/>
                  <a:pt x="1519" y="281"/>
                </a:cubicBezTo>
                <a:cubicBezTo>
                  <a:pt x="1518" y="280"/>
                  <a:pt x="1516" y="280"/>
                  <a:pt x="1514" y="281"/>
                </a:cubicBezTo>
                <a:close/>
                <a:moveTo>
                  <a:pt x="1576" y="242"/>
                </a:moveTo>
                <a:cubicBezTo>
                  <a:pt x="1577" y="241"/>
                  <a:pt x="1577" y="241"/>
                  <a:pt x="1577" y="241"/>
                </a:cubicBezTo>
                <a:cubicBezTo>
                  <a:pt x="1578" y="240"/>
                  <a:pt x="1578" y="238"/>
                  <a:pt x="1577" y="236"/>
                </a:cubicBezTo>
                <a:cubicBezTo>
                  <a:pt x="1576" y="235"/>
                  <a:pt x="1574" y="235"/>
                  <a:pt x="1573" y="236"/>
                </a:cubicBezTo>
                <a:cubicBezTo>
                  <a:pt x="1572" y="237"/>
                  <a:pt x="1572" y="237"/>
                  <a:pt x="1572" y="237"/>
                </a:cubicBezTo>
                <a:cubicBezTo>
                  <a:pt x="1571" y="238"/>
                  <a:pt x="1571" y="240"/>
                  <a:pt x="1572" y="242"/>
                </a:cubicBezTo>
                <a:cubicBezTo>
                  <a:pt x="1573" y="242"/>
                  <a:pt x="1573" y="242"/>
                  <a:pt x="1574" y="242"/>
                </a:cubicBezTo>
                <a:cubicBezTo>
                  <a:pt x="1575" y="242"/>
                  <a:pt x="1576" y="242"/>
                  <a:pt x="1576" y="242"/>
                </a:cubicBezTo>
                <a:close/>
                <a:moveTo>
                  <a:pt x="1374" y="443"/>
                </a:moveTo>
                <a:cubicBezTo>
                  <a:pt x="1374" y="443"/>
                  <a:pt x="1375" y="443"/>
                  <a:pt x="1376" y="442"/>
                </a:cubicBezTo>
                <a:cubicBezTo>
                  <a:pt x="1415" y="403"/>
                  <a:pt x="1415" y="403"/>
                  <a:pt x="1415" y="403"/>
                </a:cubicBezTo>
                <a:cubicBezTo>
                  <a:pt x="1416" y="402"/>
                  <a:pt x="1416" y="400"/>
                  <a:pt x="1415" y="399"/>
                </a:cubicBezTo>
                <a:cubicBezTo>
                  <a:pt x="1414" y="397"/>
                  <a:pt x="1412" y="397"/>
                  <a:pt x="1411" y="399"/>
                </a:cubicBezTo>
                <a:cubicBezTo>
                  <a:pt x="1371" y="438"/>
                  <a:pt x="1371" y="438"/>
                  <a:pt x="1371" y="438"/>
                </a:cubicBezTo>
                <a:cubicBezTo>
                  <a:pt x="1370" y="439"/>
                  <a:pt x="1370" y="441"/>
                  <a:pt x="1371" y="442"/>
                </a:cubicBezTo>
                <a:cubicBezTo>
                  <a:pt x="1372" y="443"/>
                  <a:pt x="1373" y="443"/>
                  <a:pt x="1374" y="443"/>
                </a:cubicBezTo>
                <a:close/>
                <a:moveTo>
                  <a:pt x="1491" y="322"/>
                </a:moveTo>
                <a:cubicBezTo>
                  <a:pt x="1490" y="321"/>
                  <a:pt x="1488" y="321"/>
                  <a:pt x="1487" y="322"/>
                </a:cubicBezTo>
                <a:cubicBezTo>
                  <a:pt x="1429" y="380"/>
                  <a:pt x="1429" y="380"/>
                  <a:pt x="1429" y="380"/>
                </a:cubicBezTo>
                <a:cubicBezTo>
                  <a:pt x="1428" y="381"/>
                  <a:pt x="1428" y="383"/>
                  <a:pt x="1429" y="384"/>
                </a:cubicBezTo>
                <a:cubicBezTo>
                  <a:pt x="1430" y="385"/>
                  <a:pt x="1430" y="385"/>
                  <a:pt x="1431" y="385"/>
                </a:cubicBezTo>
                <a:cubicBezTo>
                  <a:pt x="1432" y="385"/>
                  <a:pt x="1433" y="385"/>
                  <a:pt x="1433" y="384"/>
                </a:cubicBezTo>
                <a:cubicBezTo>
                  <a:pt x="1491" y="327"/>
                  <a:pt x="1491" y="327"/>
                  <a:pt x="1491" y="327"/>
                </a:cubicBezTo>
                <a:cubicBezTo>
                  <a:pt x="1492" y="326"/>
                  <a:pt x="1492" y="324"/>
                  <a:pt x="1491" y="322"/>
                </a:cubicBezTo>
                <a:close/>
                <a:moveTo>
                  <a:pt x="1569" y="249"/>
                </a:moveTo>
                <a:cubicBezTo>
                  <a:pt x="1572" y="246"/>
                  <a:pt x="1572" y="246"/>
                  <a:pt x="1572" y="246"/>
                </a:cubicBezTo>
                <a:cubicBezTo>
                  <a:pt x="1572" y="246"/>
                  <a:pt x="1572" y="246"/>
                  <a:pt x="1572" y="245"/>
                </a:cubicBezTo>
                <a:cubicBezTo>
                  <a:pt x="1573" y="245"/>
                  <a:pt x="1573" y="244"/>
                  <a:pt x="1573" y="244"/>
                </a:cubicBezTo>
                <a:cubicBezTo>
                  <a:pt x="1573" y="243"/>
                  <a:pt x="1572" y="242"/>
                  <a:pt x="1572" y="242"/>
                </a:cubicBezTo>
                <a:cubicBezTo>
                  <a:pt x="1571" y="241"/>
                  <a:pt x="1571" y="241"/>
                  <a:pt x="1571" y="241"/>
                </a:cubicBezTo>
                <a:cubicBezTo>
                  <a:pt x="1570" y="241"/>
                  <a:pt x="1568" y="241"/>
                  <a:pt x="1567" y="242"/>
                </a:cubicBezTo>
                <a:cubicBezTo>
                  <a:pt x="1555" y="254"/>
                  <a:pt x="1555" y="254"/>
                  <a:pt x="1555" y="254"/>
                </a:cubicBezTo>
                <a:cubicBezTo>
                  <a:pt x="1554" y="255"/>
                  <a:pt x="1554" y="257"/>
                  <a:pt x="1555" y="258"/>
                </a:cubicBezTo>
                <a:cubicBezTo>
                  <a:pt x="1556" y="259"/>
                  <a:pt x="1557" y="259"/>
                  <a:pt x="1557" y="259"/>
                </a:cubicBezTo>
                <a:cubicBezTo>
                  <a:pt x="1558" y="259"/>
                  <a:pt x="1559" y="259"/>
                  <a:pt x="1560" y="258"/>
                </a:cubicBezTo>
                <a:lnTo>
                  <a:pt x="1569" y="249"/>
                </a:lnTo>
                <a:close/>
                <a:moveTo>
                  <a:pt x="1438" y="390"/>
                </a:moveTo>
                <a:cubicBezTo>
                  <a:pt x="1436" y="389"/>
                  <a:pt x="1434" y="389"/>
                  <a:pt x="1433" y="390"/>
                </a:cubicBezTo>
                <a:cubicBezTo>
                  <a:pt x="1425" y="398"/>
                  <a:pt x="1425" y="398"/>
                  <a:pt x="1425" y="398"/>
                </a:cubicBezTo>
                <a:cubicBezTo>
                  <a:pt x="1424" y="399"/>
                  <a:pt x="1424" y="401"/>
                  <a:pt x="1425" y="402"/>
                </a:cubicBezTo>
                <a:cubicBezTo>
                  <a:pt x="1426" y="403"/>
                  <a:pt x="1427" y="403"/>
                  <a:pt x="1427" y="403"/>
                </a:cubicBezTo>
                <a:cubicBezTo>
                  <a:pt x="1428" y="403"/>
                  <a:pt x="1429" y="403"/>
                  <a:pt x="1429" y="402"/>
                </a:cubicBezTo>
                <a:cubicBezTo>
                  <a:pt x="1438" y="394"/>
                  <a:pt x="1438" y="394"/>
                  <a:pt x="1438" y="394"/>
                </a:cubicBezTo>
                <a:cubicBezTo>
                  <a:pt x="1439" y="393"/>
                  <a:pt x="1439" y="391"/>
                  <a:pt x="1438" y="390"/>
                </a:cubicBezTo>
                <a:close/>
                <a:moveTo>
                  <a:pt x="1488" y="340"/>
                </a:moveTo>
                <a:cubicBezTo>
                  <a:pt x="1486" y="339"/>
                  <a:pt x="1484" y="339"/>
                  <a:pt x="1483" y="340"/>
                </a:cubicBezTo>
                <a:cubicBezTo>
                  <a:pt x="1445" y="378"/>
                  <a:pt x="1445" y="378"/>
                  <a:pt x="1445" y="378"/>
                </a:cubicBezTo>
                <a:cubicBezTo>
                  <a:pt x="1443" y="380"/>
                  <a:pt x="1443" y="382"/>
                  <a:pt x="1445" y="383"/>
                </a:cubicBezTo>
                <a:cubicBezTo>
                  <a:pt x="1445" y="383"/>
                  <a:pt x="1446" y="384"/>
                  <a:pt x="1447" y="384"/>
                </a:cubicBezTo>
                <a:cubicBezTo>
                  <a:pt x="1448" y="384"/>
                  <a:pt x="1448" y="383"/>
                  <a:pt x="1449" y="383"/>
                </a:cubicBezTo>
                <a:cubicBezTo>
                  <a:pt x="1488" y="344"/>
                  <a:pt x="1488" y="344"/>
                  <a:pt x="1488" y="344"/>
                </a:cubicBezTo>
                <a:cubicBezTo>
                  <a:pt x="1489" y="343"/>
                  <a:pt x="1489" y="341"/>
                  <a:pt x="1488" y="340"/>
                </a:cubicBezTo>
                <a:close/>
                <a:moveTo>
                  <a:pt x="1561" y="269"/>
                </a:moveTo>
                <a:cubicBezTo>
                  <a:pt x="1562" y="269"/>
                  <a:pt x="1563" y="269"/>
                  <a:pt x="1563" y="269"/>
                </a:cubicBezTo>
                <a:cubicBezTo>
                  <a:pt x="1572" y="260"/>
                  <a:pt x="1572" y="260"/>
                  <a:pt x="1572" y="260"/>
                </a:cubicBezTo>
                <a:cubicBezTo>
                  <a:pt x="1573" y="259"/>
                  <a:pt x="1573" y="257"/>
                  <a:pt x="1572" y="256"/>
                </a:cubicBezTo>
                <a:cubicBezTo>
                  <a:pt x="1571" y="254"/>
                  <a:pt x="1569" y="254"/>
                  <a:pt x="1567" y="256"/>
                </a:cubicBezTo>
                <a:cubicBezTo>
                  <a:pt x="1559" y="264"/>
                  <a:pt x="1559" y="264"/>
                  <a:pt x="1559" y="264"/>
                </a:cubicBezTo>
                <a:cubicBezTo>
                  <a:pt x="1558" y="265"/>
                  <a:pt x="1558" y="267"/>
                  <a:pt x="1559" y="269"/>
                </a:cubicBezTo>
                <a:cubicBezTo>
                  <a:pt x="1559" y="269"/>
                  <a:pt x="1560" y="269"/>
                  <a:pt x="1561" y="269"/>
                </a:cubicBezTo>
                <a:close/>
                <a:moveTo>
                  <a:pt x="1390" y="442"/>
                </a:moveTo>
                <a:cubicBezTo>
                  <a:pt x="1421" y="411"/>
                  <a:pt x="1421" y="411"/>
                  <a:pt x="1421" y="411"/>
                </a:cubicBezTo>
                <a:cubicBezTo>
                  <a:pt x="1422" y="410"/>
                  <a:pt x="1422" y="408"/>
                  <a:pt x="1421" y="407"/>
                </a:cubicBezTo>
                <a:cubicBezTo>
                  <a:pt x="1419" y="406"/>
                  <a:pt x="1417" y="406"/>
                  <a:pt x="1416" y="407"/>
                </a:cubicBezTo>
                <a:cubicBezTo>
                  <a:pt x="1386" y="438"/>
                  <a:pt x="1386" y="438"/>
                  <a:pt x="1386" y="438"/>
                </a:cubicBezTo>
                <a:cubicBezTo>
                  <a:pt x="1384" y="439"/>
                  <a:pt x="1384" y="441"/>
                  <a:pt x="1386" y="442"/>
                </a:cubicBezTo>
                <a:cubicBezTo>
                  <a:pt x="1386" y="442"/>
                  <a:pt x="1387" y="443"/>
                  <a:pt x="1388" y="443"/>
                </a:cubicBezTo>
                <a:cubicBezTo>
                  <a:pt x="1389" y="443"/>
                  <a:pt x="1389" y="442"/>
                  <a:pt x="1390" y="442"/>
                </a:cubicBezTo>
                <a:close/>
                <a:moveTo>
                  <a:pt x="1381" y="442"/>
                </a:moveTo>
                <a:cubicBezTo>
                  <a:pt x="1372" y="451"/>
                  <a:pt x="1372" y="451"/>
                  <a:pt x="1372" y="451"/>
                </a:cubicBezTo>
                <a:cubicBezTo>
                  <a:pt x="1371" y="452"/>
                  <a:pt x="1371" y="454"/>
                  <a:pt x="1372" y="455"/>
                </a:cubicBezTo>
                <a:cubicBezTo>
                  <a:pt x="1373" y="456"/>
                  <a:pt x="1373" y="456"/>
                  <a:pt x="1374" y="456"/>
                </a:cubicBezTo>
                <a:cubicBezTo>
                  <a:pt x="1375" y="456"/>
                  <a:pt x="1376" y="456"/>
                  <a:pt x="1376" y="455"/>
                </a:cubicBezTo>
                <a:cubicBezTo>
                  <a:pt x="1385" y="447"/>
                  <a:pt x="1385" y="447"/>
                  <a:pt x="1385" y="447"/>
                </a:cubicBezTo>
                <a:cubicBezTo>
                  <a:pt x="1386" y="446"/>
                  <a:pt x="1386" y="444"/>
                  <a:pt x="1385" y="442"/>
                </a:cubicBezTo>
                <a:cubicBezTo>
                  <a:pt x="1384" y="441"/>
                  <a:pt x="1382" y="441"/>
                  <a:pt x="1381" y="442"/>
                </a:cubicBezTo>
                <a:close/>
                <a:moveTo>
                  <a:pt x="1537" y="287"/>
                </a:moveTo>
                <a:cubicBezTo>
                  <a:pt x="1529" y="296"/>
                  <a:pt x="1529" y="296"/>
                  <a:pt x="1529" y="296"/>
                </a:cubicBezTo>
                <a:cubicBezTo>
                  <a:pt x="1522" y="302"/>
                  <a:pt x="1522" y="302"/>
                  <a:pt x="1522" y="302"/>
                </a:cubicBezTo>
                <a:cubicBezTo>
                  <a:pt x="1521" y="303"/>
                  <a:pt x="1521" y="305"/>
                  <a:pt x="1522" y="306"/>
                </a:cubicBezTo>
                <a:cubicBezTo>
                  <a:pt x="1523" y="306"/>
                  <a:pt x="1523" y="306"/>
                  <a:pt x="1524" y="306"/>
                </a:cubicBezTo>
                <a:cubicBezTo>
                  <a:pt x="1525" y="306"/>
                  <a:pt x="1526" y="306"/>
                  <a:pt x="1526" y="306"/>
                </a:cubicBezTo>
                <a:cubicBezTo>
                  <a:pt x="1531" y="301"/>
                  <a:pt x="1531" y="301"/>
                  <a:pt x="1531" y="301"/>
                </a:cubicBezTo>
                <a:cubicBezTo>
                  <a:pt x="1531" y="300"/>
                  <a:pt x="1531" y="300"/>
                  <a:pt x="1531" y="300"/>
                </a:cubicBezTo>
                <a:cubicBezTo>
                  <a:pt x="1541" y="290"/>
                  <a:pt x="1541" y="290"/>
                  <a:pt x="1541" y="290"/>
                </a:cubicBezTo>
                <a:cubicBezTo>
                  <a:pt x="1543" y="289"/>
                  <a:pt x="1543" y="288"/>
                  <a:pt x="1541" y="286"/>
                </a:cubicBezTo>
                <a:cubicBezTo>
                  <a:pt x="1540" y="285"/>
                  <a:pt x="1538" y="285"/>
                  <a:pt x="1537" y="287"/>
                </a:cubicBezTo>
                <a:close/>
                <a:moveTo>
                  <a:pt x="1348" y="475"/>
                </a:moveTo>
                <a:cubicBezTo>
                  <a:pt x="1346" y="477"/>
                  <a:pt x="1346" y="477"/>
                  <a:pt x="1346" y="477"/>
                </a:cubicBezTo>
                <a:cubicBezTo>
                  <a:pt x="1345" y="478"/>
                  <a:pt x="1345" y="480"/>
                  <a:pt x="1346" y="481"/>
                </a:cubicBezTo>
                <a:cubicBezTo>
                  <a:pt x="1347" y="482"/>
                  <a:pt x="1348" y="482"/>
                  <a:pt x="1348" y="482"/>
                </a:cubicBezTo>
                <a:cubicBezTo>
                  <a:pt x="1349" y="482"/>
                  <a:pt x="1350" y="482"/>
                  <a:pt x="1350" y="481"/>
                </a:cubicBezTo>
                <a:cubicBezTo>
                  <a:pt x="1352" y="480"/>
                  <a:pt x="1352" y="480"/>
                  <a:pt x="1352" y="480"/>
                </a:cubicBezTo>
                <a:cubicBezTo>
                  <a:pt x="1353" y="478"/>
                  <a:pt x="1353" y="477"/>
                  <a:pt x="1352" y="475"/>
                </a:cubicBezTo>
                <a:cubicBezTo>
                  <a:pt x="1351" y="474"/>
                  <a:pt x="1349" y="474"/>
                  <a:pt x="1348" y="475"/>
                </a:cubicBezTo>
                <a:close/>
                <a:moveTo>
                  <a:pt x="1374" y="471"/>
                </a:moveTo>
                <a:cubicBezTo>
                  <a:pt x="1375" y="471"/>
                  <a:pt x="1375" y="470"/>
                  <a:pt x="1376" y="470"/>
                </a:cubicBezTo>
                <a:cubicBezTo>
                  <a:pt x="1383" y="463"/>
                  <a:pt x="1383" y="463"/>
                  <a:pt x="1383" y="463"/>
                </a:cubicBezTo>
                <a:cubicBezTo>
                  <a:pt x="1384" y="462"/>
                  <a:pt x="1384" y="460"/>
                  <a:pt x="1383" y="459"/>
                </a:cubicBezTo>
                <a:cubicBezTo>
                  <a:pt x="1381" y="458"/>
                  <a:pt x="1379" y="458"/>
                  <a:pt x="1378" y="459"/>
                </a:cubicBezTo>
                <a:cubicBezTo>
                  <a:pt x="1372" y="465"/>
                  <a:pt x="1372" y="465"/>
                  <a:pt x="1372" y="465"/>
                </a:cubicBezTo>
                <a:cubicBezTo>
                  <a:pt x="1370" y="467"/>
                  <a:pt x="1370" y="469"/>
                  <a:pt x="1372" y="470"/>
                </a:cubicBezTo>
                <a:cubicBezTo>
                  <a:pt x="1372" y="470"/>
                  <a:pt x="1373" y="471"/>
                  <a:pt x="1374" y="471"/>
                </a:cubicBezTo>
                <a:close/>
                <a:moveTo>
                  <a:pt x="1540" y="297"/>
                </a:moveTo>
                <a:cubicBezTo>
                  <a:pt x="1537" y="300"/>
                  <a:pt x="1537" y="300"/>
                  <a:pt x="1537" y="300"/>
                </a:cubicBezTo>
                <a:cubicBezTo>
                  <a:pt x="1537" y="301"/>
                  <a:pt x="1536" y="301"/>
                  <a:pt x="1536" y="301"/>
                </a:cubicBezTo>
                <a:cubicBezTo>
                  <a:pt x="1536" y="301"/>
                  <a:pt x="1536" y="301"/>
                  <a:pt x="1535" y="302"/>
                </a:cubicBezTo>
                <a:cubicBezTo>
                  <a:pt x="1530" y="307"/>
                  <a:pt x="1530" y="307"/>
                  <a:pt x="1530" y="307"/>
                </a:cubicBezTo>
                <a:cubicBezTo>
                  <a:pt x="1529" y="308"/>
                  <a:pt x="1529" y="310"/>
                  <a:pt x="1530" y="312"/>
                </a:cubicBezTo>
                <a:cubicBezTo>
                  <a:pt x="1530" y="312"/>
                  <a:pt x="1531" y="312"/>
                  <a:pt x="1532" y="312"/>
                </a:cubicBezTo>
                <a:cubicBezTo>
                  <a:pt x="1533" y="312"/>
                  <a:pt x="1534" y="312"/>
                  <a:pt x="1534" y="312"/>
                </a:cubicBezTo>
                <a:cubicBezTo>
                  <a:pt x="1540" y="306"/>
                  <a:pt x="1540" y="306"/>
                  <a:pt x="1540" y="306"/>
                </a:cubicBezTo>
                <a:cubicBezTo>
                  <a:pt x="1540" y="306"/>
                  <a:pt x="1540" y="305"/>
                  <a:pt x="1540" y="305"/>
                </a:cubicBezTo>
                <a:cubicBezTo>
                  <a:pt x="1541" y="305"/>
                  <a:pt x="1541" y="305"/>
                  <a:pt x="1541" y="305"/>
                </a:cubicBezTo>
                <a:cubicBezTo>
                  <a:pt x="1545" y="301"/>
                  <a:pt x="1545" y="301"/>
                  <a:pt x="1545" y="301"/>
                </a:cubicBezTo>
                <a:cubicBezTo>
                  <a:pt x="1546" y="300"/>
                  <a:pt x="1546" y="298"/>
                  <a:pt x="1545" y="297"/>
                </a:cubicBezTo>
                <a:cubicBezTo>
                  <a:pt x="1544" y="296"/>
                  <a:pt x="1542" y="296"/>
                  <a:pt x="1540" y="297"/>
                </a:cubicBezTo>
                <a:close/>
                <a:moveTo>
                  <a:pt x="1545" y="297"/>
                </a:moveTo>
                <a:cubicBezTo>
                  <a:pt x="1545" y="297"/>
                  <a:pt x="1546" y="297"/>
                  <a:pt x="1547" y="297"/>
                </a:cubicBezTo>
                <a:cubicBezTo>
                  <a:pt x="1548" y="297"/>
                  <a:pt x="1549" y="297"/>
                  <a:pt x="1549" y="297"/>
                </a:cubicBezTo>
                <a:cubicBezTo>
                  <a:pt x="1576" y="269"/>
                  <a:pt x="1576" y="269"/>
                  <a:pt x="1576" y="269"/>
                </a:cubicBezTo>
                <a:cubicBezTo>
                  <a:pt x="1578" y="268"/>
                  <a:pt x="1578" y="266"/>
                  <a:pt x="1576" y="265"/>
                </a:cubicBezTo>
                <a:cubicBezTo>
                  <a:pt x="1575" y="264"/>
                  <a:pt x="1573" y="264"/>
                  <a:pt x="1572" y="265"/>
                </a:cubicBezTo>
                <a:cubicBezTo>
                  <a:pt x="1545" y="292"/>
                  <a:pt x="1545" y="292"/>
                  <a:pt x="1545" y="292"/>
                </a:cubicBezTo>
                <a:cubicBezTo>
                  <a:pt x="1544" y="293"/>
                  <a:pt x="1544" y="295"/>
                  <a:pt x="1545" y="297"/>
                </a:cubicBezTo>
                <a:close/>
                <a:moveTo>
                  <a:pt x="1468" y="369"/>
                </a:moveTo>
                <a:cubicBezTo>
                  <a:pt x="1467" y="370"/>
                  <a:pt x="1467" y="370"/>
                  <a:pt x="1467" y="370"/>
                </a:cubicBezTo>
                <a:cubicBezTo>
                  <a:pt x="1465" y="372"/>
                  <a:pt x="1465" y="374"/>
                  <a:pt x="1467" y="375"/>
                </a:cubicBezTo>
                <a:cubicBezTo>
                  <a:pt x="1467" y="375"/>
                  <a:pt x="1468" y="376"/>
                  <a:pt x="1469" y="376"/>
                </a:cubicBezTo>
                <a:cubicBezTo>
                  <a:pt x="1470" y="376"/>
                  <a:pt x="1470" y="375"/>
                  <a:pt x="1471" y="375"/>
                </a:cubicBezTo>
                <a:cubicBezTo>
                  <a:pt x="1472" y="373"/>
                  <a:pt x="1472" y="373"/>
                  <a:pt x="1472" y="373"/>
                </a:cubicBezTo>
                <a:cubicBezTo>
                  <a:pt x="1474" y="372"/>
                  <a:pt x="1474" y="370"/>
                  <a:pt x="1472" y="369"/>
                </a:cubicBezTo>
                <a:cubicBezTo>
                  <a:pt x="1471" y="368"/>
                  <a:pt x="1469" y="368"/>
                  <a:pt x="1468" y="369"/>
                </a:cubicBezTo>
                <a:close/>
                <a:moveTo>
                  <a:pt x="1397" y="447"/>
                </a:moveTo>
                <a:cubicBezTo>
                  <a:pt x="1398" y="447"/>
                  <a:pt x="1399" y="447"/>
                  <a:pt x="1400" y="446"/>
                </a:cubicBezTo>
                <a:cubicBezTo>
                  <a:pt x="1426" y="420"/>
                  <a:pt x="1426" y="420"/>
                  <a:pt x="1426" y="420"/>
                </a:cubicBezTo>
                <a:cubicBezTo>
                  <a:pt x="1428" y="417"/>
                  <a:pt x="1428" y="417"/>
                  <a:pt x="1428" y="417"/>
                </a:cubicBezTo>
                <a:cubicBezTo>
                  <a:pt x="1430" y="416"/>
                  <a:pt x="1430" y="414"/>
                  <a:pt x="1428" y="413"/>
                </a:cubicBezTo>
                <a:cubicBezTo>
                  <a:pt x="1427" y="412"/>
                  <a:pt x="1425" y="412"/>
                  <a:pt x="1424" y="413"/>
                </a:cubicBezTo>
                <a:cubicBezTo>
                  <a:pt x="1422" y="415"/>
                  <a:pt x="1422" y="415"/>
                  <a:pt x="1422" y="415"/>
                </a:cubicBezTo>
                <a:cubicBezTo>
                  <a:pt x="1422" y="415"/>
                  <a:pt x="1421" y="416"/>
                  <a:pt x="1421" y="416"/>
                </a:cubicBezTo>
                <a:cubicBezTo>
                  <a:pt x="1395" y="442"/>
                  <a:pt x="1395" y="442"/>
                  <a:pt x="1395" y="442"/>
                </a:cubicBezTo>
                <a:cubicBezTo>
                  <a:pt x="1394" y="443"/>
                  <a:pt x="1394" y="445"/>
                  <a:pt x="1395" y="446"/>
                </a:cubicBezTo>
                <a:cubicBezTo>
                  <a:pt x="1396" y="447"/>
                  <a:pt x="1397" y="447"/>
                  <a:pt x="1397" y="447"/>
                </a:cubicBezTo>
                <a:close/>
                <a:moveTo>
                  <a:pt x="1431" y="420"/>
                </a:moveTo>
                <a:cubicBezTo>
                  <a:pt x="1402" y="449"/>
                  <a:pt x="1402" y="449"/>
                  <a:pt x="1402" y="449"/>
                </a:cubicBezTo>
                <a:cubicBezTo>
                  <a:pt x="1400" y="451"/>
                  <a:pt x="1400" y="453"/>
                  <a:pt x="1402" y="454"/>
                </a:cubicBezTo>
                <a:cubicBezTo>
                  <a:pt x="1402" y="454"/>
                  <a:pt x="1403" y="455"/>
                  <a:pt x="1404" y="455"/>
                </a:cubicBezTo>
                <a:cubicBezTo>
                  <a:pt x="1405" y="455"/>
                  <a:pt x="1405" y="454"/>
                  <a:pt x="1406" y="454"/>
                </a:cubicBezTo>
                <a:cubicBezTo>
                  <a:pt x="1435" y="424"/>
                  <a:pt x="1435" y="424"/>
                  <a:pt x="1435" y="424"/>
                </a:cubicBezTo>
                <a:cubicBezTo>
                  <a:pt x="1436" y="423"/>
                  <a:pt x="1436" y="421"/>
                  <a:pt x="1435" y="420"/>
                </a:cubicBezTo>
                <a:cubicBezTo>
                  <a:pt x="1434" y="419"/>
                  <a:pt x="1432" y="419"/>
                  <a:pt x="1431" y="420"/>
                </a:cubicBezTo>
                <a:close/>
                <a:moveTo>
                  <a:pt x="1578" y="277"/>
                </a:moveTo>
                <a:cubicBezTo>
                  <a:pt x="1577" y="276"/>
                  <a:pt x="1575" y="276"/>
                  <a:pt x="1574" y="277"/>
                </a:cubicBezTo>
                <a:cubicBezTo>
                  <a:pt x="1560" y="291"/>
                  <a:pt x="1560" y="291"/>
                  <a:pt x="1560" y="291"/>
                </a:cubicBezTo>
                <a:cubicBezTo>
                  <a:pt x="1553" y="298"/>
                  <a:pt x="1553" y="298"/>
                  <a:pt x="1553" y="298"/>
                </a:cubicBezTo>
                <a:cubicBezTo>
                  <a:pt x="1552" y="300"/>
                  <a:pt x="1552" y="301"/>
                  <a:pt x="1553" y="303"/>
                </a:cubicBezTo>
                <a:cubicBezTo>
                  <a:pt x="1553" y="303"/>
                  <a:pt x="1554" y="304"/>
                  <a:pt x="1555" y="304"/>
                </a:cubicBezTo>
                <a:cubicBezTo>
                  <a:pt x="1556" y="304"/>
                  <a:pt x="1556" y="303"/>
                  <a:pt x="1557" y="303"/>
                </a:cubicBezTo>
                <a:cubicBezTo>
                  <a:pt x="1570" y="290"/>
                  <a:pt x="1570" y="290"/>
                  <a:pt x="1570" y="290"/>
                </a:cubicBezTo>
                <a:cubicBezTo>
                  <a:pt x="1570" y="290"/>
                  <a:pt x="1570" y="290"/>
                  <a:pt x="1570" y="290"/>
                </a:cubicBezTo>
                <a:cubicBezTo>
                  <a:pt x="1578" y="282"/>
                  <a:pt x="1578" y="282"/>
                  <a:pt x="1578" y="282"/>
                </a:cubicBezTo>
                <a:cubicBezTo>
                  <a:pt x="1579" y="280"/>
                  <a:pt x="1579" y="279"/>
                  <a:pt x="1578" y="277"/>
                </a:cubicBezTo>
                <a:close/>
                <a:moveTo>
                  <a:pt x="1361" y="497"/>
                </a:moveTo>
                <a:cubicBezTo>
                  <a:pt x="1362" y="497"/>
                  <a:pt x="1363" y="497"/>
                  <a:pt x="1363" y="497"/>
                </a:cubicBezTo>
                <a:cubicBezTo>
                  <a:pt x="1368" y="492"/>
                  <a:pt x="1368" y="492"/>
                  <a:pt x="1368" y="492"/>
                </a:cubicBezTo>
                <a:cubicBezTo>
                  <a:pt x="1369" y="491"/>
                  <a:pt x="1369" y="489"/>
                  <a:pt x="1368" y="488"/>
                </a:cubicBezTo>
                <a:cubicBezTo>
                  <a:pt x="1367" y="486"/>
                  <a:pt x="1365" y="486"/>
                  <a:pt x="1364" y="488"/>
                </a:cubicBezTo>
                <a:cubicBezTo>
                  <a:pt x="1359" y="492"/>
                  <a:pt x="1359" y="492"/>
                  <a:pt x="1359" y="492"/>
                </a:cubicBezTo>
                <a:cubicBezTo>
                  <a:pt x="1358" y="493"/>
                  <a:pt x="1358" y="495"/>
                  <a:pt x="1359" y="497"/>
                </a:cubicBezTo>
                <a:cubicBezTo>
                  <a:pt x="1359" y="497"/>
                  <a:pt x="1360" y="497"/>
                  <a:pt x="1361" y="497"/>
                </a:cubicBezTo>
                <a:close/>
                <a:moveTo>
                  <a:pt x="1381" y="478"/>
                </a:moveTo>
                <a:cubicBezTo>
                  <a:pt x="1381" y="478"/>
                  <a:pt x="1382" y="478"/>
                  <a:pt x="1383" y="477"/>
                </a:cubicBezTo>
                <a:cubicBezTo>
                  <a:pt x="1388" y="472"/>
                  <a:pt x="1388" y="472"/>
                  <a:pt x="1388" y="472"/>
                </a:cubicBezTo>
                <a:cubicBezTo>
                  <a:pt x="1389" y="470"/>
                  <a:pt x="1389" y="468"/>
                  <a:pt x="1388" y="467"/>
                </a:cubicBezTo>
                <a:cubicBezTo>
                  <a:pt x="1387" y="466"/>
                  <a:pt x="1385" y="466"/>
                  <a:pt x="1384" y="467"/>
                </a:cubicBezTo>
                <a:cubicBezTo>
                  <a:pt x="1379" y="473"/>
                  <a:pt x="1379" y="473"/>
                  <a:pt x="1379" y="473"/>
                </a:cubicBezTo>
                <a:cubicBezTo>
                  <a:pt x="1377" y="474"/>
                  <a:pt x="1377" y="476"/>
                  <a:pt x="1379" y="477"/>
                </a:cubicBezTo>
                <a:cubicBezTo>
                  <a:pt x="1379" y="478"/>
                  <a:pt x="1380" y="478"/>
                  <a:pt x="1381" y="478"/>
                </a:cubicBezTo>
                <a:close/>
                <a:moveTo>
                  <a:pt x="1535" y="316"/>
                </a:moveTo>
                <a:cubicBezTo>
                  <a:pt x="1535" y="317"/>
                  <a:pt x="1535" y="317"/>
                  <a:pt x="1535" y="317"/>
                </a:cubicBezTo>
                <a:cubicBezTo>
                  <a:pt x="1533" y="318"/>
                  <a:pt x="1533" y="320"/>
                  <a:pt x="1535" y="321"/>
                </a:cubicBezTo>
                <a:cubicBezTo>
                  <a:pt x="1535" y="321"/>
                  <a:pt x="1536" y="322"/>
                  <a:pt x="1537" y="322"/>
                </a:cubicBezTo>
                <a:cubicBezTo>
                  <a:pt x="1538" y="322"/>
                  <a:pt x="1538" y="321"/>
                  <a:pt x="1539" y="321"/>
                </a:cubicBezTo>
                <a:cubicBezTo>
                  <a:pt x="1539" y="320"/>
                  <a:pt x="1539" y="320"/>
                  <a:pt x="1539" y="320"/>
                </a:cubicBezTo>
                <a:cubicBezTo>
                  <a:pt x="1541" y="319"/>
                  <a:pt x="1541" y="317"/>
                  <a:pt x="1539" y="316"/>
                </a:cubicBezTo>
                <a:cubicBezTo>
                  <a:pt x="1538" y="315"/>
                  <a:pt x="1536" y="315"/>
                  <a:pt x="1535" y="316"/>
                </a:cubicBezTo>
                <a:close/>
                <a:moveTo>
                  <a:pt x="1488" y="363"/>
                </a:moveTo>
                <a:cubicBezTo>
                  <a:pt x="1487" y="364"/>
                  <a:pt x="1487" y="366"/>
                  <a:pt x="1488" y="367"/>
                </a:cubicBezTo>
                <a:cubicBezTo>
                  <a:pt x="1489" y="368"/>
                  <a:pt x="1490" y="368"/>
                  <a:pt x="1490" y="368"/>
                </a:cubicBezTo>
                <a:cubicBezTo>
                  <a:pt x="1491" y="368"/>
                  <a:pt x="1492" y="368"/>
                  <a:pt x="1492" y="367"/>
                </a:cubicBezTo>
                <a:cubicBezTo>
                  <a:pt x="1499" y="361"/>
                  <a:pt x="1499" y="361"/>
                  <a:pt x="1499" y="361"/>
                </a:cubicBezTo>
                <a:cubicBezTo>
                  <a:pt x="1500" y="359"/>
                  <a:pt x="1500" y="357"/>
                  <a:pt x="1499" y="356"/>
                </a:cubicBezTo>
                <a:cubicBezTo>
                  <a:pt x="1498" y="355"/>
                  <a:pt x="1496" y="355"/>
                  <a:pt x="1495" y="356"/>
                </a:cubicBezTo>
                <a:lnTo>
                  <a:pt x="1488" y="363"/>
                </a:lnTo>
                <a:close/>
                <a:moveTo>
                  <a:pt x="1362" y="503"/>
                </a:moveTo>
                <a:cubicBezTo>
                  <a:pt x="1359" y="506"/>
                  <a:pt x="1359" y="506"/>
                  <a:pt x="1359" y="506"/>
                </a:cubicBezTo>
                <a:cubicBezTo>
                  <a:pt x="1358" y="507"/>
                  <a:pt x="1358" y="509"/>
                  <a:pt x="1359" y="510"/>
                </a:cubicBezTo>
                <a:cubicBezTo>
                  <a:pt x="1360" y="511"/>
                  <a:pt x="1361" y="511"/>
                  <a:pt x="1361" y="511"/>
                </a:cubicBezTo>
                <a:cubicBezTo>
                  <a:pt x="1362" y="511"/>
                  <a:pt x="1363" y="511"/>
                  <a:pt x="1364" y="510"/>
                </a:cubicBezTo>
                <a:cubicBezTo>
                  <a:pt x="1366" y="508"/>
                  <a:pt x="1366" y="508"/>
                  <a:pt x="1366" y="508"/>
                </a:cubicBezTo>
                <a:cubicBezTo>
                  <a:pt x="1367" y="507"/>
                  <a:pt x="1367" y="505"/>
                  <a:pt x="1366" y="503"/>
                </a:cubicBezTo>
                <a:cubicBezTo>
                  <a:pt x="1365" y="502"/>
                  <a:pt x="1363" y="502"/>
                  <a:pt x="1362" y="503"/>
                </a:cubicBezTo>
                <a:close/>
                <a:moveTo>
                  <a:pt x="1378" y="496"/>
                </a:moveTo>
                <a:cubicBezTo>
                  <a:pt x="1379" y="495"/>
                  <a:pt x="1379" y="493"/>
                  <a:pt x="1378" y="492"/>
                </a:cubicBezTo>
                <a:cubicBezTo>
                  <a:pt x="1376" y="491"/>
                  <a:pt x="1374" y="491"/>
                  <a:pt x="1373" y="492"/>
                </a:cubicBezTo>
                <a:cubicBezTo>
                  <a:pt x="1366" y="499"/>
                  <a:pt x="1366" y="499"/>
                  <a:pt x="1366" y="499"/>
                </a:cubicBezTo>
                <a:cubicBezTo>
                  <a:pt x="1365" y="500"/>
                  <a:pt x="1365" y="502"/>
                  <a:pt x="1366" y="503"/>
                </a:cubicBezTo>
                <a:cubicBezTo>
                  <a:pt x="1367" y="504"/>
                  <a:pt x="1368" y="504"/>
                  <a:pt x="1369" y="504"/>
                </a:cubicBezTo>
                <a:cubicBezTo>
                  <a:pt x="1369" y="504"/>
                  <a:pt x="1370" y="504"/>
                  <a:pt x="1371" y="503"/>
                </a:cubicBezTo>
                <a:lnTo>
                  <a:pt x="1378" y="496"/>
                </a:lnTo>
                <a:close/>
                <a:moveTo>
                  <a:pt x="1387" y="486"/>
                </a:moveTo>
                <a:cubicBezTo>
                  <a:pt x="1387" y="486"/>
                  <a:pt x="1388" y="486"/>
                  <a:pt x="1389" y="485"/>
                </a:cubicBezTo>
                <a:cubicBezTo>
                  <a:pt x="1393" y="480"/>
                  <a:pt x="1393" y="480"/>
                  <a:pt x="1393" y="480"/>
                </a:cubicBezTo>
                <a:cubicBezTo>
                  <a:pt x="1395" y="479"/>
                  <a:pt x="1395" y="477"/>
                  <a:pt x="1393" y="476"/>
                </a:cubicBezTo>
                <a:cubicBezTo>
                  <a:pt x="1392" y="475"/>
                  <a:pt x="1390" y="475"/>
                  <a:pt x="1389" y="476"/>
                </a:cubicBezTo>
                <a:cubicBezTo>
                  <a:pt x="1384" y="481"/>
                  <a:pt x="1384" y="481"/>
                  <a:pt x="1384" y="481"/>
                </a:cubicBezTo>
                <a:cubicBezTo>
                  <a:pt x="1383" y="482"/>
                  <a:pt x="1383" y="484"/>
                  <a:pt x="1384" y="485"/>
                </a:cubicBezTo>
                <a:cubicBezTo>
                  <a:pt x="1385" y="486"/>
                  <a:pt x="1386" y="486"/>
                  <a:pt x="1387" y="486"/>
                </a:cubicBezTo>
                <a:close/>
                <a:moveTo>
                  <a:pt x="1493" y="380"/>
                </a:moveTo>
                <a:cubicBezTo>
                  <a:pt x="1494" y="380"/>
                  <a:pt x="1494" y="379"/>
                  <a:pt x="1495" y="379"/>
                </a:cubicBezTo>
                <a:cubicBezTo>
                  <a:pt x="1499" y="375"/>
                  <a:pt x="1499" y="375"/>
                  <a:pt x="1499" y="375"/>
                </a:cubicBezTo>
                <a:cubicBezTo>
                  <a:pt x="1500" y="374"/>
                  <a:pt x="1500" y="372"/>
                  <a:pt x="1499" y="371"/>
                </a:cubicBezTo>
                <a:cubicBezTo>
                  <a:pt x="1497" y="370"/>
                  <a:pt x="1495" y="370"/>
                  <a:pt x="1494" y="371"/>
                </a:cubicBezTo>
                <a:cubicBezTo>
                  <a:pt x="1491" y="374"/>
                  <a:pt x="1491" y="374"/>
                  <a:pt x="1491" y="374"/>
                </a:cubicBezTo>
                <a:cubicBezTo>
                  <a:pt x="1489" y="376"/>
                  <a:pt x="1489" y="378"/>
                  <a:pt x="1491" y="379"/>
                </a:cubicBezTo>
                <a:cubicBezTo>
                  <a:pt x="1491" y="379"/>
                  <a:pt x="1492" y="380"/>
                  <a:pt x="1493" y="380"/>
                </a:cubicBezTo>
                <a:close/>
                <a:moveTo>
                  <a:pt x="1412" y="460"/>
                </a:moveTo>
                <a:cubicBezTo>
                  <a:pt x="1413" y="460"/>
                  <a:pt x="1414" y="460"/>
                  <a:pt x="1414" y="460"/>
                </a:cubicBezTo>
                <a:cubicBezTo>
                  <a:pt x="1440" y="434"/>
                  <a:pt x="1440" y="434"/>
                  <a:pt x="1440" y="434"/>
                </a:cubicBezTo>
                <a:cubicBezTo>
                  <a:pt x="1441" y="433"/>
                  <a:pt x="1441" y="431"/>
                  <a:pt x="1440" y="430"/>
                </a:cubicBezTo>
                <a:cubicBezTo>
                  <a:pt x="1439" y="428"/>
                  <a:pt x="1437" y="428"/>
                  <a:pt x="1435" y="430"/>
                </a:cubicBezTo>
                <a:cubicBezTo>
                  <a:pt x="1410" y="455"/>
                  <a:pt x="1410" y="455"/>
                  <a:pt x="1410" y="455"/>
                </a:cubicBezTo>
                <a:cubicBezTo>
                  <a:pt x="1409" y="456"/>
                  <a:pt x="1409" y="458"/>
                  <a:pt x="1410" y="460"/>
                </a:cubicBezTo>
                <a:cubicBezTo>
                  <a:pt x="1410" y="460"/>
                  <a:pt x="1411" y="460"/>
                  <a:pt x="1412" y="460"/>
                </a:cubicBezTo>
                <a:close/>
                <a:moveTo>
                  <a:pt x="1384" y="503"/>
                </a:moveTo>
                <a:cubicBezTo>
                  <a:pt x="1386" y="502"/>
                  <a:pt x="1386" y="500"/>
                  <a:pt x="1384" y="499"/>
                </a:cubicBezTo>
                <a:cubicBezTo>
                  <a:pt x="1383" y="498"/>
                  <a:pt x="1381" y="498"/>
                  <a:pt x="1380" y="499"/>
                </a:cubicBezTo>
                <a:cubicBezTo>
                  <a:pt x="1371" y="508"/>
                  <a:pt x="1371" y="508"/>
                  <a:pt x="1371" y="508"/>
                </a:cubicBezTo>
                <a:cubicBezTo>
                  <a:pt x="1370" y="509"/>
                  <a:pt x="1370" y="511"/>
                  <a:pt x="1371" y="512"/>
                </a:cubicBezTo>
                <a:cubicBezTo>
                  <a:pt x="1372" y="513"/>
                  <a:pt x="1373" y="513"/>
                  <a:pt x="1373" y="513"/>
                </a:cubicBezTo>
                <a:cubicBezTo>
                  <a:pt x="1374" y="513"/>
                  <a:pt x="1375" y="513"/>
                  <a:pt x="1375" y="512"/>
                </a:cubicBezTo>
                <a:lnTo>
                  <a:pt x="1384" y="503"/>
                </a:lnTo>
                <a:close/>
                <a:moveTo>
                  <a:pt x="1431" y="457"/>
                </a:moveTo>
                <a:cubicBezTo>
                  <a:pt x="1441" y="447"/>
                  <a:pt x="1441" y="447"/>
                  <a:pt x="1441" y="447"/>
                </a:cubicBezTo>
                <a:cubicBezTo>
                  <a:pt x="1442" y="446"/>
                  <a:pt x="1442" y="444"/>
                  <a:pt x="1441" y="443"/>
                </a:cubicBezTo>
                <a:cubicBezTo>
                  <a:pt x="1440" y="441"/>
                  <a:pt x="1438" y="441"/>
                  <a:pt x="1436" y="443"/>
                </a:cubicBezTo>
                <a:cubicBezTo>
                  <a:pt x="1427" y="452"/>
                  <a:pt x="1427" y="452"/>
                  <a:pt x="1427" y="452"/>
                </a:cubicBezTo>
                <a:cubicBezTo>
                  <a:pt x="1426" y="454"/>
                  <a:pt x="1426" y="455"/>
                  <a:pt x="1427" y="457"/>
                </a:cubicBezTo>
                <a:cubicBezTo>
                  <a:pt x="1427" y="457"/>
                  <a:pt x="1428" y="458"/>
                  <a:pt x="1429" y="458"/>
                </a:cubicBezTo>
                <a:cubicBezTo>
                  <a:pt x="1430" y="458"/>
                  <a:pt x="1430" y="457"/>
                  <a:pt x="1431" y="457"/>
                </a:cubicBezTo>
                <a:close/>
                <a:moveTo>
                  <a:pt x="1388" y="496"/>
                </a:moveTo>
                <a:cubicBezTo>
                  <a:pt x="1388" y="496"/>
                  <a:pt x="1389" y="497"/>
                  <a:pt x="1390" y="497"/>
                </a:cubicBezTo>
                <a:cubicBezTo>
                  <a:pt x="1391" y="497"/>
                  <a:pt x="1391" y="496"/>
                  <a:pt x="1392" y="496"/>
                </a:cubicBezTo>
                <a:cubicBezTo>
                  <a:pt x="1402" y="486"/>
                  <a:pt x="1402" y="486"/>
                  <a:pt x="1402" y="486"/>
                </a:cubicBezTo>
                <a:cubicBezTo>
                  <a:pt x="1403" y="485"/>
                  <a:pt x="1403" y="483"/>
                  <a:pt x="1402" y="481"/>
                </a:cubicBezTo>
                <a:cubicBezTo>
                  <a:pt x="1401" y="480"/>
                  <a:pt x="1399" y="480"/>
                  <a:pt x="1398" y="481"/>
                </a:cubicBezTo>
                <a:cubicBezTo>
                  <a:pt x="1388" y="491"/>
                  <a:pt x="1388" y="491"/>
                  <a:pt x="1388" y="491"/>
                </a:cubicBezTo>
                <a:cubicBezTo>
                  <a:pt x="1386" y="493"/>
                  <a:pt x="1386" y="495"/>
                  <a:pt x="1388" y="496"/>
                </a:cubicBezTo>
                <a:close/>
                <a:moveTo>
                  <a:pt x="1418" y="470"/>
                </a:moveTo>
                <a:cubicBezTo>
                  <a:pt x="1427" y="461"/>
                  <a:pt x="1427" y="461"/>
                  <a:pt x="1427" y="461"/>
                </a:cubicBezTo>
                <a:cubicBezTo>
                  <a:pt x="1428" y="460"/>
                  <a:pt x="1428" y="458"/>
                  <a:pt x="1427" y="457"/>
                </a:cubicBezTo>
                <a:cubicBezTo>
                  <a:pt x="1425" y="456"/>
                  <a:pt x="1424" y="456"/>
                  <a:pt x="1423" y="457"/>
                </a:cubicBezTo>
                <a:cubicBezTo>
                  <a:pt x="1418" y="462"/>
                  <a:pt x="1418" y="462"/>
                  <a:pt x="1418" y="462"/>
                </a:cubicBezTo>
                <a:cubicBezTo>
                  <a:pt x="1418" y="462"/>
                  <a:pt x="1418" y="462"/>
                  <a:pt x="1418" y="462"/>
                </a:cubicBezTo>
                <a:cubicBezTo>
                  <a:pt x="1414" y="465"/>
                  <a:pt x="1414" y="465"/>
                  <a:pt x="1414" y="465"/>
                </a:cubicBezTo>
                <a:cubicBezTo>
                  <a:pt x="1413" y="466"/>
                  <a:pt x="1413" y="468"/>
                  <a:pt x="1414" y="470"/>
                </a:cubicBezTo>
                <a:cubicBezTo>
                  <a:pt x="1415" y="470"/>
                  <a:pt x="1415" y="470"/>
                  <a:pt x="1416" y="470"/>
                </a:cubicBezTo>
                <a:cubicBezTo>
                  <a:pt x="1417" y="470"/>
                  <a:pt x="1418" y="470"/>
                  <a:pt x="1418" y="470"/>
                </a:cubicBezTo>
                <a:close/>
                <a:moveTo>
                  <a:pt x="1378" y="519"/>
                </a:moveTo>
                <a:cubicBezTo>
                  <a:pt x="1379" y="520"/>
                  <a:pt x="1380" y="520"/>
                  <a:pt x="1380" y="520"/>
                </a:cubicBezTo>
                <a:cubicBezTo>
                  <a:pt x="1381" y="520"/>
                  <a:pt x="1382" y="520"/>
                  <a:pt x="1382" y="519"/>
                </a:cubicBezTo>
                <a:cubicBezTo>
                  <a:pt x="1391" y="511"/>
                  <a:pt x="1391" y="511"/>
                  <a:pt x="1391" y="511"/>
                </a:cubicBezTo>
                <a:cubicBezTo>
                  <a:pt x="1392" y="509"/>
                  <a:pt x="1392" y="507"/>
                  <a:pt x="1391" y="506"/>
                </a:cubicBezTo>
                <a:cubicBezTo>
                  <a:pt x="1390" y="505"/>
                  <a:pt x="1388" y="505"/>
                  <a:pt x="1387" y="506"/>
                </a:cubicBezTo>
                <a:cubicBezTo>
                  <a:pt x="1378" y="515"/>
                  <a:pt x="1378" y="515"/>
                  <a:pt x="1378" y="515"/>
                </a:cubicBezTo>
                <a:cubicBezTo>
                  <a:pt x="1377" y="516"/>
                  <a:pt x="1377" y="518"/>
                  <a:pt x="1378" y="519"/>
                </a:cubicBezTo>
                <a:close/>
                <a:moveTo>
                  <a:pt x="1394" y="507"/>
                </a:moveTo>
                <a:cubicBezTo>
                  <a:pt x="1395" y="507"/>
                  <a:pt x="1395" y="506"/>
                  <a:pt x="1396" y="506"/>
                </a:cubicBezTo>
                <a:cubicBezTo>
                  <a:pt x="1408" y="493"/>
                  <a:pt x="1408" y="493"/>
                  <a:pt x="1408" y="493"/>
                </a:cubicBezTo>
                <a:cubicBezTo>
                  <a:pt x="1410" y="492"/>
                  <a:pt x="1410" y="490"/>
                  <a:pt x="1408" y="489"/>
                </a:cubicBezTo>
                <a:cubicBezTo>
                  <a:pt x="1407" y="488"/>
                  <a:pt x="1405" y="488"/>
                  <a:pt x="1404" y="489"/>
                </a:cubicBezTo>
                <a:cubicBezTo>
                  <a:pt x="1392" y="501"/>
                  <a:pt x="1392" y="501"/>
                  <a:pt x="1392" y="501"/>
                </a:cubicBezTo>
                <a:cubicBezTo>
                  <a:pt x="1390" y="503"/>
                  <a:pt x="1390" y="504"/>
                  <a:pt x="1392" y="506"/>
                </a:cubicBezTo>
                <a:cubicBezTo>
                  <a:pt x="1392" y="506"/>
                  <a:pt x="1393" y="507"/>
                  <a:pt x="1394" y="507"/>
                </a:cubicBezTo>
                <a:close/>
                <a:moveTo>
                  <a:pt x="1382" y="529"/>
                </a:moveTo>
                <a:cubicBezTo>
                  <a:pt x="1381" y="528"/>
                  <a:pt x="1379" y="528"/>
                  <a:pt x="1378" y="529"/>
                </a:cubicBezTo>
                <a:cubicBezTo>
                  <a:pt x="1376" y="531"/>
                  <a:pt x="1376" y="531"/>
                  <a:pt x="1376" y="531"/>
                </a:cubicBezTo>
                <a:cubicBezTo>
                  <a:pt x="1374" y="533"/>
                  <a:pt x="1374" y="534"/>
                  <a:pt x="1376" y="536"/>
                </a:cubicBezTo>
                <a:cubicBezTo>
                  <a:pt x="1376" y="536"/>
                  <a:pt x="1377" y="537"/>
                  <a:pt x="1378" y="537"/>
                </a:cubicBezTo>
                <a:cubicBezTo>
                  <a:pt x="1379" y="537"/>
                  <a:pt x="1379" y="536"/>
                  <a:pt x="1380" y="536"/>
                </a:cubicBezTo>
                <a:cubicBezTo>
                  <a:pt x="1382" y="534"/>
                  <a:pt x="1382" y="534"/>
                  <a:pt x="1382" y="534"/>
                </a:cubicBezTo>
                <a:cubicBezTo>
                  <a:pt x="1383" y="533"/>
                  <a:pt x="1383" y="531"/>
                  <a:pt x="1382" y="529"/>
                </a:cubicBezTo>
                <a:close/>
                <a:moveTo>
                  <a:pt x="1385" y="529"/>
                </a:moveTo>
                <a:cubicBezTo>
                  <a:pt x="1386" y="529"/>
                  <a:pt x="1387" y="529"/>
                  <a:pt x="1388" y="528"/>
                </a:cubicBezTo>
                <a:cubicBezTo>
                  <a:pt x="1410" y="506"/>
                  <a:pt x="1410" y="506"/>
                  <a:pt x="1410" y="506"/>
                </a:cubicBezTo>
                <a:cubicBezTo>
                  <a:pt x="1411" y="505"/>
                  <a:pt x="1411" y="503"/>
                  <a:pt x="1410" y="502"/>
                </a:cubicBezTo>
                <a:cubicBezTo>
                  <a:pt x="1408" y="501"/>
                  <a:pt x="1406" y="501"/>
                  <a:pt x="1405" y="502"/>
                </a:cubicBezTo>
                <a:cubicBezTo>
                  <a:pt x="1397" y="509"/>
                  <a:pt x="1397" y="509"/>
                  <a:pt x="1397" y="509"/>
                </a:cubicBezTo>
                <a:cubicBezTo>
                  <a:pt x="1397" y="509"/>
                  <a:pt x="1397" y="509"/>
                  <a:pt x="1397" y="509"/>
                </a:cubicBezTo>
                <a:cubicBezTo>
                  <a:pt x="1382" y="524"/>
                  <a:pt x="1382" y="524"/>
                  <a:pt x="1382" y="524"/>
                </a:cubicBezTo>
                <a:cubicBezTo>
                  <a:pt x="1381" y="525"/>
                  <a:pt x="1382" y="527"/>
                  <a:pt x="1383" y="528"/>
                </a:cubicBezTo>
                <a:cubicBezTo>
                  <a:pt x="1383" y="529"/>
                  <a:pt x="1385" y="529"/>
                  <a:pt x="1385" y="529"/>
                </a:cubicBezTo>
                <a:close/>
                <a:moveTo>
                  <a:pt x="1498" y="417"/>
                </a:moveTo>
                <a:cubicBezTo>
                  <a:pt x="1499" y="417"/>
                  <a:pt x="1499" y="416"/>
                  <a:pt x="1500" y="416"/>
                </a:cubicBezTo>
                <a:cubicBezTo>
                  <a:pt x="1510" y="406"/>
                  <a:pt x="1510" y="406"/>
                  <a:pt x="1510" y="406"/>
                </a:cubicBezTo>
                <a:cubicBezTo>
                  <a:pt x="1511" y="404"/>
                  <a:pt x="1511" y="403"/>
                  <a:pt x="1510" y="401"/>
                </a:cubicBezTo>
                <a:cubicBezTo>
                  <a:pt x="1509" y="400"/>
                  <a:pt x="1507" y="400"/>
                  <a:pt x="1506" y="401"/>
                </a:cubicBezTo>
                <a:cubicBezTo>
                  <a:pt x="1496" y="411"/>
                  <a:pt x="1496" y="411"/>
                  <a:pt x="1496" y="411"/>
                </a:cubicBezTo>
                <a:cubicBezTo>
                  <a:pt x="1494" y="413"/>
                  <a:pt x="1494" y="415"/>
                  <a:pt x="1496" y="416"/>
                </a:cubicBezTo>
                <a:cubicBezTo>
                  <a:pt x="1496" y="416"/>
                  <a:pt x="1497" y="417"/>
                  <a:pt x="1498" y="417"/>
                </a:cubicBezTo>
                <a:close/>
                <a:moveTo>
                  <a:pt x="1384" y="537"/>
                </a:moveTo>
                <a:cubicBezTo>
                  <a:pt x="1383" y="538"/>
                  <a:pt x="1383" y="538"/>
                  <a:pt x="1383" y="538"/>
                </a:cubicBezTo>
                <a:cubicBezTo>
                  <a:pt x="1381" y="539"/>
                  <a:pt x="1381" y="541"/>
                  <a:pt x="1383" y="543"/>
                </a:cubicBezTo>
                <a:cubicBezTo>
                  <a:pt x="1383" y="543"/>
                  <a:pt x="1384" y="544"/>
                  <a:pt x="1385" y="544"/>
                </a:cubicBezTo>
                <a:cubicBezTo>
                  <a:pt x="1386" y="544"/>
                  <a:pt x="1386" y="543"/>
                  <a:pt x="1387" y="543"/>
                </a:cubicBezTo>
                <a:cubicBezTo>
                  <a:pt x="1388" y="542"/>
                  <a:pt x="1388" y="542"/>
                  <a:pt x="1388" y="542"/>
                </a:cubicBezTo>
                <a:cubicBezTo>
                  <a:pt x="1389" y="541"/>
                  <a:pt x="1389" y="539"/>
                  <a:pt x="1388" y="537"/>
                </a:cubicBezTo>
                <a:cubicBezTo>
                  <a:pt x="1387" y="536"/>
                  <a:pt x="1385" y="536"/>
                  <a:pt x="1384" y="537"/>
                </a:cubicBezTo>
                <a:close/>
                <a:moveTo>
                  <a:pt x="1409" y="519"/>
                </a:moveTo>
                <a:cubicBezTo>
                  <a:pt x="1410" y="519"/>
                  <a:pt x="1411" y="519"/>
                  <a:pt x="1411" y="519"/>
                </a:cubicBezTo>
                <a:cubicBezTo>
                  <a:pt x="1414" y="515"/>
                  <a:pt x="1414" y="515"/>
                  <a:pt x="1414" y="515"/>
                </a:cubicBezTo>
                <a:cubicBezTo>
                  <a:pt x="1416" y="514"/>
                  <a:pt x="1416" y="512"/>
                  <a:pt x="1414" y="511"/>
                </a:cubicBezTo>
                <a:cubicBezTo>
                  <a:pt x="1413" y="510"/>
                  <a:pt x="1411" y="510"/>
                  <a:pt x="1410" y="511"/>
                </a:cubicBezTo>
                <a:cubicBezTo>
                  <a:pt x="1407" y="514"/>
                  <a:pt x="1407" y="514"/>
                  <a:pt x="1407" y="514"/>
                </a:cubicBezTo>
                <a:cubicBezTo>
                  <a:pt x="1406" y="515"/>
                  <a:pt x="1406" y="517"/>
                  <a:pt x="1407" y="519"/>
                </a:cubicBezTo>
                <a:cubicBezTo>
                  <a:pt x="1407" y="519"/>
                  <a:pt x="1408" y="519"/>
                  <a:pt x="1409" y="519"/>
                </a:cubicBezTo>
                <a:close/>
                <a:moveTo>
                  <a:pt x="1406" y="523"/>
                </a:moveTo>
                <a:cubicBezTo>
                  <a:pt x="1408" y="522"/>
                  <a:pt x="1408" y="520"/>
                  <a:pt x="1406" y="519"/>
                </a:cubicBezTo>
                <a:cubicBezTo>
                  <a:pt x="1405" y="518"/>
                  <a:pt x="1403" y="518"/>
                  <a:pt x="1402" y="519"/>
                </a:cubicBezTo>
                <a:cubicBezTo>
                  <a:pt x="1388" y="533"/>
                  <a:pt x="1388" y="533"/>
                  <a:pt x="1388" y="533"/>
                </a:cubicBezTo>
                <a:cubicBezTo>
                  <a:pt x="1387" y="534"/>
                  <a:pt x="1387" y="536"/>
                  <a:pt x="1388" y="537"/>
                </a:cubicBezTo>
                <a:cubicBezTo>
                  <a:pt x="1389" y="538"/>
                  <a:pt x="1389" y="538"/>
                  <a:pt x="1390" y="538"/>
                </a:cubicBezTo>
                <a:cubicBezTo>
                  <a:pt x="1391" y="538"/>
                  <a:pt x="1392" y="538"/>
                  <a:pt x="1392" y="537"/>
                </a:cubicBezTo>
                <a:lnTo>
                  <a:pt x="1406" y="523"/>
                </a:lnTo>
                <a:close/>
                <a:moveTo>
                  <a:pt x="1498" y="430"/>
                </a:moveTo>
                <a:cubicBezTo>
                  <a:pt x="1499" y="430"/>
                  <a:pt x="1500" y="430"/>
                  <a:pt x="1501" y="429"/>
                </a:cubicBezTo>
                <a:cubicBezTo>
                  <a:pt x="1513" y="417"/>
                  <a:pt x="1513" y="417"/>
                  <a:pt x="1513" y="417"/>
                </a:cubicBezTo>
                <a:cubicBezTo>
                  <a:pt x="1514" y="415"/>
                  <a:pt x="1514" y="413"/>
                  <a:pt x="1513" y="412"/>
                </a:cubicBezTo>
                <a:cubicBezTo>
                  <a:pt x="1512" y="411"/>
                  <a:pt x="1510" y="411"/>
                  <a:pt x="1509" y="412"/>
                </a:cubicBezTo>
                <a:cubicBezTo>
                  <a:pt x="1496" y="425"/>
                  <a:pt x="1496" y="425"/>
                  <a:pt x="1496" y="425"/>
                </a:cubicBezTo>
                <a:cubicBezTo>
                  <a:pt x="1495" y="426"/>
                  <a:pt x="1495" y="428"/>
                  <a:pt x="1496" y="429"/>
                </a:cubicBezTo>
                <a:cubicBezTo>
                  <a:pt x="1497" y="430"/>
                  <a:pt x="1498" y="430"/>
                  <a:pt x="1498" y="430"/>
                </a:cubicBezTo>
                <a:close/>
                <a:moveTo>
                  <a:pt x="1503" y="440"/>
                </a:moveTo>
                <a:cubicBezTo>
                  <a:pt x="1504" y="440"/>
                  <a:pt x="1504" y="439"/>
                  <a:pt x="1505" y="439"/>
                </a:cubicBezTo>
                <a:cubicBezTo>
                  <a:pt x="1506" y="438"/>
                  <a:pt x="1506" y="438"/>
                  <a:pt x="1506" y="438"/>
                </a:cubicBezTo>
                <a:cubicBezTo>
                  <a:pt x="1506" y="437"/>
                  <a:pt x="1507" y="437"/>
                  <a:pt x="1507" y="436"/>
                </a:cubicBezTo>
                <a:cubicBezTo>
                  <a:pt x="1507" y="436"/>
                  <a:pt x="1508" y="436"/>
                  <a:pt x="1508" y="436"/>
                </a:cubicBezTo>
                <a:cubicBezTo>
                  <a:pt x="1512" y="432"/>
                  <a:pt x="1512" y="432"/>
                  <a:pt x="1512" y="432"/>
                </a:cubicBezTo>
                <a:cubicBezTo>
                  <a:pt x="1513" y="430"/>
                  <a:pt x="1513" y="428"/>
                  <a:pt x="1512" y="427"/>
                </a:cubicBezTo>
                <a:cubicBezTo>
                  <a:pt x="1511" y="426"/>
                  <a:pt x="1509" y="426"/>
                  <a:pt x="1508" y="427"/>
                </a:cubicBezTo>
                <a:cubicBezTo>
                  <a:pt x="1504" y="431"/>
                  <a:pt x="1504" y="431"/>
                  <a:pt x="1504" y="431"/>
                </a:cubicBezTo>
                <a:cubicBezTo>
                  <a:pt x="1503" y="432"/>
                  <a:pt x="1503" y="432"/>
                  <a:pt x="1503" y="433"/>
                </a:cubicBezTo>
                <a:cubicBezTo>
                  <a:pt x="1502" y="433"/>
                  <a:pt x="1502" y="433"/>
                  <a:pt x="1502" y="433"/>
                </a:cubicBezTo>
                <a:cubicBezTo>
                  <a:pt x="1501" y="434"/>
                  <a:pt x="1501" y="434"/>
                  <a:pt x="1501" y="434"/>
                </a:cubicBezTo>
                <a:cubicBezTo>
                  <a:pt x="1499" y="436"/>
                  <a:pt x="1499" y="437"/>
                  <a:pt x="1501" y="439"/>
                </a:cubicBezTo>
                <a:cubicBezTo>
                  <a:pt x="1501" y="439"/>
                  <a:pt x="1502" y="440"/>
                  <a:pt x="1503" y="440"/>
                </a:cubicBezTo>
                <a:close/>
                <a:moveTo>
                  <a:pt x="1411" y="529"/>
                </a:moveTo>
                <a:cubicBezTo>
                  <a:pt x="1409" y="527"/>
                  <a:pt x="1408" y="527"/>
                  <a:pt x="1406" y="529"/>
                </a:cubicBezTo>
                <a:cubicBezTo>
                  <a:pt x="1393" y="542"/>
                  <a:pt x="1393" y="542"/>
                  <a:pt x="1393" y="542"/>
                </a:cubicBezTo>
                <a:cubicBezTo>
                  <a:pt x="1392" y="543"/>
                  <a:pt x="1392" y="545"/>
                  <a:pt x="1393" y="547"/>
                </a:cubicBezTo>
                <a:cubicBezTo>
                  <a:pt x="1393" y="547"/>
                  <a:pt x="1394" y="547"/>
                  <a:pt x="1395" y="547"/>
                </a:cubicBezTo>
                <a:cubicBezTo>
                  <a:pt x="1396" y="547"/>
                  <a:pt x="1397" y="547"/>
                  <a:pt x="1397" y="547"/>
                </a:cubicBezTo>
                <a:cubicBezTo>
                  <a:pt x="1411" y="533"/>
                  <a:pt x="1411" y="533"/>
                  <a:pt x="1411" y="533"/>
                </a:cubicBezTo>
                <a:cubicBezTo>
                  <a:pt x="1412" y="532"/>
                  <a:pt x="1412" y="530"/>
                  <a:pt x="1411" y="529"/>
                </a:cubicBezTo>
                <a:close/>
                <a:moveTo>
                  <a:pt x="1518" y="431"/>
                </a:moveTo>
                <a:cubicBezTo>
                  <a:pt x="1516" y="433"/>
                  <a:pt x="1516" y="433"/>
                  <a:pt x="1516" y="433"/>
                </a:cubicBezTo>
                <a:cubicBezTo>
                  <a:pt x="1514" y="435"/>
                  <a:pt x="1514" y="436"/>
                  <a:pt x="1516" y="438"/>
                </a:cubicBezTo>
                <a:cubicBezTo>
                  <a:pt x="1516" y="438"/>
                  <a:pt x="1517" y="439"/>
                  <a:pt x="1518" y="439"/>
                </a:cubicBezTo>
                <a:cubicBezTo>
                  <a:pt x="1519" y="439"/>
                  <a:pt x="1519" y="438"/>
                  <a:pt x="1520" y="438"/>
                </a:cubicBezTo>
                <a:cubicBezTo>
                  <a:pt x="1523" y="435"/>
                  <a:pt x="1523" y="435"/>
                  <a:pt x="1523" y="435"/>
                </a:cubicBezTo>
                <a:cubicBezTo>
                  <a:pt x="1524" y="434"/>
                  <a:pt x="1524" y="432"/>
                  <a:pt x="1523" y="431"/>
                </a:cubicBezTo>
                <a:cubicBezTo>
                  <a:pt x="1521" y="429"/>
                  <a:pt x="1519" y="429"/>
                  <a:pt x="1518" y="431"/>
                </a:cubicBezTo>
                <a:close/>
                <a:moveTo>
                  <a:pt x="1485" y="471"/>
                </a:moveTo>
                <a:cubicBezTo>
                  <a:pt x="1486" y="471"/>
                  <a:pt x="1487" y="471"/>
                  <a:pt x="1487" y="470"/>
                </a:cubicBezTo>
                <a:cubicBezTo>
                  <a:pt x="1501" y="456"/>
                  <a:pt x="1501" y="456"/>
                  <a:pt x="1501" y="456"/>
                </a:cubicBezTo>
                <a:cubicBezTo>
                  <a:pt x="1502" y="455"/>
                  <a:pt x="1502" y="453"/>
                  <a:pt x="1501" y="452"/>
                </a:cubicBezTo>
                <a:cubicBezTo>
                  <a:pt x="1500" y="451"/>
                  <a:pt x="1498" y="451"/>
                  <a:pt x="1497" y="452"/>
                </a:cubicBezTo>
                <a:cubicBezTo>
                  <a:pt x="1483" y="466"/>
                  <a:pt x="1483" y="466"/>
                  <a:pt x="1483" y="466"/>
                </a:cubicBezTo>
                <a:cubicBezTo>
                  <a:pt x="1482" y="467"/>
                  <a:pt x="1482" y="469"/>
                  <a:pt x="1483" y="470"/>
                </a:cubicBezTo>
                <a:cubicBezTo>
                  <a:pt x="1484" y="471"/>
                  <a:pt x="1484" y="471"/>
                  <a:pt x="1485" y="471"/>
                </a:cubicBezTo>
                <a:close/>
                <a:moveTo>
                  <a:pt x="1417" y="536"/>
                </a:moveTo>
                <a:cubicBezTo>
                  <a:pt x="1416" y="535"/>
                  <a:pt x="1414" y="535"/>
                  <a:pt x="1413" y="536"/>
                </a:cubicBezTo>
                <a:cubicBezTo>
                  <a:pt x="1398" y="551"/>
                  <a:pt x="1398" y="551"/>
                  <a:pt x="1398" y="551"/>
                </a:cubicBezTo>
                <a:cubicBezTo>
                  <a:pt x="1397" y="552"/>
                  <a:pt x="1397" y="554"/>
                  <a:pt x="1398" y="555"/>
                </a:cubicBezTo>
                <a:cubicBezTo>
                  <a:pt x="1399" y="556"/>
                  <a:pt x="1400" y="556"/>
                  <a:pt x="1401" y="556"/>
                </a:cubicBezTo>
                <a:cubicBezTo>
                  <a:pt x="1401" y="556"/>
                  <a:pt x="1402" y="556"/>
                  <a:pt x="1403" y="555"/>
                </a:cubicBezTo>
                <a:cubicBezTo>
                  <a:pt x="1417" y="541"/>
                  <a:pt x="1417" y="541"/>
                  <a:pt x="1417" y="541"/>
                </a:cubicBezTo>
                <a:cubicBezTo>
                  <a:pt x="1418" y="539"/>
                  <a:pt x="1418" y="537"/>
                  <a:pt x="1417" y="536"/>
                </a:cubicBezTo>
                <a:close/>
                <a:moveTo>
                  <a:pt x="1425" y="547"/>
                </a:moveTo>
                <a:cubicBezTo>
                  <a:pt x="1425" y="547"/>
                  <a:pt x="1425" y="547"/>
                  <a:pt x="1425" y="547"/>
                </a:cubicBezTo>
                <a:cubicBezTo>
                  <a:pt x="1428" y="544"/>
                  <a:pt x="1428" y="544"/>
                  <a:pt x="1428" y="544"/>
                </a:cubicBezTo>
                <a:cubicBezTo>
                  <a:pt x="1429" y="542"/>
                  <a:pt x="1429" y="540"/>
                  <a:pt x="1428" y="539"/>
                </a:cubicBezTo>
                <a:cubicBezTo>
                  <a:pt x="1427" y="538"/>
                  <a:pt x="1425" y="538"/>
                  <a:pt x="1424" y="539"/>
                </a:cubicBezTo>
                <a:cubicBezTo>
                  <a:pt x="1421" y="542"/>
                  <a:pt x="1421" y="542"/>
                  <a:pt x="1421" y="542"/>
                </a:cubicBezTo>
                <a:cubicBezTo>
                  <a:pt x="1420" y="542"/>
                  <a:pt x="1420" y="543"/>
                  <a:pt x="1420" y="543"/>
                </a:cubicBezTo>
                <a:cubicBezTo>
                  <a:pt x="1420" y="543"/>
                  <a:pt x="1420" y="543"/>
                  <a:pt x="1420" y="543"/>
                </a:cubicBezTo>
                <a:cubicBezTo>
                  <a:pt x="1406" y="557"/>
                  <a:pt x="1406" y="557"/>
                  <a:pt x="1406" y="557"/>
                </a:cubicBezTo>
                <a:cubicBezTo>
                  <a:pt x="1405" y="558"/>
                  <a:pt x="1405" y="560"/>
                  <a:pt x="1406" y="561"/>
                </a:cubicBezTo>
                <a:cubicBezTo>
                  <a:pt x="1407" y="562"/>
                  <a:pt x="1408" y="562"/>
                  <a:pt x="1408" y="562"/>
                </a:cubicBezTo>
                <a:cubicBezTo>
                  <a:pt x="1409" y="562"/>
                  <a:pt x="1410" y="562"/>
                  <a:pt x="1411" y="561"/>
                </a:cubicBezTo>
                <a:cubicBezTo>
                  <a:pt x="1424" y="547"/>
                  <a:pt x="1424" y="547"/>
                  <a:pt x="1424" y="547"/>
                </a:cubicBezTo>
                <a:cubicBezTo>
                  <a:pt x="1425" y="547"/>
                  <a:pt x="1425" y="547"/>
                  <a:pt x="1425" y="547"/>
                </a:cubicBezTo>
                <a:close/>
                <a:moveTo>
                  <a:pt x="1521" y="442"/>
                </a:moveTo>
                <a:cubicBezTo>
                  <a:pt x="1519" y="444"/>
                  <a:pt x="1519" y="444"/>
                  <a:pt x="1519" y="444"/>
                </a:cubicBezTo>
                <a:cubicBezTo>
                  <a:pt x="1519" y="444"/>
                  <a:pt x="1518" y="445"/>
                  <a:pt x="1518" y="446"/>
                </a:cubicBezTo>
                <a:cubicBezTo>
                  <a:pt x="1518" y="446"/>
                  <a:pt x="1517" y="446"/>
                  <a:pt x="1516" y="447"/>
                </a:cubicBezTo>
                <a:cubicBezTo>
                  <a:pt x="1510" y="453"/>
                  <a:pt x="1510" y="453"/>
                  <a:pt x="1510" y="453"/>
                </a:cubicBezTo>
                <a:cubicBezTo>
                  <a:pt x="1509" y="454"/>
                  <a:pt x="1509" y="456"/>
                  <a:pt x="1510" y="457"/>
                </a:cubicBezTo>
                <a:cubicBezTo>
                  <a:pt x="1511" y="458"/>
                  <a:pt x="1512" y="458"/>
                  <a:pt x="1513" y="458"/>
                </a:cubicBezTo>
                <a:cubicBezTo>
                  <a:pt x="1513" y="458"/>
                  <a:pt x="1514" y="458"/>
                  <a:pt x="1515" y="457"/>
                </a:cubicBezTo>
                <a:cubicBezTo>
                  <a:pt x="1521" y="451"/>
                  <a:pt x="1521" y="451"/>
                  <a:pt x="1521" y="451"/>
                </a:cubicBezTo>
                <a:cubicBezTo>
                  <a:pt x="1521" y="450"/>
                  <a:pt x="1522" y="450"/>
                  <a:pt x="1522" y="449"/>
                </a:cubicBezTo>
                <a:cubicBezTo>
                  <a:pt x="1522" y="449"/>
                  <a:pt x="1523" y="449"/>
                  <a:pt x="1523" y="448"/>
                </a:cubicBezTo>
                <a:cubicBezTo>
                  <a:pt x="1525" y="446"/>
                  <a:pt x="1525" y="446"/>
                  <a:pt x="1525" y="446"/>
                </a:cubicBezTo>
                <a:cubicBezTo>
                  <a:pt x="1527" y="445"/>
                  <a:pt x="1527" y="443"/>
                  <a:pt x="1525" y="442"/>
                </a:cubicBezTo>
                <a:cubicBezTo>
                  <a:pt x="1524" y="441"/>
                  <a:pt x="1522" y="441"/>
                  <a:pt x="1521" y="442"/>
                </a:cubicBezTo>
                <a:close/>
                <a:moveTo>
                  <a:pt x="1531" y="446"/>
                </a:moveTo>
                <a:cubicBezTo>
                  <a:pt x="1526" y="451"/>
                  <a:pt x="1526" y="451"/>
                  <a:pt x="1526" y="451"/>
                </a:cubicBezTo>
                <a:cubicBezTo>
                  <a:pt x="1525" y="452"/>
                  <a:pt x="1525" y="452"/>
                  <a:pt x="1525" y="453"/>
                </a:cubicBezTo>
                <a:cubicBezTo>
                  <a:pt x="1524" y="453"/>
                  <a:pt x="1524" y="453"/>
                  <a:pt x="1523" y="454"/>
                </a:cubicBezTo>
                <a:cubicBezTo>
                  <a:pt x="1515" y="462"/>
                  <a:pt x="1515" y="462"/>
                  <a:pt x="1515" y="462"/>
                </a:cubicBezTo>
                <a:cubicBezTo>
                  <a:pt x="1514" y="463"/>
                  <a:pt x="1514" y="465"/>
                  <a:pt x="1515" y="466"/>
                </a:cubicBezTo>
                <a:cubicBezTo>
                  <a:pt x="1516" y="467"/>
                  <a:pt x="1516" y="467"/>
                  <a:pt x="1517" y="467"/>
                </a:cubicBezTo>
                <a:cubicBezTo>
                  <a:pt x="1518" y="467"/>
                  <a:pt x="1519" y="467"/>
                  <a:pt x="1519" y="466"/>
                </a:cubicBezTo>
                <a:cubicBezTo>
                  <a:pt x="1527" y="458"/>
                  <a:pt x="1527" y="458"/>
                  <a:pt x="1527" y="458"/>
                </a:cubicBezTo>
                <a:cubicBezTo>
                  <a:pt x="1528" y="458"/>
                  <a:pt x="1528" y="457"/>
                  <a:pt x="1528" y="456"/>
                </a:cubicBezTo>
                <a:cubicBezTo>
                  <a:pt x="1529" y="456"/>
                  <a:pt x="1530" y="456"/>
                  <a:pt x="1530" y="455"/>
                </a:cubicBezTo>
                <a:cubicBezTo>
                  <a:pt x="1535" y="451"/>
                  <a:pt x="1535" y="451"/>
                  <a:pt x="1535" y="451"/>
                </a:cubicBezTo>
                <a:cubicBezTo>
                  <a:pt x="1536" y="450"/>
                  <a:pt x="1536" y="448"/>
                  <a:pt x="1535" y="446"/>
                </a:cubicBezTo>
                <a:cubicBezTo>
                  <a:pt x="1534" y="445"/>
                  <a:pt x="1532" y="445"/>
                  <a:pt x="1531" y="446"/>
                </a:cubicBezTo>
                <a:close/>
                <a:moveTo>
                  <a:pt x="1423" y="562"/>
                </a:moveTo>
                <a:cubicBezTo>
                  <a:pt x="1424" y="561"/>
                  <a:pt x="1424" y="559"/>
                  <a:pt x="1423" y="558"/>
                </a:cubicBezTo>
                <a:cubicBezTo>
                  <a:pt x="1422" y="557"/>
                  <a:pt x="1420" y="557"/>
                  <a:pt x="1419" y="558"/>
                </a:cubicBezTo>
                <a:cubicBezTo>
                  <a:pt x="1416" y="561"/>
                  <a:pt x="1416" y="561"/>
                  <a:pt x="1416" y="561"/>
                </a:cubicBezTo>
                <a:cubicBezTo>
                  <a:pt x="1415" y="562"/>
                  <a:pt x="1415" y="564"/>
                  <a:pt x="1416" y="565"/>
                </a:cubicBezTo>
                <a:cubicBezTo>
                  <a:pt x="1416" y="566"/>
                  <a:pt x="1417" y="566"/>
                  <a:pt x="1418" y="566"/>
                </a:cubicBezTo>
                <a:cubicBezTo>
                  <a:pt x="1419" y="566"/>
                  <a:pt x="1420" y="566"/>
                  <a:pt x="1420" y="565"/>
                </a:cubicBezTo>
                <a:lnTo>
                  <a:pt x="1423" y="562"/>
                </a:lnTo>
                <a:close/>
                <a:moveTo>
                  <a:pt x="1446" y="539"/>
                </a:moveTo>
                <a:cubicBezTo>
                  <a:pt x="1446" y="539"/>
                  <a:pt x="1447" y="538"/>
                  <a:pt x="1448" y="538"/>
                </a:cubicBezTo>
                <a:cubicBezTo>
                  <a:pt x="1497" y="489"/>
                  <a:pt x="1497" y="489"/>
                  <a:pt x="1497" y="489"/>
                </a:cubicBezTo>
                <a:cubicBezTo>
                  <a:pt x="1498" y="488"/>
                  <a:pt x="1498" y="486"/>
                  <a:pt x="1497" y="485"/>
                </a:cubicBezTo>
                <a:cubicBezTo>
                  <a:pt x="1495" y="483"/>
                  <a:pt x="1493" y="483"/>
                  <a:pt x="1492" y="485"/>
                </a:cubicBezTo>
                <a:cubicBezTo>
                  <a:pt x="1443" y="533"/>
                  <a:pt x="1443" y="533"/>
                  <a:pt x="1443" y="533"/>
                </a:cubicBezTo>
                <a:cubicBezTo>
                  <a:pt x="1442" y="535"/>
                  <a:pt x="1442" y="537"/>
                  <a:pt x="1443" y="538"/>
                </a:cubicBezTo>
                <a:cubicBezTo>
                  <a:pt x="1444" y="538"/>
                  <a:pt x="1445" y="539"/>
                  <a:pt x="1446" y="539"/>
                </a:cubicBezTo>
                <a:close/>
                <a:moveTo>
                  <a:pt x="1535" y="464"/>
                </a:moveTo>
                <a:cubicBezTo>
                  <a:pt x="1537" y="463"/>
                  <a:pt x="1537" y="463"/>
                  <a:pt x="1537" y="463"/>
                </a:cubicBezTo>
                <a:cubicBezTo>
                  <a:pt x="1538" y="462"/>
                  <a:pt x="1538" y="460"/>
                  <a:pt x="1537" y="459"/>
                </a:cubicBezTo>
                <a:cubicBezTo>
                  <a:pt x="1536" y="457"/>
                  <a:pt x="1534" y="457"/>
                  <a:pt x="1532" y="459"/>
                </a:cubicBezTo>
                <a:cubicBezTo>
                  <a:pt x="1531" y="460"/>
                  <a:pt x="1531" y="460"/>
                  <a:pt x="1531" y="460"/>
                </a:cubicBezTo>
                <a:cubicBezTo>
                  <a:pt x="1530" y="461"/>
                  <a:pt x="1530" y="463"/>
                  <a:pt x="1531" y="464"/>
                </a:cubicBezTo>
                <a:cubicBezTo>
                  <a:pt x="1531" y="465"/>
                  <a:pt x="1532" y="465"/>
                  <a:pt x="1533" y="465"/>
                </a:cubicBezTo>
                <a:cubicBezTo>
                  <a:pt x="1534" y="465"/>
                  <a:pt x="1535" y="465"/>
                  <a:pt x="1535" y="464"/>
                </a:cubicBezTo>
                <a:close/>
                <a:moveTo>
                  <a:pt x="1432" y="563"/>
                </a:moveTo>
                <a:cubicBezTo>
                  <a:pt x="1431" y="562"/>
                  <a:pt x="1429" y="562"/>
                  <a:pt x="1428" y="563"/>
                </a:cubicBezTo>
                <a:cubicBezTo>
                  <a:pt x="1420" y="571"/>
                  <a:pt x="1420" y="571"/>
                  <a:pt x="1420" y="571"/>
                </a:cubicBezTo>
                <a:cubicBezTo>
                  <a:pt x="1419" y="572"/>
                  <a:pt x="1419" y="574"/>
                  <a:pt x="1420" y="575"/>
                </a:cubicBezTo>
                <a:cubicBezTo>
                  <a:pt x="1421" y="576"/>
                  <a:pt x="1421" y="576"/>
                  <a:pt x="1422" y="576"/>
                </a:cubicBezTo>
                <a:cubicBezTo>
                  <a:pt x="1423" y="576"/>
                  <a:pt x="1424" y="576"/>
                  <a:pt x="1424" y="575"/>
                </a:cubicBezTo>
                <a:cubicBezTo>
                  <a:pt x="1432" y="568"/>
                  <a:pt x="1432" y="568"/>
                  <a:pt x="1432" y="568"/>
                </a:cubicBezTo>
                <a:cubicBezTo>
                  <a:pt x="1433" y="566"/>
                  <a:pt x="1433" y="564"/>
                  <a:pt x="1432" y="563"/>
                </a:cubicBezTo>
                <a:close/>
                <a:moveTo>
                  <a:pt x="1493" y="502"/>
                </a:moveTo>
                <a:cubicBezTo>
                  <a:pt x="1492" y="501"/>
                  <a:pt x="1490" y="501"/>
                  <a:pt x="1489" y="502"/>
                </a:cubicBezTo>
                <a:cubicBezTo>
                  <a:pt x="1447" y="544"/>
                  <a:pt x="1447" y="544"/>
                  <a:pt x="1447" y="544"/>
                </a:cubicBezTo>
                <a:cubicBezTo>
                  <a:pt x="1446" y="545"/>
                  <a:pt x="1446" y="547"/>
                  <a:pt x="1447" y="548"/>
                </a:cubicBezTo>
                <a:cubicBezTo>
                  <a:pt x="1448" y="549"/>
                  <a:pt x="1449" y="549"/>
                  <a:pt x="1450" y="549"/>
                </a:cubicBezTo>
                <a:cubicBezTo>
                  <a:pt x="1450" y="549"/>
                  <a:pt x="1451" y="549"/>
                  <a:pt x="1452" y="548"/>
                </a:cubicBezTo>
                <a:cubicBezTo>
                  <a:pt x="1493" y="507"/>
                  <a:pt x="1493" y="507"/>
                  <a:pt x="1493" y="507"/>
                </a:cubicBezTo>
                <a:cubicBezTo>
                  <a:pt x="1494" y="505"/>
                  <a:pt x="1494" y="503"/>
                  <a:pt x="1493" y="502"/>
                </a:cubicBezTo>
                <a:close/>
                <a:moveTo>
                  <a:pt x="1528" y="471"/>
                </a:moveTo>
                <a:cubicBezTo>
                  <a:pt x="1529" y="470"/>
                  <a:pt x="1529" y="468"/>
                  <a:pt x="1528" y="467"/>
                </a:cubicBezTo>
                <a:cubicBezTo>
                  <a:pt x="1527" y="466"/>
                  <a:pt x="1525" y="466"/>
                  <a:pt x="1524" y="467"/>
                </a:cubicBezTo>
                <a:cubicBezTo>
                  <a:pt x="1518" y="473"/>
                  <a:pt x="1518" y="473"/>
                  <a:pt x="1518" y="473"/>
                </a:cubicBezTo>
                <a:cubicBezTo>
                  <a:pt x="1518" y="473"/>
                  <a:pt x="1517" y="474"/>
                  <a:pt x="1517" y="474"/>
                </a:cubicBezTo>
                <a:cubicBezTo>
                  <a:pt x="1517" y="474"/>
                  <a:pt x="1516" y="475"/>
                  <a:pt x="1516" y="475"/>
                </a:cubicBezTo>
                <a:cubicBezTo>
                  <a:pt x="1513" y="477"/>
                  <a:pt x="1513" y="477"/>
                  <a:pt x="1513" y="477"/>
                </a:cubicBezTo>
                <a:cubicBezTo>
                  <a:pt x="1512" y="479"/>
                  <a:pt x="1512" y="481"/>
                  <a:pt x="1513" y="482"/>
                </a:cubicBezTo>
                <a:cubicBezTo>
                  <a:pt x="1514" y="482"/>
                  <a:pt x="1515" y="483"/>
                  <a:pt x="1516" y="483"/>
                </a:cubicBezTo>
                <a:cubicBezTo>
                  <a:pt x="1516" y="483"/>
                  <a:pt x="1517" y="482"/>
                  <a:pt x="1518" y="482"/>
                </a:cubicBezTo>
                <a:cubicBezTo>
                  <a:pt x="1520" y="480"/>
                  <a:pt x="1520" y="480"/>
                  <a:pt x="1520" y="480"/>
                </a:cubicBezTo>
                <a:cubicBezTo>
                  <a:pt x="1521" y="479"/>
                  <a:pt x="1521" y="478"/>
                  <a:pt x="1521" y="478"/>
                </a:cubicBezTo>
                <a:cubicBezTo>
                  <a:pt x="1521" y="478"/>
                  <a:pt x="1522" y="478"/>
                  <a:pt x="1522" y="477"/>
                </a:cubicBezTo>
                <a:lnTo>
                  <a:pt x="1528" y="471"/>
                </a:lnTo>
                <a:close/>
                <a:moveTo>
                  <a:pt x="1513" y="487"/>
                </a:moveTo>
                <a:cubicBezTo>
                  <a:pt x="1514" y="485"/>
                  <a:pt x="1514" y="483"/>
                  <a:pt x="1513" y="482"/>
                </a:cubicBezTo>
                <a:cubicBezTo>
                  <a:pt x="1512" y="481"/>
                  <a:pt x="1510" y="481"/>
                  <a:pt x="1509" y="482"/>
                </a:cubicBezTo>
                <a:cubicBezTo>
                  <a:pt x="1507" y="484"/>
                  <a:pt x="1507" y="484"/>
                  <a:pt x="1507" y="484"/>
                </a:cubicBezTo>
                <a:cubicBezTo>
                  <a:pt x="1506" y="485"/>
                  <a:pt x="1506" y="487"/>
                  <a:pt x="1507" y="488"/>
                </a:cubicBezTo>
                <a:cubicBezTo>
                  <a:pt x="1508" y="489"/>
                  <a:pt x="1508" y="489"/>
                  <a:pt x="1509" y="489"/>
                </a:cubicBezTo>
                <a:cubicBezTo>
                  <a:pt x="1510" y="489"/>
                  <a:pt x="1511" y="489"/>
                  <a:pt x="1511" y="488"/>
                </a:cubicBezTo>
                <a:lnTo>
                  <a:pt x="1513" y="487"/>
                </a:lnTo>
                <a:close/>
                <a:moveTo>
                  <a:pt x="1497" y="512"/>
                </a:moveTo>
                <a:cubicBezTo>
                  <a:pt x="1496" y="511"/>
                  <a:pt x="1494" y="511"/>
                  <a:pt x="1493" y="512"/>
                </a:cubicBezTo>
                <a:cubicBezTo>
                  <a:pt x="1459" y="545"/>
                  <a:pt x="1459" y="545"/>
                  <a:pt x="1459" y="545"/>
                </a:cubicBezTo>
                <a:cubicBezTo>
                  <a:pt x="1458" y="547"/>
                  <a:pt x="1458" y="549"/>
                  <a:pt x="1459" y="550"/>
                </a:cubicBezTo>
                <a:cubicBezTo>
                  <a:pt x="1460" y="550"/>
                  <a:pt x="1461" y="551"/>
                  <a:pt x="1462" y="551"/>
                </a:cubicBezTo>
                <a:cubicBezTo>
                  <a:pt x="1462" y="551"/>
                  <a:pt x="1463" y="550"/>
                  <a:pt x="1464" y="550"/>
                </a:cubicBezTo>
                <a:cubicBezTo>
                  <a:pt x="1497" y="516"/>
                  <a:pt x="1497" y="516"/>
                  <a:pt x="1497" y="516"/>
                </a:cubicBezTo>
                <a:cubicBezTo>
                  <a:pt x="1498" y="515"/>
                  <a:pt x="1498" y="513"/>
                  <a:pt x="1497" y="512"/>
                </a:cubicBezTo>
                <a:close/>
                <a:moveTo>
                  <a:pt x="1442" y="567"/>
                </a:moveTo>
                <a:cubicBezTo>
                  <a:pt x="1441" y="566"/>
                  <a:pt x="1439" y="566"/>
                  <a:pt x="1438" y="567"/>
                </a:cubicBezTo>
                <a:cubicBezTo>
                  <a:pt x="1430" y="575"/>
                  <a:pt x="1430" y="575"/>
                  <a:pt x="1430" y="575"/>
                </a:cubicBezTo>
                <a:cubicBezTo>
                  <a:pt x="1429" y="576"/>
                  <a:pt x="1429" y="578"/>
                  <a:pt x="1430" y="579"/>
                </a:cubicBezTo>
                <a:cubicBezTo>
                  <a:pt x="1430" y="580"/>
                  <a:pt x="1431" y="580"/>
                  <a:pt x="1432" y="580"/>
                </a:cubicBezTo>
                <a:cubicBezTo>
                  <a:pt x="1433" y="580"/>
                  <a:pt x="1434" y="580"/>
                  <a:pt x="1434" y="579"/>
                </a:cubicBezTo>
                <a:cubicBezTo>
                  <a:pt x="1442" y="571"/>
                  <a:pt x="1442" y="571"/>
                  <a:pt x="1442" y="571"/>
                </a:cubicBezTo>
                <a:cubicBezTo>
                  <a:pt x="1443" y="570"/>
                  <a:pt x="1443" y="568"/>
                  <a:pt x="1442" y="567"/>
                </a:cubicBezTo>
                <a:close/>
                <a:moveTo>
                  <a:pt x="1528" y="484"/>
                </a:moveTo>
                <a:cubicBezTo>
                  <a:pt x="1529" y="484"/>
                  <a:pt x="1530" y="484"/>
                  <a:pt x="1530" y="483"/>
                </a:cubicBezTo>
                <a:cubicBezTo>
                  <a:pt x="1541" y="472"/>
                  <a:pt x="1541" y="472"/>
                  <a:pt x="1541" y="472"/>
                </a:cubicBezTo>
                <a:cubicBezTo>
                  <a:pt x="1543" y="471"/>
                  <a:pt x="1543" y="469"/>
                  <a:pt x="1541" y="468"/>
                </a:cubicBezTo>
                <a:cubicBezTo>
                  <a:pt x="1540" y="467"/>
                  <a:pt x="1538" y="467"/>
                  <a:pt x="1537" y="468"/>
                </a:cubicBezTo>
                <a:cubicBezTo>
                  <a:pt x="1526" y="479"/>
                  <a:pt x="1526" y="479"/>
                  <a:pt x="1526" y="479"/>
                </a:cubicBezTo>
                <a:cubicBezTo>
                  <a:pt x="1525" y="480"/>
                  <a:pt x="1525" y="482"/>
                  <a:pt x="1526" y="483"/>
                </a:cubicBezTo>
                <a:cubicBezTo>
                  <a:pt x="1527" y="484"/>
                  <a:pt x="1527" y="484"/>
                  <a:pt x="1528" y="484"/>
                </a:cubicBezTo>
                <a:close/>
                <a:moveTo>
                  <a:pt x="1442" y="581"/>
                </a:moveTo>
                <a:cubicBezTo>
                  <a:pt x="1443" y="582"/>
                  <a:pt x="1444" y="582"/>
                  <a:pt x="1444" y="582"/>
                </a:cubicBezTo>
                <a:cubicBezTo>
                  <a:pt x="1445" y="582"/>
                  <a:pt x="1446" y="582"/>
                  <a:pt x="1447" y="581"/>
                </a:cubicBezTo>
                <a:cubicBezTo>
                  <a:pt x="1456" y="571"/>
                  <a:pt x="1456" y="571"/>
                  <a:pt x="1456" y="571"/>
                </a:cubicBezTo>
                <a:cubicBezTo>
                  <a:pt x="1458" y="570"/>
                  <a:pt x="1458" y="568"/>
                  <a:pt x="1456" y="567"/>
                </a:cubicBezTo>
                <a:cubicBezTo>
                  <a:pt x="1455" y="566"/>
                  <a:pt x="1453" y="566"/>
                  <a:pt x="1452" y="567"/>
                </a:cubicBezTo>
                <a:cubicBezTo>
                  <a:pt x="1442" y="577"/>
                  <a:pt x="1442" y="577"/>
                  <a:pt x="1442" y="577"/>
                </a:cubicBezTo>
                <a:cubicBezTo>
                  <a:pt x="1441" y="578"/>
                  <a:pt x="1441" y="580"/>
                  <a:pt x="1442" y="581"/>
                </a:cubicBezTo>
                <a:close/>
                <a:moveTo>
                  <a:pt x="1542" y="485"/>
                </a:moveTo>
                <a:cubicBezTo>
                  <a:pt x="1544" y="484"/>
                  <a:pt x="1544" y="484"/>
                  <a:pt x="1544" y="484"/>
                </a:cubicBezTo>
                <a:cubicBezTo>
                  <a:pt x="1545" y="483"/>
                  <a:pt x="1545" y="481"/>
                  <a:pt x="1544" y="479"/>
                </a:cubicBezTo>
                <a:cubicBezTo>
                  <a:pt x="1543" y="478"/>
                  <a:pt x="1541" y="478"/>
                  <a:pt x="1539" y="479"/>
                </a:cubicBezTo>
                <a:cubicBezTo>
                  <a:pt x="1538" y="481"/>
                  <a:pt x="1538" y="481"/>
                  <a:pt x="1538" y="481"/>
                </a:cubicBezTo>
                <a:cubicBezTo>
                  <a:pt x="1538" y="481"/>
                  <a:pt x="1537" y="482"/>
                  <a:pt x="1537" y="483"/>
                </a:cubicBezTo>
                <a:cubicBezTo>
                  <a:pt x="1537" y="483"/>
                  <a:pt x="1536" y="483"/>
                  <a:pt x="1535" y="484"/>
                </a:cubicBezTo>
                <a:cubicBezTo>
                  <a:pt x="1534" y="485"/>
                  <a:pt x="1534" y="485"/>
                  <a:pt x="1534" y="485"/>
                </a:cubicBezTo>
                <a:cubicBezTo>
                  <a:pt x="1533" y="486"/>
                  <a:pt x="1533" y="488"/>
                  <a:pt x="1534" y="489"/>
                </a:cubicBezTo>
                <a:cubicBezTo>
                  <a:pt x="1534" y="490"/>
                  <a:pt x="1535" y="490"/>
                  <a:pt x="1536" y="490"/>
                </a:cubicBezTo>
                <a:cubicBezTo>
                  <a:pt x="1537" y="490"/>
                  <a:pt x="1538" y="490"/>
                  <a:pt x="1538" y="489"/>
                </a:cubicBezTo>
                <a:cubicBezTo>
                  <a:pt x="1540" y="488"/>
                  <a:pt x="1540" y="488"/>
                  <a:pt x="1540" y="488"/>
                </a:cubicBezTo>
                <a:cubicBezTo>
                  <a:pt x="1540" y="487"/>
                  <a:pt x="1540" y="487"/>
                  <a:pt x="1541" y="486"/>
                </a:cubicBezTo>
                <a:cubicBezTo>
                  <a:pt x="1541" y="486"/>
                  <a:pt x="1542" y="486"/>
                  <a:pt x="1542" y="485"/>
                </a:cubicBezTo>
                <a:close/>
                <a:moveTo>
                  <a:pt x="1487" y="537"/>
                </a:moveTo>
                <a:cubicBezTo>
                  <a:pt x="1485" y="535"/>
                  <a:pt x="1483" y="535"/>
                  <a:pt x="1482" y="537"/>
                </a:cubicBezTo>
                <a:cubicBezTo>
                  <a:pt x="1470" y="549"/>
                  <a:pt x="1470" y="549"/>
                  <a:pt x="1470" y="549"/>
                </a:cubicBezTo>
                <a:cubicBezTo>
                  <a:pt x="1469" y="550"/>
                  <a:pt x="1469" y="552"/>
                  <a:pt x="1470" y="553"/>
                </a:cubicBezTo>
                <a:cubicBezTo>
                  <a:pt x="1471" y="554"/>
                  <a:pt x="1472" y="554"/>
                  <a:pt x="1472" y="554"/>
                </a:cubicBezTo>
                <a:cubicBezTo>
                  <a:pt x="1473" y="554"/>
                  <a:pt x="1474" y="554"/>
                  <a:pt x="1475" y="553"/>
                </a:cubicBezTo>
                <a:cubicBezTo>
                  <a:pt x="1487" y="541"/>
                  <a:pt x="1487" y="541"/>
                  <a:pt x="1487" y="541"/>
                </a:cubicBezTo>
                <a:cubicBezTo>
                  <a:pt x="1488" y="540"/>
                  <a:pt x="1488" y="538"/>
                  <a:pt x="1487" y="537"/>
                </a:cubicBezTo>
                <a:close/>
                <a:moveTo>
                  <a:pt x="1497" y="540"/>
                </a:moveTo>
                <a:cubicBezTo>
                  <a:pt x="1498" y="541"/>
                  <a:pt x="1499" y="541"/>
                  <a:pt x="1499" y="541"/>
                </a:cubicBezTo>
                <a:cubicBezTo>
                  <a:pt x="1500" y="541"/>
                  <a:pt x="1501" y="541"/>
                  <a:pt x="1502" y="540"/>
                </a:cubicBezTo>
                <a:cubicBezTo>
                  <a:pt x="1510" y="532"/>
                  <a:pt x="1510" y="532"/>
                  <a:pt x="1510" y="532"/>
                </a:cubicBezTo>
                <a:cubicBezTo>
                  <a:pt x="1511" y="531"/>
                  <a:pt x="1511" y="529"/>
                  <a:pt x="1510" y="528"/>
                </a:cubicBezTo>
                <a:cubicBezTo>
                  <a:pt x="1508" y="526"/>
                  <a:pt x="1507" y="526"/>
                  <a:pt x="1505" y="528"/>
                </a:cubicBezTo>
                <a:cubicBezTo>
                  <a:pt x="1497" y="536"/>
                  <a:pt x="1497" y="536"/>
                  <a:pt x="1497" y="536"/>
                </a:cubicBezTo>
                <a:cubicBezTo>
                  <a:pt x="1496" y="537"/>
                  <a:pt x="1496" y="539"/>
                  <a:pt x="1497" y="540"/>
                </a:cubicBezTo>
                <a:close/>
                <a:moveTo>
                  <a:pt x="1458" y="583"/>
                </a:moveTo>
                <a:cubicBezTo>
                  <a:pt x="1464" y="578"/>
                  <a:pt x="1464" y="578"/>
                  <a:pt x="1464" y="578"/>
                </a:cubicBezTo>
                <a:cubicBezTo>
                  <a:pt x="1469" y="572"/>
                  <a:pt x="1469" y="572"/>
                  <a:pt x="1469" y="572"/>
                </a:cubicBezTo>
                <a:cubicBezTo>
                  <a:pt x="1471" y="571"/>
                  <a:pt x="1471" y="569"/>
                  <a:pt x="1469" y="568"/>
                </a:cubicBezTo>
                <a:cubicBezTo>
                  <a:pt x="1468" y="567"/>
                  <a:pt x="1466" y="567"/>
                  <a:pt x="1465" y="568"/>
                </a:cubicBezTo>
                <a:cubicBezTo>
                  <a:pt x="1460" y="573"/>
                  <a:pt x="1460" y="573"/>
                  <a:pt x="1460" y="573"/>
                </a:cubicBezTo>
                <a:cubicBezTo>
                  <a:pt x="1454" y="579"/>
                  <a:pt x="1454" y="579"/>
                  <a:pt x="1454" y="579"/>
                </a:cubicBezTo>
                <a:cubicBezTo>
                  <a:pt x="1453" y="580"/>
                  <a:pt x="1453" y="582"/>
                  <a:pt x="1454" y="583"/>
                </a:cubicBezTo>
                <a:cubicBezTo>
                  <a:pt x="1454" y="584"/>
                  <a:pt x="1455" y="584"/>
                  <a:pt x="1456" y="584"/>
                </a:cubicBezTo>
                <a:cubicBezTo>
                  <a:pt x="1457" y="584"/>
                  <a:pt x="1458" y="584"/>
                  <a:pt x="1458" y="583"/>
                </a:cubicBezTo>
                <a:close/>
                <a:moveTo>
                  <a:pt x="1513" y="527"/>
                </a:moveTo>
                <a:cubicBezTo>
                  <a:pt x="1514" y="527"/>
                  <a:pt x="1515" y="527"/>
                  <a:pt x="1515" y="526"/>
                </a:cubicBezTo>
                <a:cubicBezTo>
                  <a:pt x="1521" y="520"/>
                  <a:pt x="1521" y="520"/>
                  <a:pt x="1521" y="520"/>
                </a:cubicBezTo>
                <a:cubicBezTo>
                  <a:pt x="1522" y="519"/>
                  <a:pt x="1522" y="517"/>
                  <a:pt x="1521" y="516"/>
                </a:cubicBezTo>
                <a:cubicBezTo>
                  <a:pt x="1520" y="515"/>
                  <a:pt x="1518" y="515"/>
                  <a:pt x="1517" y="516"/>
                </a:cubicBezTo>
                <a:cubicBezTo>
                  <a:pt x="1511" y="522"/>
                  <a:pt x="1511" y="522"/>
                  <a:pt x="1511" y="522"/>
                </a:cubicBezTo>
                <a:cubicBezTo>
                  <a:pt x="1510" y="523"/>
                  <a:pt x="1510" y="525"/>
                  <a:pt x="1511" y="526"/>
                </a:cubicBezTo>
                <a:cubicBezTo>
                  <a:pt x="1512" y="527"/>
                  <a:pt x="1512" y="527"/>
                  <a:pt x="1513" y="527"/>
                </a:cubicBezTo>
                <a:close/>
                <a:moveTo>
                  <a:pt x="1539" y="512"/>
                </a:moveTo>
                <a:cubicBezTo>
                  <a:pt x="1538" y="511"/>
                  <a:pt x="1536" y="511"/>
                  <a:pt x="1534" y="512"/>
                </a:cubicBezTo>
                <a:cubicBezTo>
                  <a:pt x="1526" y="521"/>
                  <a:pt x="1526" y="521"/>
                  <a:pt x="1526" y="521"/>
                </a:cubicBezTo>
                <a:cubicBezTo>
                  <a:pt x="1524" y="522"/>
                  <a:pt x="1524" y="524"/>
                  <a:pt x="1526" y="526"/>
                </a:cubicBezTo>
                <a:cubicBezTo>
                  <a:pt x="1526" y="526"/>
                  <a:pt x="1527" y="527"/>
                  <a:pt x="1528" y="527"/>
                </a:cubicBezTo>
                <a:cubicBezTo>
                  <a:pt x="1529" y="527"/>
                  <a:pt x="1529" y="526"/>
                  <a:pt x="1530" y="526"/>
                </a:cubicBezTo>
                <a:cubicBezTo>
                  <a:pt x="1539" y="517"/>
                  <a:pt x="1539" y="517"/>
                  <a:pt x="1539" y="517"/>
                </a:cubicBezTo>
                <a:cubicBezTo>
                  <a:pt x="1540" y="516"/>
                  <a:pt x="1540" y="514"/>
                  <a:pt x="1539" y="512"/>
                </a:cubicBezTo>
                <a:close/>
                <a:moveTo>
                  <a:pt x="1502" y="552"/>
                </a:moveTo>
                <a:cubicBezTo>
                  <a:pt x="1503" y="552"/>
                  <a:pt x="1504" y="552"/>
                  <a:pt x="1504" y="551"/>
                </a:cubicBezTo>
                <a:cubicBezTo>
                  <a:pt x="1510" y="546"/>
                  <a:pt x="1510" y="546"/>
                  <a:pt x="1510" y="546"/>
                </a:cubicBezTo>
                <a:cubicBezTo>
                  <a:pt x="1510" y="546"/>
                  <a:pt x="1510" y="545"/>
                  <a:pt x="1510" y="545"/>
                </a:cubicBezTo>
                <a:cubicBezTo>
                  <a:pt x="1510" y="545"/>
                  <a:pt x="1510" y="545"/>
                  <a:pt x="1511" y="545"/>
                </a:cubicBezTo>
                <a:cubicBezTo>
                  <a:pt x="1525" y="531"/>
                  <a:pt x="1525" y="531"/>
                  <a:pt x="1525" y="531"/>
                </a:cubicBezTo>
                <a:cubicBezTo>
                  <a:pt x="1526" y="530"/>
                  <a:pt x="1526" y="528"/>
                  <a:pt x="1525" y="527"/>
                </a:cubicBezTo>
                <a:cubicBezTo>
                  <a:pt x="1523" y="525"/>
                  <a:pt x="1521" y="525"/>
                  <a:pt x="1520" y="527"/>
                </a:cubicBezTo>
                <a:cubicBezTo>
                  <a:pt x="1506" y="541"/>
                  <a:pt x="1506" y="541"/>
                  <a:pt x="1506" y="541"/>
                </a:cubicBezTo>
                <a:cubicBezTo>
                  <a:pt x="1506" y="541"/>
                  <a:pt x="1506" y="541"/>
                  <a:pt x="1506" y="541"/>
                </a:cubicBezTo>
                <a:cubicBezTo>
                  <a:pt x="1506" y="541"/>
                  <a:pt x="1506" y="541"/>
                  <a:pt x="1506" y="541"/>
                </a:cubicBezTo>
                <a:cubicBezTo>
                  <a:pt x="1500" y="547"/>
                  <a:pt x="1500" y="547"/>
                  <a:pt x="1500" y="547"/>
                </a:cubicBezTo>
                <a:cubicBezTo>
                  <a:pt x="1499" y="548"/>
                  <a:pt x="1499" y="550"/>
                  <a:pt x="1500" y="551"/>
                </a:cubicBezTo>
                <a:cubicBezTo>
                  <a:pt x="1500" y="552"/>
                  <a:pt x="1501" y="552"/>
                  <a:pt x="1502" y="552"/>
                </a:cubicBezTo>
                <a:close/>
                <a:moveTo>
                  <a:pt x="1480" y="581"/>
                </a:moveTo>
                <a:cubicBezTo>
                  <a:pt x="1477" y="584"/>
                  <a:pt x="1477" y="584"/>
                  <a:pt x="1477" y="584"/>
                </a:cubicBezTo>
                <a:cubicBezTo>
                  <a:pt x="1476" y="585"/>
                  <a:pt x="1476" y="587"/>
                  <a:pt x="1477" y="588"/>
                </a:cubicBezTo>
                <a:cubicBezTo>
                  <a:pt x="1478" y="589"/>
                  <a:pt x="1479" y="589"/>
                  <a:pt x="1479" y="589"/>
                </a:cubicBezTo>
                <a:cubicBezTo>
                  <a:pt x="1480" y="589"/>
                  <a:pt x="1481" y="589"/>
                  <a:pt x="1481" y="588"/>
                </a:cubicBezTo>
                <a:cubicBezTo>
                  <a:pt x="1484" y="586"/>
                  <a:pt x="1484" y="586"/>
                  <a:pt x="1484" y="586"/>
                </a:cubicBezTo>
                <a:cubicBezTo>
                  <a:pt x="1485" y="584"/>
                  <a:pt x="1485" y="582"/>
                  <a:pt x="1484" y="581"/>
                </a:cubicBezTo>
                <a:cubicBezTo>
                  <a:pt x="1483" y="580"/>
                  <a:pt x="1481" y="580"/>
                  <a:pt x="1480" y="581"/>
                </a:cubicBezTo>
                <a:close/>
                <a:moveTo>
                  <a:pt x="1553" y="507"/>
                </a:moveTo>
                <a:cubicBezTo>
                  <a:pt x="1551" y="509"/>
                  <a:pt x="1551" y="509"/>
                  <a:pt x="1551" y="509"/>
                </a:cubicBezTo>
                <a:cubicBezTo>
                  <a:pt x="1551" y="510"/>
                  <a:pt x="1551" y="510"/>
                  <a:pt x="1551" y="510"/>
                </a:cubicBezTo>
                <a:cubicBezTo>
                  <a:pt x="1551" y="510"/>
                  <a:pt x="1551" y="510"/>
                  <a:pt x="1550" y="510"/>
                </a:cubicBezTo>
                <a:cubicBezTo>
                  <a:pt x="1546" y="515"/>
                  <a:pt x="1546" y="515"/>
                  <a:pt x="1546" y="515"/>
                </a:cubicBezTo>
                <a:cubicBezTo>
                  <a:pt x="1545" y="516"/>
                  <a:pt x="1545" y="518"/>
                  <a:pt x="1546" y="519"/>
                </a:cubicBezTo>
                <a:cubicBezTo>
                  <a:pt x="1547" y="520"/>
                  <a:pt x="1548" y="520"/>
                  <a:pt x="1548" y="520"/>
                </a:cubicBezTo>
                <a:cubicBezTo>
                  <a:pt x="1549" y="520"/>
                  <a:pt x="1550" y="520"/>
                  <a:pt x="1550" y="519"/>
                </a:cubicBezTo>
                <a:cubicBezTo>
                  <a:pt x="1555" y="515"/>
                  <a:pt x="1555" y="515"/>
                  <a:pt x="1555" y="515"/>
                </a:cubicBezTo>
                <a:cubicBezTo>
                  <a:pt x="1555" y="515"/>
                  <a:pt x="1555" y="514"/>
                  <a:pt x="1555" y="514"/>
                </a:cubicBezTo>
                <a:cubicBezTo>
                  <a:pt x="1555" y="514"/>
                  <a:pt x="1556" y="514"/>
                  <a:pt x="1556" y="514"/>
                </a:cubicBezTo>
                <a:cubicBezTo>
                  <a:pt x="1558" y="512"/>
                  <a:pt x="1558" y="512"/>
                  <a:pt x="1558" y="512"/>
                </a:cubicBezTo>
                <a:cubicBezTo>
                  <a:pt x="1559" y="511"/>
                  <a:pt x="1559" y="509"/>
                  <a:pt x="1558" y="507"/>
                </a:cubicBezTo>
                <a:cubicBezTo>
                  <a:pt x="1556" y="506"/>
                  <a:pt x="1555" y="506"/>
                  <a:pt x="1553" y="507"/>
                </a:cubicBezTo>
                <a:close/>
                <a:moveTo>
                  <a:pt x="1518" y="543"/>
                </a:moveTo>
                <a:cubicBezTo>
                  <a:pt x="1511" y="549"/>
                  <a:pt x="1511" y="549"/>
                  <a:pt x="1511" y="549"/>
                </a:cubicBezTo>
                <a:cubicBezTo>
                  <a:pt x="1510" y="551"/>
                  <a:pt x="1510" y="553"/>
                  <a:pt x="1511" y="554"/>
                </a:cubicBezTo>
                <a:cubicBezTo>
                  <a:pt x="1512" y="554"/>
                  <a:pt x="1513" y="555"/>
                  <a:pt x="1514" y="555"/>
                </a:cubicBezTo>
                <a:cubicBezTo>
                  <a:pt x="1514" y="555"/>
                  <a:pt x="1515" y="554"/>
                  <a:pt x="1516" y="554"/>
                </a:cubicBezTo>
                <a:cubicBezTo>
                  <a:pt x="1522" y="548"/>
                  <a:pt x="1522" y="548"/>
                  <a:pt x="1522" y="548"/>
                </a:cubicBezTo>
                <a:cubicBezTo>
                  <a:pt x="1523" y="546"/>
                  <a:pt x="1523" y="545"/>
                  <a:pt x="1522" y="543"/>
                </a:cubicBezTo>
                <a:cubicBezTo>
                  <a:pt x="1521" y="542"/>
                  <a:pt x="1519" y="542"/>
                  <a:pt x="1518" y="543"/>
                </a:cubicBezTo>
                <a:close/>
                <a:moveTo>
                  <a:pt x="1502" y="566"/>
                </a:moveTo>
                <a:cubicBezTo>
                  <a:pt x="1503" y="566"/>
                  <a:pt x="1504" y="566"/>
                  <a:pt x="1504" y="565"/>
                </a:cubicBezTo>
                <a:cubicBezTo>
                  <a:pt x="1509" y="560"/>
                  <a:pt x="1509" y="560"/>
                  <a:pt x="1509" y="560"/>
                </a:cubicBezTo>
                <a:cubicBezTo>
                  <a:pt x="1511" y="559"/>
                  <a:pt x="1511" y="557"/>
                  <a:pt x="1509" y="556"/>
                </a:cubicBezTo>
                <a:cubicBezTo>
                  <a:pt x="1508" y="555"/>
                  <a:pt x="1506" y="555"/>
                  <a:pt x="1505" y="556"/>
                </a:cubicBezTo>
                <a:cubicBezTo>
                  <a:pt x="1500" y="561"/>
                  <a:pt x="1500" y="561"/>
                  <a:pt x="1500" y="561"/>
                </a:cubicBezTo>
                <a:cubicBezTo>
                  <a:pt x="1499" y="562"/>
                  <a:pt x="1499" y="564"/>
                  <a:pt x="1500" y="565"/>
                </a:cubicBezTo>
                <a:cubicBezTo>
                  <a:pt x="1500" y="566"/>
                  <a:pt x="1501" y="566"/>
                  <a:pt x="1502" y="566"/>
                </a:cubicBezTo>
                <a:close/>
                <a:moveTo>
                  <a:pt x="1495" y="588"/>
                </a:moveTo>
                <a:cubicBezTo>
                  <a:pt x="1495" y="588"/>
                  <a:pt x="1496" y="587"/>
                  <a:pt x="1497" y="587"/>
                </a:cubicBezTo>
                <a:cubicBezTo>
                  <a:pt x="1499" y="584"/>
                  <a:pt x="1499" y="584"/>
                  <a:pt x="1499" y="584"/>
                </a:cubicBezTo>
                <a:cubicBezTo>
                  <a:pt x="1500" y="583"/>
                  <a:pt x="1500" y="581"/>
                  <a:pt x="1499" y="580"/>
                </a:cubicBezTo>
                <a:cubicBezTo>
                  <a:pt x="1498" y="579"/>
                  <a:pt x="1496" y="579"/>
                  <a:pt x="1495" y="580"/>
                </a:cubicBezTo>
                <a:cubicBezTo>
                  <a:pt x="1492" y="582"/>
                  <a:pt x="1492" y="582"/>
                  <a:pt x="1492" y="582"/>
                </a:cubicBezTo>
                <a:cubicBezTo>
                  <a:pt x="1491" y="584"/>
                  <a:pt x="1491" y="585"/>
                  <a:pt x="1492" y="587"/>
                </a:cubicBezTo>
                <a:cubicBezTo>
                  <a:pt x="1493" y="587"/>
                  <a:pt x="1494" y="588"/>
                  <a:pt x="1495" y="588"/>
                </a:cubicBezTo>
                <a:close/>
                <a:moveTo>
                  <a:pt x="1557" y="526"/>
                </a:moveTo>
                <a:cubicBezTo>
                  <a:pt x="1559" y="525"/>
                  <a:pt x="1559" y="525"/>
                  <a:pt x="1559" y="525"/>
                </a:cubicBezTo>
                <a:cubicBezTo>
                  <a:pt x="1560" y="523"/>
                  <a:pt x="1560" y="521"/>
                  <a:pt x="1559" y="520"/>
                </a:cubicBezTo>
                <a:cubicBezTo>
                  <a:pt x="1558" y="519"/>
                  <a:pt x="1556" y="519"/>
                  <a:pt x="1555" y="520"/>
                </a:cubicBezTo>
                <a:cubicBezTo>
                  <a:pt x="1553" y="522"/>
                  <a:pt x="1553" y="522"/>
                  <a:pt x="1553" y="522"/>
                </a:cubicBezTo>
                <a:cubicBezTo>
                  <a:pt x="1547" y="528"/>
                  <a:pt x="1547" y="528"/>
                  <a:pt x="1547" y="528"/>
                </a:cubicBezTo>
                <a:cubicBezTo>
                  <a:pt x="1546" y="529"/>
                  <a:pt x="1546" y="531"/>
                  <a:pt x="1547" y="532"/>
                </a:cubicBezTo>
                <a:cubicBezTo>
                  <a:pt x="1548" y="533"/>
                  <a:pt x="1548" y="533"/>
                  <a:pt x="1549" y="533"/>
                </a:cubicBezTo>
                <a:cubicBezTo>
                  <a:pt x="1550" y="533"/>
                  <a:pt x="1551" y="533"/>
                  <a:pt x="1551" y="532"/>
                </a:cubicBezTo>
                <a:lnTo>
                  <a:pt x="1557" y="526"/>
                </a:lnTo>
                <a:close/>
                <a:moveTo>
                  <a:pt x="1519" y="564"/>
                </a:moveTo>
                <a:cubicBezTo>
                  <a:pt x="1526" y="557"/>
                  <a:pt x="1526" y="557"/>
                  <a:pt x="1526" y="557"/>
                </a:cubicBezTo>
                <a:cubicBezTo>
                  <a:pt x="1527" y="556"/>
                  <a:pt x="1527" y="554"/>
                  <a:pt x="1526" y="553"/>
                </a:cubicBezTo>
                <a:cubicBezTo>
                  <a:pt x="1525" y="552"/>
                  <a:pt x="1523" y="552"/>
                  <a:pt x="1522" y="553"/>
                </a:cubicBezTo>
                <a:cubicBezTo>
                  <a:pt x="1515" y="560"/>
                  <a:pt x="1515" y="560"/>
                  <a:pt x="1515" y="560"/>
                </a:cubicBezTo>
                <a:cubicBezTo>
                  <a:pt x="1514" y="561"/>
                  <a:pt x="1514" y="563"/>
                  <a:pt x="1515" y="564"/>
                </a:cubicBezTo>
                <a:cubicBezTo>
                  <a:pt x="1516" y="565"/>
                  <a:pt x="1517" y="565"/>
                  <a:pt x="1517" y="565"/>
                </a:cubicBezTo>
                <a:cubicBezTo>
                  <a:pt x="1518" y="565"/>
                  <a:pt x="1519" y="565"/>
                  <a:pt x="1519" y="564"/>
                </a:cubicBezTo>
                <a:close/>
                <a:moveTo>
                  <a:pt x="1499" y="594"/>
                </a:moveTo>
                <a:cubicBezTo>
                  <a:pt x="1499" y="595"/>
                  <a:pt x="1500" y="595"/>
                  <a:pt x="1501" y="595"/>
                </a:cubicBezTo>
                <a:cubicBezTo>
                  <a:pt x="1502" y="595"/>
                  <a:pt x="1503" y="595"/>
                  <a:pt x="1503" y="594"/>
                </a:cubicBezTo>
                <a:cubicBezTo>
                  <a:pt x="1509" y="589"/>
                  <a:pt x="1509" y="589"/>
                  <a:pt x="1509" y="589"/>
                </a:cubicBezTo>
                <a:cubicBezTo>
                  <a:pt x="1513" y="584"/>
                  <a:pt x="1513" y="584"/>
                  <a:pt x="1513" y="584"/>
                </a:cubicBezTo>
                <a:cubicBezTo>
                  <a:pt x="1514" y="583"/>
                  <a:pt x="1514" y="581"/>
                  <a:pt x="1513" y="580"/>
                </a:cubicBezTo>
                <a:cubicBezTo>
                  <a:pt x="1512" y="579"/>
                  <a:pt x="1510" y="579"/>
                  <a:pt x="1509" y="580"/>
                </a:cubicBezTo>
                <a:cubicBezTo>
                  <a:pt x="1504" y="585"/>
                  <a:pt x="1504" y="585"/>
                  <a:pt x="1504" y="585"/>
                </a:cubicBezTo>
                <a:cubicBezTo>
                  <a:pt x="1499" y="590"/>
                  <a:pt x="1499" y="590"/>
                  <a:pt x="1499" y="590"/>
                </a:cubicBezTo>
                <a:cubicBezTo>
                  <a:pt x="1498" y="591"/>
                  <a:pt x="1498" y="593"/>
                  <a:pt x="1499" y="594"/>
                </a:cubicBezTo>
                <a:close/>
                <a:moveTo>
                  <a:pt x="1549" y="544"/>
                </a:moveTo>
                <a:cubicBezTo>
                  <a:pt x="1547" y="543"/>
                  <a:pt x="1546" y="543"/>
                  <a:pt x="1544" y="544"/>
                </a:cubicBezTo>
                <a:cubicBezTo>
                  <a:pt x="1541" y="548"/>
                  <a:pt x="1541" y="548"/>
                  <a:pt x="1541" y="548"/>
                </a:cubicBezTo>
                <a:cubicBezTo>
                  <a:pt x="1539" y="549"/>
                  <a:pt x="1539" y="551"/>
                  <a:pt x="1541" y="553"/>
                </a:cubicBezTo>
                <a:cubicBezTo>
                  <a:pt x="1541" y="553"/>
                  <a:pt x="1542" y="553"/>
                  <a:pt x="1543" y="553"/>
                </a:cubicBezTo>
                <a:cubicBezTo>
                  <a:pt x="1544" y="553"/>
                  <a:pt x="1544" y="553"/>
                  <a:pt x="1545" y="553"/>
                </a:cubicBezTo>
                <a:cubicBezTo>
                  <a:pt x="1549" y="549"/>
                  <a:pt x="1549" y="549"/>
                  <a:pt x="1549" y="549"/>
                </a:cubicBezTo>
                <a:cubicBezTo>
                  <a:pt x="1550" y="548"/>
                  <a:pt x="1550" y="546"/>
                  <a:pt x="1549" y="544"/>
                </a:cubicBezTo>
                <a:close/>
                <a:moveTo>
                  <a:pt x="1566" y="523"/>
                </a:moveTo>
                <a:cubicBezTo>
                  <a:pt x="1563" y="525"/>
                  <a:pt x="1563" y="525"/>
                  <a:pt x="1563" y="525"/>
                </a:cubicBezTo>
                <a:cubicBezTo>
                  <a:pt x="1562" y="527"/>
                  <a:pt x="1562" y="528"/>
                  <a:pt x="1563" y="530"/>
                </a:cubicBezTo>
                <a:cubicBezTo>
                  <a:pt x="1564" y="530"/>
                  <a:pt x="1565" y="531"/>
                  <a:pt x="1566" y="531"/>
                </a:cubicBezTo>
                <a:cubicBezTo>
                  <a:pt x="1566" y="531"/>
                  <a:pt x="1567" y="530"/>
                  <a:pt x="1568" y="530"/>
                </a:cubicBezTo>
                <a:cubicBezTo>
                  <a:pt x="1570" y="527"/>
                  <a:pt x="1570" y="527"/>
                  <a:pt x="1570" y="527"/>
                </a:cubicBezTo>
                <a:cubicBezTo>
                  <a:pt x="1572" y="526"/>
                  <a:pt x="1572" y="524"/>
                  <a:pt x="1570" y="523"/>
                </a:cubicBezTo>
                <a:cubicBezTo>
                  <a:pt x="1569" y="521"/>
                  <a:pt x="1567" y="521"/>
                  <a:pt x="1566" y="523"/>
                </a:cubicBezTo>
                <a:close/>
                <a:moveTo>
                  <a:pt x="1581" y="530"/>
                </a:moveTo>
                <a:cubicBezTo>
                  <a:pt x="1582" y="529"/>
                  <a:pt x="1582" y="527"/>
                  <a:pt x="1581" y="526"/>
                </a:cubicBezTo>
                <a:cubicBezTo>
                  <a:pt x="1580" y="525"/>
                  <a:pt x="1578" y="525"/>
                  <a:pt x="1577" y="526"/>
                </a:cubicBezTo>
                <a:cubicBezTo>
                  <a:pt x="1569" y="534"/>
                  <a:pt x="1569" y="534"/>
                  <a:pt x="1569" y="534"/>
                </a:cubicBezTo>
                <a:cubicBezTo>
                  <a:pt x="1568" y="535"/>
                  <a:pt x="1568" y="537"/>
                  <a:pt x="1569" y="538"/>
                </a:cubicBezTo>
                <a:cubicBezTo>
                  <a:pt x="1570" y="539"/>
                  <a:pt x="1570" y="539"/>
                  <a:pt x="1571" y="539"/>
                </a:cubicBezTo>
                <a:cubicBezTo>
                  <a:pt x="1572" y="539"/>
                  <a:pt x="1573" y="539"/>
                  <a:pt x="1573" y="538"/>
                </a:cubicBezTo>
                <a:lnTo>
                  <a:pt x="1581" y="530"/>
                </a:lnTo>
                <a:close/>
                <a:moveTo>
                  <a:pt x="1558" y="552"/>
                </a:moveTo>
                <a:cubicBezTo>
                  <a:pt x="1559" y="552"/>
                  <a:pt x="1559" y="552"/>
                  <a:pt x="1560" y="551"/>
                </a:cubicBezTo>
                <a:cubicBezTo>
                  <a:pt x="1565" y="547"/>
                  <a:pt x="1565" y="547"/>
                  <a:pt x="1565" y="547"/>
                </a:cubicBezTo>
                <a:cubicBezTo>
                  <a:pt x="1566" y="545"/>
                  <a:pt x="1566" y="543"/>
                  <a:pt x="1565" y="542"/>
                </a:cubicBezTo>
                <a:cubicBezTo>
                  <a:pt x="1564" y="541"/>
                  <a:pt x="1562" y="541"/>
                  <a:pt x="1560" y="542"/>
                </a:cubicBezTo>
                <a:cubicBezTo>
                  <a:pt x="1556" y="547"/>
                  <a:pt x="1556" y="547"/>
                  <a:pt x="1556" y="547"/>
                </a:cubicBezTo>
                <a:cubicBezTo>
                  <a:pt x="1555" y="548"/>
                  <a:pt x="1555" y="550"/>
                  <a:pt x="1556" y="551"/>
                </a:cubicBezTo>
                <a:cubicBezTo>
                  <a:pt x="1556" y="552"/>
                  <a:pt x="1557" y="552"/>
                  <a:pt x="1558" y="552"/>
                </a:cubicBezTo>
                <a:close/>
                <a:moveTo>
                  <a:pt x="1529" y="595"/>
                </a:moveTo>
                <a:cubicBezTo>
                  <a:pt x="1530" y="595"/>
                  <a:pt x="1531" y="595"/>
                  <a:pt x="1531" y="594"/>
                </a:cubicBezTo>
                <a:cubicBezTo>
                  <a:pt x="1533" y="592"/>
                  <a:pt x="1533" y="592"/>
                  <a:pt x="1533" y="592"/>
                </a:cubicBezTo>
                <a:cubicBezTo>
                  <a:pt x="1533" y="592"/>
                  <a:pt x="1533" y="592"/>
                  <a:pt x="1533" y="592"/>
                </a:cubicBezTo>
                <a:cubicBezTo>
                  <a:pt x="1533" y="592"/>
                  <a:pt x="1533" y="592"/>
                  <a:pt x="1533" y="592"/>
                </a:cubicBezTo>
                <a:cubicBezTo>
                  <a:pt x="1534" y="592"/>
                  <a:pt x="1534" y="592"/>
                  <a:pt x="1534" y="592"/>
                </a:cubicBezTo>
                <a:cubicBezTo>
                  <a:pt x="1534" y="592"/>
                  <a:pt x="1534" y="592"/>
                  <a:pt x="1534" y="592"/>
                </a:cubicBezTo>
                <a:cubicBezTo>
                  <a:pt x="1543" y="583"/>
                  <a:pt x="1543" y="583"/>
                  <a:pt x="1543" y="583"/>
                </a:cubicBezTo>
                <a:cubicBezTo>
                  <a:pt x="1544" y="582"/>
                  <a:pt x="1544" y="580"/>
                  <a:pt x="1543" y="579"/>
                </a:cubicBezTo>
                <a:cubicBezTo>
                  <a:pt x="1541" y="577"/>
                  <a:pt x="1539" y="577"/>
                  <a:pt x="1538" y="579"/>
                </a:cubicBezTo>
                <a:cubicBezTo>
                  <a:pt x="1530" y="587"/>
                  <a:pt x="1530" y="587"/>
                  <a:pt x="1530" y="587"/>
                </a:cubicBezTo>
                <a:cubicBezTo>
                  <a:pt x="1530" y="587"/>
                  <a:pt x="1529" y="587"/>
                  <a:pt x="1529" y="587"/>
                </a:cubicBezTo>
                <a:cubicBezTo>
                  <a:pt x="1529" y="587"/>
                  <a:pt x="1529" y="588"/>
                  <a:pt x="1529" y="588"/>
                </a:cubicBezTo>
                <a:cubicBezTo>
                  <a:pt x="1529" y="588"/>
                  <a:pt x="1529" y="588"/>
                  <a:pt x="1529" y="588"/>
                </a:cubicBezTo>
                <a:cubicBezTo>
                  <a:pt x="1527" y="590"/>
                  <a:pt x="1527" y="590"/>
                  <a:pt x="1527" y="590"/>
                </a:cubicBezTo>
                <a:cubicBezTo>
                  <a:pt x="1526" y="591"/>
                  <a:pt x="1526" y="593"/>
                  <a:pt x="1527" y="594"/>
                </a:cubicBezTo>
                <a:cubicBezTo>
                  <a:pt x="1527" y="595"/>
                  <a:pt x="1528" y="595"/>
                  <a:pt x="1529" y="595"/>
                </a:cubicBezTo>
                <a:close/>
                <a:moveTo>
                  <a:pt x="1576" y="548"/>
                </a:moveTo>
                <a:cubicBezTo>
                  <a:pt x="1577" y="548"/>
                  <a:pt x="1577" y="548"/>
                  <a:pt x="1578" y="547"/>
                </a:cubicBezTo>
                <a:cubicBezTo>
                  <a:pt x="1590" y="535"/>
                  <a:pt x="1590" y="535"/>
                  <a:pt x="1590" y="535"/>
                </a:cubicBezTo>
                <a:cubicBezTo>
                  <a:pt x="1592" y="534"/>
                  <a:pt x="1592" y="532"/>
                  <a:pt x="1590" y="531"/>
                </a:cubicBezTo>
                <a:cubicBezTo>
                  <a:pt x="1589" y="529"/>
                  <a:pt x="1587" y="529"/>
                  <a:pt x="1586" y="531"/>
                </a:cubicBezTo>
                <a:cubicBezTo>
                  <a:pt x="1576" y="541"/>
                  <a:pt x="1576" y="541"/>
                  <a:pt x="1576" y="541"/>
                </a:cubicBezTo>
                <a:cubicBezTo>
                  <a:pt x="1574" y="543"/>
                  <a:pt x="1574" y="543"/>
                  <a:pt x="1574" y="543"/>
                </a:cubicBezTo>
                <a:cubicBezTo>
                  <a:pt x="1572" y="544"/>
                  <a:pt x="1572" y="546"/>
                  <a:pt x="1574" y="547"/>
                </a:cubicBezTo>
                <a:cubicBezTo>
                  <a:pt x="1574" y="548"/>
                  <a:pt x="1575" y="548"/>
                  <a:pt x="1576" y="548"/>
                </a:cubicBezTo>
                <a:close/>
                <a:moveTo>
                  <a:pt x="1582" y="556"/>
                </a:moveTo>
                <a:cubicBezTo>
                  <a:pt x="1582" y="556"/>
                  <a:pt x="1583" y="556"/>
                  <a:pt x="1584" y="556"/>
                </a:cubicBezTo>
                <a:cubicBezTo>
                  <a:pt x="1593" y="546"/>
                  <a:pt x="1593" y="546"/>
                  <a:pt x="1593" y="546"/>
                </a:cubicBezTo>
                <a:cubicBezTo>
                  <a:pt x="1594" y="545"/>
                  <a:pt x="1594" y="543"/>
                  <a:pt x="1593" y="542"/>
                </a:cubicBezTo>
                <a:cubicBezTo>
                  <a:pt x="1592" y="541"/>
                  <a:pt x="1590" y="541"/>
                  <a:pt x="1589" y="542"/>
                </a:cubicBezTo>
                <a:cubicBezTo>
                  <a:pt x="1579" y="551"/>
                  <a:pt x="1579" y="551"/>
                  <a:pt x="1579" y="551"/>
                </a:cubicBezTo>
                <a:cubicBezTo>
                  <a:pt x="1578" y="552"/>
                  <a:pt x="1578" y="554"/>
                  <a:pt x="1579" y="556"/>
                </a:cubicBezTo>
                <a:cubicBezTo>
                  <a:pt x="1580" y="556"/>
                  <a:pt x="1581" y="556"/>
                  <a:pt x="1582" y="556"/>
                </a:cubicBezTo>
                <a:close/>
                <a:moveTo>
                  <a:pt x="1450" y="686"/>
                </a:moveTo>
                <a:cubicBezTo>
                  <a:pt x="1450" y="686"/>
                  <a:pt x="1451" y="686"/>
                  <a:pt x="1452" y="686"/>
                </a:cubicBezTo>
                <a:cubicBezTo>
                  <a:pt x="1452" y="686"/>
                  <a:pt x="1453" y="686"/>
                  <a:pt x="1454" y="686"/>
                </a:cubicBezTo>
                <a:cubicBezTo>
                  <a:pt x="1472" y="668"/>
                  <a:pt x="1472" y="668"/>
                  <a:pt x="1472" y="668"/>
                </a:cubicBezTo>
                <a:cubicBezTo>
                  <a:pt x="1473" y="667"/>
                  <a:pt x="1473" y="665"/>
                  <a:pt x="1472" y="664"/>
                </a:cubicBezTo>
                <a:cubicBezTo>
                  <a:pt x="1470" y="662"/>
                  <a:pt x="1468" y="662"/>
                  <a:pt x="1467" y="664"/>
                </a:cubicBezTo>
                <a:cubicBezTo>
                  <a:pt x="1450" y="681"/>
                  <a:pt x="1450" y="681"/>
                  <a:pt x="1450" y="681"/>
                </a:cubicBezTo>
                <a:cubicBezTo>
                  <a:pt x="1448" y="682"/>
                  <a:pt x="1448" y="684"/>
                  <a:pt x="1450" y="686"/>
                </a:cubicBezTo>
                <a:close/>
                <a:moveTo>
                  <a:pt x="1509" y="643"/>
                </a:moveTo>
                <a:cubicBezTo>
                  <a:pt x="1510" y="643"/>
                  <a:pt x="1511" y="642"/>
                  <a:pt x="1512" y="642"/>
                </a:cubicBezTo>
                <a:cubicBezTo>
                  <a:pt x="1515" y="638"/>
                  <a:pt x="1515" y="638"/>
                  <a:pt x="1515" y="638"/>
                </a:cubicBezTo>
                <a:cubicBezTo>
                  <a:pt x="1517" y="637"/>
                  <a:pt x="1517" y="635"/>
                  <a:pt x="1515" y="634"/>
                </a:cubicBezTo>
                <a:cubicBezTo>
                  <a:pt x="1514" y="632"/>
                  <a:pt x="1512" y="632"/>
                  <a:pt x="1511" y="634"/>
                </a:cubicBezTo>
                <a:cubicBezTo>
                  <a:pt x="1507" y="637"/>
                  <a:pt x="1507" y="637"/>
                  <a:pt x="1507" y="637"/>
                </a:cubicBezTo>
                <a:cubicBezTo>
                  <a:pt x="1506" y="639"/>
                  <a:pt x="1506" y="641"/>
                  <a:pt x="1507" y="642"/>
                </a:cubicBezTo>
                <a:cubicBezTo>
                  <a:pt x="1508" y="642"/>
                  <a:pt x="1509" y="643"/>
                  <a:pt x="1509" y="643"/>
                </a:cubicBezTo>
                <a:close/>
                <a:moveTo>
                  <a:pt x="1593" y="559"/>
                </a:moveTo>
                <a:cubicBezTo>
                  <a:pt x="1594" y="559"/>
                  <a:pt x="1595" y="558"/>
                  <a:pt x="1596" y="558"/>
                </a:cubicBezTo>
                <a:cubicBezTo>
                  <a:pt x="1614" y="539"/>
                  <a:pt x="1614" y="539"/>
                  <a:pt x="1614" y="539"/>
                </a:cubicBezTo>
                <a:cubicBezTo>
                  <a:pt x="1616" y="538"/>
                  <a:pt x="1616" y="536"/>
                  <a:pt x="1614" y="535"/>
                </a:cubicBezTo>
                <a:cubicBezTo>
                  <a:pt x="1613" y="533"/>
                  <a:pt x="1611" y="533"/>
                  <a:pt x="1610" y="535"/>
                </a:cubicBezTo>
                <a:cubicBezTo>
                  <a:pt x="1591" y="553"/>
                  <a:pt x="1591" y="553"/>
                  <a:pt x="1591" y="553"/>
                </a:cubicBezTo>
                <a:cubicBezTo>
                  <a:pt x="1590" y="555"/>
                  <a:pt x="1590" y="557"/>
                  <a:pt x="1591" y="558"/>
                </a:cubicBezTo>
                <a:cubicBezTo>
                  <a:pt x="1592" y="558"/>
                  <a:pt x="1593" y="559"/>
                  <a:pt x="1593" y="559"/>
                </a:cubicBezTo>
                <a:close/>
                <a:moveTo>
                  <a:pt x="1568" y="584"/>
                </a:moveTo>
                <a:cubicBezTo>
                  <a:pt x="1569" y="584"/>
                  <a:pt x="1570" y="583"/>
                  <a:pt x="1571" y="583"/>
                </a:cubicBezTo>
                <a:cubicBezTo>
                  <a:pt x="1572" y="582"/>
                  <a:pt x="1572" y="582"/>
                  <a:pt x="1572" y="582"/>
                </a:cubicBezTo>
                <a:cubicBezTo>
                  <a:pt x="1573" y="581"/>
                  <a:pt x="1573" y="579"/>
                  <a:pt x="1572" y="577"/>
                </a:cubicBezTo>
                <a:cubicBezTo>
                  <a:pt x="1570" y="576"/>
                  <a:pt x="1569" y="576"/>
                  <a:pt x="1567" y="577"/>
                </a:cubicBezTo>
                <a:cubicBezTo>
                  <a:pt x="1566" y="578"/>
                  <a:pt x="1566" y="578"/>
                  <a:pt x="1566" y="578"/>
                </a:cubicBezTo>
                <a:cubicBezTo>
                  <a:pt x="1565" y="580"/>
                  <a:pt x="1565" y="582"/>
                  <a:pt x="1566" y="583"/>
                </a:cubicBezTo>
                <a:cubicBezTo>
                  <a:pt x="1567" y="583"/>
                  <a:pt x="1568" y="584"/>
                  <a:pt x="1568" y="584"/>
                </a:cubicBezTo>
                <a:close/>
                <a:moveTo>
                  <a:pt x="1445" y="707"/>
                </a:moveTo>
                <a:cubicBezTo>
                  <a:pt x="1446" y="707"/>
                  <a:pt x="1446" y="707"/>
                  <a:pt x="1447" y="707"/>
                </a:cubicBezTo>
                <a:cubicBezTo>
                  <a:pt x="1451" y="702"/>
                  <a:pt x="1451" y="702"/>
                  <a:pt x="1451" y="702"/>
                </a:cubicBezTo>
                <a:cubicBezTo>
                  <a:pt x="1451" y="702"/>
                  <a:pt x="1452" y="702"/>
                  <a:pt x="1452" y="701"/>
                </a:cubicBezTo>
                <a:cubicBezTo>
                  <a:pt x="1452" y="701"/>
                  <a:pt x="1453" y="701"/>
                  <a:pt x="1453" y="700"/>
                </a:cubicBezTo>
                <a:cubicBezTo>
                  <a:pt x="1491" y="662"/>
                  <a:pt x="1491" y="662"/>
                  <a:pt x="1491" y="662"/>
                </a:cubicBezTo>
                <a:cubicBezTo>
                  <a:pt x="1492" y="661"/>
                  <a:pt x="1492" y="659"/>
                  <a:pt x="1491" y="658"/>
                </a:cubicBezTo>
                <a:cubicBezTo>
                  <a:pt x="1490" y="657"/>
                  <a:pt x="1488" y="657"/>
                  <a:pt x="1487" y="658"/>
                </a:cubicBezTo>
                <a:cubicBezTo>
                  <a:pt x="1449" y="696"/>
                  <a:pt x="1449" y="696"/>
                  <a:pt x="1449" y="696"/>
                </a:cubicBezTo>
                <a:cubicBezTo>
                  <a:pt x="1448" y="696"/>
                  <a:pt x="1448" y="697"/>
                  <a:pt x="1448" y="697"/>
                </a:cubicBezTo>
                <a:cubicBezTo>
                  <a:pt x="1447" y="697"/>
                  <a:pt x="1447" y="698"/>
                  <a:pt x="1447" y="698"/>
                </a:cubicBezTo>
                <a:cubicBezTo>
                  <a:pt x="1443" y="702"/>
                  <a:pt x="1443" y="702"/>
                  <a:pt x="1443" y="702"/>
                </a:cubicBezTo>
                <a:cubicBezTo>
                  <a:pt x="1441" y="703"/>
                  <a:pt x="1441" y="705"/>
                  <a:pt x="1443" y="707"/>
                </a:cubicBezTo>
                <a:cubicBezTo>
                  <a:pt x="1443" y="707"/>
                  <a:pt x="1444" y="707"/>
                  <a:pt x="1445" y="707"/>
                </a:cubicBezTo>
                <a:close/>
                <a:moveTo>
                  <a:pt x="1560" y="606"/>
                </a:moveTo>
                <a:cubicBezTo>
                  <a:pt x="1561" y="606"/>
                  <a:pt x="1562" y="606"/>
                  <a:pt x="1562" y="605"/>
                </a:cubicBezTo>
                <a:cubicBezTo>
                  <a:pt x="1565" y="603"/>
                  <a:pt x="1565" y="603"/>
                  <a:pt x="1565" y="603"/>
                </a:cubicBezTo>
                <a:cubicBezTo>
                  <a:pt x="1566" y="601"/>
                  <a:pt x="1566" y="599"/>
                  <a:pt x="1565" y="598"/>
                </a:cubicBezTo>
                <a:cubicBezTo>
                  <a:pt x="1564" y="597"/>
                  <a:pt x="1562" y="597"/>
                  <a:pt x="1560" y="598"/>
                </a:cubicBezTo>
                <a:cubicBezTo>
                  <a:pt x="1558" y="601"/>
                  <a:pt x="1558" y="601"/>
                  <a:pt x="1558" y="601"/>
                </a:cubicBezTo>
                <a:cubicBezTo>
                  <a:pt x="1557" y="602"/>
                  <a:pt x="1557" y="604"/>
                  <a:pt x="1558" y="605"/>
                </a:cubicBezTo>
                <a:cubicBezTo>
                  <a:pt x="1559" y="606"/>
                  <a:pt x="1560" y="606"/>
                  <a:pt x="1560" y="606"/>
                </a:cubicBezTo>
                <a:close/>
                <a:moveTo>
                  <a:pt x="1445" y="718"/>
                </a:moveTo>
                <a:cubicBezTo>
                  <a:pt x="1446" y="718"/>
                  <a:pt x="1447" y="719"/>
                  <a:pt x="1447" y="719"/>
                </a:cubicBezTo>
                <a:cubicBezTo>
                  <a:pt x="1448" y="719"/>
                  <a:pt x="1449" y="718"/>
                  <a:pt x="1450" y="718"/>
                </a:cubicBezTo>
                <a:cubicBezTo>
                  <a:pt x="1545" y="622"/>
                  <a:pt x="1545" y="622"/>
                  <a:pt x="1545" y="622"/>
                </a:cubicBezTo>
                <a:cubicBezTo>
                  <a:pt x="1546" y="621"/>
                  <a:pt x="1546" y="619"/>
                  <a:pt x="1545" y="618"/>
                </a:cubicBezTo>
                <a:cubicBezTo>
                  <a:pt x="1544" y="617"/>
                  <a:pt x="1542" y="617"/>
                  <a:pt x="1541" y="618"/>
                </a:cubicBezTo>
                <a:cubicBezTo>
                  <a:pt x="1445" y="713"/>
                  <a:pt x="1445" y="713"/>
                  <a:pt x="1445" y="713"/>
                </a:cubicBezTo>
                <a:cubicBezTo>
                  <a:pt x="1444" y="715"/>
                  <a:pt x="1444" y="717"/>
                  <a:pt x="1445" y="718"/>
                </a:cubicBezTo>
                <a:close/>
                <a:moveTo>
                  <a:pt x="1620" y="538"/>
                </a:moveTo>
                <a:cubicBezTo>
                  <a:pt x="1603" y="556"/>
                  <a:pt x="1603" y="556"/>
                  <a:pt x="1603" y="556"/>
                </a:cubicBezTo>
                <a:cubicBezTo>
                  <a:pt x="1601" y="557"/>
                  <a:pt x="1601" y="559"/>
                  <a:pt x="1603" y="560"/>
                </a:cubicBezTo>
                <a:cubicBezTo>
                  <a:pt x="1603" y="561"/>
                  <a:pt x="1604" y="561"/>
                  <a:pt x="1605" y="561"/>
                </a:cubicBezTo>
                <a:cubicBezTo>
                  <a:pt x="1606" y="561"/>
                  <a:pt x="1606" y="561"/>
                  <a:pt x="1607" y="560"/>
                </a:cubicBezTo>
                <a:cubicBezTo>
                  <a:pt x="1625" y="543"/>
                  <a:pt x="1625" y="543"/>
                  <a:pt x="1625" y="543"/>
                </a:cubicBezTo>
                <a:cubicBezTo>
                  <a:pt x="1626" y="542"/>
                  <a:pt x="1626" y="540"/>
                  <a:pt x="1625" y="538"/>
                </a:cubicBezTo>
                <a:cubicBezTo>
                  <a:pt x="1623" y="537"/>
                  <a:pt x="1622" y="537"/>
                  <a:pt x="1620" y="538"/>
                </a:cubicBezTo>
                <a:close/>
                <a:moveTo>
                  <a:pt x="1447" y="733"/>
                </a:moveTo>
                <a:cubicBezTo>
                  <a:pt x="1447" y="733"/>
                  <a:pt x="1448" y="733"/>
                  <a:pt x="1449" y="733"/>
                </a:cubicBezTo>
                <a:cubicBezTo>
                  <a:pt x="1553" y="628"/>
                  <a:pt x="1553" y="628"/>
                  <a:pt x="1553" y="628"/>
                </a:cubicBezTo>
                <a:cubicBezTo>
                  <a:pt x="1575" y="607"/>
                  <a:pt x="1575" y="607"/>
                  <a:pt x="1575" y="607"/>
                </a:cubicBezTo>
                <a:cubicBezTo>
                  <a:pt x="1578" y="604"/>
                  <a:pt x="1578" y="604"/>
                  <a:pt x="1578" y="604"/>
                </a:cubicBezTo>
                <a:cubicBezTo>
                  <a:pt x="1579" y="602"/>
                  <a:pt x="1579" y="601"/>
                  <a:pt x="1578" y="599"/>
                </a:cubicBezTo>
                <a:cubicBezTo>
                  <a:pt x="1577" y="598"/>
                  <a:pt x="1575" y="598"/>
                  <a:pt x="1573" y="599"/>
                </a:cubicBezTo>
                <a:cubicBezTo>
                  <a:pt x="1445" y="728"/>
                  <a:pt x="1445" y="728"/>
                  <a:pt x="1445" y="728"/>
                </a:cubicBezTo>
                <a:cubicBezTo>
                  <a:pt x="1443" y="729"/>
                  <a:pt x="1443" y="731"/>
                  <a:pt x="1445" y="733"/>
                </a:cubicBezTo>
                <a:cubicBezTo>
                  <a:pt x="1445" y="733"/>
                  <a:pt x="1446" y="733"/>
                  <a:pt x="1447" y="733"/>
                </a:cubicBezTo>
                <a:close/>
                <a:moveTo>
                  <a:pt x="1609" y="568"/>
                </a:moveTo>
                <a:cubicBezTo>
                  <a:pt x="1610" y="568"/>
                  <a:pt x="1611" y="569"/>
                  <a:pt x="1612" y="569"/>
                </a:cubicBezTo>
                <a:cubicBezTo>
                  <a:pt x="1612" y="569"/>
                  <a:pt x="1613" y="568"/>
                  <a:pt x="1614" y="568"/>
                </a:cubicBezTo>
                <a:cubicBezTo>
                  <a:pt x="1634" y="547"/>
                  <a:pt x="1634" y="547"/>
                  <a:pt x="1634" y="547"/>
                </a:cubicBezTo>
                <a:cubicBezTo>
                  <a:pt x="1635" y="546"/>
                  <a:pt x="1635" y="544"/>
                  <a:pt x="1634" y="543"/>
                </a:cubicBezTo>
                <a:cubicBezTo>
                  <a:pt x="1633" y="542"/>
                  <a:pt x="1631" y="542"/>
                  <a:pt x="1630" y="543"/>
                </a:cubicBezTo>
                <a:cubicBezTo>
                  <a:pt x="1609" y="563"/>
                  <a:pt x="1609" y="563"/>
                  <a:pt x="1609" y="563"/>
                </a:cubicBezTo>
                <a:cubicBezTo>
                  <a:pt x="1608" y="565"/>
                  <a:pt x="1608" y="567"/>
                  <a:pt x="1609" y="568"/>
                </a:cubicBezTo>
                <a:close/>
                <a:moveTo>
                  <a:pt x="1612" y="574"/>
                </a:moveTo>
                <a:cubicBezTo>
                  <a:pt x="1612" y="574"/>
                  <a:pt x="1612" y="574"/>
                  <a:pt x="1612" y="575"/>
                </a:cubicBezTo>
                <a:cubicBezTo>
                  <a:pt x="1608" y="579"/>
                  <a:pt x="1608" y="579"/>
                  <a:pt x="1608" y="579"/>
                </a:cubicBezTo>
                <a:cubicBezTo>
                  <a:pt x="1607" y="580"/>
                  <a:pt x="1607" y="582"/>
                  <a:pt x="1608" y="583"/>
                </a:cubicBezTo>
                <a:cubicBezTo>
                  <a:pt x="1609" y="584"/>
                  <a:pt x="1609" y="584"/>
                  <a:pt x="1610" y="584"/>
                </a:cubicBezTo>
                <a:cubicBezTo>
                  <a:pt x="1611" y="584"/>
                  <a:pt x="1612" y="584"/>
                  <a:pt x="1612" y="583"/>
                </a:cubicBezTo>
                <a:cubicBezTo>
                  <a:pt x="1616" y="579"/>
                  <a:pt x="1616" y="579"/>
                  <a:pt x="1616" y="579"/>
                </a:cubicBezTo>
                <a:cubicBezTo>
                  <a:pt x="1617" y="579"/>
                  <a:pt x="1617" y="579"/>
                  <a:pt x="1617" y="579"/>
                </a:cubicBezTo>
                <a:cubicBezTo>
                  <a:pt x="1617" y="579"/>
                  <a:pt x="1617" y="579"/>
                  <a:pt x="1617" y="579"/>
                </a:cubicBezTo>
                <a:cubicBezTo>
                  <a:pt x="1646" y="550"/>
                  <a:pt x="1646" y="550"/>
                  <a:pt x="1646" y="550"/>
                </a:cubicBezTo>
                <a:cubicBezTo>
                  <a:pt x="1647" y="548"/>
                  <a:pt x="1647" y="546"/>
                  <a:pt x="1646" y="545"/>
                </a:cubicBezTo>
                <a:cubicBezTo>
                  <a:pt x="1645" y="544"/>
                  <a:pt x="1643" y="544"/>
                  <a:pt x="1642" y="545"/>
                </a:cubicBezTo>
                <a:cubicBezTo>
                  <a:pt x="1613" y="574"/>
                  <a:pt x="1613" y="574"/>
                  <a:pt x="1613" y="574"/>
                </a:cubicBezTo>
                <a:cubicBezTo>
                  <a:pt x="1612" y="574"/>
                  <a:pt x="1612" y="574"/>
                  <a:pt x="1612" y="574"/>
                </a:cubicBezTo>
                <a:close/>
                <a:moveTo>
                  <a:pt x="1446" y="749"/>
                </a:moveTo>
                <a:cubicBezTo>
                  <a:pt x="1587" y="608"/>
                  <a:pt x="1587" y="608"/>
                  <a:pt x="1587" y="608"/>
                </a:cubicBezTo>
                <a:cubicBezTo>
                  <a:pt x="1589" y="607"/>
                  <a:pt x="1589" y="605"/>
                  <a:pt x="1587" y="604"/>
                </a:cubicBezTo>
                <a:cubicBezTo>
                  <a:pt x="1586" y="602"/>
                  <a:pt x="1584" y="602"/>
                  <a:pt x="1583" y="604"/>
                </a:cubicBezTo>
                <a:cubicBezTo>
                  <a:pt x="1442" y="745"/>
                  <a:pt x="1442" y="745"/>
                  <a:pt x="1442" y="745"/>
                </a:cubicBezTo>
                <a:cubicBezTo>
                  <a:pt x="1441" y="745"/>
                  <a:pt x="1441" y="746"/>
                  <a:pt x="1441" y="747"/>
                </a:cubicBezTo>
                <a:cubicBezTo>
                  <a:pt x="1440" y="747"/>
                  <a:pt x="1439" y="747"/>
                  <a:pt x="1439" y="748"/>
                </a:cubicBezTo>
                <a:cubicBezTo>
                  <a:pt x="1436" y="751"/>
                  <a:pt x="1436" y="751"/>
                  <a:pt x="1436" y="751"/>
                </a:cubicBezTo>
                <a:cubicBezTo>
                  <a:pt x="1434" y="752"/>
                  <a:pt x="1434" y="754"/>
                  <a:pt x="1436" y="755"/>
                </a:cubicBezTo>
                <a:cubicBezTo>
                  <a:pt x="1436" y="756"/>
                  <a:pt x="1437" y="756"/>
                  <a:pt x="1438" y="756"/>
                </a:cubicBezTo>
                <a:cubicBezTo>
                  <a:pt x="1439" y="756"/>
                  <a:pt x="1439" y="756"/>
                  <a:pt x="1440" y="755"/>
                </a:cubicBezTo>
                <a:cubicBezTo>
                  <a:pt x="1443" y="752"/>
                  <a:pt x="1443" y="752"/>
                  <a:pt x="1443" y="752"/>
                </a:cubicBezTo>
                <a:cubicBezTo>
                  <a:pt x="1444" y="752"/>
                  <a:pt x="1444" y="751"/>
                  <a:pt x="1444" y="750"/>
                </a:cubicBezTo>
                <a:cubicBezTo>
                  <a:pt x="1445" y="750"/>
                  <a:pt x="1446" y="750"/>
                  <a:pt x="1446" y="749"/>
                </a:cubicBezTo>
                <a:close/>
                <a:moveTo>
                  <a:pt x="1600" y="605"/>
                </a:moveTo>
                <a:cubicBezTo>
                  <a:pt x="1599" y="603"/>
                  <a:pt x="1597" y="603"/>
                  <a:pt x="1596" y="605"/>
                </a:cubicBezTo>
                <a:cubicBezTo>
                  <a:pt x="1445" y="756"/>
                  <a:pt x="1445" y="756"/>
                  <a:pt x="1445" y="756"/>
                </a:cubicBezTo>
                <a:cubicBezTo>
                  <a:pt x="1443" y="757"/>
                  <a:pt x="1443" y="759"/>
                  <a:pt x="1445" y="760"/>
                </a:cubicBezTo>
                <a:cubicBezTo>
                  <a:pt x="1445" y="761"/>
                  <a:pt x="1446" y="761"/>
                  <a:pt x="1447" y="761"/>
                </a:cubicBezTo>
                <a:cubicBezTo>
                  <a:pt x="1447" y="761"/>
                  <a:pt x="1448" y="761"/>
                  <a:pt x="1449" y="760"/>
                </a:cubicBezTo>
                <a:cubicBezTo>
                  <a:pt x="1600" y="609"/>
                  <a:pt x="1600" y="609"/>
                  <a:pt x="1600" y="609"/>
                </a:cubicBezTo>
                <a:cubicBezTo>
                  <a:pt x="1602" y="608"/>
                  <a:pt x="1602" y="606"/>
                  <a:pt x="1600" y="605"/>
                </a:cubicBezTo>
                <a:close/>
                <a:moveTo>
                  <a:pt x="1621" y="584"/>
                </a:moveTo>
                <a:cubicBezTo>
                  <a:pt x="1621" y="585"/>
                  <a:pt x="1622" y="585"/>
                  <a:pt x="1623" y="585"/>
                </a:cubicBezTo>
                <a:cubicBezTo>
                  <a:pt x="1624" y="585"/>
                  <a:pt x="1624" y="585"/>
                  <a:pt x="1625" y="584"/>
                </a:cubicBezTo>
                <a:cubicBezTo>
                  <a:pt x="1653" y="556"/>
                  <a:pt x="1653" y="556"/>
                  <a:pt x="1653" y="556"/>
                </a:cubicBezTo>
                <a:cubicBezTo>
                  <a:pt x="1654" y="555"/>
                  <a:pt x="1654" y="553"/>
                  <a:pt x="1653" y="552"/>
                </a:cubicBezTo>
                <a:cubicBezTo>
                  <a:pt x="1652" y="551"/>
                  <a:pt x="1650" y="551"/>
                  <a:pt x="1649" y="552"/>
                </a:cubicBezTo>
                <a:cubicBezTo>
                  <a:pt x="1621" y="580"/>
                  <a:pt x="1621" y="580"/>
                  <a:pt x="1621" y="580"/>
                </a:cubicBezTo>
                <a:cubicBezTo>
                  <a:pt x="1619" y="581"/>
                  <a:pt x="1619" y="583"/>
                  <a:pt x="1621" y="584"/>
                </a:cubicBezTo>
                <a:close/>
                <a:moveTo>
                  <a:pt x="1664" y="545"/>
                </a:moveTo>
                <a:cubicBezTo>
                  <a:pt x="1664" y="545"/>
                  <a:pt x="1665" y="544"/>
                  <a:pt x="1666" y="544"/>
                </a:cubicBezTo>
                <a:cubicBezTo>
                  <a:pt x="1669" y="540"/>
                  <a:pt x="1669" y="540"/>
                  <a:pt x="1669" y="540"/>
                </a:cubicBezTo>
                <a:cubicBezTo>
                  <a:pt x="1671" y="539"/>
                  <a:pt x="1671" y="537"/>
                  <a:pt x="1669" y="536"/>
                </a:cubicBezTo>
                <a:cubicBezTo>
                  <a:pt x="1668" y="534"/>
                  <a:pt x="1666" y="534"/>
                  <a:pt x="1665" y="536"/>
                </a:cubicBezTo>
                <a:cubicBezTo>
                  <a:pt x="1661" y="539"/>
                  <a:pt x="1661" y="539"/>
                  <a:pt x="1661" y="539"/>
                </a:cubicBezTo>
                <a:cubicBezTo>
                  <a:pt x="1660" y="540"/>
                  <a:pt x="1660" y="542"/>
                  <a:pt x="1661" y="544"/>
                </a:cubicBezTo>
                <a:cubicBezTo>
                  <a:pt x="1662" y="544"/>
                  <a:pt x="1663" y="545"/>
                  <a:pt x="1664" y="545"/>
                </a:cubicBezTo>
                <a:close/>
                <a:moveTo>
                  <a:pt x="1629" y="590"/>
                </a:moveTo>
                <a:cubicBezTo>
                  <a:pt x="1630" y="591"/>
                  <a:pt x="1630" y="591"/>
                  <a:pt x="1631" y="591"/>
                </a:cubicBezTo>
                <a:cubicBezTo>
                  <a:pt x="1632" y="591"/>
                  <a:pt x="1633" y="591"/>
                  <a:pt x="1633" y="590"/>
                </a:cubicBezTo>
                <a:cubicBezTo>
                  <a:pt x="1660" y="564"/>
                  <a:pt x="1660" y="564"/>
                  <a:pt x="1660" y="564"/>
                </a:cubicBezTo>
                <a:cubicBezTo>
                  <a:pt x="1661" y="562"/>
                  <a:pt x="1661" y="560"/>
                  <a:pt x="1660" y="559"/>
                </a:cubicBezTo>
                <a:cubicBezTo>
                  <a:pt x="1659" y="558"/>
                  <a:pt x="1657" y="558"/>
                  <a:pt x="1655" y="559"/>
                </a:cubicBezTo>
                <a:cubicBezTo>
                  <a:pt x="1629" y="586"/>
                  <a:pt x="1629" y="586"/>
                  <a:pt x="1629" y="586"/>
                </a:cubicBezTo>
                <a:cubicBezTo>
                  <a:pt x="1628" y="587"/>
                  <a:pt x="1628" y="589"/>
                  <a:pt x="1629" y="590"/>
                </a:cubicBezTo>
                <a:close/>
                <a:moveTo>
                  <a:pt x="1594" y="625"/>
                </a:moveTo>
                <a:cubicBezTo>
                  <a:pt x="1593" y="624"/>
                  <a:pt x="1591" y="624"/>
                  <a:pt x="1590" y="625"/>
                </a:cubicBezTo>
                <a:cubicBezTo>
                  <a:pt x="1465" y="750"/>
                  <a:pt x="1465" y="750"/>
                  <a:pt x="1465" y="750"/>
                </a:cubicBezTo>
                <a:cubicBezTo>
                  <a:pt x="1463" y="751"/>
                  <a:pt x="1463" y="753"/>
                  <a:pt x="1465" y="754"/>
                </a:cubicBezTo>
                <a:cubicBezTo>
                  <a:pt x="1465" y="755"/>
                  <a:pt x="1466" y="755"/>
                  <a:pt x="1467" y="755"/>
                </a:cubicBezTo>
                <a:cubicBezTo>
                  <a:pt x="1468" y="755"/>
                  <a:pt x="1468" y="755"/>
                  <a:pt x="1469" y="754"/>
                </a:cubicBezTo>
                <a:cubicBezTo>
                  <a:pt x="1594" y="629"/>
                  <a:pt x="1594" y="629"/>
                  <a:pt x="1594" y="629"/>
                </a:cubicBezTo>
                <a:cubicBezTo>
                  <a:pt x="1595" y="628"/>
                  <a:pt x="1595" y="626"/>
                  <a:pt x="1594" y="625"/>
                </a:cubicBezTo>
                <a:close/>
                <a:moveTo>
                  <a:pt x="1630" y="607"/>
                </a:moveTo>
                <a:cubicBezTo>
                  <a:pt x="1637" y="601"/>
                  <a:pt x="1637" y="601"/>
                  <a:pt x="1637" y="601"/>
                </a:cubicBezTo>
                <a:cubicBezTo>
                  <a:pt x="1638" y="600"/>
                  <a:pt x="1638" y="598"/>
                  <a:pt x="1637" y="596"/>
                </a:cubicBezTo>
                <a:cubicBezTo>
                  <a:pt x="1635" y="595"/>
                  <a:pt x="1633" y="595"/>
                  <a:pt x="1632" y="596"/>
                </a:cubicBezTo>
                <a:cubicBezTo>
                  <a:pt x="1626" y="603"/>
                  <a:pt x="1626" y="603"/>
                  <a:pt x="1626" y="603"/>
                </a:cubicBezTo>
                <a:cubicBezTo>
                  <a:pt x="1625" y="604"/>
                  <a:pt x="1625" y="606"/>
                  <a:pt x="1626" y="607"/>
                </a:cubicBezTo>
                <a:cubicBezTo>
                  <a:pt x="1626" y="608"/>
                  <a:pt x="1627" y="608"/>
                  <a:pt x="1628" y="608"/>
                </a:cubicBezTo>
                <a:cubicBezTo>
                  <a:pt x="1629" y="608"/>
                  <a:pt x="1630" y="608"/>
                  <a:pt x="1630" y="607"/>
                </a:cubicBezTo>
                <a:close/>
                <a:moveTo>
                  <a:pt x="1601" y="632"/>
                </a:moveTo>
                <a:cubicBezTo>
                  <a:pt x="1600" y="631"/>
                  <a:pt x="1598" y="631"/>
                  <a:pt x="1597" y="632"/>
                </a:cubicBezTo>
                <a:cubicBezTo>
                  <a:pt x="1479" y="749"/>
                  <a:pt x="1479" y="749"/>
                  <a:pt x="1479" y="749"/>
                </a:cubicBezTo>
                <a:cubicBezTo>
                  <a:pt x="1478" y="751"/>
                  <a:pt x="1478" y="752"/>
                  <a:pt x="1479" y="754"/>
                </a:cubicBezTo>
                <a:cubicBezTo>
                  <a:pt x="1480" y="754"/>
                  <a:pt x="1481" y="755"/>
                  <a:pt x="1481" y="755"/>
                </a:cubicBezTo>
                <a:cubicBezTo>
                  <a:pt x="1482" y="755"/>
                  <a:pt x="1483" y="754"/>
                  <a:pt x="1484" y="754"/>
                </a:cubicBezTo>
                <a:cubicBezTo>
                  <a:pt x="1601" y="636"/>
                  <a:pt x="1601" y="636"/>
                  <a:pt x="1601" y="636"/>
                </a:cubicBezTo>
                <a:cubicBezTo>
                  <a:pt x="1602" y="635"/>
                  <a:pt x="1602" y="633"/>
                  <a:pt x="1601" y="632"/>
                </a:cubicBezTo>
                <a:close/>
                <a:moveTo>
                  <a:pt x="1687" y="549"/>
                </a:moveTo>
                <a:cubicBezTo>
                  <a:pt x="1688" y="549"/>
                  <a:pt x="1689" y="548"/>
                  <a:pt x="1690" y="548"/>
                </a:cubicBezTo>
                <a:cubicBezTo>
                  <a:pt x="1691" y="546"/>
                  <a:pt x="1691" y="546"/>
                  <a:pt x="1691" y="546"/>
                </a:cubicBezTo>
                <a:cubicBezTo>
                  <a:pt x="1692" y="545"/>
                  <a:pt x="1692" y="543"/>
                  <a:pt x="1691" y="542"/>
                </a:cubicBezTo>
                <a:cubicBezTo>
                  <a:pt x="1690" y="541"/>
                  <a:pt x="1688" y="541"/>
                  <a:pt x="1687" y="542"/>
                </a:cubicBezTo>
                <a:cubicBezTo>
                  <a:pt x="1685" y="543"/>
                  <a:pt x="1685" y="543"/>
                  <a:pt x="1685" y="543"/>
                </a:cubicBezTo>
                <a:cubicBezTo>
                  <a:pt x="1684" y="545"/>
                  <a:pt x="1684" y="547"/>
                  <a:pt x="1685" y="548"/>
                </a:cubicBezTo>
                <a:cubicBezTo>
                  <a:pt x="1686" y="548"/>
                  <a:pt x="1687" y="549"/>
                  <a:pt x="1687" y="549"/>
                </a:cubicBezTo>
                <a:close/>
                <a:moveTo>
                  <a:pt x="1654" y="582"/>
                </a:moveTo>
                <a:cubicBezTo>
                  <a:pt x="1655" y="582"/>
                  <a:pt x="1655" y="582"/>
                  <a:pt x="1656" y="581"/>
                </a:cubicBezTo>
                <a:cubicBezTo>
                  <a:pt x="1668" y="570"/>
                  <a:pt x="1668" y="570"/>
                  <a:pt x="1668" y="570"/>
                </a:cubicBezTo>
                <a:cubicBezTo>
                  <a:pt x="1669" y="568"/>
                  <a:pt x="1669" y="566"/>
                  <a:pt x="1668" y="565"/>
                </a:cubicBezTo>
                <a:cubicBezTo>
                  <a:pt x="1666" y="564"/>
                  <a:pt x="1665" y="564"/>
                  <a:pt x="1663" y="565"/>
                </a:cubicBezTo>
                <a:cubicBezTo>
                  <a:pt x="1652" y="577"/>
                  <a:pt x="1652" y="577"/>
                  <a:pt x="1652" y="577"/>
                </a:cubicBezTo>
                <a:cubicBezTo>
                  <a:pt x="1650" y="578"/>
                  <a:pt x="1650" y="580"/>
                  <a:pt x="1652" y="581"/>
                </a:cubicBezTo>
                <a:cubicBezTo>
                  <a:pt x="1652" y="582"/>
                  <a:pt x="1653" y="582"/>
                  <a:pt x="1654" y="582"/>
                </a:cubicBezTo>
                <a:close/>
                <a:moveTo>
                  <a:pt x="1622" y="625"/>
                </a:moveTo>
                <a:cubicBezTo>
                  <a:pt x="1622" y="626"/>
                  <a:pt x="1623" y="626"/>
                  <a:pt x="1624" y="626"/>
                </a:cubicBezTo>
                <a:cubicBezTo>
                  <a:pt x="1625" y="626"/>
                  <a:pt x="1626" y="626"/>
                  <a:pt x="1626" y="625"/>
                </a:cubicBezTo>
                <a:cubicBezTo>
                  <a:pt x="1639" y="613"/>
                  <a:pt x="1639" y="613"/>
                  <a:pt x="1639" y="613"/>
                </a:cubicBezTo>
                <a:cubicBezTo>
                  <a:pt x="1640" y="611"/>
                  <a:pt x="1640" y="609"/>
                  <a:pt x="1639" y="608"/>
                </a:cubicBezTo>
                <a:cubicBezTo>
                  <a:pt x="1638" y="607"/>
                  <a:pt x="1636" y="607"/>
                  <a:pt x="1634" y="608"/>
                </a:cubicBezTo>
                <a:cubicBezTo>
                  <a:pt x="1622" y="621"/>
                  <a:pt x="1622" y="621"/>
                  <a:pt x="1622" y="621"/>
                </a:cubicBezTo>
                <a:cubicBezTo>
                  <a:pt x="1621" y="622"/>
                  <a:pt x="1621" y="624"/>
                  <a:pt x="1622" y="625"/>
                </a:cubicBezTo>
                <a:close/>
                <a:moveTo>
                  <a:pt x="1665" y="577"/>
                </a:moveTo>
                <a:cubicBezTo>
                  <a:pt x="1658" y="584"/>
                  <a:pt x="1658" y="584"/>
                  <a:pt x="1658" y="584"/>
                </a:cubicBezTo>
                <a:cubicBezTo>
                  <a:pt x="1657" y="585"/>
                  <a:pt x="1657" y="587"/>
                  <a:pt x="1658" y="589"/>
                </a:cubicBezTo>
                <a:cubicBezTo>
                  <a:pt x="1659" y="589"/>
                  <a:pt x="1660" y="589"/>
                  <a:pt x="1661" y="589"/>
                </a:cubicBezTo>
                <a:cubicBezTo>
                  <a:pt x="1661" y="589"/>
                  <a:pt x="1662" y="589"/>
                  <a:pt x="1663" y="589"/>
                </a:cubicBezTo>
                <a:cubicBezTo>
                  <a:pt x="1670" y="582"/>
                  <a:pt x="1670" y="582"/>
                  <a:pt x="1670" y="582"/>
                </a:cubicBezTo>
                <a:cubicBezTo>
                  <a:pt x="1671" y="581"/>
                  <a:pt x="1671" y="579"/>
                  <a:pt x="1670" y="577"/>
                </a:cubicBezTo>
                <a:cubicBezTo>
                  <a:pt x="1668" y="576"/>
                  <a:pt x="1666" y="576"/>
                  <a:pt x="1665" y="577"/>
                </a:cubicBezTo>
                <a:close/>
                <a:moveTo>
                  <a:pt x="1609" y="638"/>
                </a:moveTo>
                <a:cubicBezTo>
                  <a:pt x="1608" y="637"/>
                  <a:pt x="1606" y="637"/>
                  <a:pt x="1605" y="638"/>
                </a:cubicBezTo>
                <a:cubicBezTo>
                  <a:pt x="1504" y="738"/>
                  <a:pt x="1504" y="738"/>
                  <a:pt x="1504" y="738"/>
                </a:cubicBezTo>
                <a:cubicBezTo>
                  <a:pt x="1503" y="739"/>
                  <a:pt x="1503" y="741"/>
                  <a:pt x="1504" y="743"/>
                </a:cubicBezTo>
                <a:cubicBezTo>
                  <a:pt x="1505" y="743"/>
                  <a:pt x="1506" y="743"/>
                  <a:pt x="1507" y="743"/>
                </a:cubicBezTo>
                <a:cubicBezTo>
                  <a:pt x="1507" y="743"/>
                  <a:pt x="1508" y="743"/>
                  <a:pt x="1509" y="743"/>
                </a:cubicBezTo>
                <a:cubicBezTo>
                  <a:pt x="1609" y="642"/>
                  <a:pt x="1609" y="642"/>
                  <a:pt x="1609" y="642"/>
                </a:cubicBezTo>
                <a:cubicBezTo>
                  <a:pt x="1610" y="641"/>
                  <a:pt x="1610" y="639"/>
                  <a:pt x="1609" y="638"/>
                </a:cubicBezTo>
                <a:close/>
                <a:moveTo>
                  <a:pt x="1680" y="571"/>
                </a:moveTo>
                <a:cubicBezTo>
                  <a:pt x="1680" y="571"/>
                  <a:pt x="1681" y="570"/>
                  <a:pt x="1682" y="570"/>
                </a:cubicBezTo>
                <a:cubicBezTo>
                  <a:pt x="1688" y="563"/>
                  <a:pt x="1688" y="563"/>
                  <a:pt x="1688" y="563"/>
                </a:cubicBezTo>
                <a:cubicBezTo>
                  <a:pt x="1688" y="563"/>
                  <a:pt x="1688" y="563"/>
                  <a:pt x="1688" y="563"/>
                </a:cubicBezTo>
                <a:cubicBezTo>
                  <a:pt x="1689" y="562"/>
                  <a:pt x="1689" y="562"/>
                  <a:pt x="1689" y="562"/>
                </a:cubicBezTo>
                <a:cubicBezTo>
                  <a:pt x="1689" y="562"/>
                  <a:pt x="1689" y="562"/>
                  <a:pt x="1689" y="562"/>
                </a:cubicBezTo>
                <a:cubicBezTo>
                  <a:pt x="1691" y="561"/>
                  <a:pt x="1691" y="561"/>
                  <a:pt x="1691" y="561"/>
                </a:cubicBezTo>
                <a:cubicBezTo>
                  <a:pt x="1695" y="556"/>
                  <a:pt x="1695" y="556"/>
                  <a:pt x="1695" y="556"/>
                </a:cubicBezTo>
                <a:cubicBezTo>
                  <a:pt x="1696" y="555"/>
                  <a:pt x="1696" y="553"/>
                  <a:pt x="1695" y="552"/>
                </a:cubicBezTo>
                <a:cubicBezTo>
                  <a:pt x="1694" y="551"/>
                  <a:pt x="1692" y="551"/>
                  <a:pt x="1691" y="552"/>
                </a:cubicBezTo>
                <a:cubicBezTo>
                  <a:pt x="1677" y="565"/>
                  <a:pt x="1677" y="565"/>
                  <a:pt x="1677" y="565"/>
                </a:cubicBezTo>
                <a:cubicBezTo>
                  <a:pt x="1676" y="566"/>
                  <a:pt x="1676" y="568"/>
                  <a:pt x="1677" y="570"/>
                </a:cubicBezTo>
                <a:cubicBezTo>
                  <a:pt x="1678" y="570"/>
                  <a:pt x="1679" y="571"/>
                  <a:pt x="1680" y="571"/>
                </a:cubicBezTo>
                <a:close/>
                <a:moveTo>
                  <a:pt x="1643" y="618"/>
                </a:moveTo>
                <a:cubicBezTo>
                  <a:pt x="1642" y="617"/>
                  <a:pt x="1640" y="617"/>
                  <a:pt x="1639" y="618"/>
                </a:cubicBezTo>
                <a:cubicBezTo>
                  <a:pt x="1522" y="735"/>
                  <a:pt x="1522" y="735"/>
                  <a:pt x="1522" y="735"/>
                </a:cubicBezTo>
                <a:cubicBezTo>
                  <a:pt x="1521" y="736"/>
                  <a:pt x="1521" y="738"/>
                  <a:pt x="1522" y="739"/>
                </a:cubicBezTo>
                <a:cubicBezTo>
                  <a:pt x="1522" y="740"/>
                  <a:pt x="1523" y="740"/>
                  <a:pt x="1524" y="740"/>
                </a:cubicBezTo>
                <a:cubicBezTo>
                  <a:pt x="1525" y="740"/>
                  <a:pt x="1526" y="740"/>
                  <a:pt x="1526" y="739"/>
                </a:cubicBezTo>
                <a:cubicBezTo>
                  <a:pt x="1643" y="622"/>
                  <a:pt x="1643" y="622"/>
                  <a:pt x="1643" y="622"/>
                </a:cubicBezTo>
                <a:cubicBezTo>
                  <a:pt x="1644" y="621"/>
                  <a:pt x="1644" y="619"/>
                  <a:pt x="1643" y="618"/>
                </a:cubicBezTo>
                <a:close/>
                <a:moveTo>
                  <a:pt x="1666" y="595"/>
                </a:moveTo>
                <a:cubicBezTo>
                  <a:pt x="1666" y="596"/>
                  <a:pt x="1667" y="596"/>
                  <a:pt x="1668" y="596"/>
                </a:cubicBezTo>
                <a:cubicBezTo>
                  <a:pt x="1669" y="596"/>
                  <a:pt x="1669" y="596"/>
                  <a:pt x="1670" y="595"/>
                </a:cubicBezTo>
                <a:cubicBezTo>
                  <a:pt x="1676" y="589"/>
                  <a:pt x="1676" y="589"/>
                  <a:pt x="1676" y="589"/>
                </a:cubicBezTo>
                <a:cubicBezTo>
                  <a:pt x="1677" y="588"/>
                  <a:pt x="1677" y="586"/>
                  <a:pt x="1676" y="585"/>
                </a:cubicBezTo>
                <a:cubicBezTo>
                  <a:pt x="1675" y="584"/>
                  <a:pt x="1673" y="584"/>
                  <a:pt x="1672" y="585"/>
                </a:cubicBezTo>
                <a:cubicBezTo>
                  <a:pt x="1666" y="591"/>
                  <a:pt x="1666" y="591"/>
                  <a:pt x="1666" y="591"/>
                </a:cubicBezTo>
                <a:cubicBezTo>
                  <a:pt x="1665" y="592"/>
                  <a:pt x="1665" y="594"/>
                  <a:pt x="1666" y="595"/>
                </a:cubicBezTo>
                <a:close/>
                <a:moveTo>
                  <a:pt x="1647" y="628"/>
                </a:moveTo>
                <a:cubicBezTo>
                  <a:pt x="1646" y="627"/>
                  <a:pt x="1644" y="627"/>
                  <a:pt x="1643" y="628"/>
                </a:cubicBezTo>
                <a:cubicBezTo>
                  <a:pt x="1536" y="735"/>
                  <a:pt x="1536" y="735"/>
                  <a:pt x="1536" y="735"/>
                </a:cubicBezTo>
                <a:cubicBezTo>
                  <a:pt x="1534" y="736"/>
                  <a:pt x="1534" y="738"/>
                  <a:pt x="1536" y="739"/>
                </a:cubicBezTo>
                <a:cubicBezTo>
                  <a:pt x="1536" y="740"/>
                  <a:pt x="1537" y="740"/>
                  <a:pt x="1538" y="740"/>
                </a:cubicBezTo>
                <a:cubicBezTo>
                  <a:pt x="1538" y="740"/>
                  <a:pt x="1539" y="740"/>
                  <a:pt x="1540" y="739"/>
                </a:cubicBezTo>
                <a:cubicBezTo>
                  <a:pt x="1647" y="632"/>
                  <a:pt x="1647" y="632"/>
                  <a:pt x="1647" y="632"/>
                </a:cubicBezTo>
                <a:cubicBezTo>
                  <a:pt x="1648" y="631"/>
                  <a:pt x="1648" y="629"/>
                  <a:pt x="1647" y="628"/>
                </a:cubicBezTo>
                <a:close/>
                <a:moveTo>
                  <a:pt x="1682" y="589"/>
                </a:moveTo>
                <a:cubicBezTo>
                  <a:pt x="1681" y="589"/>
                  <a:pt x="1681" y="589"/>
                  <a:pt x="1681" y="589"/>
                </a:cubicBezTo>
                <a:cubicBezTo>
                  <a:pt x="1681" y="589"/>
                  <a:pt x="1681" y="589"/>
                  <a:pt x="1681" y="589"/>
                </a:cubicBezTo>
                <a:cubicBezTo>
                  <a:pt x="1676" y="595"/>
                  <a:pt x="1676" y="595"/>
                  <a:pt x="1676" y="595"/>
                </a:cubicBezTo>
                <a:cubicBezTo>
                  <a:pt x="1675" y="596"/>
                  <a:pt x="1675" y="598"/>
                  <a:pt x="1676" y="599"/>
                </a:cubicBezTo>
                <a:cubicBezTo>
                  <a:pt x="1676" y="600"/>
                  <a:pt x="1677" y="600"/>
                  <a:pt x="1678" y="600"/>
                </a:cubicBezTo>
                <a:cubicBezTo>
                  <a:pt x="1679" y="600"/>
                  <a:pt x="1679" y="600"/>
                  <a:pt x="1680" y="599"/>
                </a:cubicBezTo>
                <a:cubicBezTo>
                  <a:pt x="1686" y="594"/>
                  <a:pt x="1686" y="594"/>
                  <a:pt x="1686" y="594"/>
                </a:cubicBezTo>
                <a:cubicBezTo>
                  <a:pt x="1686" y="594"/>
                  <a:pt x="1686" y="594"/>
                  <a:pt x="1686" y="594"/>
                </a:cubicBezTo>
                <a:cubicBezTo>
                  <a:pt x="1686" y="593"/>
                  <a:pt x="1686" y="593"/>
                  <a:pt x="1686" y="593"/>
                </a:cubicBezTo>
                <a:cubicBezTo>
                  <a:pt x="1688" y="592"/>
                  <a:pt x="1688" y="590"/>
                  <a:pt x="1686" y="589"/>
                </a:cubicBezTo>
                <a:cubicBezTo>
                  <a:pt x="1685" y="587"/>
                  <a:pt x="1683" y="587"/>
                  <a:pt x="1682" y="589"/>
                </a:cubicBezTo>
                <a:close/>
                <a:moveTo>
                  <a:pt x="1708" y="570"/>
                </a:moveTo>
                <a:cubicBezTo>
                  <a:pt x="1709" y="570"/>
                  <a:pt x="1710" y="570"/>
                  <a:pt x="1710" y="569"/>
                </a:cubicBezTo>
                <a:cubicBezTo>
                  <a:pt x="1714" y="565"/>
                  <a:pt x="1714" y="565"/>
                  <a:pt x="1714" y="565"/>
                </a:cubicBezTo>
                <a:cubicBezTo>
                  <a:pt x="1715" y="564"/>
                  <a:pt x="1715" y="562"/>
                  <a:pt x="1714" y="561"/>
                </a:cubicBezTo>
                <a:cubicBezTo>
                  <a:pt x="1713" y="560"/>
                  <a:pt x="1711" y="560"/>
                  <a:pt x="1710" y="561"/>
                </a:cubicBezTo>
                <a:cubicBezTo>
                  <a:pt x="1706" y="565"/>
                  <a:pt x="1706" y="565"/>
                  <a:pt x="1706" y="565"/>
                </a:cubicBezTo>
                <a:cubicBezTo>
                  <a:pt x="1705" y="566"/>
                  <a:pt x="1705" y="568"/>
                  <a:pt x="1706" y="569"/>
                </a:cubicBezTo>
                <a:cubicBezTo>
                  <a:pt x="1706" y="570"/>
                  <a:pt x="1707" y="570"/>
                  <a:pt x="1708" y="570"/>
                </a:cubicBezTo>
                <a:close/>
                <a:moveTo>
                  <a:pt x="1690" y="602"/>
                </a:moveTo>
                <a:cubicBezTo>
                  <a:pt x="1690" y="602"/>
                  <a:pt x="1691" y="602"/>
                  <a:pt x="1692" y="602"/>
                </a:cubicBezTo>
                <a:cubicBezTo>
                  <a:pt x="1694" y="600"/>
                  <a:pt x="1694" y="600"/>
                  <a:pt x="1694" y="600"/>
                </a:cubicBezTo>
                <a:cubicBezTo>
                  <a:pt x="1695" y="598"/>
                  <a:pt x="1695" y="596"/>
                  <a:pt x="1694" y="595"/>
                </a:cubicBezTo>
                <a:cubicBezTo>
                  <a:pt x="1692" y="594"/>
                  <a:pt x="1691" y="594"/>
                  <a:pt x="1689" y="595"/>
                </a:cubicBezTo>
                <a:cubicBezTo>
                  <a:pt x="1687" y="597"/>
                  <a:pt x="1687" y="597"/>
                  <a:pt x="1687" y="597"/>
                </a:cubicBezTo>
                <a:cubicBezTo>
                  <a:pt x="1686" y="598"/>
                  <a:pt x="1686" y="600"/>
                  <a:pt x="1687" y="602"/>
                </a:cubicBezTo>
                <a:cubicBezTo>
                  <a:pt x="1688" y="602"/>
                  <a:pt x="1689" y="602"/>
                  <a:pt x="1690" y="602"/>
                </a:cubicBezTo>
                <a:close/>
                <a:moveTo>
                  <a:pt x="1551" y="743"/>
                </a:moveTo>
                <a:cubicBezTo>
                  <a:pt x="1648" y="645"/>
                  <a:pt x="1648" y="645"/>
                  <a:pt x="1648" y="645"/>
                </a:cubicBezTo>
                <a:cubicBezTo>
                  <a:pt x="1649" y="644"/>
                  <a:pt x="1649" y="642"/>
                  <a:pt x="1648" y="641"/>
                </a:cubicBezTo>
                <a:cubicBezTo>
                  <a:pt x="1647" y="639"/>
                  <a:pt x="1645" y="639"/>
                  <a:pt x="1644" y="641"/>
                </a:cubicBezTo>
                <a:cubicBezTo>
                  <a:pt x="1546" y="738"/>
                  <a:pt x="1546" y="738"/>
                  <a:pt x="1546" y="738"/>
                </a:cubicBezTo>
                <a:cubicBezTo>
                  <a:pt x="1545" y="740"/>
                  <a:pt x="1545" y="742"/>
                  <a:pt x="1546" y="743"/>
                </a:cubicBezTo>
                <a:cubicBezTo>
                  <a:pt x="1547" y="743"/>
                  <a:pt x="1548" y="744"/>
                  <a:pt x="1548" y="744"/>
                </a:cubicBezTo>
                <a:cubicBezTo>
                  <a:pt x="1549" y="744"/>
                  <a:pt x="1550" y="743"/>
                  <a:pt x="1551" y="743"/>
                </a:cubicBezTo>
                <a:close/>
                <a:moveTo>
                  <a:pt x="1722" y="584"/>
                </a:moveTo>
                <a:cubicBezTo>
                  <a:pt x="1723" y="584"/>
                  <a:pt x="1723" y="584"/>
                  <a:pt x="1724" y="583"/>
                </a:cubicBezTo>
                <a:cubicBezTo>
                  <a:pt x="1725" y="582"/>
                  <a:pt x="1725" y="582"/>
                  <a:pt x="1725" y="582"/>
                </a:cubicBezTo>
                <a:cubicBezTo>
                  <a:pt x="1726" y="581"/>
                  <a:pt x="1726" y="579"/>
                  <a:pt x="1725" y="578"/>
                </a:cubicBezTo>
                <a:cubicBezTo>
                  <a:pt x="1724" y="577"/>
                  <a:pt x="1722" y="577"/>
                  <a:pt x="1721" y="578"/>
                </a:cubicBezTo>
                <a:cubicBezTo>
                  <a:pt x="1720" y="579"/>
                  <a:pt x="1720" y="579"/>
                  <a:pt x="1720" y="579"/>
                </a:cubicBezTo>
                <a:cubicBezTo>
                  <a:pt x="1718" y="580"/>
                  <a:pt x="1718" y="582"/>
                  <a:pt x="1720" y="583"/>
                </a:cubicBezTo>
                <a:cubicBezTo>
                  <a:pt x="1720" y="584"/>
                  <a:pt x="1721" y="584"/>
                  <a:pt x="1722" y="584"/>
                </a:cubicBezTo>
                <a:close/>
                <a:moveTo>
                  <a:pt x="1647" y="652"/>
                </a:moveTo>
                <a:cubicBezTo>
                  <a:pt x="1549" y="750"/>
                  <a:pt x="1549" y="750"/>
                  <a:pt x="1549" y="750"/>
                </a:cubicBezTo>
                <a:cubicBezTo>
                  <a:pt x="1548" y="751"/>
                  <a:pt x="1548" y="753"/>
                  <a:pt x="1549" y="754"/>
                </a:cubicBezTo>
                <a:cubicBezTo>
                  <a:pt x="1550" y="755"/>
                  <a:pt x="1550" y="755"/>
                  <a:pt x="1551" y="755"/>
                </a:cubicBezTo>
                <a:cubicBezTo>
                  <a:pt x="1552" y="755"/>
                  <a:pt x="1553" y="755"/>
                  <a:pt x="1553" y="754"/>
                </a:cubicBezTo>
                <a:cubicBezTo>
                  <a:pt x="1651" y="656"/>
                  <a:pt x="1651" y="656"/>
                  <a:pt x="1651" y="656"/>
                </a:cubicBezTo>
                <a:cubicBezTo>
                  <a:pt x="1652" y="655"/>
                  <a:pt x="1652" y="653"/>
                  <a:pt x="1651" y="652"/>
                </a:cubicBezTo>
                <a:cubicBezTo>
                  <a:pt x="1650" y="651"/>
                  <a:pt x="1648" y="651"/>
                  <a:pt x="1647" y="652"/>
                </a:cubicBezTo>
                <a:close/>
                <a:moveTo>
                  <a:pt x="1551" y="762"/>
                </a:moveTo>
                <a:cubicBezTo>
                  <a:pt x="1549" y="764"/>
                  <a:pt x="1549" y="764"/>
                  <a:pt x="1549" y="764"/>
                </a:cubicBezTo>
                <a:cubicBezTo>
                  <a:pt x="1548" y="765"/>
                  <a:pt x="1548" y="767"/>
                  <a:pt x="1549" y="768"/>
                </a:cubicBezTo>
                <a:cubicBezTo>
                  <a:pt x="1549" y="769"/>
                  <a:pt x="1550" y="769"/>
                  <a:pt x="1551" y="769"/>
                </a:cubicBezTo>
                <a:cubicBezTo>
                  <a:pt x="1552" y="769"/>
                  <a:pt x="1553" y="769"/>
                  <a:pt x="1553" y="768"/>
                </a:cubicBezTo>
                <a:cubicBezTo>
                  <a:pt x="1555" y="766"/>
                  <a:pt x="1555" y="766"/>
                  <a:pt x="1555" y="766"/>
                </a:cubicBezTo>
                <a:cubicBezTo>
                  <a:pt x="1556" y="765"/>
                  <a:pt x="1556" y="763"/>
                  <a:pt x="1555" y="762"/>
                </a:cubicBezTo>
                <a:cubicBezTo>
                  <a:pt x="1554" y="760"/>
                  <a:pt x="1552" y="760"/>
                  <a:pt x="1551" y="762"/>
                </a:cubicBezTo>
                <a:close/>
                <a:moveTo>
                  <a:pt x="1734" y="586"/>
                </a:moveTo>
                <a:cubicBezTo>
                  <a:pt x="1735" y="586"/>
                  <a:pt x="1735" y="586"/>
                  <a:pt x="1736" y="585"/>
                </a:cubicBezTo>
                <a:cubicBezTo>
                  <a:pt x="1738" y="583"/>
                  <a:pt x="1738" y="583"/>
                  <a:pt x="1738" y="583"/>
                </a:cubicBezTo>
                <a:cubicBezTo>
                  <a:pt x="1739" y="582"/>
                  <a:pt x="1739" y="580"/>
                  <a:pt x="1738" y="579"/>
                </a:cubicBezTo>
                <a:cubicBezTo>
                  <a:pt x="1737" y="577"/>
                  <a:pt x="1735" y="577"/>
                  <a:pt x="1734" y="579"/>
                </a:cubicBezTo>
                <a:cubicBezTo>
                  <a:pt x="1732" y="581"/>
                  <a:pt x="1732" y="581"/>
                  <a:pt x="1732" y="581"/>
                </a:cubicBezTo>
                <a:cubicBezTo>
                  <a:pt x="1730" y="582"/>
                  <a:pt x="1730" y="584"/>
                  <a:pt x="1732" y="585"/>
                </a:cubicBezTo>
                <a:cubicBezTo>
                  <a:pt x="1732" y="586"/>
                  <a:pt x="1733" y="586"/>
                  <a:pt x="1734" y="586"/>
                </a:cubicBezTo>
                <a:close/>
                <a:moveTo>
                  <a:pt x="1568" y="752"/>
                </a:moveTo>
                <a:cubicBezTo>
                  <a:pt x="1569" y="752"/>
                  <a:pt x="1570" y="752"/>
                  <a:pt x="1570" y="751"/>
                </a:cubicBezTo>
                <a:cubicBezTo>
                  <a:pt x="1659" y="662"/>
                  <a:pt x="1659" y="662"/>
                  <a:pt x="1659" y="662"/>
                </a:cubicBezTo>
                <a:cubicBezTo>
                  <a:pt x="1660" y="661"/>
                  <a:pt x="1660" y="659"/>
                  <a:pt x="1659" y="658"/>
                </a:cubicBezTo>
                <a:cubicBezTo>
                  <a:pt x="1658" y="657"/>
                  <a:pt x="1656" y="657"/>
                  <a:pt x="1655" y="658"/>
                </a:cubicBezTo>
                <a:cubicBezTo>
                  <a:pt x="1566" y="747"/>
                  <a:pt x="1566" y="747"/>
                  <a:pt x="1566" y="747"/>
                </a:cubicBezTo>
                <a:cubicBezTo>
                  <a:pt x="1565" y="748"/>
                  <a:pt x="1565" y="750"/>
                  <a:pt x="1566" y="751"/>
                </a:cubicBezTo>
                <a:cubicBezTo>
                  <a:pt x="1567" y="752"/>
                  <a:pt x="1567" y="752"/>
                  <a:pt x="1568" y="752"/>
                </a:cubicBezTo>
                <a:close/>
                <a:moveTo>
                  <a:pt x="1566" y="768"/>
                </a:moveTo>
                <a:cubicBezTo>
                  <a:pt x="1567" y="768"/>
                  <a:pt x="1568" y="767"/>
                  <a:pt x="1568" y="767"/>
                </a:cubicBezTo>
                <a:cubicBezTo>
                  <a:pt x="1661" y="674"/>
                  <a:pt x="1661" y="674"/>
                  <a:pt x="1661" y="674"/>
                </a:cubicBezTo>
                <a:cubicBezTo>
                  <a:pt x="1662" y="673"/>
                  <a:pt x="1662" y="671"/>
                  <a:pt x="1661" y="670"/>
                </a:cubicBezTo>
                <a:cubicBezTo>
                  <a:pt x="1660" y="668"/>
                  <a:pt x="1658" y="668"/>
                  <a:pt x="1657" y="670"/>
                </a:cubicBezTo>
                <a:cubicBezTo>
                  <a:pt x="1564" y="762"/>
                  <a:pt x="1564" y="762"/>
                  <a:pt x="1564" y="762"/>
                </a:cubicBezTo>
                <a:cubicBezTo>
                  <a:pt x="1563" y="764"/>
                  <a:pt x="1563" y="766"/>
                  <a:pt x="1564" y="767"/>
                </a:cubicBezTo>
                <a:cubicBezTo>
                  <a:pt x="1565" y="767"/>
                  <a:pt x="1565" y="768"/>
                  <a:pt x="1566" y="768"/>
                </a:cubicBezTo>
                <a:close/>
                <a:moveTo>
                  <a:pt x="1738" y="588"/>
                </a:moveTo>
                <a:cubicBezTo>
                  <a:pt x="1736" y="591"/>
                  <a:pt x="1736" y="591"/>
                  <a:pt x="1736" y="591"/>
                </a:cubicBezTo>
                <a:cubicBezTo>
                  <a:pt x="1735" y="592"/>
                  <a:pt x="1735" y="594"/>
                  <a:pt x="1736" y="595"/>
                </a:cubicBezTo>
                <a:cubicBezTo>
                  <a:pt x="1736" y="596"/>
                  <a:pt x="1737" y="596"/>
                  <a:pt x="1738" y="596"/>
                </a:cubicBezTo>
                <a:cubicBezTo>
                  <a:pt x="1739" y="596"/>
                  <a:pt x="1739" y="596"/>
                  <a:pt x="1740" y="595"/>
                </a:cubicBezTo>
                <a:cubicBezTo>
                  <a:pt x="1743" y="592"/>
                  <a:pt x="1743" y="592"/>
                  <a:pt x="1743" y="592"/>
                </a:cubicBezTo>
                <a:cubicBezTo>
                  <a:pt x="1743" y="592"/>
                  <a:pt x="1743" y="592"/>
                  <a:pt x="1743" y="592"/>
                </a:cubicBezTo>
                <a:cubicBezTo>
                  <a:pt x="1743" y="592"/>
                  <a:pt x="1744" y="592"/>
                  <a:pt x="1744" y="591"/>
                </a:cubicBezTo>
                <a:cubicBezTo>
                  <a:pt x="1746" y="589"/>
                  <a:pt x="1746" y="589"/>
                  <a:pt x="1746" y="589"/>
                </a:cubicBezTo>
                <a:cubicBezTo>
                  <a:pt x="1747" y="588"/>
                  <a:pt x="1747" y="586"/>
                  <a:pt x="1746" y="585"/>
                </a:cubicBezTo>
                <a:cubicBezTo>
                  <a:pt x="1745" y="584"/>
                  <a:pt x="1743" y="584"/>
                  <a:pt x="1742" y="585"/>
                </a:cubicBezTo>
                <a:cubicBezTo>
                  <a:pt x="1739" y="587"/>
                  <a:pt x="1739" y="587"/>
                  <a:pt x="1739" y="587"/>
                </a:cubicBezTo>
                <a:cubicBezTo>
                  <a:pt x="1739" y="587"/>
                  <a:pt x="1739" y="587"/>
                  <a:pt x="1739" y="588"/>
                </a:cubicBezTo>
                <a:cubicBezTo>
                  <a:pt x="1739" y="588"/>
                  <a:pt x="1739" y="588"/>
                  <a:pt x="1738" y="588"/>
                </a:cubicBezTo>
                <a:close/>
                <a:moveTo>
                  <a:pt x="1667" y="677"/>
                </a:moveTo>
                <a:cubicBezTo>
                  <a:pt x="1666" y="676"/>
                  <a:pt x="1664" y="676"/>
                  <a:pt x="1663" y="677"/>
                </a:cubicBezTo>
                <a:cubicBezTo>
                  <a:pt x="1565" y="776"/>
                  <a:pt x="1565" y="776"/>
                  <a:pt x="1565" y="776"/>
                </a:cubicBezTo>
                <a:cubicBezTo>
                  <a:pt x="1563" y="777"/>
                  <a:pt x="1563" y="779"/>
                  <a:pt x="1565" y="780"/>
                </a:cubicBezTo>
                <a:cubicBezTo>
                  <a:pt x="1565" y="781"/>
                  <a:pt x="1566" y="781"/>
                  <a:pt x="1567" y="781"/>
                </a:cubicBezTo>
                <a:cubicBezTo>
                  <a:pt x="1567" y="781"/>
                  <a:pt x="1568" y="781"/>
                  <a:pt x="1569" y="780"/>
                </a:cubicBezTo>
                <a:cubicBezTo>
                  <a:pt x="1667" y="682"/>
                  <a:pt x="1667" y="682"/>
                  <a:pt x="1667" y="682"/>
                </a:cubicBezTo>
                <a:cubicBezTo>
                  <a:pt x="1669" y="681"/>
                  <a:pt x="1669" y="679"/>
                  <a:pt x="1667" y="677"/>
                </a:cubicBezTo>
                <a:close/>
                <a:moveTo>
                  <a:pt x="1737" y="612"/>
                </a:moveTo>
                <a:cubicBezTo>
                  <a:pt x="1738" y="611"/>
                  <a:pt x="1738" y="609"/>
                  <a:pt x="1737" y="608"/>
                </a:cubicBezTo>
                <a:cubicBezTo>
                  <a:pt x="1736" y="607"/>
                  <a:pt x="1734" y="607"/>
                  <a:pt x="1733" y="608"/>
                </a:cubicBezTo>
                <a:cubicBezTo>
                  <a:pt x="1732" y="609"/>
                  <a:pt x="1732" y="609"/>
                  <a:pt x="1732" y="609"/>
                </a:cubicBezTo>
                <a:cubicBezTo>
                  <a:pt x="1731" y="610"/>
                  <a:pt x="1731" y="612"/>
                  <a:pt x="1732" y="613"/>
                </a:cubicBezTo>
                <a:cubicBezTo>
                  <a:pt x="1732" y="614"/>
                  <a:pt x="1733" y="614"/>
                  <a:pt x="1734" y="614"/>
                </a:cubicBezTo>
                <a:cubicBezTo>
                  <a:pt x="1735" y="614"/>
                  <a:pt x="1736" y="614"/>
                  <a:pt x="1736" y="613"/>
                </a:cubicBezTo>
                <a:lnTo>
                  <a:pt x="1737" y="612"/>
                </a:lnTo>
                <a:close/>
                <a:moveTo>
                  <a:pt x="1743" y="597"/>
                </a:moveTo>
                <a:cubicBezTo>
                  <a:pt x="1742" y="598"/>
                  <a:pt x="1742" y="600"/>
                  <a:pt x="1743" y="602"/>
                </a:cubicBezTo>
                <a:cubicBezTo>
                  <a:pt x="1744" y="602"/>
                  <a:pt x="1745" y="602"/>
                  <a:pt x="1745" y="602"/>
                </a:cubicBezTo>
                <a:cubicBezTo>
                  <a:pt x="1746" y="602"/>
                  <a:pt x="1747" y="602"/>
                  <a:pt x="1748" y="602"/>
                </a:cubicBezTo>
                <a:cubicBezTo>
                  <a:pt x="1750" y="599"/>
                  <a:pt x="1750" y="599"/>
                  <a:pt x="1750" y="599"/>
                </a:cubicBezTo>
                <a:cubicBezTo>
                  <a:pt x="1751" y="598"/>
                  <a:pt x="1751" y="596"/>
                  <a:pt x="1750" y="595"/>
                </a:cubicBezTo>
                <a:cubicBezTo>
                  <a:pt x="1749" y="593"/>
                  <a:pt x="1747" y="593"/>
                  <a:pt x="1746" y="595"/>
                </a:cubicBezTo>
                <a:lnTo>
                  <a:pt x="1743" y="597"/>
                </a:lnTo>
                <a:close/>
                <a:moveTo>
                  <a:pt x="1668" y="687"/>
                </a:moveTo>
                <a:cubicBezTo>
                  <a:pt x="1574" y="780"/>
                  <a:pt x="1574" y="780"/>
                  <a:pt x="1574" y="780"/>
                </a:cubicBezTo>
                <a:cubicBezTo>
                  <a:pt x="1573" y="782"/>
                  <a:pt x="1573" y="784"/>
                  <a:pt x="1574" y="785"/>
                </a:cubicBezTo>
                <a:cubicBezTo>
                  <a:pt x="1575" y="785"/>
                  <a:pt x="1575" y="786"/>
                  <a:pt x="1576" y="786"/>
                </a:cubicBezTo>
                <a:cubicBezTo>
                  <a:pt x="1577" y="786"/>
                  <a:pt x="1578" y="785"/>
                  <a:pt x="1578" y="785"/>
                </a:cubicBezTo>
                <a:cubicBezTo>
                  <a:pt x="1672" y="691"/>
                  <a:pt x="1672" y="691"/>
                  <a:pt x="1672" y="691"/>
                </a:cubicBezTo>
                <a:cubicBezTo>
                  <a:pt x="1673" y="690"/>
                  <a:pt x="1673" y="688"/>
                  <a:pt x="1672" y="687"/>
                </a:cubicBezTo>
                <a:cubicBezTo>
                  <a:pt x="1671" y="686"/>
                  <a:pt x="1669" y="686"/>
                  <a:pt x="1668" y="687"/>
                </a:cubicBezTo>
                <a:close/>
                <a:moveTo>
                  <a:pt x="1674" y="699"/>
                </a:moveTo>
                <a:cubicBezTo>
                  <a:pt x="1673" y="697"/>
                  <a:pt x="1671" y="697"/>
                  <a:pt x="1670" y="699"/>
                </a:cubicBezTo>
                <a:cubicBezTo>
                  <a:pt x="1590" y="778"/>
                  <a:pt x="1590" y="778"/>
                  <a:pt x="1590" y="778"/>
                </a:cubicBezTo>
                <a:cubicBezTo>
                  <a:pt x="1589" y="779"/>
                  <a:pt x="1589" y="781"/>
                  <a:pt x="1590" y="782"/>
                </a:cubicBezTo>
                <a:cubicBezTo>
                  <a:pt x="1591" y="783"/>
                  <a:pt x="1592" y="783"/>
                  <a:pt x="1593" y="783"/>
                </a:cubicBezTo>
                <a:cubicBezTo>
                  <a:pt x="1593" y="783"/>
                  <a:pt x="1594" y="783"/>
                  <a:pt x="1595" y="782"/>
                </a:cubicBezTo>
                <a:cubicBezTo>
                  <a:pt x="1674" y="703"/>
                  <a:pt x="1674" y="703"/>
                  <a:pt x="1674" y="703"/>
                </a:cubicBezTo>
                <a:cubicBezTo>
                  <a:pt x="1675" y="702"/>
                  <a:pt x="1675" y="700"/>
                  <a:pt x="1674" y="699"/>
                </a:cubicBezTo>
                <a:close/>
                <a:moveTo>
                  <a:pt x="1584" y="798"/>
                </a:moveTo>
                <a:cubicBezTo>
                  <a:pt x="1572" y="810"/>
                  <a:pt x="1572" y="810"/>
                  <a:pt x="1572" y="810"/>
                </a:cubicBezTo>
                <a:cubicBezTo>
                  <a:pt x="1571" y="812"/>
                  <a:pt x="1571" y="814"/>
                  <a:pt x="1572" y="815"/>
                </a:cubicBezTo>
                <a:cubicBezTo>
                  <a:pt x="1573" y="815"/>
                  <a:pt x="1573" y="816"/>
                  <a:pt x="1574" y="816"/>
                </a:cubicBezTo>
                <a:cubicBezTo>
                  <a:pt x="1575" y="816"/>
                  <a:pt x="1576" y="815"/>
                  <a:pt x="1576" y="815"/>
                </a:cubicBezTo>
                <a:cubicBezTo>
                  <a:pt x="1589" y="803"/>
                  <a:pt x="1589" y="803"/>
                  <a:pt x="1589" y="803"/>
                </a:cubicBezTo>
                <a:cubicBezTo>
                  <a:pt x="1590" y="801"/>
                  <a:pt x="1590" y="799"/>
                  <a:pt x="1589" y="798"/>
                </a:cubicBezTo>
                <a:cubicBezTo>
                  <a:pt x="1587" y="797"/>
                  <a:pt x="1585" y="797"/>
                  <a:pt x="1584" y="798"/>
                </a:cubicBezTo>
                <a:close/>
                <a:moveTo>
                  <a:pt x="1668" y="715"/>
                </a:moveTo>
                <a:cubicBezTo>
                  <a:pt x="1606" y="776"/>
                  <a:pt x="1606" y="776"/>
                  <a:pt x="1606" y="776"/>
                </a:cubicBezTo>
                <a:cubicBezTo>
                  <a:pt x="1605" y="777"/>
                  <a:pt x="1605" y="779"/>
                  <a:pt x="1606" y="780"/>
                </a:cubicBezTo>
                <a:cubicBezTo>
                  <a:pt x="1607" y="781"/>
                  <a:pt x="1608" y="781"/>
                  <a:pt x="1609" y="781"/>
                </a:cubicBezTo>
                <a:cubicBezTo>
                  <a:pt x="1609" y="781"/>
                  <a:pt x="1610" y="781"/>
                  <a:pt x="1611" y="780"/>
                </a:cubicBezTo>
                <a:cubicBezTo>
                  <a:pt x="1672" y="719"/>
                  <a:pt x="1672" y="719"/>
                  <a:pt x="1672" y="719"/>
                </a:cubicBezTo>
                <a:cubicBezTo>
                  <a:pt x="1673" y="718"/>
                  <a:pt x="1673" y="716"/>
                  <a:pt x="1672" y="715"/>
                </a:cubicBezTo>
                <a:cubicBezTo>
                  <a:pt x="1671" y="714"/>
                  <a:pt x="1669" y="714"/>
                  <a:pt x="1668" y="715"/>
                </a:cubicBezTo>
                <a:close/>
                <a:moveTo>
                  <a:pt x="1746" y="655"/>
                </a:moveTo>
                <a:cubicBezTo>
                  <a:pt x="1745" y="654"/>
                  <a:pt x="1743" y="654"/>
                  <a:pt x="1742" y="655"/>
                </a:cubicBezTo>
                <a:cubicBezTo>
                  <a:pt x="1740" y="656"/>
                  <a:pt x="1740" y="656"/>
                  <a:pt x="1740" y="656"/>
                </a:cubicBezTo>
                <a:cubicBezTo>
                  <a:pt x="1739" y="657"/>
                  <a:pt x="1739" y="659"/>
                  <a:pt x="1740" y="660"/>
                </a:cubicBezTo>
                <a:cubicBezTo>
                  <a:pt x="1741" y="661"/>
                  <a:pt x="1742" y="661"/>
                  <a:pt x="1743" y="661"/>
                </a:cubicBezTo>
                <a:cubicBezTo>
                  <a:pt x="1743" y="661"/>
                  <a:pt x="1744" y="661"/>
                  <a:pt x="1745" y="660"/>
                </a:cubicBezTo>
                <a:cubicBezTo>
                  <a:pt x="1746" y="659"/>
                  <a:pt x="1746" y="659"/>
                  <a:pt x="1746" y="659"/>
                </a:cubicBezTo>
                <a:cubicBezTo>
                  <a:pt x="1747" y="658"/>
                  <a:pt x="1747" y="656"/>
                  <a:pt x="1746" y="655"/>
                </a:cubicBezTo>
                <a:close/>
                <a:moveTo>
                  <a:pt x="1769" y="635"/>
                </a:moveTo>
                <a:cubicBezTo>
                  <a:pt x="1770" y="635"/>
                  <a:pt x="1771" y="634"/>
                  <a:pt x="1771" y="634"/>
                </a:cubicBezTo>
                <a:cubicBezTo>
                  <a:pt x="1775" y="630"/>
                  <a:pt x="1775" y="630"/>
                  <a:pt x="1775" y="630"/>
                </a:cubicBezTo>
                <a:cubicBezTo>
                  <a:pt x="1777" y="629"/>
                  <a:pt x="1777" y="627"/>
                  <a:pt x="1775" y="625"/>
                </a:cubicBezTo>
                <a:cubicBezTo>
                  <a:pt x="1774" y="624"/>
                  <a:pt x="1772" y="624"/>
                  <a:pt x="1771" y="625"/>
                </a:cubicBezTo>
                <a:cubicBezTo>
                  <a:pt x="1767" y="629"/>
                  <a:pt x="1767" y="629"/>
                  <a:pt x="1767" y="629"/>
                </a:cubicBezTo>
                <a:cubicBezTo>
                  <a:pt x="1766" y="631"/>
                  <a:pt x="1766" y="633"/>
                  <a:pt x="1767" y="634"/>
                </a:cubicBezTo>
                <a:cubicBezTo>
                  <a:pt x="1768" y="634"/>
                  <a:pt x="1768" y="635"/>
                  <a:pt x="1769" y="635"/>
                </a:cubicBezTo>
                <a:close/>
                <a:moveTo>
                  <a:pt x="1745" y="665"/>
                </a:moveTo>
                <a:cubicBezTo>
                  <a:pt x="1744" y="666"/>
                  <a:pt x="1744" y="668"/>
                  <a:pt x="1745" y="670"/>
                </a:cubicBezTo>
                <a:cubicBezTo>
                  <a:pt x="1746" y="670"/>
                  <a:pt x="1747" y="671"/>
                  <a:pt x="1747" y="671"/>
                </a:cubicBezTo>
                <a:cubicBezTo>
                  <a:pt x="1748" y="671"/>
                  <a:pt x="1749" y="670"/>
                  <a:pt x="1750" y="670"/>
                </a:cubicBezTo>
                <a:cubicBezTo>
                  <a:pt x="1754" y="665"/>
                  <a:pt x="1754" y="665"/>
                  <a:pt x="1754" y="665"/>
                </a:cubicBezTo>
                <a:cubicBezTo>
                  <a:pt x="1755" y="664"/>
                  <a:pt x="1755" y="662"/>
                  <a:pt x="1754" y="661"/>
                </a:cubicBezTo>
                <a:cubicBezTo>
                  <a:pt x="1752" y="660"/>
                  <a:pt x="1750" y="660"/>
                  <a:pt x="1749" y="661"/>
                </a:cubicBezTo>
                <a:lnTo>
                  <a:pt x="1745" y="665"/>
                </a:lnTo>
                <a:close/>
                <a:moveTo>
                  <a:pt x="1751" y="677"/>
                </a:moveTo>
                <a:cubicBezTo>
                  <a:pt x="1752" y="678"/>
                  <a:pt x="1753" y="678"/>
                  <a:pt x="1754" y="678"/>
                </a:cubicBezTo>
                <a:cubicBezTo>
                  <a:pt x="1754" y="678"/>
                  <a:pt x="1755" y="678"/>
                  <a:pt x="1756" y="677"/>
                </a:cubicBezTo>
                <a:cubicBezTo>
                  <a:pt x="1760" y="673"/>
                  <a:pt x="1760" y="673"/>
                  <a:pt x="1760" y="673"/>
                </a:cubicBezTo>
                <a:cubicBezTo>
                  <a:pt x="1761" y="672"/>
                  <a:pt x="1761" y="670"/>
                  <a:pt x="1760" y="669"/>
                </a:cubicBezTo>
                <a:cubicBezTo>
                  <a:pt x="1759" y="667"/>
                  <a:pt x="1757" y="667"/>
                  <a:pt x="1756" y="669"/>
                </a:cubicBezTo>
                <a:cubicBezTo>
                  <a:pt x="1751" y="673"/>
                  <a:pt x="1751" y="673"/>
                  <a:pt x="1751" y="673"/>
                </a:cubicBezTo>
                <a:cubicBezTo>
                  <a:pt x="1750" y="674"/>
                  <a:pt x="1750" y="676"/>
                  <a:pt x="1751" y="677"/>
                </a:cubicBezTo>
                <a:close/>
                <a:moveTo>
                  <a:pt x="1692" y="817"/>
                </a:moveTo>
                <a:cubicBezTo>
                  <a:pt x="1674" y="834"/>
                  <a:pt x="1674" y="834"/>
                  <a:pt x="1674" y="834"/>
                </a:cubicBezTo>
                <a:cubicBezTo>
                  <a:pt x="1673" y="835"/>
                  <a:pt x="1673" y="837"/>
                  <a:pt x="1674" y="839"/>
                </a:cubicBezTo>
                <a:cubicBezTo>
                  <a:pt x="1675" y="839"/>
                  <a:pt x="1675" y="839"/>
                  <a:pt x="1676" y="839"/>
                </a:cubicBezTo>
                <a:cubicBezTo>
                  <a:pt x="1677" y="839"/>
                  <a:pt x="1678" y="839"/>
                  <a:pt x="1678" y="839"/>
                </a:cubicBezTo>
                <a:cubicBezTo>
                  <a:pt x="1696" y="821"/>
                  <a:pt x="1696" y="821"/>
                  <a:pt x="1696" y="821"/>
                </a:cubicBezTo>
                <a:cubicBezTo>
                  <a:pt x="1697" y="820"/>
                  <a:pt x="1697" y="818"/>
                  <a:pt x="1696" y="817"/>
                </a:cubicBezTo>
                <a:cubicBezTo>
                  <a:pt x="1695" y="815"/>
                  <a:pt x="1693" y="815"/>
                  <a:pt x="1692" y="817"/>
                </a:cubicBezTo>
                <a:close/>
                <a:moveTo>
                  <a:pt x="1756" y="766"/>
                </a:moveTo>
                <a:cubicBezTo>
                  <a:pt x="1756" y="766"/>
                  <a:pt x="1756" y="766"/>
                  <a:pt x="1756" y="766"/>
                </a:cubicBezTo>
                <a:cubicBezTo>
                  <a:pt x="1755" y="768"/>
                  <a:pt x="1755" y="768"/>
                  <a:pt x="1755" y="768"/>
                </a:cubicBezTo>
                <a:cubicBezTo>
                  <a:pt x="1753" y="769"/>
                  <a:pt x="1753" y="771"/>
                  <a:pt x="1755" y="772"/>
                </a:cubicBezTo>
                <a:cubicBezTo>
                  <a:pt x="1755" y="773"/>
                  <a:pt x="1756" y="773"/>
                  <a:pt x="1757" y="773"/>
                </a:cubicBezTo>
                <a:cubicBezTo>
                  <a:pt x="1758" y="773"/>
                  <a:pt x="1758" y="773"/>
                  <a:pt x="1759" y="772"/>
                </a:cubicBezTo>
                <a:cubicBezTo>
                  <a:pt x="1760" y="771"/>
                  <a:pt x="1760" y="771"/>
                  <a:pt x="1760" y="771"/>
                </a:cubicBezTo>
                <a:cubicBezTo>
                  <a:pt x="1760" y="771"/>
                  <a:pt x="1761" y="770"/>
                  <a:pt x="1761" y="770"/>
                </a:cubicBezTo>
                <a:cubicBezTo>
                  <a:pt x="1761" y="770"/>
                  <a:pt x="1761" y="770"/>
                  <a:pt x="1761" y="770"/>
                </a:cubicBezTo>
                <a:cubicBezTo>
                  <a:pt x="1766" y="765"/>
                  <a:pt x="1766" y="765"/>
                  <a:pt x="1766" y="765"/>
                </a:cubicBezTo>
                <a:cubicBezTo>
                  <a:pt x="1767" y="764"/>
                  <a:pt x="1767" y="762"/>
                  <a:pt x="1766" y="761"/>
                </a:cubicBezTo>
                <a:cubicBezTo>
                  <a:pt x="1765" y="760"/>
                  <a:pt x="1763" y="760"/>
                  <a:pt x="1762" y="761"/>
                </a:cubicBezTo>
                <a:cubicBezTo>
                  <a:pt x="1757" y="765"/>
                  <a:pt x="1757" y="765"/>
                  <a:pt x="1757" y="765"/>
                </a:cubicBezTo>
                <a:cubicBezTo>
                  <a:pt x="1757" y="766"/>
                  <a:pt x="1757" y="766"/>
                  <a:pt x="1756" y="766"/>
                </a:cubicBezTo>
                <a:close/>
                <a:moveTo>
                  <a:pt x="1728" y="794"/>
                </a:moveTo>
                <a:cubicBezTo>
                  <a:pt x="1703" y="820"/>
                  <a:pt x="1703" y="820"/>
                  <a:pt x="1703" y="820"/>
                </a:cubicBezTo>
                <a:cubicBezTo>
                  <a:pt x="1701" y="821"/>
                  <a:pt x="1701" y="823"/>
                  <a:pt x="1703" y="824"/>
                </a:cubicBezTo>
                <a:cubicBezTo>
                  <a:pt x="1703" y="825"/>
                  <a:pt x="1704" y="825"/>
                  <a:pt x="1705" y="825"/>
                </a:cubicBezTo>
                <a:cubicBezTo>
                  <a:pt x="1706" y="825"/>
                  <a:pt x="1706" y="825"/>
                  <a:pt x="1707" y="824"/>
                </a:cubicBezTo>
                <a:cubicBezTo>
                  <a:pt x="1732" y="799"/>
                  <a:pt x="1732" y="799"/>
                  <a:pt x="1732" y="799"/>
                </a:cubicBezTo>
                <a:cubicBezTo>
                  <a:pt x="1733" y="798"/>
                  <a:pt x="1733" y="796"/>
                  <a:pt x="1732" y="794"/>
                </a:cubicBezTo>
                <a:cubicBezTo>
                  <a:pt x="1731" y="793"/>
                  <a:pt x="1729" y="793"/>
                  <a:pt x="1728" y="794"/>
                </a:cubicBezTo>
                <a:close/>
                <a:moveTo>
                  <a:pt x="1769" y="771"/>
                </a:moveTo>
                <a:cubicBezTo>
                  <a:pt x="1768" y="770"/>
                  <a:pt x="1766" y="770"/>
                  <a:pt x="1765" y="771"/>
                </a:cubicBezTo>
                <a:cubicBezTo>
                  <a:pt x="1744" y="792"/>
                  <a:pt x="1744" y="792"/>
                  <a:pt x="1744" y="792"/>
                </a:cubicBezTo>
                <a:cubicBezTo>
                  <a:pt x="1743" y="794"/>
                  <a:pt x="1743" y="795"/>
                  <a:pt x="1744" y="797"/>
                </a:cubicBezTo>
                <a:cubicBezTo>
                  <a:pt x="1745" y="797"/>
                  <a:pt x="1745" y="798"/>
                  <a:pt x="1746" y="798"/>
                </a:cubicBezTo>
                <a:cubicBezTo>
                  <a:pt x="1747" y="798"/>
                  <a:pt x="1748" y="797"/>
                  <a:pt x="1748" y="797"/>
                </a:cubicBezTo>
                <a:cubicBezTo>
                  <a:pt x="1769" y="776"/>
                  <a:pt x="1769" y="776"/>
                  <a:pt x="1769" y="776"/>
                </a:cubicBezTo>
                <a:cubicBezTo>
                  <a:pt x="1771" y="774"/>
                  <a:pt x="1771" y="773"/>
                  <a:pt x="1769" y="771"/>
                </a:cubicBezTo>
                <a:close/>
                <a:moveTo>
                  <a:pt x="1739" y="797"/>
                </a:moveTo>
                <a:cubicBezTo>
                  <a:pt x="1737" y="799"/>
                  <a:pt x="1737" y="799"/>
                  <a:pt x="1737" y="799"/>
                </a:cubicBezTo>
                <a:cubicBezTo>
                  <a:pt x="1736" y="800"/>
                  <a:pt x="1736" y="802"/>
                  <a:pt x="1737" y="804"/>
                </a:cubicBezTo>
                <a:cubicBezTo>
                  <a:pt x="1738" y="804"/>
                  <a:pt x="1738" y="804"/>
                  <a:pt x="1739" y="804"/>
                </a:cubicBezTo>
                <a:cubicBezTo>
                  <a:pt x="1740" y="804"/>
                  <a:pt x="1741" y="804"/>
                  <a:pt x="1741" y="804"/>
                </a:cubicBezTo>
                <a:cubicBezTo>
                  <a:pt x="1743" y="802"/>
                  <a:pt x="1743" y="802"/>
                  <a:pt x="1743" y="802"/>
                </a:cubicBezTo>
                <a:cubicBezTo>
                  <a:pt x="1744" y="801"/>
                  <a:pt x="1744" y="799"/>
                  <a:pt x="1743" y="797"/>
                </a:cubicBezTo>
                <a:cubicBezTo>
                  <a:pt x="1742" y="796"/>
                  <a:pt x="1740" y="796"/>
                  <a:pt x="1739" y="797"/>
                </a:cubicBezTo>
                <a:close/>
                <a:moveTo>
                  <a:pt x="1778" y="776"/>
                </a:moveTo>
                <a:cubicBezTo>
                  <a:pt x="1777" y="775"/>
                  <a:pt x="1775" y="775"/>
                  <a:pt x="1774" y="776"/>
                </a:cubicBezTo>
                <a:cubicBezTo>
                  <a:pt x="1765" y="785"/>
                  <a:pt x="1765" y="785"/>
                  <a:pt x="1765" y="785"/>
                </a:cubicBezTo>
                <a:cubicBezTo>
                  <a:pt x="1764" y="787"/>
                  <a:pt x="1764" y="789"/>
                  <a:pt x="1765" y="790"/>
                </a:cubicBezTo>
                <a:cubicBezTo>
                  <a:pt x="1765" y="790"/>
                  <a:pt x="1766" y="791"/>
                  <a:pt x="1767" y="791"/>
                </a:cubicBezTo>
                <a:cubicBezTo>
                  <a:pt x="1768" y="791"/>
                  <a:pt x="1769" y="790"/>
                  <a:pt x="1769" y="790"/>
                </a:cubicBezTo>
                <a:cubicBezTo>
                  <a:pt x="1778" y="781"/>
                  <a:pt x="1778" y="781"/>
                  <a:pt x="1778" y="781"/>
                </a:cubicBezTo>
                <a:cubicBezTo>
                  <a:pt x="1779" y="779"/>
                  <a:pt x="1779" y="778"/>
                  <a:pt x="1778" y="776"/>
                </a:cubicBezTo>
                <a:close/>
                <a:moveTo>
                  <a:pt x="465" y="877"/>
                </a:moveTo>
                <a:cubicBezTo>
                  <a:pt x="466" y="876"/>
                  <a:pt x="466" y="874"/>
                  <a:pt x="465" y="873"/>
                </a:cubicBezTo>
                <a:cubicBezTo>
                  <a:pt x="464" y="872"/>
                  <a:pt x="462" y="872"/>
                  <a:pt x="461" y="873"/>
                </a:cubicBezTo>
                <a:cubicBezTo>
                  <a:pt x="456" y="878"/>
                  <a:pt x="456" y="878"/>
                  <a:pt x="456" y="878"/>
                </a:cubicBezTo>
                <a:cubicBezTo>
                  <a:pt x="456" y="879"/>
                  <a:pt x="456" y="879"/>
                  <a:pt x="456" y="879"/>
                </a:cubicBezTo>
                <a:cubicBezTo>
                  <a:pt x="456" y="879"/>
                  <a:pt x="456" y="879"/>
                  <a:pt x="456" y="879"/>
                </a:cubicBezTo>
                <a:cubicBezTo>
                  <a:pt x="454" y="880"/>
                  <a:pt x="454" y="880"/>
                  <a:pt x="454" y="880"/>
                </a:cubicBezTo>
                <a:cubicBezTo>
                  <a:pt x="454" y="879"/>
                  <a:pt x="454" y="879"/>
                  <a:pt x="454" y="879"/>
                </a:cubicBezTo>
                <a:cubicBezTo>
                  <a:pt x="450" y="884"/>
                  <a:pt x="450" y="884"/>
                  <a:pt x="450" y="884"/>
                </a:cubicBezTo>
                <a:cubicBezTo>
                  <a:pt x="448" y="885"/>
                  <a:pt x="448" y="887"/>
                  <a:pt x="450" y="889"/>
                </a:cubicBezTo>
                <a:cubicBezTo>
                  <a:pt x="450" y="889"/>
                  <a:pt x="451" y="889"/>
                  <a:pt x="452" y="889"/>
                </a:cubicBezTo>
                <a:cubicBezTo>
                  <a:pt x="453" y="889"/>
                  <a:pt x="453" y="889"/>
                  <a:pt x="454" y="889"/>
                </a:cubicBezTo>
                <a:cubicBezTo>
                  <a:pt x="460" y="883"/>
                  <a:pt x="460" y="883"/>
                  <a:pt x="460" y="883"/>
                </a:cubicBezTo>
                <a:cubicBezTo>
                  <a:pt x="460" y="882"/>
                  <a:pt x="460" y="882"/>
                  <a:pt x="461" y="882"/>
                </a:cubicBezTo>
                <a:lnTo>
                  <a:pt x="465" y="877"/>
                </a:lnTo>
                <a:close/>
                <a:moveTo>
                  <a:pt x="1004" y="685"/>
                </a:moveTo>
                <a:cubicBezTo>
                  <a:pt x="1004" y="685"/>
                  <a:pt x="1003" y="685"/>
                  <a:pt x="1003" y="685"/>
                </a:cubicBezTo>
                <a:cubicBezTo>
                  <a:pt x="1003" y="685"/>
                  <a:pt x="1003" y="685"/>
                  <a:pt x="1003" y="684"/>
                </a:cubicBezTo>
                <a:cubicBezTo>
                  <a:pt x="1003" y="684"/>
                  <a:pt x="1003" y="684"/>
                  <a:pt x="1003" y="684"/>
                </a:cubicBezTo>
                <a:cubicBezTo>
                  <a:pt x="1003" y="684"/>
                  <a:pt x="1003" y="684"/>
                  <a:pt x="1003" y="684"/>
                </a:cubicBezTo>
                <a:cubicBezTo>
                  <a:pt x="1003" y="684"/>
                  <a:pt x="1003" y="684"/>
                  <a:pt x="1002" y="684"/>
                </a:cubicBezTo>
                <a:cubicBezTo>
                  <a:pt x="1002" y="684"/>
                  <a:pt x="1002" y="684"/>
                  <a:pt x="1002" y="684"/>
                </a:cubicBezTo>
                <a:cubicBezTo>
                  <a:pt x="1002" y="684"/>
                  <a:pt x="1001" y="684"/>
                  <a:pt x="1001" y="684"/>
                </a:cubicBezTo>
                <a:cubicBezTo>
                  <a:pt x="1001" y="684"/>
                  <a:pt x="1001" y="684"/>
                  <a:pt x="1001" y="684"/>
                </a:cubicBezTo>
                <a:cubicBezTo>
                  <a:pt x="1000" y="684"/>
                  <a:pt x="1000" y="684"/>
                  <a:pt x="1000" y="684"/>
                </a:cubicBezTo>
                <a:cubicBezTo>
                  <a:pt x="1000" y="684"/>
                  <a:pt x="1000" y="684"/>
                  <a:pt x="1000" y="684"/>
                </a:cubicBezTo>
                <a:cubicBezTo>
                  <a:pt x="999" y="684"/>
                  <a:pt x="999" y="684"/>
                  <a:pt x="999" y="684"/>
                </a:cubicBezTo>
                <a:cubicBezTo>
                  <a:pt x="999" y="684"/>
                  <a:pt x="999" y="684"/>
                  <a:pt x="999" y="684"/>
                </a:cubicBezTo>
                <a:cubicBezTo>
                  <a:pt x="997" y="686"/>
                  <a:pt x="997" y="686"/>
                  <a:pt x="997" y="686"/>
                </a:cubicBezTo>
                <a:cubicBezTo>
                  <a:pt x="997" y="686"/>
                  <a:pt x="997" y="686"/>
                  <a:pt x="997" y="687"/>
                </a:cubicBezTo>
                <a:cubicBezTo>
                  <a:pt x="997" y="687"/>
                  <a:pt x="997" y="687"/>
                  <a:pt x="997" y="687"/>
                </a:cubicBezTo>
                <a:cubicBezTo>
                  <a:pt x="997" y="687"/>
                  <a:pt x="997" y="688"/>
                  <a:pt x="997" y="688"/>
                </a:cubicBezTo>
                <a:cubicBezTo>
                  <a:pt x="997" y="688"/>
                  <a:pt x="997" y="688"/>
                  <a:pt x="997" y="689"/>
                </a:cubicBezTo>
                <a:cubicBezTo>
                  <a:pt x="997" y="689"/>
                  <a:pt x="997" y="689"/>
                  <a:pt x="997" y="689"/>
                </a:cubicBezTo>
                <a:cubicBezTo>
                  <a:pt x="997" y="689"/>
                  <a:pt x="997" y="689"/>
                  <a:pt x="997" y="690"/>
                </a:cubicBezTo>
                <a:cubicBezTo>
                  <a:pt x="997" y="690"/>
                  <a:pt x="997" y="690"/>
                  <a:pt x="997" y="690"/>
                </a:cubicBezTo>
                <a:cubicBezTo>
                  <a:pt x="997" y="690"/>
                  <a:pt x="997" y="690"/>
                  <a:pt x="997" y="690"/>
                </a:cubicBezTo>
                <a:cubicBezTo>
                  <a:pt x="997" y="690"/>
                  <a:pt x="997" y="690"/>
                  <a:pt x="997" y="690"/>
                </a:cubicBezTo>
                <a:cubicBezTo>
                  <a:pt x="998" y="690"/>
                  <a:pt x="998" y="691"/>
                  <a:pt x="998" y="691"/>
                </a:cubicBezTo>
                <a:cubicBezTo>
                  <a:pt x="998" y="691"/>
                  <a:pt x="998" y="691"/>
                  <a:pt x="998" y="691"/>
                </a:cubicBezTo>
                <a:cubicBezTo>
                  <a:pt x="999" y="691"/>
                  <a:pt x="999" y="691"/>
                  <a:pt x="1000" y="691"/>
                </a:cubicBezTo>
                <a:cubicBezTo>
                  <a:pt x="1000" y="691"/>
                  <a:pt x="1000" y="691"/>
                  <a:pt x="1000" y="691"/>
                </a:cubicBezTo>
                <a:cubicBezTo>
                  <a:pt x="1000" y="691"/>
                  <a:pt x="1001" y="691"/>
                  <a:pt x="1001" y="691"/>
                </a:cubicBezTo>
                <a:cubicBezTo>
                  <a:pt x="1001" y="691"/>
                  <a:pt x="1001" y="691"/>
                  <a:pt x="1001" y="691"/>
                </a:cubicBezTo>
                <a:cubicBezTo>
                  <a:pt x="1001" y="690"/>
                  <a:pt x="1002" y="690"/>
                  <a:pt x="1002" y="690"/>
                </a:cubicBezTo>
                <a:cubicBezTo>
                  <a:pt x="1002" y="690"/>
                  <a:pt x="1002" y="690"/>
                  <a:pt x="1002" y="690"/>
                </a:cubicBezTo>
                <a:cubicBezTo>
                  <a:pt x="1003" y="690"/>
                  <a:pt x="1003" y="689"/>
                  <a:pt x="1004" y="688"/>
                </a:cubicBezTo>
                <a:cubicBezTo>
                  <a:pt x="1004" y="688"/>
                  <a:pt x="1004" y="688"/>
                  <a:pt x="1004" y="688"/>
                </a:cubicBezTo>
                <a:cubicBezTo>
                  <a:pt x="1004" y="688"/>
                  <a:pt x="1004" y="688"/>
                  <a:pt x="1004" y="688"/>
                </a:cubicBezTo>
                <a:cubicBezTo>
                  <a:pt x="1004" y="687"/>
                  <a:pt x="1004" y="687"/>
                  <a:pt x="1004" y="687"/>
                </a:cubicBezTo>
                <a:cubicBezTo>
                  <a:pt x="1004" y="687"/>
                  <a:pt x="1004" y="687"/>
                  <a:pt x="1004" y="686"/>
                </a:cubicBezTo>
                <a:cubicBezTo>
                  <a:pt x="1004" y="686"/>
                  <a:pt x="1004" y="686"/>
                  <a:pt x="1004" y="686"/>
                </a:cubicBezTo>
                <a:cubicBezTo>
                  <a:pt x="1004" y="686"/>
                  <a:pt x="1004" y="685"/>
                  <a:pt x="1004" y="685"/>
                </a:cubicBezTo>
                <a:close/>
                <a:moveTo>
                  <a:pt x="1471" y="579"/>
                </a:moveTo>
                <a:cubicBezTo>
                  <a:pt x="1469" y="578"/>
                  <a:pt x="1468" y="579"/>
                  <a:pt x="1467" y="580"/>
                </a:cubicBezTo>
                <a:cubicBezTo>
                  <a:pt x="1467" y="580"/>
                  <a:pt x="1467" y="580"/>
                  <a:pt x="1467" y="580"/>
                </a:cubicBezTo>
                <a:cubicBezTo>
                  <a:pt x="1466" y="581"/>
                  <a:pt x="1466" y="581"/>
                  <a:pt x="1466" y="581"/>
                </a:cubicBezTo>
                <a:cubicBezTo>
                  <a:pt x="1466" y="581"/>
                  <a:pt x="1466" y="581"/>
                  <a:pt x="1466" y="581"/>
                </a:cubicBezTo>
                <a:cubicBezTo>
                  <a:pt x="1466" y="581"/>
                  <a:pt x="1466" y="581"/>
                  <a:pt x="1466" y="581"/>
                </a:cubicBezTo>
                <a:cubicBezTo>
                  <a:pt x="1466" y="582"/>
                  <a:pt x="1466" y="582"/>
                  <a:pt x="1465" y="582"/>
                </a:cubicBezTo>
                <a:cubicBezTo>
                  <a:pt x="1465" y="582"/>
                  <a:pt x="1465" y="582"/>
                  <a:pt x="1465" y="583"/>
                </a:cubicBezTo>
                <a:cubicBezTo>
                  <a:pt x="1465" y="583"/>
                  <a:pt x="1465" y="583"/>
                  <a:pt x="1465" y="583"/>
                </a:cubicBezTo>
                <a:cubicBezTo>
                  <a:pt x="1465" y="583"/>
                  <a:pt x="1465" y="583"/>
                  <a:pt x="1465" y="584"/>
                </a:cubicBezTo>
                <a:cubicBezTo>
                  <a:pt x="1465" y="584"/>
                  <a:pt x="1464" y="584"/>
                  <a:pt x="1464" y="584"/>
                </a:cubicBezTo>
                <a:cubicBezTo>
                  <a:pt x="1464" y="584"/>
                  <a:pt x="1464" y="584"/>
                  <a:pt x="1464" y="584"/>
                </a:cubicBezTo>
                <a:cubicBezTo>
                  <a:pt x="1464" y="584"/>
                  <a:pt x="1465" y="585"/>
                  <a:pt x="1466" y="585"/>
                </a:cubicBezTo>
                <a:cubicBezTo>
                  <a:pt x="1466" y="585"/>
                  <a:pt x="1466" y="585"/>
                  <a:pt x="1466" y="585"/>
                </a:cubicBezTo>
                <a:cubicBezTo>
                  <a:pt x="1466" y="585"/>
                  <a:pt x="1466" y="585"/>
                  <a:pt x="1466" y="585"/>
                </a:cubicBezTo>
                <a:cubicBezTo>
                  <a:pt x="1466" y="585"/>
                  <a:pt x="1467" y="585"/>
                  <a:pt x="1467" y="586"/>
                </a:cubicBezTo>
                <a:cubicBezTo>
                  <a:pt x="1467" y="586"/>
                  <a:pt x="1467" y="586"/>
                  <a:pt x="1467" y="586"/>
                </a:cubicBezTo>
                <a:cubicBezTo>
                  <a:pt x="1468" y="586"/>
                  <a:pt x="1468" y="586"/>
                  <a:pt x="1468" y="586"/>
                </a:cubicBezTo>
                <a:cubicBezTo>
                  <a:pt x="1469" y="586"/>
                  <a:pt x="1469" y="586"/>
                  <a:pt x="1470" y="586"/>
                </a:cubicBezTo>
                <a:cubicBezTo>
                  <a:pt x="1470" y="586"/>
                  <a:pt x="1470" y="586"/>
                  <a:pt x="1470" y="586"/>
                </a:cubicBezTo>
                <a:cubicBezTo>
                  <a:pt x="1470" y="586"/>
                  <a:pt x="1471" y="585"/>
                  <a:pt x="1472" y="584"/>
                </a:cubicBezTo>
                <a:cubicBezTo>
                  <a:pt x="1472" y="584"/>
                  <a:pt x="1472" y="583"/>
                  <a:pt x="1472" y="583"/>
                </a:cubicBezTo>
                <a:cubicBezTo>
                  <a:pt x="1472" y="583"/>
                  <a:pt x="1472" y="583"/>
                  <a:pt x="1472" y="583"/>
                </a:cubicBezTo>
                <a:cubicBezTo>
                  <a:pt x="1472" y="583"/>
                  <a:pt x="1472" y="582"/>
                  <a:pt x="1472" y="582"/>
                </a:cubicBezTo>
                <a:cubicBezTo>
                  <a:pt x="1473" y="581"/>
                  <a:pt x="1472" y="579"/>
                  <a:pt x="1471" y="579"/>
                </a:cubicBezTo>
                <a:close/>
                <a:moveTo>
                  <a:pt x="1438" y="528"/>
                </a:moveTo>
                <a:cubicBezTo>
                  <a:pt x="1438" y="528"/>
                  <a:pt x="1438" y="529"/>
                  <a:pt x="1438" y="529"/>
                </a:cubicBezTo>
                <a:cubicBezTo>
                  <a:pt x="1438" y="529"/>
                  <a:pt x="1438" y="529"/>
                  <a:pt x="1438" y="529"/>
                </a:cubicBezTo>
                <a:cubicBezTo>
                  <a:pt x="1438" y="529"/>
                  <a:pt x="1438" y="529"/>
                  <a:pt x="1438" y="529"/>
                </a:cubicBezTo>
                <a:cubicBezTo>
                  <a:pt x="1438" y="529"/>
                  <a:pt x="1438" y="529"/>
                  <a:pt x="1439" y="529"/>
                </a:cubicBezTo>
                <a:cubicBezTo>
                  <a:pt x="1439" y="529"/>
                  <a:pt x="1439" y="529"/>
                  <a:pt x="1439" y="530"/>
                </a:cubicBezTo>
                <a:cubicBezTo>
                  <a:pt x="1439" y="530"/>
                  <a:pt x="1439" y="530"/>
                  <a:pt x="1439" y="530"/>
                </a:cubicBezTo>
                <a:cubicBezTo>
                  <a:pt x="1440" y="530"/>
                  <a:pt x="1440" y="530"/>
                  <a:pt x="1440" y="530"/>
                </a:cubicBezTo>
                <a:cubicBezTo>
                  <a:pt x="1440" y="530"/>
                  <a:pt x="1440" y="530"/>
                  <a:pt x="1440" y="530"/>
                </a:cubicBezTo>
                <a:cubicBezTo>
                  <a:pt x="1441" y="530"/>
                  <a:pt x="1441" y="530"/>
                  <a:pt x="1442" y="530"/>
                </a:cubicBezTo>
                <a:cubicBezTo>
                  <a:pt x="1442" y="530"/>
                  <a:pt x="1442" y="530"/>
                  <a:pt x="1442" y="530"/>
                </a:cubicBezTo>
                <a:cubicBezTo>
                  <a:pt x="1442" y="529"/>
                  <a:pt x="1442" y="529"/>
                  <a:pt x="1443" y="529"/>
                </a:cubicBezTo>
                <a:cubicBezTo>
                  <a:pt x="1443" y="529"/>
                  <a:pt x="1443" y="529"/>
                  <a:pt x="1444" y="528"/>
                </a:cubicBezTo>
                <a:cubicBezTo>
                  <a:pt x="1478" y="494"/>
                  <a:pt x="1478" y="494"/>
                  <a:pt x="1478" y="494"/>
                </a:cubicBezTo>
                <a:cubicBezTo>
                  <a:pt x="1478" y="494"/>
                  <a:pt x="1478" y="493"/>
                  <a:pt x="1478" y="493"/>
                </a:cubicBezTo>
                <a:cubicBezTo>
                  <a:pt x="1479" y="493"/>
                  <a:pt x="1479" y="493"/>
                  <a:pt x="1479" y="493"/>
                </a:cubicBezTo>
                <a:cubicBezTo>
                  <a:pt x="1490" y="481"/>
                  <a:pt x="1490" y="481"/>
                  <a:pt x="1490" y="481"/>
                </a:cubicBezTo>
                <a:cubicBezTo>
                  <a:pt x="1491" y="480"/>
                  <a:pt x="1491" y="478"/>
                  <a:pt x="1490" y="477"/>
                </a:cubicBezTo>
                <a:cubicBezTo>
                  <a:pt x="1489" y="476"/>
                  <a:pt x="1487" y="476"/>
                  <a:pt x="1486" y="477"/>
                </a:cubicBezTo>
                <a:cubicBezTo>
                  <a:pt x="1475" y="488"/>
                  <a:pt x="1475" y="488"/>
                  <a:pt x="1475" y="488"/>
                </a:cubicBezTo>
                <a:cubicBezTo>
                  <a:pt x="1474" y="488"/>
                  <a:pt x="1474" y="489"/>
                  <a:pt x="1474" y="489"/>
                </a:cubicBezTo>
                <a:cubicBezTo>
                  <a:pt x="1474" y="489"/>
                  <a:pt x="1474" y="489"/>
                  <a:pt x="1473" y="490"/>
                </a:cubicBezTo>
                <a:cubicBezTo>
                  <a:pt x="1439" y="524"/>
                  <a:pt x="1439" y="524"/>
                  <a:pt x="1439" y="524"/>
                </a:cubicBezTo>
                <a:cubicBezTo>
                  <a:pt x="1439" y="524"/>
                  <a:pt x="1439" y="524"/>
                  <a:pt x="1439" y="524"/>
                </a:cubicBezTo>
                <a:cubicBezTo>
                  <a:pt x="1439" y="524"/>
                  <a:pt x="1439" y="524"/>
                  <a:pt x="1439" y="524"/>
                </a:cubicBezTo>
                <a:cubicBezTo>
                  <a:pt x="1439" y="524"/>
                  <a:pt x="1439" y="524"/>
                  <a:pt x="1438" y="525"/>
                </a:cubicBezTo>
                <a:cubicBezTo>
                  <a:pt x="1438" y="525"/>
                  <a:pt x="1438" y="525"/>
                  <a:pt x="1438" y="525"/>
                </a:cubicBezTo>
                <a:cubicBezTo>
                  <a:pt x="1438" y="525"/>
                  <a:pt x="1438" y="525"/>
                  <a:pt x="1438" y="525"/>
                </a:cubicBezTo>
                <a:cubicBezTo>
                  <a:pt x="1438" y="525"/>
                  <a:pt x="1438" y="525"/>
                  <a:pt x="1438" y="525"/>
                </a:cubicBezTo>
                <a:cubicBezTo>
                  <a:pt x="1438" y="525"/>
                  <a:pt x="1438" y="525"/>
                  <a:pt x="1438" y="525"/>
                </a:cubicBezTo>
                <a:cubicBezTo>
                  <a:pt x="1438" y="525"/>
                  <a:pt x="1438" y="525"/>
                  <a:pt x="1438" y="525"/>
                </a:cubicBezTo>
                <a:cubicBezTo>
                  <a:pt x="1438" y="525"/>
                  <a:pt x="1438" y="525"/>
                  <a:pt x="1438" y="525"/>
                </a:cubicBezTo>
                <a:cubicBezTo>
                  <a:pt x="1438" y="526"/>
                  <a:pt x="1438" y="526"/>
                  <a:pt x="1438" y="526"/>
                </a:cubicBezTo>
                <a:cubicBezTo>
                  <a:pt x="1437" y="526"/>
                  <a:pt x="1437" y="526"/>
                  <a:pt x="1437" y="526"/>
                </a:cubicBezTo>
                <a:cubicBezTo>
                  <a:pt x="1437" y="527"/>
                  <a:pt x="1437" y="527"/>
                  <a:pt x="1437" y="527"/>
                </a:cubicBezTo>
                <a:cubicBezTo>
                  <a:pt x="1437" y="527"/>
                  <a:pt x="1437" y="527"/>
                  <a:pt x="1438" y="528"/>
                </a:cubicBezTo>
                <a:cubicBezTo>
                  <a:pt x="1438" y="528"/>
                  <a:pt x="1438" y="528"/>
                  <a:pt x="1438" y="528"/>
                </a:cubicBezTo>
                <a:close/>
              </a:path>
            </a:pathLst>
          </a:custGeom>
          <a:solidFill>
            <a:srgbClr val="002060"/>
          </a:solidFill>
          <a:ln>
            <a:noFill/>
          </a:ln>
        </p:spPr>
        <p:txBody>
          <a:bodyPr vert="horz" wrap="square" lIns="98183" tIns="49092" rIns="98183" bIns="49092" numCol="1" anchor="t" anchorCtr="0" compatLnSpc="1"/>
          <a:lstStyle/>
          <a:p>
            <a:pPr algn="ctr" defTabSz="725805" fontAlgn="base">
              <a:spcBef>
                <a:spcPct val="0"/>
              </a:spcBef>
              <a:spcAft>
                <a:spcPct val="0"/>
              </a:spcAft>
              <a:defRPr/>
            </a:pPr>
            <a:endParaRPr lang="en-US" sz="2220" ker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2" name="矩形 3"/>
          <p:cNvSpPr>
            <a:spLocks noChangeArrowheads="1"/>
          </p:cNvSpPr>
          <p:nvPr/>
        </p:nvSpPr>
        <p:spPr bwMode="auto">
          <a:xfrm>
            <a:off x="1043608" y="371449"/>
            <a:ext cx="1723531"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公司分布地区</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4" name="TextBox 3"/>
          <p:cNvSpPr txBox="1"/>
          <p:nvPr/>
        </p:nvSpPr>
        <p:spPr>
          <a:xfrm>
            <a:off x="6444208" y="412671"/>
            <a:ext cx="1646605"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spc="-300" dirty="0">
                <a:solidFill>
                  <a:srgbClr val="002060"/>
                </a:solidFill>
                <a:latin typeface="Arial" panose="020B0604020202020204"/>
                <a:ea typeface="微软雅黑" panose="020B0503020204020204" pitchFamily="34" charset="-122"/>
                <a:sym typeface="Arial" panose="020B0604020202020204"/>
              </a:rPr>
              <a:t>年度工作概述</a:t>
            </a:r>
            <a:endParaRPr lang="zh-CN" altLang="en-US" sz="2200" spc="-300" dirty="0">
              <a:solidFill>
                <a:srgbClr val="002060"/>
              </a:solidFill>
              <a:latin typeface="Arial" panose="020B0604020202020204"/>
              <a:ea typeface="微软雅黑" panose="020B0503020204020204" pitchFamily="34" charset="-122"/>
              <a:sym typeface="Arial" panose="020B0604020202020204"/>
            </a:endParaRPr>
          </a:p>
        </p:txBody>
      </p:sp>
      <p:cxnSp>
        <p:nvCxnSpPr>
          <p:cNvPr id="74" name="直接连接符 73"/>
          <p:cNvCxnSpPr/>
          <p:nvPr/>
        </p:nvCxnSpPr>
        <p:spPr>
          <a:xfrm>
            <a:off x="4828211" y="2427734"/>
            <a:ext cx="252413" cy="248444"/>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5065159" y="2676178"/>
            <a:ext cx="1819558" cy="4367"/>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4634866" y="2859782"/>
            <a:ext cx="252413" cy="248444"/>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4869245" y="3108226"/>
            <a:ext cx="1430947" cy="1"/>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3347864" y="2872888"/>
            <a:ext cx="1765889" cy="778982"/>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5113753" y="3651868"/>
            <a:ext cx="1307041" cy="1"/>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a:stCxn id="118" idx="43"/>
          </p:cNvCxnSpPr>
          <p:nvPr/>
        </p:nvCxnSpPr>
        <p:spPr>
          <a:xfrm>
            <a:off x="3498115" y="3684274"/>
            <a:ext cx="1145893" cy="627130"/>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4600029" y="4299942"/>
            <a:ext cx="1726525" cy="1"/>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grpSp>
        <p:nvGrpSpPr>
          <p:cNvPr id="97" name="组合 96"/>
          <p:cNvGrpSpPr/>
          <p:nvPr/>
        </p:nvGrpSpPr>
        <p:grpSpPr>
          <a:xfrm>
            <a:off x="6660232" y="2283230"/>
            <a:ext cx="2077200" cy="432536"/>
            <a:chOff x="814328" y="3219334"/>
            <a:chExt cx="2077200" cy="432536"/>
          </a:xfrm>
        </p:grpSpPr>
        <p:grpSp>
          <p:nvGrpSpPr>
            <p:cNvPr id="98" name="组合 97"/>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100" name="圆角矩形 99"/>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01" name="圆角矩形 100"/>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99" name="TextBox 20"/>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dirty="0">
                  <a:solidFill>
                    <a:srgbClr val="002060"/>
                  </a:solidFill>
                  <a:latin typeface="Arial" panose="020B0604020202020204"/>
                  <a:ea typeface="微软雅黑" panose="020B0503020204020204" pitchFamily="34" charset="-122"/>
                  <a:sym typeface="Arial" panose="020B0604020202020204"/>
                </a:rPr>
                <a:t>点击输入标题文本</a:t>
              </a:r>
              <a:endParaRPr lang="zh-CN" altLang="en-US" dirty="0">
                <a:solidFill>
                  <a:srgbClr val="002060"/>
                </a:solidFill>
                <a:latin typeface="Arial" panose="020B0604020202020204"/>
                <a:ea typeface="微软雅黑" panose="020B0503020204020204" pitchFamily="34" charset="-122"/>
                <a:sym typeface="Arial" panose="020B0604020202020204"/>
              </a:endParaRPr>
            </a:p>
          </p:txBody>
        </p:sp>
      </p:grpSp>
      <p:grpSp>
        <p:nvGrpSpPr>
          <p:cNvPr id="102" name="组合 101"/>
          <p:cNvGrpSpPr/>
          <p:nvPr/>
        </p:nvGrpSpPr>
        <p:grpSpPr>
          <a:xfrm>
            <a:off x="6228184" y="2859294"/>
            <a:ext cx="2077200" cy="432536"/>
            <a:chOff x="814328" y="3219334"/>
            <a:chExt cx="2077200" cy="432536"/>
          </a:xfrm>
        </p:grpSpPr>
        <p:grpSp>
          <p:nvGrpSpPr>
            <p:cNvPr id="103" name="组合 102"/>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105" name="圆角矩形 104"/>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06" name="圆角矩形 105"/>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104" name="TextBox 20"/>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dirty="0">
                  <a:solidFill>
                    <a:srgbClr val="002060"/>
                  </a:solidFill>
                  <a:latin typeface="Arial" panose="020B0604020202020204"/>
                  <a:ea typeface="微软雅黑" panose="020B0503020204020204" pitchFamily="34" charset="-122"/>
                  <a:sym typeface="Arial" panose="020B0604020202020204"/>
                </a:rPr>
                <a:t>点击输入标题文本</a:t>
              </a:r>
              <a:endParaRPr lang="zh-CN" altLang="en-US" dirty="0">
                <a:solidFill>
                  <a:srgbClr val="002060"/>
                </a:solidFill>
                <a:latin typeface="Arial" panose="020B0604020202020204"/>
                <a:ea typeface="微软雅黑" panose="020B0503020204020204" pitchFamily="34" charset="-122"/>
                <a:sym typeface="Arial" panose="020B0604020202020204"/>
              </a:endParaRPr>
            </a:p>
          </p:txBody>
        </p:sp>
      </p:grpSp>
      <p:grpSp>
        <p:nvGrpSpPr>
          <p:cNvPr id="107" name="组合 106"/>
          <p:cNvGrpSpPr/>
          <p:nvPr/>
        </p:nvGrpSpPr>
        <p:grpSpPr>
          <a:xfrm>
            <a:off x="6012160" y="3507366"/>
            <a:ext cx="2077200" cy="432536"/>
            <a:chOff x="814328" y="3219334"/>
            <a:chExt cx="2077200" cy="432536"/>
          </a:xfrm>
        </p:grpSpPr>
        <p:grpSp>
          <p:nvGrpSpPr>
            <p:cNvPr id="108" name="组合 107"/>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110" name="圆角矩形 109"/>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11" name="圆角矩形 110"/>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109" name="TextBox 20"/>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dirty="0">
                  <a:solidFill>
                    <a:srgbClr val="002060"/>
                  </a:solidFill>
                  <a:latin typeface="Arial" panose="020B0604020202020204"/>
                  <a:ea typeface="微软雅黑" panose="020B0503020204020204" pitchFamily="34" charset="-122"/>
                  <a:sym typeface="Arial" panose="020B0604020202020204"/>
                </a:rPr>
                <a:t>点击输入标题文本</a:t>
              </a:r>
              <a:endParaRPr lang="zh-CN" altLang="en-US" dirty="0">
                <a:solidFill>
                  <a:srgbClr val="002060"/>
                </a:solidFill>
                <a:latin typeface="Arial" panose="020B0604020202020204"/>
                <a:ea typeface="微软雅黑" panose="020B0503020204020204" pitchFamily="34" charset="-122"/>
                <a:sym typeface="Arial" panose="020B0604020202020204"/>
              </a:endParaRPr>
            </a:p>
          </p:txBody>
        </p:sp>
      </p:grpSp>
      <p:grpSp>
        <p:nvGrpSpPr>
          <p:cNvPr id="112" name="组合 111"/>
          <p:cNvGrpSpPr/>
          <p:nvPr/>
        </p:nvGrpSpPr>
        <p:grpSpPr>
          <a:xfrm>
            <a:off x="5868144" y="4183751"/>
            <a:ext cx="2077200" cy="432536"/>
            <a:chOff x="814328" y="3219334"/>
            <a:chExt cx="2077200" cy="432536"/>
          </a:xfrm>
        </p:grpSpPr>
        <p:grpSp>
          <p:nvGrpSpPr>
            <p:cNvPr id="113" name="组合 112"/>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115" name="圆角矩形 114"/>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116" name="圆角矩形 115"/>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114" name="TextBox 20"/>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dirty="0">
                  <a:solidFill>
                    <a:srgbClr val="002060"/>
                  </a:solidFill>
                  <a:latin typeface="Arial" panose="020B0604020202020204"/>
                  <a:ea typeface="微软雅黑" panose="020B0503020204020204" pitchFamily="34" charset="-122"/>
                  <a:sym typeface="Arial" panose="020B0604020202020204"/>
                </a:rPr>
                <a:t>点击输入标题文本</a:t>
              </a:r>
              <a:endParaRPr lang="zh-CN" altLang="en-US" dirty="0">
                <a:solidFill>
                  <a:srgbClr val="002060"/>
                </a:solidFill>
                <a:latin typeface="Arial" panose="020B0604020202020204"/>
                <a:ea typeface="微软雅黑" panose="020B0503020204020204" pitchFamily="3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600" advTm="10379">
        <p14:prism isInverted="1"/>
      </p:transition>
    </mc:Choice>
    <mc:Fallback>
      <p:transition spd="slow" advTm="1037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750"/>
                                        <p:tgtEl>
                                          <p:spTgt spid="4"/>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74"/>
                                        </p:tgtEl>
                                        <p:attrNameLst>
                                          <p:attrName>style.visibility</p:attrName>
                                        </p:attrNameLst>
                                      </p:cBhvr>
                                      <p:to>
                                        <p:strVal val="visible"/>
                                      </p:to>
                                    </p:set>
                                    <p:animEffect transition="in" filter="wipe(left)">
                                      <p:cBhvr>
                                        <p:cTn id="14" dur="500"/>
                                        <p:tgtEl>
                                          <p:spTgt spid="74"/>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75"/>
                                        </p:tgtEl>
                                        <p:attrNameLst>
                                          <p:attrName>style.visibility</p:attrName>
                                        </p:attrNameLst>
                                      </p:cBhvr>
                                      <p:to>
                                        <p:strVal val="visible"/>
                                      </p:to>
                                    </p:set>
                                    <p:animEffect transition="in" filter="wipe(left)">
                                      <p:cBhvr>
                                        <p:cTn id="18" dur="500"/>
                                        <p:tgtEl>
                                          <p:spTgt spid="75"/>
                                        </p:tgtEl>
                                      </p:cBhvr>
                                    </p:animEffect>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97"/>
                                        </p:tgtEl>
                                        <p:attrNameLst>
                                          <p:attrName>style.visibility</p:attrName>
                                        </p:attrNameLst>
                                      </p:cBhvr>
                                      <p:to>
                                        <p:strVal val="visible"/>
                                      </p:to>
                                    </p:set>
                                    <p:animEffect transition="in" filter="fade">
                                      <p:cBhvr>
                                        <p:cTn id="22" dur="500"/>
                                        <p:tgtEl>
                                          <p:spTgt spid="97"/>
                                        </p:tgtEl>
                                      </p:cBhvr>
                                    </p:animEffect>
                                    <p:anim calcmode="lin" valueType="num">
                                      <p:cBhvr>
                                        <p:cTn id="23" dur="500" fill="hold"/>
                                        <p:tgtEl>
                                          <p:spTgt spid="97"/>
                                        </p:tgtEl>
                                        <p:attrNameLst>
                                          <p:attrName>ppt_x</p:attrName>
                                        </p:attrNameLst>
                                      </p:cBhvr>
                                      <p:tavLst>
                                        <p:tav tm="0">
                                          <p:val>
                                            <p:strVal val="#ppt_x"/>
                                          </p:val>
                                        </p:tav>
                                        <p:tav tm="100000">
                                          <p:val>
                                            <p:strVal val="#ppt_x"/>
                                          </p:val>
                                        </p:tav>
                                      </p:tavLst>
                                    </p:anim>
                                    <p:anim calcmode="lin" valueType="num">
                                      <p:cBhvr>
                                        <p:cTn id="24" dur="500" fill="hold"/>
                                        <p:tgtEl>
                                          <p:spTgt spid="97"/>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77"/>
                                        </p:tgtEl>
                                        <p:attrNameLst>
                                          <p:attrName>style.visibility</p:attrName>
                                        </p:attrNameLst>
                                      </p:cBhvr>
                                      <p:to>
                                        <p:strVal val="visible"/>
                                      </p:to>
                                    </p:set>
                                    <p:animEffect transition="in" filter="wipe(left)">
                                      <p:cBhvr>
                                        <p:cTn id="32" dur="500"/>
                                        <p:tgtEl>
                                          <p:spTgt spid="77"/>
                                        </p:tgtEl>
                                      </p:cBhvr>
                                    </p:animEffect>
                                  </p:childTnLst>
                                </p:cTn>
                              </p:par>
                            </p:childTnLst>
                          </p:cTn>
                        </p:par>
                        <p:par>
                          <p:cTn id="33" fill="hold">
                            <p:stCondLst>
                              <p:cond delay="3000"/>
                            </p:stCondLst>
                            <p:childTnLst>
                              <p:par>
                                <p:cTn id="34" presetID="42" presetClass="entr" presetSubtype="0" fill="hold" nodeType="afterEffect">
                                  <p:stCondLst>
                                    <p:cond delay="0"/>
                                  </p:stCondLst>
                                  <p:childTnLst>
                                    <p:set>
                                      <p:cBhvr>
                                        <p:cTn id="35" dur="1" fill="hold">
                                          <p:stCondLst>
                                            <p:cond delay="0"/>
                                          </p:stCondLst>
                                        </p:cTn>
                                        <p:tgtEl>
                                          <p:spTgt spid="102"/>
                                        </p:tgtEl>
                                        <p:attrNameLst>
                                          <p:attrName>style.visibility</p:attrName>
                                        </p:attrNameLst>
                                      </p:cBhvr>
                                      <p:to>
                                        <p:strVal val="visible"/>
                                      </p:to>
                                    </p:set>
                                    <p:animEffect transition="in" filter="fade">
                                      <p:cBhvr>
                                        <p:cTn id="36" dur="500"/>
                                        <p:tgtEl>
                                          <p:spTgt spid="102"/>
                                        </p:tgtEl>
                                      </p:cBhvr>
                                    </p:animEffect>
                                    <p:anim calcmode="lin" valueType="num">
                                      <p:cBhvr>
                                        <p:cTn id="37" dur="500" fill="hold"/>
                                        <p:tgtEl>
                                          <p:spTgt spid="102"/>
                                        </p:tgtEl>
                                        <p:attrNameLst>
                                          <p:attrName>ppt_x</p:attrName>
                                        </p:attrNameLst>
                                      </p:cBhvr>
                                      <p:tavLst>
                                        <p:tav tm="0">
                                          <p:val>
                                            <p:strVal val="#ppt_x"/>
                                          </p:val>
                                        </p:tav>
                                        <p:tav tm="100000">
                                          <p:val>
                                            <p:strVal val="#ppt_x"/>
                                          </p:val>
                                        </p:tav>
                                      </p:tavLst>
                                    </p:anim>
                                    <p:anim calcmode="lin" valueType="num">
                                      <p:cBhvr>
                                        <p:cTn id="38" dur="500" fill="hold"/>
                                        <p:tgtEl>
                                          <p:spTgt spid="102"/>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2" presetClass="entr" presetSubtype="8" fill="hold" nodeType="after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wipe(left)">
                                      <p:cBhvr>
                                        <p:cTn id="42" dur="500"/>
                                        <p:tgtEl>
                                          <p:spTgt spid="78"/>
                                        </p:tgtEl>
                                      </p:cBhvr>
                                    </p:animEffect>
                                  </p:childTnLst>
                                </p:cTn>
                              </p:par>
                            </p:childTnLst>
                          </p:cTn>
                        </p:par>
                        <p:par>
                          <p:cTn id="43" fill="hold">
                            <p:stCondLst>
                              <p:cond delay="4000"/>
                            </p:stCondLst>
                            <p:childTnLst>
                              <p:par>
                                <p:cTn id="44" presetID="22" presetClass="entr" presetSubtype="8" fill="hold" nodeType="afterEffect">
                                  <p:stCondLst>
                                    <p:cond delay="0"/>
                                  </p:stCondLst>
                                  <p:childTnLst>
                                    <p:set>
                                      <p:cBhvr>
                                        <p:cTn id="45" dur="1" fill="hold">
                                          <p:stCondLst>
                                            <p:cond delay="0"/>
                                          </p:stCondLst>
                                        </p:cTn>
                                        <p:tgtEl>
                                          <p:spTgt spid="79"/>
                                        </p:tgtEl>
                                        <p:attrNameLst>
                                          <p:attrName>style.visibility</p:attrName>
                                        </p:attrNameLst>
                                      </p:cBhvr>
                                      <p:to>
                                        <p:strVal val="visible"/>
                                      </p:to>
                                    </p:set>
                                    <p:animEffect transition="in" filter="wipe(left)">
                                      <p:cBhvr>
                                        <p:cTn id="46" dur="500"/>
                                        <p:tgtEl>
                                          <p:spTgt spid="79"/>
                                        </p:tgtEl>
                                      </p:cBhvr>
                                    </p:animEffect>
                                  </p:childTnLst>
                                </p:cTn>
                              </p:par>
                            </p:childTnLst>
                          </p:cTn>
                        </p:par>
                        <p:par>
                          <p:cTn id="47" fill="hold">
                            <p:stCondLst>
                              <p:cond delay="4500"/>
                            </p:stCondLst>
                            <p:childTnLst>
                              <p:par>
                                <p:cTn id="48" presetID="42" presetClass="entr" presetSubtype="0" fill="hold" nodeType="afterEffect">
                                  <p:stCondLst>
                                    <p:cond delay="0"/>
                                  </p:stCondLst>
                                  <p:childTnLst>
                                    <p:set>
                                      <p:cBhvr>
                                        <p:cTn id="49" dur="1" fill="hold">
                                          <p:stCondLst>
                                            <p:cond delay="0"/>
                                          </p:stCondLst>
                                        </p:cTn>
                                        <p:tgtEl>
                                          <p:spTgt spid="107"/>
                                        </p:tgtEl>
                                        <p:attrNameLst>
                                          <p:attrName>style.visibility</p:attrName>
                                        </p:attrNameLst>
                                      </p:cBhvr>
                                      <p:to>
                                        <p:strVal val="visible"/>
                                      </p:to>
                                    </p:set>
                                    <p:animEffect transition="in" filter="fade">
                                      <p:cBhvr>
                                        <p:cTn id="50" dur="500"/>
                                        <p:tgtEl>
                                          <p:spTgt spid="107"/>
                                        </p:tgtEl>
                                      </p:cBhvr>
                                    </p:animEffect>
                                    <p:anim calcmode="lin" valueType="num">
                                      <p:cBhvr>
                                        <p:cTn id="51" dur="500" fill="hold"/>
                                        <p:tgtEl>
                                          <p:spTgt spid="107"/>
                                        </p:tgtEl>
                                        <p:attrNameLst>
                                          <p:attrName>ppt_x</p:attrName>
                                        </p:attrNameLst>
                                      </p:cBhvr>
                                      <p:tavLst>
                                        <p:tav tm="0">
                                          <p:val>
                                            <p:strVal val="#ppt_x"/>
                                          </p:val>
                                        </p:tav>
                                        <p:tav tm="100000">
                                          <p:val>
                                            <p:strVal val="#ppt_x"/>
                                          </p:val>
                                        </p:tav>
                                      </p:tavLst>
                                    </p:anim>
                                    <p:anim calcmode="lin" valueType="num">
                                      <p:cBhvr>
                                        <p:cTn id="52" dur="500" fill="hold"/>
                                        <p:tgtEl>
                                          <p:spTgt spid="107"/>
                                        </p:tgtEl>
                                        <p:attrNameLst>
                                          <p:attrName>ppt_y</p:attrName>
                                        </p:attrNameLst>
                                      </p:cBhvr>
                                      <p:tavLst>
                                        <p:tav tm="0">
                                          <p:val>
                                            <p:strVal val="#ppt_y+.1"/>
                                          </p:val>
                                        </p:tav>
                                        <p:tav tm="100000">
                                          <p:val>
                                            <p:strVal val="#ppt_y"/>
                                          </p:val>
                                        </p:tav>
                                      </p:tavLst>
                                    </p:anim>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80"/>
                                        </p:tgtEl>
                                        <p:attrNameLst>
                                          <p:attrName>style.visibility</p:attrName>
                                        </p:attrNameLst>
                                      </p:cBhvr>
                                      <p:to>
                                        <p:strVal val="visible"/>
                                      </p:to>
                                    </p:set>
                                    <p:animEffect transition="in" filter="wipe(left)">
                                      <p:cBhvr>
                                        <p:cTn id="56" dur="500"/>
                                        <p:tgtEl>
                                          <p:spTgt spid="80"/>
                                        </p:tgtEl>
                                      </p:cBhvr>
                                    </p:animEffect>
                                  </p:childTnLst>
                                </p:cTn>
                              </p:par>
                            </p:childTnLst>
                          </p:cTn>
                        </p:par>
                        <p:par>
                          <p:cTn id="57" fill="hold">
                            <p:stCondLst>
                              <p:cond delay="5500"/>
                            </p:stCondLst>
                            <p:childTnLst>
                              <p:par>
                                <p:cTn id="58" presetID="22" presetClass="entr" presetSubtype="8" fill="hold" nodeType="afterEffect">
                                  <p:stCondLst>
                                    <p:cond delay="0"/>
                                  </p:stCondLst>
                                  <p:childTnLst>
                                    <p:set>
                                      <p:cBhvr>
                                        <p:cTn id="59" dur="1" fill="hold">
                                          <p:stCondLst>
                                            <p:cond delay="0"/>
                                          </p:stCondLst>
                                        </p:cTn>
                                        <p:tgtEl>
                                          <p:spTgt spid="81"/>
                                        </p:tgtEl>
                                        <p:attrNameLst>
                                          <p:attrName>style.visibility</p:attrName>
                                        </p:attrNameLst>
                                      </p:cBhvr>
                                      <p:to>
                                        <p:strVal val="visible"/>
                                      </p:to>
                                    </p:set>
                                    <p:animEffect transition="in" filter="wipe(left)">
                                      <p:cBhvr>
                                        <p:cTn id="60" dur="500"/>
                                        <p:tgtEl>
                                          <p:spTgt spid="81"/>
                                        </p:tgtEl>
                                      </p:cBhvr>
                                    </p:animEffect>
                                  </p:childTnLst>
                                </p:cTn>
                              </p:par>
                            </p:childTnLst>
                          </p:cTn>
                        </p:par>
                        <p:par>
                          <p:cTn id="61" fill="hold">
                            <p:stCondLst>
                              <p:cond delay="6000"/>
                            </p:stCondLst>
                            <p:childTnLst>
                              <p:par>
                                <p:cTn id="62" presetID="42" presetClass="entr" presetSubtype="0" fill="hold" nodeType="afterEffect">
                                  <p:stCondLst>
                                    <p:cond delay="0"/>
                                  </p:stCondLst>
                                  <p:childTnLst>
                                    <p:set>
                                      <p:cBhvr>
                                        <p:cTn id="63" dur="1" fill="hold">
                                          <p:stCondLst>
                                            <p:cond delay="0"/>
                                          </p:stCondLst>
                                        </p:cTn>
                                        <p:tgtEl>
                                          <p:spTgt spid="112"/>
                                        </p:tgtEl>
                                        <p:attrNameLst>
                                          <p:attrName>style.visibility</p:attrName>
                                        </p:attrNameLst>
                                      </p:cBhvr>
                                      <p:to>
                                        <p:strVal val="visible"/>
                                      </p:to>
                                    </p:set>
                                    <p:animEffect transition="in" filter="fade">
                                      <p:cBhvr>
                                        <p:cTn id="64" dur="500"/>
                                        <p:tgtEl>
                                          <p:spTgt spid="112"/>
                                        </p:tgtEl>
                                      </p:cBhvr>
                                    </p:animEffect>
                                    <p:anim calcmode="lin" valueType="num">
                                      <p:cBhvr>
                                        <p:cTn id="65" dur="500" fill="hold"/>
                                        <p:tgtEl>
                                          <p:spTgt spid="112"/>
                                        </p:tgtEl>
                                        <p:attrNameLst>
                                          <p:attrName>ppt_x</p:attrName>
                                        </p:attrNameLst>
                                      </p:cBhvr>
                                      <p:tavLst>
                                        <p:tav tm="0">
                                          <p:val>
                                            <p:strVal val="#ppt_x"/>
                                          </p:val>
                                        </p:tav>
                                        <p:tav tm="100000">
                                          <p:val>
                                            <p:strVal val="#ppt_x"/>
                                          </p:val>
                                        </p:tav>
                                      </p:tavLst>
                                    </p:anim>
                                    <p:anim calcmode="lin" valueType="num">
                                      <p:cBhvr>
                                        <p:cTn id="66" dur="500" fill="hold"/>
                                        <p:tgtEl>
                                          <p:spTgt spid="112"/>
                                        </p:tgtEl>
                                        <p:attrNameLst>
                                          <p:attrName>ppt_y</p:attrName>
                                        </p:attrNameLst>
                                      </p:cBhvr>
                                      <p:tavLst>
                                        <p:tav tm="0">
                                          <p:val>
                                            <p:strVal val="#ppt_y+.1"/>
                                          </p:val>
                                        </p:tav>
                                        <p:tav tm="100000">
                                          <p:val>
                                            <p:strVal val="#ppt_y"/>
                                          </p:val>
                                        </p:tav>
                                      </p:tavLst>
                                    </p:anim>
                                  </p:childTnLst>
                                </p:cTn>
                              </p:par>
                            </p:childTnLst>
                          </p:cTn>
                        </p:par>
                        <p:par>
                          <p:cTn id="67" fill="hold">
                            <p:stCondLst>
                              <p:cond delay="6500"/>
                            </p:stCondLst>
                            <p:childTnLst>
                              <p:par>
                                <p:cTn id="68" presetID="47" presetClass="entr" presetSubtype="0" fill="hold" grpId="0" nodeType="afterEffect">
                                  <p:stCondLst>
                                    <p:cond delay="0"/>
                                  </p:stCondLst>
                                  <p:childTnLst>
                                    <p:set>
                                      <p:cBhvr>
                                        <p:cTn id="69" dur="1" fill="hold">
                                          <p:stCondLst>
                                            <p:cond delay="0"/>
                                          </p:stCondLst>
                                        </p:cTn>
                                        <p:tgtEl>
                                          <p:spTgt spid="118"/>
                                        </p:tgtEl>
                                        <p:attrNameLst>
                                          <p:attrName>style.visibility</p:attrName>
                                        </p:attrNameLst>
                                      </p:cBhvr>
                                      <p:to>
                                        <p:strVal val="visible"/>
                                      </p:to>
                                    </p:set>
                                    <p:animEffect transition="in" filter="fade">
                                      <p:cBhvr>
                                        <p:cTn id="70" dur="300"/>
                                        <p:tgtEl>
                                          <p:spTgt spid="118"/>
                                        </p:tgtEl>
                                      </p:cBhvr>
                                    </p:animEffect>
                                    <p:anim calcmode="lin" valueType="num">
                                      <p:cBhvr>
                                        <p:cTn id="71" dur="300" fill="hold"/>
                                        <p:tgtEl>
                                          <p:spTgt spid="118"/>
                                        </p:tgtEl>
                                        <p:attrNameLst>
                                          <p:attrName>ppt_x</p:attrName>
                                        </p:attrNameLst>
                                      </p:cBhvr>
                                      <p:tavLst>
                                        <p:tav tm="0">
                                          <p:val>
                                            <p:strVal val="#ppt_x"/>
                                          </p:val>
                                        </p:tav>
                                        <p:tav tm="100000">
                                          <p:val>
                                            <p:strVal val="#ppt_x"/>
                                          </p:val>
                                        </p:tav>
                                      </p:tavLst>
                                    </p:anim>
                                    <p:anim calcmode="lin" valueType="num">
                                      <p:cBhvr>
                                        <p:cTn id="72" dur="300" fill="hold"/>
                                        <p:tgtEl>
                                          <p:spTgt spid="1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bldLvl="0" animBg="1"/>
      <p:bldP spid="2"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3"/>
          <p:cNvSpPr>
            <a:spLocks noChangeArrowheads="1"/>
          </p:cNvSpPr>
          <p:nvPr/>
        </p:nvSpPr>
        <p:spPr bwMode="auto">
          <a:xfrm>
            <a:off x="1115616" y="371449"/>
            <a:ext cx="121057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核心工作</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cxnSp>
        <p:nvCxnSpPr>
          <p:cNvPr id="31" name="直接连接符 30"/>
          <p:cNvCxnSpPr/>
          <p:nvPr/>
        </p:nvCxnSpPr>
        <p:spPr>
          <a:xfrm>
            <a:off x="1096328" y="843558"/>
            <a:ext cx="7868160"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444208" y="412671"/>
            <a:ext cx="1646605"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spc="-300" dirty="0">
                <a:solidFill>
                  <a:srgbClr val="002060"/>
                </a:solidFill>
                <a:latin typeface="Arial" panose="020B0604020202020204"/>
                <a:ea typeface="微软雅黑" panose="020B0503020204020204" pitchFamily="34" charset="-122"/>
                <a:sym typeface="Arial" panose="020B0604020202020204"/>
              </a:rPr>
              <a:t>年度工作概述</a:t>
            </a:r>
            <a:endParaRPr lang="zh-CN" altLang="en-US" sz="2200" spc="-300" dirty="0">
              <a:solidFill>
                <a:srgbClr val="002060"/>
              </a:solidFill>
              <a:latin typeface="Arial" panose="020B0604020202020204"/>
              <a:ea typeface="微软雅黑" panose="020B0503020204020204" pitchFamily="34" charset="-122"/>
              <a:sym typeface="Arial" panose="020B0604020202020204"/>
            </a:endParaRPr>
          </a:p>
        </p:txBody>
      </p:sp>
      <p:sp>
        <p:nvSpPr>
          <p:cNvPr id="49" name="TextBox 48"/>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sp>
        <p:nvSpPr>
          <p:cNvPr id="52" name="椭圆 54"/>
          <p:cNvSpPr/>
          <p:nvPr/>
        </p:nvSpPr>
        <p:spPr>
          <a:xfrm>
            <a:off x="2836047" y="1908759"/>
            <a:ext cx="3477652" cy="1802173"/>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1" fmla="*/ 0 w 3487467"/>
              <a:gd name="connsiteY0-2" fmla="*/ 0 h 1719830"/>
              <a:gd name="connsiteX1-3" fmla="*/ 3439660 w 3487467"/>
              <a:gd name="connsiteY1-4" fmla="*/ 0 h 1719830"/>
              <a:gd name="connsiteX2-5" fmla="*/ 1719830 w 3487467"/>
              <a:gd name="connsiteY2-6" fmla="*/ 1719830 h 1719830"/>
              <a:gd name="connsiteX3-7" fmla="*/ 0 w 3487467"/>
              <a:gd name="connsiteY3-8" fmla="*/ 0 h 1719830"/>
              <a:gd name="connsiteX0-9" fmla="*/ 6132 w 3493599"/>
              <a:gd name="connsiteY0-10" fmla="*/ 130018 h 1849848"/>
              <a:gd name="connsiteX1-11" fmla="*/ 3445792 w 3493599"/>
              <a:gd name="connsiteY1-12" fmla="*/ 130018 h 1849848"/>
              <a:gd name="connsiteX2-13" fmla="*/ 1725962 w 3493599"/>
              <a:gd name="connsiteY2-14" fmla="*/ 1849848 h 1849848"/>
              <a:gd name="connsiteX3-15" fmla="*/ 6132 w 3493599"/>
              <a:gd name="connsiteY3-16" fmla="*/ 130018 h 1849848"/>
              <a:gd name="connsiteX0-17" fmla="*/ 6132 w 3493599"/>
              <a:gd name="connsiteY0-18" fmla="*/ 35412 h 1755242"/>
              <a:gd name="connsiteX1-19" fmla="*/ 3445792 w 3493599"/>
              <a:gd name="connsiteY1-20" fmla="*/ 35412 h 1755242"/>
              <a:gd name="connsiteX2-21" fmla="*/ 1725962 w 3493599"/>
              <a:gd name="connsiteY2-22" fmla="*/ 1755242 h 1755242"/>
              <a:gd name="connsiteX3-23" fmla="*/ 6132 w 3493599"/>
              <a:gd name="connsiteY3-24" fmla="*/ 35412 h 1755242"/>
              <a:gd name="connsiteX0-25" fmla="*/ 4377 w 3488420"/>
              <a:gd name="connsiteY0-26" fmla="*/ 11795 h 1772900"/>
              <a:gd name="connsiteX1-27" fmla="*/ 3450912 w 3488420"/>
              <a:gd name="connsiteY1-28" fmla="*/ 53046 h 1772900"/>
              <a:gd name="connsiteX2-29" fmla="*/ 1731082 w 3488420"/>
              <a:gd name="connsiteY2-30" fmla="*/ 1772876 h 1772900"/>
              <a:gd name="connsiteX3-31" fmla="*/ 4377 w 3488420"/>
              <a:gd name="connsiteY3-32" fmla="*/ 11795 h 1772900"/>
              <a:gd name="connsiteX0-33" fmla="*/ 39013 w 3522446"/>
              <a:gd name="connsiteY0-34" fmla="*/ 134148 h 1909003"/>
              <a:gd name="connsiteX1-35" fmla="*/ 3485548 w 3522446"/>
              <a:gd name="connsiteY1-36" fmla="*/ 175399 h 1909003"/>
              <a:gd name="connsiteX2-37" fmla="*/ 1738217 w 3522446"/>
              <a:gd name="connsiteY2-38" fmla="*/ 1908979 h 1909003"/>
              <a:gd name="connsiteX3-39" fmla="*/ 39013 w 3522446"/>
              <a:gd name="connsiteY3-40" fmla="*/ 134148 h 1909003"/>
              <a:gd name="connsiteX0-41" fmla="*/ 55067 w 3553265"/>
              <a:gd name="connsiteY0-42" fmla="*/ 134148 h 1909002"/>
              <a:gd name="connsiteX1-43" fmla="*/ 3501602 w 3553265"/>
              <a:gd name="connsiteY1-44" fmla="*/ 175399 h 1909002"/>
              <a:gd name="connsiteX2-45" fmla="*/ 1754271 w 3553265"/>
              <a:gd name="connsiteY2-46" fmla="*/ 1908979 h 1909002"/>
              <a:gd name="connsiteX3-47" fmla="*/ 55067 w 3553265"/>
              <a:gd name="connsiteY3-48" fmla="*/ 134148 h 1909002"/>
              <a:gd name="connsiteX0-49" fmla="*/ 39426 w 3502160"/>
              <a:gd name="connsiteY0-50" fmla="*/ 134148 h 1909003"/>
              <a:gd name="connsiteX1-51" fmla="*/ 3465335 w 3502160"/>
              <a:gd name="connsiteY1-52" fmla="*/ 175399 h 1909003"/>
              <a:gd name="connsiteX2-53" fmla="*/ 1718004 w 3502160"/>
              <a:gd name="connsiteY2-54" fmla="*/ 1908979 h 1909003"/>
              <a:gd name="connsiteX3-55" fmla="*/ 39426 w 3502160"/>
              <a:gd name="connsiteY3-56" fmla="*/ 134148 h 1909003"/>
              <a:gd name="connsiteX0-57" fmla="*/ 8999 w 3471733"/>
              <a:gd name="connsiteY0-58" fmla="*/ 21578 h 1796433"/>
              <a:gd name="connsiteX1-59" fmla="*/ 3434908 w 3471733"/>
              <a:gd name="connsiteY1-60" fmla="*/ 62829 h 1796433"/>
              <a:gd name="connsiteX2-61" fmla="*/ 1687577 w 3471733"/>
              <a:gd name="connsiteY2-62" fmla="*/ 1796409 h 1796433"/>
              <a:gd name="connsiteX3-63" fmla="*/ 8999 w 3471733"/>
              <a:gd name="connsiteY3-64" fmla="*/ 21578 h 1796433"/>
              <a:gd name="connsiteX0-65" fmla="*/ 39425 w 3502159"/>
              <a:gd name="connsiteY0-66" fmla="*/ 135675 h 1931154"/>
              <a:gd name="connsiteX1-67" fmla="*/ 3465334 w 3502159"/>
              <a:gd name="connsiteY1-68" fmla="*/ 176926 h 1931154"/>
              <a:gd name="connsiteX2-69" fmla="*/ 1718003 w 3502159"/>
              <a:gd name="connsiteY2-70" fmla="*/ 1931131 h 1931154"/>
              <a:gd name="connsiteX3-71" fmla="*/ 39425 w 3502159"/>
              <a:gd name="connsiteY3-72" fmla="*/ 135675 h 1931154"/>
              <a:gd name="connsiteX0-73" fmla="*/ 7276 w 3470010"/>
              <a:gd name="connsiteY0-74" fmla="*/ 26065 h 1821544"/>
              <a:gd name="connsiteX1-75" fmla="*/ 3433185 w 3470010"/>
              <a:gd name="connsiteY1-76" fmla="*/ 67316 h 1821544"/>
              <a:gd name="connsiteX2-77" fmla="*/ 1685854 w 3470010"/>
              <a:gd name="connsiteY2-78" fmla="*/ 1821521 h 1821544"/>
              <a:gd name="connsiteX3-79" fmla="*/ 7276 w 3470010"/>
              <a:gd name="connsiteY3-80" fmla="*/ 26065 h 1821544"/>
              <a:gd name="connsiteX0-81" fmla="*/ 12669 w 3492943"/>
              <a:gd name="connsiteY0-82" fmla="*/ 26065 h 1822469"/>
              <a:gd name="connsiteX1-83" fmla="*/ 3438578 w 3492943"/>
              <a:gd name="connsiteY1-84" fmla="*/ 67316 h 1822469"/>
              <a:gd name="connsiteX2-85" fmla="*/ 1691247 w 3492943"/>
              <a:gd name="connsiteY2-86" fmla="*/ 1821521 h 1822469"/>
              <a:gd name="connsiteX3-87" fmla="*/ 12669 w 3492943"/>
              <a:gd name="connsiteY3-88" fmla="*/ 26065 h 1822469"/>
              <a:gd name="connsiteX0-89" fmla="*/ 48756 w 3529030"/>
              <a:gd name="connsiteY0-90" fmla="*/ 3139 h 1799516"/>
              <a:gd name="connsiteX1-91" fmla="*/ 3474665 w 3529030"/>
              <a:gd name="connsiteY1-92" fmla="*/ 44390 h 1799516"/>
              <a:gd name="connsiteX2-93" fmla="*/ 1727334 w 3529030"/>
              <a:gd name="connsiteY2-94" fmla="*/ 1798595 h 1799516"/>
              <a:gd name="connsiteX3-95" fmla="*/ 48756 w 3529030"/>
              <a:gd name="connsiteY3-96" fmla="*/ 3139 h 1799516"/>
              <a:gd name="connsiteX0-97" fmla="*/ 48756 w 3529030"/>
              <a:gd name="connsiteY0-98" fmla="*/ 5796 h 1802173"/>
              <a:gd name="connsiteX1-99" fmla="*/ 3474665 w 3529030"/>
              <a:gd name="connsiteY1-100" fmla="*/ 47047 h 1802173"/>
              <a:gd name="connsiteX2-101" fmla="*/ 1727334 w 3529030"/>
              <a:gd name="connsiteY2-102" fmla="*/ 1801252 h 1802173"/>
              <a:gd name="connsiteX3-103" fmla="*/ 48756 w 3529030"/>
              <a:gd name="connsiteY3-104" fmla="*/ 5796 h 1802173"/>
              <a:gd name="connsiteX0-105" fmla="*/ 48756 w 3477652"/>
              <a:gd name="connsiteY0-106" fmla="*/ 5796 h 1802173"/>
              <a:gd name="connsiteX1-107" fmla="*/ 3474665 w 3477652"/>
              <a:gd name="connsiteY1-108" fmla="*/ 47047 h 1802173"/>
              <a:gd name="connsiteX2-109" fmla="*/ 1727334 w 3477652"/>
              <a:gd name="connsiteY2-110" fmla="*/ 1801252 h 1802173"/>
              <a:gd name="connsiteX3-111" fmla="*/ 48756 w 3477652"/>
              <a:gd name="connsiteY3-112" fmla="*/ 5796 h 1802173"/>
            </a:gdLst>
            <a:ahLst/>
            <a:cxnLst>
              <a:cxn ang="0">
                <a:pos x="connsiteX0-1" y="connsiteY0-2"/>
              </a:cxn>
              <a:cxn ang="0">
                <a:pos x="connsiteX1-3" y="connsiteY1-4"/>
              </a:cxn>
              <a:cxn ang="0">
                <a:pos x="connsiteX2-5" y="connsiteY2-6"/>
              </a:cxn>
              <a:cxn ang="0">
                <a:pos x="connsiteX3-7" y="connsiteY3-8"/>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53" name="TextBox 3"/>
          <p:cNvSpPr txBox="1"/>
          <p:nvPr/>
        </p:nvSpPr>
        <p:spPr>
          <a:xfrm>
            <a:off x="1450008" y="1728491"/>
            <a:ext cx="1005404" cy="338554"/>
          </a:xfrm>
          <a:prstGeom prst="rect">
            <a:avLst/>
          </a:prstGeom>
          <a:noFill/>
        </p:spPr>
        <p:txBody>
          <a:bodyPr wrap="none" rtlCol="0">
            <a:spAutoFit/>
          </a:bodyPr>
          <a:lstStyle/>
          <a:p>
            <a:pPr algn="ctr"/>
            <a:r>
              <a:rPr lang="zh-CN" altLang="en-US" sz="1600" b="1" dirty="0">
                <a:solidFill>
                  <a:srgbClr val="002060"/>
                </a:solidFill>
                <a:latin typeface="Arial" panose="020B0604020202020204"/>
                <a:ea typeface="微软雅黑" panose="020B0503020204020204" pitchFamily="34" charset="-122"/>
                <a:sym typeface="Arial" panose="020B0604020202020204"/>
              </a:rPr>
              <a:t>标题内容</a:t>
            </a:r>
            <a:endParaRPr lang="zh-CN" altLang="en-US" sz="1600" b="1" dirty="0">
              <a:solidFill>
                <a:srgbClr val="002060"/>
              </a:solidFill>
              <a:latin typeface="Arial" panose="020B0604020202020204"/>
              <a:ea typeface="微软雅黑" panose="020B0503020204020204" pitchFamily="34" charset="-122"/>
              <a:sym typeface="Arial" panose="020B0604020202020204"/>
            </a:endParaRPr>
          </a:p>
        </p:txBody>
      </p:sp>
      <p:cxnSp>
        <p:nvCxnSpPr>
          <p:cNvPr id="55" name="直接连接符 54"/>
          <p:cNvCxnSpPr/>
          <p:nvPr/>
        </p:nvCxnSpPr>
        <p:spPr>
          <a:xfrm flipV="1">
            <a:off x="2639023" y="1904778"/>
            <a:ext cx="1913927" cy="21230"/>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3053802" y="1904778"/>
            <a:ext cx="1499148" cy="1054342"/>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3926638" y="1904779"/>
            <a:ext cx="626312" cy="1779464"/>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H="1" flipV="1">
            <a:off x="4552951" y="1904779"/>
            <a:ext cx="670571" cy="1717151"/>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flipV="1">
            <a:off x="4552950" y="1904778"/>
            <a:ext cx="1465240" cy="1054342"/>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4552950" y="1904777"/>
            <a:ext cx="1861284" cy="13806"/>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sp>
        <p:nvSpPr>
          <p:cNvPr id="66" name="椭圆 65"/>
          <p:cNvSpPr/>
          <p:nvPr/>
        </p:nvSpPr>
        <p:spPr>
          <a:xfrm>
            <a:off x="2854407" y="2561304"/>
            <a:ext cx="660132" cy="660132"/>
          </a:xfrm>
          <a:prstGeom prst="ellipse">
            <a:avLst/>
          </a:prstGeom>
          <a:solidFill>
            <a:srgbClr val="00206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69" name="椭圆 68"/>
          <p:cNvSpPr/>
          <p:nvPr/>
        </p:nvSpPr>
        <p:spPr>
          <a:xfrm>
            <a:off x="3635896" y="3291864"/>
            <a:ext cx="660132" cy="660132"/>
          </a:xfrm>
          <a:prstGeom prst="ellipse">
            <a:avLst/>
          </a:prstGeom>
          <a:solidFill>
            <a:srgbClr val="00206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1" name="椭圆 70"/>
          <p:cNvSpPr/>
          <p:nvPr/>
        </p:nvSpPr>
        <p:spPr>
          <a:xfrm>
            <a:off x="4888236" y="3258125"/>
            <a:ext cx="660132" cy="660132"/>
          </a:xfrm>
          <a:prstGeom prst="ellipse">
            <a:avLst/>
          </a:prstGeom>
          <a:solidFill>
            <a:srgbClr val="00206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2" name="椭圆 71"/>
          <p:cNvSpPr/>
          <p:nvPr/>
        </p:nvSpPr>
        <p:spPr>
          <a:xfrm>
            <a:off x="5641678" y="2464445"/>
            <a:ext cx="660132" cy="660132"/>
          </a:xfrm>
          <a:prstGeom prst="ellipse">
            <a:avLst/>
          </a:prstGeom>
          <a:solidFill>
            <a:srgbClr val="00206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4" name="椭圆 73"/>
          <p:cNvSpPr/>
          <p:nvPr/>
        </p:nvSpPr>
        <p:spPr>
          <a:xfrm>
            <a:off x="5940152" y="1596730"/>
            <a:ext cx="660132" cy="660132"/>
          </a:xfrm>
          <a:prstGeom prst="ellipse">
            <a:avLst/>
          </a:prstGeom>
          <a:solidFill>
            <a:srgbClr val="00206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5" name="椭圆 74"/>
          <p:cNvSpPr/>
          <p:nvPr/>
        </p:nvSpPr>
        <p:spPr>
          <a:xfrm>
            <a:off x="2573690" y="1585327"/>
            <a:ext cx="660132" cy="660132"/>
          </a:xfrm>
          <a:prstGeom prst="ellipse">
            <a:avLst/>
          </a:prstGeom>
          <a:solidFill>
            <a:srgbClr val="00206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sp>
        <p:nvSpPr>
          <p:cNvPr id="76" name="TextBox 16"/>
          <p:cNvSpPr txBox="1"/>
          <p:nvPr/>
        </p:nvSpPr>
        <p:spPr>
          <a:xfrm>
            <a:off x="35496" y="2007780"/>
            <a:ext cx="2556284" cy="548740"/>
          </a:xfrm>
          <a:prstGeom prst="rect">
            <a:avLst/>
          </a:prstGeom>
          <a:noFill/>
        </p:spPr>
        <p:txBody>
          <a:bodyPr wrap="square" rtlCol="0">
            <a:spAutoFit/>
          </a:bodyPr>
          <a:lstStyle/>
          <a:p>
            <a:pPr algn="r">
              <a:lnSpc>
                <a:spcPct val="130000"/>
              </a:lnSpc>
              <a:defRPr/>
            </a:pPr>
            <a:r>
              <a:rPr lang="zh-CN" altLang="en-US" sz="1200" b="1" dirty="0">
                <a:latin typeface="Arial" panose="020B0604020202020204"/>
                <a:ea typeface="微软雅黑" panose="020B0503020204020204" pitchFamily="34" charset="-122"/>
                <a:sym typeface="Arial" panose="020B0604020202020204"/>
              </a:rPr>
              <a:t>点击输入简要文字内容，文字内容需概括精炼，不用多余的文字修饰。</a:t>
            </a:r>
            <a:endParaRPr lang="zh-CN" altLang="en-US" sz="1200" b="1" dirty="0">
              <a:latin typeface="Arial" panose="020B0604020202020204"/>
              <a:ea typeface="微软雅黑" panose="020B0503020204020204" pitchFamily="34" charset="-122"/>
              <a:sym typeface="Arial" panose="020B0604020202020204"/>
            </a:endParaRPr>
          </a:p>
        </p:txBody>
      </p:sp>
      <p:sp>
        <p:nvSpPr>
          <p:cNvPr id="78" name="TextBox 17"/>
          <p:cNvSpPr txBox="1"/>
          <p:nvPr/>
        </p:nvSpPr>
        <p:spPr>
          <a:xfrm>
            <a:off x="1954064" y="2880619"/>
            <a:ext cx="1005404" cy="338554"/>
          </a:xfrm>
          <a:prstGeom prst="rect">
            <a:avLst/>
          </a:prstGeom>
          <a:noFill/>
        </p:spPr>
        <p:txBody>
          <a:bodyPr wrap="none" rtlCol="0">
            <a:spAutoFit/>
          </a:bodyPr>
          <a:lstStyle/>
          <a:p>
            <a:pPr algn="ctr"/>
            <a:r>
              <a:rPr lang="zh-CN" altLang="en-US" sz="1600" b="1" dirty="0">
                <a:solidFill>
                  <a:srgbClr val="002060"/>
                </a:solidFill>
                <a:latin typeface="Arial" panose="020B0604020202020204"/>
                <a:ea typeface="微软雅黑" panose="020B0503020204020204" pitchFamily="34" charset="-122"/>
                <a:sym typeface="Arial" panose="020B0604020202020204"/>
              </a:rPr>
              <a:t>标题内容</a:t>
            </a:r>
            <a:endParaRPr lang="zh-CN" altLang="en-US" sz="1600" b="1" dirty="0">
              <a:solidFill>
                <a:srgbClr val="002060"/>
              </a:solidFill>
              <a:latin typeface="Arial" panose="020B0604020202020204"/>
              <a:ea typeface="微软雅黑" panose="020B0503020204020204" pitchFamily="34" charset="-122"/>
              <a:sym typeface="Arial" panose="020B0604020202020204"/>
            </a:endParaRPr>
          </a:p>
        </p:txBody>
      </p:sp>
      <p:sp>
        <p:nvSpPr>
          <p:cNvPr id="81" name="TextBox 18"/>
          <p:cNvSpPr txBox="1"/>
          <p:nvPr/>
        </p:nvSpPr>
        <p:spPr>
          <a:xfrm>
            <a:off x="539552" y="3159908"/>
            <a:ext cx="2556284" cy="548740"/>
          </a:xfrm>
          <a:prstGeom prst="rect">
            <a:avLst/>
          </a:prstGeom>
          <a:noFill/>
        </p:spPr>
        <p:txBody>
          <a:bodyPr wrap="square" rtlCol="0">
            <a:spAutoFit/>
          </a:bodyPr>
          <a:lstStyle/>
          <a:p>
            <a:pPr algn="r">
              <a:lnSpc>
                <a:spcPct val="130000"/>
              </a:lnSpc>
              <a:defRPr/>
            </a:pPr>
            <a:r>
              <a:rPr lang="zh-CN" altLang="en-US" sz="1200" b="1" dirty="0">
                <a:latin typeface="Arial" panose="020B0604020202020204"/>
                <a:ea typeface="微软雅黑" panose="020B0503020204020204" pitchFamily="34" charset="-122"/>
                <a:sym typeface="Arial" panose="020B0604020202020204"/>
              </a:rPr>
              <a:t>点击输入简要文字内容，文字内容需概括精炼，不用多余的文字修饰。</a:t>
            </a:r>
            <a:endParaRPr lang="zh-CN" altLang="en-US" sz="1200" b="1" dirty="0">
              <a:latin typeface="Arial" panose="020B0604020202020204"/>
              <a:ea typeface="微软雅黑" panose="020B0503020204020204" pitchFamily="34" charset="-122"/>
              <a:sym typeface="Arial" panose="020B0604020202020204"/>
            </a:endParaRPr>
          </a:p>
        </p:txBody>
      </p:sp>
      <p:sp>
        <p:nvSpPr>
          <p:cNvPr id="84" name="TextBox 19"/>
          <p:cNvSpPr txBox="1"/>
          <p:nvPr/>
        </p:nvSpPr>
        <p:spPr>
          <a:xfrm>
            <a:off x="2866820" y="3816723"/>
            <a:ext cx="1005404" cy="338554"/>
          </a:xfrm>
          <a:prstGeom prst="rect">
            <a:avLst/>
          </a:prstGeom>
          <a:noFill/>
        </p:spPr>
        <p:txBody>
          <a:bodyPr wrap="none" rtlCol="0">
            <a:spAutoFit/>
          </a:bodyPr>
          <a:lstStyle/>
          <a:p>
            <a:pPr algn="ctr"/>
            <a:r>
              <a:rPr lang="zh-CN" altLang="en-US" sz="1600" b="1" dirty="0">
                <a:solidFill>
                  <a:srgbClr val="002060"/>
                </a:solidFill>
                <a:latin typeface="Arial" panose="020B0604020202020204"/>
                <a:ea typeface="微软雅黑" panose="020B0503020204020204" pitchFamily="34" charset="-122"/>
                <a:sym typeface="Arial" panose="020B0604020202020204"/>
              </a:rPr>
              <a:t>标题内容</a:t>
            </a:r>
            <a:endParaRPr lang="zh-CN" altLang="en-US" sz="1600" b="1" dirty="0">
              <a:solidFill>
                <a:srgbClr val="002060"/>
              </a:solidFill>
              <a:latin typeface="Arial" panose="020B0604020202020204"/>
              <a:ea typeface="微软雅黑" panose="020B0503020204020204" pitchFamily="34" charset="-122"/>
              <a:sym typeface="Arial" panose="020B0604020202020204"/>
            </a:endParaRPr>
          </a:p>
        </p:txBody>
      </p:sp>
      <p:sp>
        <p:nvSpPr>
          <p:cNvPr id="85" name="TextBox 20"/>
          <p:cNvSpPr txBox="1"/>
          <p:nvPr/>
        </p:nvSpPr>
        <p:spPr>
          <a:xfrm>
            <a:off x="1452308" y="4096012"/>
            <a:ext cx="2556284" cy="548740"/>
          </a:xfrm>
          <a:prstGeom prst="rect">
            <a:avLst/>
          </a:prstGeom>
          <a:noFill/>
        </p:spPr>
        <p:txBody>
          <a:bodyPr wrap="square" rtlCol="0">
            <a:spAutoFit/>
          </a:bodyPr>
          <a:lstStyle/>
          <a:p>
            <a:pPr algn="r">
              <a:lnSpc>
                <a:spcPct val="130000"/>
              </a:lnSpc>
              <a:defRPr/>
            </a:pPr>
            <a:r>
              <a:rPr lang="zh-CN" altLang="en-US" sz="1200" b="1" dirty="0">
                <a:latin typeface="Arial" panose="020B0604020202020204"/>
                <a:ea typeface="微软雅黑" panose="020B0503020204020204" pitchFamily="34" charset="-122"/>
                <a:sym typeface="Arial" panose="020B0604020202020204"/>
              </a:rPr>
              <a:t>点击输入简要文字内容，文字内容需概括精炼，不用多余的文字修饰。</a:t>
            </a:r>
            <a:endParaRPr lang="zh-CN" altLang="en-US" sz="1200" b="1" dirty="0">
              <a:latin typeface="Arial" panose="020B0604020202020204"/>
              <a:ea typeface="微软雅黑" panose="020B0503020204020204" pitchFamily="34" charset="-122"/>
              <a:sym typeface="Arial" panose="020B0604020202020204"/>
            </a:endParaRPr>
          </a:p>
        </p:txBody>
      </p:sp>
      <p:sp>
        <p:nvSpPr>
          <p:cNvPr id="102" name="TextBox 21"/>
          <p:cNvSpPr txBox="1"/>
          <p:nvPr/>
        </p:nvSpPr>
        <p:spPr>
          <a:xfrm>
            <a:off x="5295032" y="3836377"/>
            <a:ext cx="1005404" cy="338554"/>
          </a:xfrm>
          <a:prstGeom prst="rect">
            <a:avLst/>
          </a:prstGeom>
          <a:noFill/>
        </p:spPr>
        <p:txBody>
          <a:bodyPr wrap="none" rtlCol="0">
            <a:spAutoFit/>
          </a:bodyPr>
          <a:lstStyle/>
          <a:p>
            <a:pPr algn="ctr"/>
            <a:r>
              <a:rPr lang="zh-CN" altLang="en-US" sz="1600" b="1" dirty="0">
                <a:solidFill>
                  <a:srgbClr val="002060"/>
                </a:solidFill>
                <a:latin typeface="Arial" panose="020B0604020202020204"/>
                <a:ea typeface="微软雅黑" panose="020B0503020204020204" pitchFamily="34" charset="-122"/>
                <a:sym typeface="Arial" panose="020B0604020202020204"/>
              </a:rPr>
              <a:t>标题内容</a:t>
            </a:r>
            <a:endParaRPr lang="zh-CN" altLang="en-US" sz="1600" b="1" dirty="0">
              <a:solidFill>
                <a:srgbClr val="002060"/>
              </a:solidFill>
              <a:latin typeface="Arial" panose="020B0604020202020204"/>
              <a:ea typeface="微软雅黑" panose="020B0503020204020204" pitchFamily="34" charset="-122"/>
              <a:sym typeface="Arial" panose="020B0604020202020204"/>
            </a:endParaRPr>
          </a:p>
        </p:txBody>
      </p:sp>
      <p:sp>
        <p:nvSpPr>
          <p:cNvPr id="103" name="TextBox 22"/>
          <p:cNvSpPr txBox="1"/>
          <p:nvPr/>
        </p:nvSpPr>
        <p:spPr>
          <a:xfrm>
            <a:off x="5184068" y="4116291"/>
            <a:ext cx="2556284" cy="548740"/>
          </a:xfrm>
          <a:prstGeom prst="rect">
            <a:avLst/>
          </a:prstGeom>
          <a:noFill/>
        </p:spPr>
        <p:txBody>
          <a:bodyPr wrap="square" rtlCol="0">
            <a:spAutoFit/>
          </a:bodyPr>
          <a:lstStyle/>
          <a:p>
            <a:pPr>
              <a:lnSpc>
                <a:spcPct val="130000"/>
              </a:lnSpc>
              <a:defRPr/>
            </a:pPr>
            <a:r>
              <a:rPr lang="zh-CN" altLang="en-US" sz="1200" b="1" dirty="0">
                <a:latin typeface="Arial" panose="020B0604020202020204"/>
                <a:ea typeface="微软雅黑" panose="020B0503020204020204" pitchFamily="34" charset="-122"/>
                <a:sym typeface="Arial" panose="020B0604020202020204"/>
              </a:rPr>
              <a:t>点击输入简要文字内容，文字内容需概括精炼，不用多余的文字修饰。</a:t>
            </a:r>
            <a:endParaRPr lang="zh-CN" altLang="en-US" sz="1200" b="1" dirty="0">
              <a:latin typeface="Arial" panose="020B0604020202020204"/>
              <a:ea typeface="微软雅黑" panose="020B0503020204020204" pitchFamily="34" charset="-122"/>
              <a:sym typeface="Arial" panose="020B0604020202020204"/>
            </a:endParaRPr>
          </a:p>
        </p:txBody>
      </p:sp>
      <p:sp>
        <p:nvSpPr>
          <p:cNvPr id="104" name="TextBox 23"/>
          <p:cNvSpPr txBox="1"/>
          <p:nvPr/>
        </p:nvSpPr>
        <p:spPr>
          <a:xfrm>
            <a:off x="6123124" y="2901410"/>
            <a:ext cx="1005404" cy="338554"/>
          </a:xfrm>
          <a:prstGeom prst="rect">
            <a:avLst/>
          </a:prstGeom>
          <a:noFill/>
        </p:spPr>
        <p:txBody>
          <a:bodyPr wrap="none" rtlCol="0">
            <a:spAutoFit/>
          </a:bodyPr>
          <a:lstStyle/>
          <a:p>
            <a:pPr algn="ctr"/>
            <a:r>
              <a:rPr lang="zh-CN" altLang="en-US" sz="1600" b="1" dirty="0">
                <a:solidFill>
                  <a:srgbClr val="002060"/>
                </a:solidFill>
                <a:latin typeface="Arial" panose="020B0604020202020204"/>
                <a:ea typeface="微软雅黑" panose="020B0503020204020204" pitchFamily="34" charset="-122"/>
                <a:sym typeface="Arial" panose="020B0604020202020204"/>
              </a:rPr>
              <a:t>标题内容</a:t>
            </a:r>
            <a:endParaRPr lang="zh-CN" altLang="en-US" sz="1600" b="1" dirty="0">
              <a:solidFill>
                <a:srgbClr val="002060"/>
              </a:solidFill>
              <a:latin typeface="Arial" panose="020B0604020202020204"/>
              <a:ea typeface="微软雅黑" panose="020B0503020204020204" pitchFamily="34" charset="-122"/>
              <a:sym typeface="Arial" panose="020B0604020202020204"/>
            </a:endParaRPr>
          </a:p>
        </p:txBody>
      </p:sp>
      <p:sp>
        <p:nvSpPr>
          <p:cNvPr id="105" name="TextBox 24"/>
          <p:cNvSpPr txBox="1"/>
          <p:nvPr/>
        </p:nvSpPr>
        <p:spPr>
          <a:xfrm>
            <a:off x="6012160" y="3181324"/>
            <a:ext cx="2556284" cy="548740"/>
          </a:xfrm>
          <a:prstGeom prst="rect">
            <a:avLst/>
          </a:prstGeom>
          <a:noFill/>
        </p:spPr>
        <p:txBody>
          <a:bodyPr wrap="square" rtlCol="0">
            <a:spAutoFit/>
          </a:bodyPr>
          <a:lstStyle/>
          <a:p>
            <a:pPr>
              <a:lnSpc>
                <a:spcPct val="130000"/>
              </a:lnSpc>
              <a:defRPr/>
            </a:pPr>
            <a:r>
              <a:rPr lang="zh-CN" altLang="en-US" sz="1200" b="1" dirty="0">
                <a:latin typeface="Arial" panose="020B0604020202020204"/>
                <a:ea typeface="微软雅黑" panose="020B0503020204020204" pitchFamily="34" charset="-122"/>
                <a:sym typeface="Arial" panose="020B0604020202020204"/>
              </a:rPr>
              <a:t>点击输入简要文字内容，文字内容需概括精炼，不用多余的文字修饰。</a:t>
            </a:r>
            <a:endParaRPr lang="zh-CN" altLang="en-US" sz="1200" b="1" dirty="0">
              <a:latin typeface="Arial" panose="020B0604020202020204"/>
              <a:ea typeface="微软雅黑" panose="020B0503020204020204" pitchFamily="34" charset="-122"/>
              <a:sym typeface="Arial" panose="020B0604020202020204"/>
            </a:endParaRPr>
          </a:p>
        </p:txBody>
      </p:sp>
      <p:sp>
        <p:nvSpPr>
          <p:cNvPr id="106" name="TextBox 25"/>
          <p:cNvSpPr txBox="1"/>
          <p:nvPr/>
        </p:nvSpPr>
        <p:spPr>
          <a:xfrm>
            <a:off x="6591176" y="1878160"/>
            <a:ext cx="1005404" cy="338554"/>
          </a:xfrm>
          <a:prstGeom prst="rect">
            <a:avLst/>
          </a:prstGeom>
          <a:noFill/>
        </p:spPr>
        <p:txBody>
          <a:bodyPr wrap="none" rtlCol="0">
            <a:spAutoFit/>
          </a:bodyPr>
          <a:lstStyle/>
          <a:p>
            <a:pPr algn="ctr"/>
            <a:r>
              <a:rPr lang="zh-CN" altLang="en-US" sz="1600" b="1" dirty="0">
                <a:solidFill>
                  <a:srgbClr val="002060"/>
                </a:solidFill>
                <a:latin typeface="Arial" panose="020B0604020202020204"/>
                <a:ea typeface="微软雅黑" panose="020B0503020204020204" pitchFamily="34" charset="-122"/>
                <a:sym typeface="Arial" panose="020B0604020202020204"/>
              </a:rPr>
              <a:t>标题内容</a:t>
            </a:r>
            <a:endParaRPr lang="zh-CN" altLang="en-US" sz="1600" b="1" dirty="0">
              <a:solidFill>
                <a:srgbClr val="002060"/>
              </a:solidFill>
              <a:latin typeface="Arial" panose="020B0604020202020204"/>
              <a:ea typeface="微软雅黑" panose="020B0503020204020204" pitchFamily="34" charset="-122"/>
              <a:sym typeface="Arial" panose="020B0604020202020204"/>
            </a:endParaRPr>
          </a:p>
        </p:txBody>
      </p:sp>
      <p:sp>
        <p:nvSpPr>
          <p:cNvPr id="107" name="TextBox 26"/>
          <p:cNvSpPr txBox="1"/>
          <p:nvPr/>
        </p:nvSpPr>
        <p:spPr>
          <a:xfrm>
            <a:off x="6480212" y="2158074"/>
            <a:ext cx="2556284" cy="548740"/>
          </a:xfrm>
          <a:prstGeom prst="rect">
            <a:avLst/>
          </a:prstGeom>
          <a:noFill/>
        </p:spPr>
        <p:txBody>
          <a:bodyPr wrap="square" rtlCol="0">
            <a:spAutoFit/>
          </a:bodyPr>
          <a:lstStyle/>
          <a:p>
            <a:pPr>
              <a:lnSpc>
                <a:spcPct val="130000"/>
              </a:lnSpc>
              <a:defRPr/>
            </a:pPr>
            <a:r>
              <a:rPr lang="zh-CN" altLang="en-US" sz="1200" b="1" dirty="0">
                <a:latin typeface="Arial" panose="020B0604020202020204"/>
                <a:ea typeface="微软雅黑" panose="020B0503020204020204" pitchFamily="34" charset="-122"/>
                <a:sym typeface="Arial" panose="020B0604020202020204"/>
              </a:rPr>
              <a:t>点击输入简要文字内容，文字内容需概括精炼，不用多余的文字修饰。</a:t>
            </a:r>
            <a:endParaRPr lang="zh-CN" altLang="en-US" sz="1200" b="1" dirty="0">
              <a:latin typeface="Arial" panose="020B0604020202020204"/>
              <a:ea typeface="微软雅黑" panose="020B0503020204020204" pitchFamily="34" charset="-122"/>
              <a:sym typeface="Arial" panose="020B0604020202020204"/>
            </a:endParaRPr>
          </a:p>
        </p:txBody>
      </p:sp>
      <p:grpSp>
        <p:nvGrpSpPr>
          <p:cNvPr id="108" name="组合 107"/>
          <p:cNvGrpSpPr/>
          <p:nvPr/>
        </p:nvGrpSpPr>
        <p:grpSpPr>
          <a:xfrm>
            <a:off x="3851771" y="1203598"/>
            <a:ext cx="1402358" cy="1402358"/>
            <a:chOff x="3851771" y="1163107"/>
            <a:chExt cx="1402358" cy="1402358"/>
          </a:xfrm>
        </p:grpSpPr>
        <p:grpSp>
          <p:nvGrpSpPr>
            <p:cNvPr id="109" name="组合 108"/>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111" name="同心圆 1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a:ea typeface="微软雅黑" panose="020B0503020204020204" pitchFamily="34" charset="-122"/>
                  <a:sym typeface="Arial" panose="020B0604020202020204"/>
                </a:endParaRPr>
              </a:p>
            </p:txBody>
          </p:sp>
          <p:sp>
            <p:nvSpPr>
              <p:cNvPr id="112" name="椭圆 1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sp>
          <p:nvSpPr>
            <p:cNvPr id="110" name="TextBox 29"/>
            <p:cNvSpPr txBox="1"/>
            <p:nvPr/>
          </p:nvSpPr>
          <p:spPr>
            <a:xfrm>
              <a:off x="3972731" y="1616482"/>
              <a:ext cx="1210589" cy="400110"/>
            </a:xfrm>
            <a:prstGeom prst="rect">
              <a:avLst/>
            </a:prstGeom>
            <a:noFill/>
          </p:spPr>
          <p:txBody>
            <a:bodyPr wrap="none" rtlCol="0">
              <a:spAutoFit/>
            </a:bodyPr>
            <a:lstStyle/>
            <a:p>
              <a:pPr algn="ctr" fontAlgn="auto">
                <a:spcBef>
                  <a:spcPts val="0"/>
                </a:spcBef>
                <a:spcAft>
                  <a:spcPts val="0"/>
                </a:spcAft>
                <a:defRPr/>
              </a:pPr>
              <a:r>
                <a:rPr lang="zh-CN" altLang="en-US" sz="2000" b="1" dirty="0">
                  <a:latin typeface="Arial" panose="020B0604020202020204"/>
                  <a:ea typeface="微软雅黑" panose="020B0503020204020204" pitchFamily="34" charset="-122"/>
                  <a:sym typeface="Arial" panose="020B0604020202020204"/>
                </a:rPr>
                <a:t>核心工作</a:t>
              </a:r>
              <a:endParaRPr lang="zh-CN" altLang="en-US" sz="2000" b="1" dirty="0">
                <a:latin typeface="Arial" panose="020B0604020202020204"/>
                <a:ea typeface="微软雅黑" panose="020B0503020204020204" pitchFamily="3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1600" advTm="9912">
        <p14:gallery dir="l"/>
      </p:transition>
    </mc:Choice>
    <mc:Fallback>
      <p:transition spd="slow" advTm="9912">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fade">
                                          <p:cBhvr>
                                            <p:cTn id="14" dur="750"/>
                                            <p:tgtEl>
                                              <p:spTgt spid="32"/>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500"/>
                                            <p:tgtEl>
                                              <p:spTgt spid="49"/>
                                            </p:tgtEl>
                                          </p:cBhvr>
                                        </p:animEffect>
                                      </p:childTnLst>
                                    </p:cTn>
                                  </p:par>
                                </p:childTnLst>
                              </p:cTn>
                            </p:par>
                            <p:par>
                              <p:cTn id="19" fill="hold">
                                <p:stCondLst>
                                  <p:cond delay="1500"/>
                                </p:stCondLst>
                                <p:childTnLst>
                                  <p:par>
                                    <p:cTn id="20" presetID="2" presetClass="entr" presetSubtype="4" fill="hold" nodeType="afterEffect" p14:presetBounceEnd="44000">
                                      <p:stCondLst>
                                        <p:cond delay="0"/>
                                      </p:stCondLst>
                                      <p:childTnLst>
                                        <p:set>
                                          <p:cBhvr>
                                            <p:cTn id="21" dur="1" fill="hold">
                                              <p:stCondLst>
                                                <p:cond delay="0"/>
                                              </p:stCondLst>
                                            </p:cTn>
                                            <p:tgtEl>
                                              <p:spTgt spid="108"/>
                                            </p:tgtEl>
                                            <p:attrNameLst>
                                              <p:attrName>style.visibility</p:attrName>
                                            </p:attrNameLst>
                                          </p:cBhvr>
                                          <p:to>
                                            <p:strVal val="visible"/>
                                          </p:to>
                                        </p:set>
                                        <p:anim calcmode="lin" valueType="num" p14:bounceEnd="44000">
                                          <p:cBhvr additive="base">
                                            <p:cTn id="22" dur="500" fill="hold"/>
                                            <p:tgtEl>
                                              <p:spTgt spid="108"/>
                                            </p:tgtEl>
                                            <p:attrNameLst>
                                              <p:attrName>ppt_x</p:attrName>
                                            </p:attrNameLst>
                                          </p:cBhvr>
                                          <p:tavLst>
                                            <p:tav tm="0">
                                              <p:val>
                                                <p:strVal val="#ppt_x"/>
                                              </p:val>
                                            </p:tav>
                                            <p:tav tm="100000">
                                              <p:val>
                                                <p:strVal val="#ppt_x"/>
                                              </p:val>
                                            </p:tav>
                                          </p:tavLst>
                                        </p:anim>
                                        <p:anim calcmode="lin" valueType="num" p14:bounceEnd="44000">
                                          <p:cBhvr additive="base">
                                            <p:cTn id="23" dur="500" fill="hold"/>
                                            <p:tgtEl>
                                              <p:spTgt spid="108"/>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8" presetClass="entr" presetSubtype="12"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strips(downLeft)">
                                          <p:cBhvr>
                                            <p:cTn id="27" dur="500"/>
                                            <p:tgtEl>
                                              <p:spTgt spid="55"/>
                                            </p:tgtEl>
                                          </p:cBhvr>
                                        </p:animEffect>
                                      </p:childTnLst>
                                    </p:cTn>
                                  </p:par>
                                  <p:par>
                                    <p:cTn id="28" presetID="18" presetClass="entr" presetSubtype="12" fill="hold" nodeType="with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strips(downLeft)">
                                          <p:cBhvr>
                                            <p:cTn id="30" dur="500"/>
                                            <p:tgtEl>
                                              <p:spTgt spid="58"/>
                                            </p:tgtEl>
                                          </p:cBhvr>
                                        </p:animEffect>
                                      </p:childTnLst>
                                    </p:cTn>
                                  </p:par>
                                  <p:par>
                                    <p:cTn id="31" presetID="18" presetClass="entr" presetSubtype="12" fill="hold" nodeType="with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strips(downLeft)">
                                          <p:cBhvr>
                                            <p:cTn id="33" dur="500"/>
                                            <p:tgtEl>
                                              <p:spTgt spid="61"/>
                                            </p:tgtEl>
                                          </p:cBhvr>
                                        </p:animEffect>
                                      </p:childTnLst>
                                    </p:cTn>
                                  </p:par>
                                  <p:par>
                                    <p:cTn id="34" presetID="18" presetClass="entr" presetSubtype="6" fill="hold" nodeType="withEffect">
                                      <p:stCondLst>
                                        <p:cond delay="0"/>
                                      </p:stCondLst>
                                      <p:childTnLst>
                                        <p:set>
                                          <p:cBhvr>
                                            <p:cTn id="35" dur="1" fill="hold">
                                              <p:stCondLst>
                                                <p:cond delay="0"/>
                                              </p:stCondLst>
                                            </p:cTn>
                                            <p:tgtEl>
                                              <p:spTgt spid="62"/>
                                            </p:tgtEl>
                                            <p:attrNameLst>
                                              <p:attrName>style.visibility</p:attrName>
                                            </p:attrNameLst>
                                          </p:cBhvr>
                                          <p:to>
                                            <p:strVal val="visible"/>
                                          </p:to>
                                        </p:set>
                                        <p:animEffect transition="in" filter="strips(downRight)">
                                          <p:cBhvr>
                                            <p:cTn id="36" dur="500"/>
                                            <p:tgtEl>
                                              <p:spTgt spid="62"/>
                                            </p:tgtEl>
                                          </p:cBhvr>
                                        </p:animEffect>
                                      </p:childTnLst>
                                    </p:cTn>
                                  </p:par>
                                  <p:par>
                                    <p:cTn id="37" presetID="18" presetClass="entr" presetSubtype="6" fill="hold" nodeType="with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strips(downRight)">
                                          <p:cBhvr>
                                            <p:cTn id="39" dur="500"/>
                                            <p:tgtEl>
                                              <p:spTgt spid="63"/>
                                            </p:tgtEl>
                                          </p:cBhvr>
                                        </p:animEffect>
                                      </p:childTnLst>
                                    </p:cTn>
                                  </p:par>
                                  <p:par>
                                    <p:cTn id="40" presetID="18" presetClass="entr" presetSubtype="6" fill="hold" nodeType="withEffect">
                                      <p:stCondLst>
                                        <p:cond delay="0"/>
                                      </p:stCondLst>
                                      <p:childTnLst>
                                        <p:set>
                                          <p:cBhvr>
                                            <p:cTn id="41" dur="1" fill="hold">
                                              <p:stCondLst>
                                                <p:cond delay="0"/>
                                              </p:stCondLst>
                                            </p:cTn>
                                            <p:tgtEl>
                                              <p:spTgt spid="64"/>
                                            </p:tgtEl>
                                            <p:attrNameLst>
                                              <p:attrName>style.visibility</p:attrName>
                                            </p:attrNameLst>
                                          </p:cBhvr>
                                          <p:to>
                                            <p:strVal val="visible"/>
                                          </p:to>
                                        </p:set>
                                        <p:animEffect transition="in" filter="strips(downRight)">
                                          <p:cBhvr>
                                            <p:cTn id="42" dur="500"/>
                                            <p:tgtEl>
                                              <p:spTgt spid="64"/>
                                            </p:tgtEl>
                                          </p:cBhvr>
                                        </p:animEffect>
                                      </p:childTnLst>
                                    </p:cTn>
                                  </p:par>
                                </p:childTnLst>
                              </p:cTn>
                            </p:par>
                            <p:par>
                              <p:cTn id="43" fill="hold">
                                <p:stCondLst>
                                  <p:cond delay="2500"/>
                                </p:stCondLst>
                                <p:childTnLst>
                                  <p:par>
                                    <p:cTn id="44" presetID="2" presetClass="entr" presetSubtype="4" accel="55000" fill="hold" grpId="0" nodeType="afterEffect" p14:presetBounceEnd="58000">
                                      <p:stCondLst>
                                        <p:cond delay="0"/>
                                      </p:stCondLst>
                                      <p:childTnLst>
                                        <p:set>
                                          <p:cBhvr>
                                            <p:cTn id="45" dur="1" fill="hold">
                                              <p:stCondLst>
                                                <p:cond delay="0"/>
                                              </p:stCondLst>
                                            </p:cTn>
                                            <p:tgtEl>
                                              <p:spTgt spid="75"/>
                                            </p:tgtEl>
                                            <p:attrNameLst>
                                              <p:attrName>style.visibility</p:attrName>
                                            </p:attrNameLst>
                                          </p:cBhvr>
                                          <p:to>
                                            <p:strVal val="visible"/>
                                          </p:to>
                                        </p:set>
                                        <p:anim calcmode="lin" valueType="num" p14:bounceEnd="58000">
                                          <p:cBhvr additive="base">
                                            <p:cTn id="46" dur="1500" fill="hold"/>
                                            <p:tgtEl>
                                              <p:spTgt spid="75"/>
                                            </p:tgtEl>
                                            <p:attrNameLst>
                                              <p:attrName>ppt_x</p:attrName>
                                            </p:attrNameLst>
                                          </p:cBhvr>
                                          <p:tavLst>
                                            <p:tav tm="0">
                                              <p:val>
                                                <p:strVal val="#ppt_x"/>
                                              </p:val>
                                            </p:tav>
                                            <p:tav tm="100000">
                                              <p:val>
                                                <p:strVal val="#ppt_x"/>
                                              </p:val>
                                            </p:tav>
                                          </p:tavLst>
                                        </p:anim>
                                        <p:anim calcmode="lin" valueType="num" p14:bounceEnd="58000">
                                          <p:cBhvr additive="base">
                                            <p:cTn id="47" dur="1500" fill="hold"/>
                                            <p:tgtEl>
                                              <p:spTgt spid="75"/>
                                            </p:tgtEl>
                                            <p:attrNameLst>
                                              <p:attrName>ppt_y</p:attrName>
                                            </p:attrNameLst>
                                          </p:cBhvr>
                                          <p:tavLst>
                                            <p:tav tm="0">
                                              <p:val>
                                                <p:strVal val="1+#ppt_h/2"/>
                                              </p:val>
                                            </p:tav>
                                            <p:tav tm="100000">
                                              <p:val>
                                                <p:strVal val="#ppt_y"/>
                                              </p:val>
                                            </p:tav>
                                          </p:tavLst>
                                        </p:anim>
                                      </p:childTnLst>
                                    </p:cTn>
                                  </p:par>
                                  <p:par>
                                    <p:cTn id="48" presetID="2" presetClass="entr" presetSubtype="4" accel="55000" fill="hold" grpId="0" nodeType="withEffect" p14:presetBounceEnd="58000">
                                      <p:stCondLst>
                                        <p:cond delay="0"/>
                                      </p:stCondLst>
                                      <p:childTnLst>
                                        <p:set>
                                          <p:cBhvr>
                                            <p:cTn id="49" dur="1" fill="hold">
                                              <p:stCondLst>
                                                <p:cond delay="0"/>
                                              </p:stCondLst>
                                            </p:cTn>
                                            <p:tgtEl>
                                              <p:spTgt spid="66"/>
                                            </p:tgtEl>
                                            <p:attrNameLst>
                                              <p:attrName>style.visibility</p:attrName>
                                            </p:attrNameLst>
                                          </p:cBhvr>
                                          <p:to>
                                            <p:strVal val="visible"/>
                                          </p:to>
                                        </p:set>
                                        <p:anim calcmode="lin" valueType="num" p14:bounceEnd="58000">
                                          <p:cBhvr additive="base">
                                            <p:cTn id="50" dur="1500" fill="hold"/>
                                            <p:tgtEl>
                                              <p:spTgt spid="66"/>
                                            </p:tgtEl>
                                            <p:attrNameLst>
                                              <p:attrName>ppt_x</p:attrName>
                                            </p:attrNameLst>
                                          </p:cBhvr>
                                          <p:tavLst>
                                            <p:tav tm="0">
                                              <p:val>
                                                <p:strVal val="#ppt_x"/>
                                              </p:val>
                                            </p:tav>
                                            <p:tav tm="100000">
                                              <p:val>
                                                <p:strVal val="#ppt_x"/>
                                              </p:val>
                                            </p:tav>
                                          </p:tavLst>
                                        </p:anim>
                                        <p:anim calcmode="lin" valueType="num" p14:bounceEnd="58000">
                                          <p:cBhvr additive="base">
                                            <p:cTn id="51" dur="1500" fill="hold"/>
                                            <p:tgtEl>
                                              <p:spTgt spid="66"/>
                                            </p:tgtEl>
                                            <p:attrNameLst>
                                              <p:attrName>ppt_y</p:attrName>
                                            </p:attrNameLst>
                                          </p:cBhvr>
                                          <p:tavLst>
                                            <p:tav tm="0">
                                              <p:val>
                                                <p:strVal val="1+#ppt_h/2"/>
                                              </p:val>
                                            </p:tav>
                                            <p:tav tm="100000">
                                              <p:val>
                                                <p:strVal val="#ppt_y"/>
                                              </p:val>
                                            </p:tav>
                                          </p:tavLst>
                                        </p:anim>
                                      </p:childTnLst>
                                    </p:cTn>
                                  </p:par>
                                  <p:par>
                                    <p:cTn id="52" presetID="2" presetClass="entr" presetSubtype="4" accel="55000" fill="hold" grpId="0" nodeType="withEffect" p14:presetBounceEnd="58000">
                                      <p:stCondLst>
                                        <p:cond delay="0"/>
                                      </p:stCondLst>
                                      <p:childTnLst>
                                        <p:set>
                                          <p:cBhvr>
                                            <p:cTn id="53" dur="1" fill="hold">
                                              <p:stCondLst>
                                                <p:cond delay="0"/>
                                              </p:stCondLst>
                                            </p:cTn>
                                            <p:tgtEl>
                                              <p:spTgt spid="69"/>
                                            </p:tgtEl>
                                            <p:attrNameLst>
                                              <p:attrName>style.visibility</p:attrName>
                                            </p:attrNameLst>
                                          </p:cBhvr>
                                          <p:to>
                                            <p:strVal val="visible"/>
                                          </p:to>
                                        </p:set>
                                        <p:anim calcmode="lin" valueType="num" p14:bounceEnd="58000">
                                          <p:cBhvr additive="base">
                                            <p:cTn id="54" dur="1500" fill="hold"/>
                                            <p:tgtEl>
                                              <p:spTgt spid="69"/>
                                            </p:tgtEl>
                                            <p:attrNameLst>
                                              <p:attrName>ppt_x</p:attrName>
                                            </p:attrNameLst>
                                          </p:cBhvr>
                                          <p:tavLst>
                                            <p:tav tm="0">
                                              <p:val>
                                                <p:strVal val="#ppt_x"/>
                                              </p:val>
                                            </p:tav>
                                            <p:tav tm="100000">
                                              <p:val>
                                                <p:strVal val="#ppt_x"/>
                                              </p:val>
                                            </p:tav>
                                          </p:tavLst>
                                        </p:anim>
                                        <p:anim calcmode="lin" valueType="num" p14:bounceEnd="58000">
                                          <p:cBhvr additive="base">
                                            <p:cTn id="55" dur="1500" fill="hold"/>
                                            <p:tgtEl>
                                              <p:spTgt spid="69"/>
                                            </p:tgtEl>
                                            <p:attrNameLst>
                                              <p:attrName>ppt_y</p:attrName>
                                            </p:attrNameLst>
                                          </p:cBhvr>
                                          <p:tavLst>
                                            <p:tav tm="0">
                                              <p:val>
                                                <p:strVal val="1+#ppt_h/2"/>
                                              </p:val>
                                            </p:tav>
                                            <p:tav tm="100000">
                                              <p:val>
                                                <p:strVal val="#ppt_y"/>
                                              </p:val>
                                            </p:tav>
                                          </p:tavLst>
                                        </p:anim>
                                      </p:childTnLst>
                                    </p:cTn>
                                  </p:par>
                                  <p:par>
                                    <p:cTn id="56" presetID="2" presetClass="entr" presetSubtype="4" accel="55000" fill="hold" grpId="0" nodeType="withEffect" p14:presetBounceEnd="58000">
                                      <p:stCondLst>
                                        <p:cond delay="0"/>
                                      </p:stCondLst>
                                      <p:childTnLst>
                                        <p:set>
                                          <p:cBhvr>
                                            <p:cTn id="57" dur="1" fill="hold">
                                              <p:stCondLst>
                                                <p:cond delay="0"/>
                                              </p:stCondLst>
                                            </p:cTn>
                                            <p:tgtEl>
                                              <p:spTgt spid="71"/>
                                            </p:tgtEl>
                                            <p:attrNameLst>
                                              <p:attrName>style.visibility</p:attrName>
                                            </p:attrNameLst>
                                          </p:cBhvr>
                                          <p:to>
                                            <p:strVal val="visible"/>
                                          </p:to>
                                        </p:set>
                                        <p:anim calcmode="lin" valueType="num" p14:bounceEnd="58000">
                                          <p:cBhvr additive="base">
                                            <p:cTn id="58" dur="1500" fill="hold"/>
                                            <p:tgtEl>
                                              <p:spTgt spid="71"/>
                                            </p:tgtEl>
                                            <p:attrNameLst>
                                              <p:attrName>ppt_x</p:attrName>
                                            </p:attrNameLst>
                                          </p:cBhvr>
                                          <p:tavLst>
                                            <p:tav tm="0">
                                              <p:val>
                                                <p:strVal val="#ppt_x"/>
                                              </p:val>
                                            </p:tav>
                                            <p:tav tm="100000">
                                              <p:val>
                                                <p:strVal val="#ppt_x"/>
                                              </p:val>
                                            </p:tav>
                                          </p:tavLst>
                                        </p:anim>
                                        <p:anim calcmode="lin" valueType="num" p14:bounceEnd="58000">
                                          <p:cBhvr additive="base">
                                            <p:cTn id="59" dur="1500" fill="hold"/>
                                            <p:tgtEl>
                                              <p:spTgt spid="71"/>
                                            </p:tgtEl>
                                            <p:attrNameLst>
                                              <p:attrName>ppt_y</p:attrName>
                                            </p:attrNameLst>
                                          </p:cBhvr>
                                          <p:tavLst>
                                            <p:tav tm="0">
                                              <p:val>
                                                <p:strVal val="1+#ppt_h/2"/>
                                              </p:val>
                                            </p:tav>
                                            <p:tav tm="100000">
                                              <p:val>
                                                <p:strVal val="#ppt_y"/>
                                              </p:val>
                                            </p:tav>
                                          </p:tavLst>
                                        </p:anim>
                                      </p:childTnLst>
                                    </p:cTn>
                                  </p:par>
                                  <p:par>
                                    <p:cTn id="60" presetID="2" presetClass="entr" presetSubtype="4" accel="55000" fill="hold" grpId="0" nodeType="withEffect" p14:presetBounceEnd="58000">
                                      <p:stCondLst>
                                        <p:cond delay="0"/>
                                      </p:stCondLst>
                                      <p:childTnLst>
                                        <p:set>
                                          <p:cBhvr>
                                            <p:cTn id="61" dur="1" fill="hold">
                                              <p:stCondLst>
                                                <p:cond delay="0"/>
                                              </p:stCondLst>
                                            </p:cTn>
                                            <p:tgtEl>
                                              <p:spTgt spid="72"/>
                                            </p:tgtEl>
                                            <p:attrNameLst>
                                              <p:attrName>style.visibility</p:attrName>
                                            </p:attrNameLst>
                                          </p:cBhvr>
                                          <p:to>
                                            <p:strVal val="visible"/>
                                          </p:to>
                                        </p:set>
                                        <p:anim calcmode="lin" valueType="num" p14:bounceEnd="58000">
                                          <p:cBhvr additive="base">
                                            <p:cTn id="62" dur="1500" fill="hold"/>
                                            <p:tgtEl>
                                              <p:spTgt spid="72"/>
                                            </p:tgtEl>
                                            <p:attrNameLst>
                                              <p:attrName>ppt_x</p:attrName>
                                            </p:attrNameLst>
                                          </p:cBhvr>
                                          <p:tavLst>
                                            <p:tav tm="0">
                                              <p:val>
                                                <p:strVal val="#ppt_x"/>
                                              </p:val>
                                            </p:tav>
                                            <p:tav tm="100000">
                                              <p:val>
                                                <p:strVal val="#ppt_x"/>
                                              </p:val>
                                            </p:tav>
                                          </p:tavLst>
                                        </p:anim>
                                        <p:anim calcmode="lin" valueType="num" p14:bounceEnd="58000">
                                          <p:cBhvr additive="base">
                                            <p:cTn id="63" dur="1500" fill="hold"/>
                                            <p:tgtEl>
                                              <p:spTgt spid="72"/>
                                            </p:tgtEl>
                                            <p:attrNameLst>
                                              <p:attrName>ppt_y</p:attrName>
                                            </p:attrNameLst>
                                          </p:cBhvr>
                                          <p:tavLst>
                                            <p:tav tm="0">
                                              <p:val>
                                                <p:strVal val="1+#ppt_h/2"/>
                                              </p:val>
                                            </p:tav>
                                            <p:tav tm="100000">
                                              <p:val>
                                                <p:strVal val="#ppt_y"/>
                                              </p:val>
                                            </p:tav>
                                          </p:tavLst>
                                        </p:anim>
                                      </p:childTnLst>
                                    </p:cTn>
                                  </p:par>
                                  <p:par>
                                    <p:cTn id="64" presetID="2" presetClass="entr" presetSubtype="4" accel="55000" fill="hold" grpId="0" nodeType="withEffect" p14:presetBounceEnd="58000">
                                      <p:stCondLst>
                                        <p:cond delay="0"/>
                                      </p:stCondLst>
                                      <p:childTnLst>
                                        <p:set>
                                          <p:cBhvr>
                                            <p:cTn id="65" dur="1" fill="hold">
                                              <p:stCondLst>
                                                <p:cond delay="0"/>
                                              </p:stCondLst>
                                            </p:cTn>
                                            <p:tgtEl>
                                              <p:spTgt spid="74"/>
                                            </p:tgtEl>
                                            <p:attrNameLst>
                                              <p:attrName>style.visibility</p:attrName>
                                            </p:attrNameLst>
                                          </p:cBhvr>
                                          <p:to>
                                            <p:strVal val="visible"/>
                                          </p:to>
                                        </p:set>
                                        <p:anim calcmode="lin" valueType="num" p14:bounceEnd="58000">
                                          <p:cBhvr additive="base">
                                            <p:cTn id="66" dur="1500" fill="hold"/>
                                            <p:tgtEl>
                                              <p:spTgt spid="74"/>
                                            </p:tgtEl>
                                            <p:attrNameLst>
                                              <p:attrName>ppt_x</p:attrName>
                                            </p:attrNameLst>
                                          </p:cBhvr>
                                          <p:tavLst>
                                            <p:tav tm="0">
                                              <p:val>
                                                <p:strVal val="#ppt_x"/>
                                              </p:val>
                                            </p:tav>
                                            <p:tav tm="100000">
                                              <p:val>
                                                <p:strVal val="#ppt_x"/>
                                              </p:val>
                                            </p:tav>
                                          </p:tavLst>
                                        </p:anim>
                                        <p:anim calcmode="lin" valueType="num" p14:bounceEnd="58000">
                                          <p:cBhvr additive="base">
                                            <p:cTn id="67" dur="1500" fill="hold"/>
                                            <p:tgtEl>
                                              <p:spTgt spid="74"/>
                                            </p:tgtEl>
                                            <p:attrNameLst>
                                              <p:attrName>ppt_y</p:attrName>
                                            </p:attrNameLst>
                                          </p:cBhvr>
                                          <p:tavLst>
                                            <p:tav tm="0">
                                              <p:val>
                                                <p:strVal val="1+#ppt_h/2"/>
                                              </p:val>
                                            </p:tav>
                                            <p:tav tm="100000">
                                              <p:val>
                                                <p:strVal val="#ppt_y"/>
                                              </p:val>
                                            </p:tav>
                                          </p:tavLst>
                                        </p:anim>
                                      </p:childTnLst>
                                    </p:cTn>
                                  </p:par>
                                </p:childTnLst>
                              </p:cTn>
                            </p:par>
                            <p:par>
                              <p:cTn id="68" fill="hold">
                                <p:stCondLst>
                                  <p:cond delay="4000"/>
                                </p:stCondLst>
                                <p:childTnLst>
                                  <p:par>
                                    <p:cTn id="69" presetID="12" presetClass="entr" presetSubtype="2" fill="hold" grpId="0" nodeType="afterEffect">
                                      <p:stCondLst>
                                        <p:cond delay="0"/>
                                      </p:stCondLst>
                                      <p:childTnLst>
                                        <p:set>
                                          <p:cBhvr>
                                            <p:cTn id="70" dur="1" fill="hold">
                                              <p:stCondLst>
                                                <p:cond delay="0"/>
                                              </p:stCondLst>
                                            </p:cTn>
                                            <p:tgtEl>
                                              <p:spTgt spid="53"/>
                                            </p:tgtEl>
                                            <p:attrNameLst>
                                              <p:attrName>style.visibility</p:attrName>
                                            </p:attrNameLst>
                                          </p:cBhvr>
                                          <p:to>
                                            <p:strVal val="visible"/>
                                          </p:to>
                                        </p:set>
                                        <p:anim calcmode="lin" valueType="num">
                                          <p:cBhvr additive="base">
                                            <p:cTn id="71" dur="500"/>
                                            <p:tgtEl>
                                              <p:spTgt spid="53"/>
                                            </p:tgtEl>
                                            <p:attrNameLst>
                                              <p:attrName>ppt_x</p:attrName>
                                            </p:attrNameLst>
                                          </p:cBhvr>
                                          <p:tavLst>
                                            <p:tav tm="0">
                                              <p:val>
                                                <p:strVal val="#ppt_x+#ppt_w*1.125000"/>
                                              </p:val>
                                            </p:tav>
                                            <p:tav tm="100000">
                                              <p:val>
                                                <p:strVal val="#ppt_x"/>
                                              </p:val>
                                            </p:tav>
                                          </p:tavLst>
                                        </p:anim>
                                        <p:animEffect transition="in" filter="wipe(left)">
                                          <p:cBhvr>
                                            <p:cTn id="72" dur="500"/>
                                            <p:tgtEl>
                                              <p:spTgt spid="53"/>
                                            </p:tgtEl>
                                          </p:cBhvr>
                                        </p:animEffect>
                                      </p:childTnLst>
                                    </p:cTn>
                                  </p:par>
                                  <p:par>
                                    <p:cTn id="73" presetID="18" presetClass="entr" presetSubtype="3" fill="hold" grpId="0" nodeType="withEffect">
                                      <p:stCondLst>
                                        <p:cond delay="0"/>
                                      </p:stCondLst>
                                      <p:childTnLst>
                                        <p:set>
                                          <p:cBhvr>
                                            <p:cTn id="74" dur="1" fill="hold">
                                              <p:stCondLst>
                                                <p:cond delay="0"/>
                                              </p:stCondLst>
                                            </p:cTn>
                                            <p:tgtEl>
                                              <p:spTgt spid="76"/>
                                            </p:tgtEl>
                                            <p:attrNameLst>
                                              <p:attrName>style.visibility</p:attrName>
                                            </p:attrNameLst>
                                          </p:cBhvr>
                                          <p:to>
                                            <p:strVal val="visible"/>
                                          </p:to>
                                        </p:set>
                                        <p:animEffect transition="in" filter="strips(upRight)">
                                          <p:cBhvr>
                                            <p:cTn id="75" dur="500"/>
                                            <p:tgtEl>
                                              <p:spTgt spid="76"/>
                                            </p:tgtEl>
                                          </p:cBhvr>
                                        </p:animEffect>
                                      </p:childTnLst>
                                    </p:cTn>
                                  </p:par>
                                </p:childTnLst>
                              </p:cTn>
                            </p:par>
                            <p:par>
                              <p:cTn id="76" fill="hold">
                                <p:stCondLst>
                                  <p:cond delay="4500"/>
                                </p:stCondLst>
                                <p:childTnLst>
                                  <p:par>
                                    <p:cTn id="77" presetID="12" presetClass="entr" presetSubtype="2" fill="hold" grpId="0" nodeType="afterEffect">
                                      <p:stCondLst>
                                        <p:cond delay="0"/>
                                      </p:stCondLst>
                                      <p:childTnLst>
                                        <p:set>
                                          <p:cBhvr>
                                            <p:cTn id="78" dur="1" fill="hold">
                                              <p:stCondLst>
                                                <p:cond delay="0"/>
                                              </p:stCondLst>
                                            </p:cTn>
                                            <p:tgtEl>
                                              <p:spTgt spid="78"/>
                                            </p:tgtEl>
                                            <p:attrNameLst>
                                              <p:attrName>style.visibility</p:attrName>
                                            </p:attrNameLst>
                                          </p:cBhvr>
                                          <p:to>
                                            <p:strVal val="visible"/>
                                          </p:to>
                                        </p:set>
                                        <p:anim calcmode="lin" valueType="num">
                                          <p:cBhvr additive="base">
                                            <p:cTn id="79" dur="500"/>
                                            <p:tgtEl>
                                              <p:spTgt spid="78"/>
                                            </p:tgtEl>
                                            <p:attrNameLst>
                                              <p:attrName>ppt_x</p:attrName>
                                            </p:attrNameLst>
                                          </p:cBhvr>
                                          <p:tavLst>
                                            <p:tav tm="0">
                                              <p:val>
                                                <p:strVal val="#ppt_x+#ppt_w*1.125000"/>
                                              </p:val>
                                            </p:tav>
                                            <p:tav tm="100000">
                                              <p:val>
                                                <p:strVal val="#ppt_x"/>
                                              </p:val>
                                            </p:tav>
                                          </p:tavLst>
                                        </p:anim>
                                        <p:animEffect transition="in" filter="wipe(left)">
                                          <p:cBhvr>
                                            <p:cTn id="80" dur="500"/>
                                            <p:tgtEl>
                                              <p:spTgt spid="78"/>
                                            </p:tgtEl>
                                          </p:cBhvr>
                                        </p:animEffect>
                                      </p:childTnLst>
                                    </p:cTn>
                                  </p:par>
                                  <p:par>
                                    <p:cTn id="81" presetID="18" presetClass="entr" presetSubtype="3" fill="hold" grpId="0" nodeType="withEffect">
                                      <p:stCondLst>
                                        <p:cond delay="0"/>
                                      </p:stCondLst>
                                      <p:childTnLst>
                                        <p:set>
                                          <p:cBhvr>
                                            <p:cTn id="82" dur="1" fill="hold">
                                              <p:stCondLst>
                                                <p:cond delay="0"/>
                                              </p:stCondLst>
                                            </p:cTn>
                                            <p:tgtEl>
                                              <p:spTgt spid="81"/>
                                            </p:tgtEl>
                                            <p:attrNameLst>
                                              <p:attrName>style.visibility</p:attrName>
                                            </p:attrNameLst>
                                          </p:cBhvr>
                                          <p:to>
                                            <p:strVal val="visible"/>
                                          </p:to>
                                        </p:set>
                                        <p:animEffect transition="in" filter="strips(upRight)">
                                          <p:cBhvr>
                                            <p:cTn id="83" dur="500"/>
                                            <p:tgtEl>
                                              <p:spTgt spid="81"/>
                                            </p:tgtEl>
                                          </p:cBhvr>
                                        </p:animEffect>
                                      </p:childTnLst>
                                    </p:cTn>
                                  </p:par>
                                </p:childTnLst>
                              </p:cTn>
                            </p:par>
                            <p:par>
                              <p:cTn id="84" fill="hold">
                                <p:stCondLst>
                                  <p:cond delay="5000"/>
                                </p:stCondLst>
                                <p:childTnLst>
                                  <p:par>
                                    <p:cTn id="85" presetID="12" presetClass="entr" presetSubtype="2" fill="hold" grpId="0" nodeType="afterEffect">
                                      <p:stCondLst>
                                        <p:cond delay="0"/>
                                      </p:stCondLst>
                                      <p:childTnLst>
                                        <p:set>
                                          <p:cBhvr>
                                            <p:cTn id="86" dur="1" fill="hold">
                                              <p:stCondLst>
                                                <p:cond delay="0"/>
                                              </p:stCondLst>
                                            </p:cTn>
                                            <p:tgtEl>
                                              <p:spTgt spid="84"/>
                                            </p:tgtEl>
                                            <p:attrNameLst>
                                              <p:attrName>style.visibility</p:attrName>
                                            </p:attrNameLst>
                                          </p:cBhvr>
                                          <p:to>
                                            <p:strVal val="visible"/>
                                          </p:to>
                                        </p:set>
                                        <p:anim calcmode="lin" valueType="num">
                                          <p:cBhvr additive="base">
                                            <p:cTn id="87" dur="500"/>
                                            <p:tgtEl>
                                              <p:spTgt spid="84"/>
                                            </p:tgtEl>
                                            <p:attrNameLst>
                                              <p:attrName>ppt_x</p:attrName>
                                            </p:attrNameLst>
                                          </p:cBhvr>
                                          <p:tavLst>
                                            <p:tav tm="0">
                                              <p:val>
                                                <p:strVal val="#ppt_x+#ppt_w*1.125000"/>
                                              </p:val>
                                            </p:tav>
                                            <p:tav tm="100000">
                                              <p:val>
                                                <p:strVal val="#ppt_x"/>
                                              </p:val>
                                            </p:tav>
                                          </p:tavLst>
                                        </p:anim>
                                        <p:animEffect transition="in" filter="wipe(left)">
                                          <p:cBhvr>
                                            <p:cTn id="88" dur="500"/>
                                            <p:tgtEl>
                                              <p:spTgt spid="84"/>
                                            </p:tgtEl>
                                          </p:cBhvr>
                                        </p:animEffect>
                                      </p:childTnLst>
                                    </p:cTn>
                                  </p:par>
                                  <p:par>
                                    <p:cTn id="89" presetID="18" presetClass="entr" presetSubtype="3" fill="hold" grpId="0" nodeType="withEffect">
                                      <p:stCondLst>
                                        <p:cond delay="0"/>
                                      </p:stCondLst>
                                      <p:childTnLst>
                                        <p:set>
                                          <p:cBhvr>
                                            <p:cTn id="90" dur="1" fill="hold">
                                              <p:stCondLst>
                                                <p:cond delay="0"/>
                                              </p:stCondLst>
                                            </p:cTn>
                                            <p:tgtEl>
                                              <p:spTgt spid="85"/>
                                            </p:tgtEl>
                                            <p:attrNameLst>
                                              <p:attrName>style.visibility</p:attrName>
                                            </p:attrNameLst>
                                          </p:cBhvr>
                                          <p:to>
                                            <p:strVal val="visible"/>
                                          </p:to>
                                        </p:set>
                                        <p:animEffect transition="in" filter="strips(upRight)">
                                          <p:cBhvr>
                                            <p:cTn id="91" dur="500"/>
                                            <p:tgtEl>
                                              <p:spTgt spid="85"/>
                                            </p:tgtEl>
                                          </p:cBhvr>
                                        </p:animEffect>
                                      </p:childTnLst>
                                    </p:cTn>
                                  </p:par>
                                </p:childTnLst>
                              </p:cTn>
                            </p:par>
                            <p:par>
                              <p:cTn id="92" fill="hold">
                                <p:stCondLst>
                                  <p:cond delay="5500"/>
                                </p:stCondLst>
                                <p:childTnLst>
                                  <p:par>
                                    <p:cTn id="93" presetID="12" presetClass="entr" presetSubtype="2" fill="hold" grpId="0" nodeType="afterEffect">
                                      <p:stCondLst>
                                        <p:cond delay="0"/>
                                      </p:stCondLst>
                                      <p:childTnLst>
                                        <p:set>
                                          <p:cBhvr>
                                            <p:cTn id="94" dur="1" fill="hold">
                                              <p:stCondLst>
                                                <p:cond delay="0"/>
                                              </p:stCondLst>
                                            </p:cTn>
                                            <p:tgtEl>
                                              <p:spTgt spid="102"/>
                                            </p:tgtEl>
                                            <p:attrNameLst>
                                              <p:attrName>style.visibility</p:attrName>
                                            </p:attrNameLst>
                                          </p:cBhvr>
                                          <p:to>
                                            <p:strVal val="visible"/>
                                          </p:to>
                                        </p:set>
                                        <p:anim calcmode="lin" valueType="num">
                                          <p:cBhvr additive="base">
                                            <p:cTn id="95" dur="500"/>
                                            <p:tgtEl>
                                              <p:spTgt spid="102"/>
                                            </p:tgtEl>
                                            <p:attrNameLst>
                                              <p:attrName>ppt_x</p:attrName>
                                            </p:attrNameLst>
                                          </p:cBhvr>
                                          <p:tavLst>
                                            <p:tav tm="0">
                                              <p:val>
                                                <p:strVal val="#ppt_x+#ppt_w*1.125000"/>
                                              </p:val>
                                            </p:tav>
                                            <p:tav tm="100000">
                                              <p:val>
                                                <p:strVal val="#ppt_x"/>
                                              </p:val>
                                            </p:tav>
                                          </p:tavLst>
                                        </p:anim>
                                        <p:animEffect transition="in" filter="wipe(left)">
                                          <p:cBhvr>
                                            <p:cTn id="96" dur="500"/>
                                            <p:tgtEl>
                                              <p:spTgt spid="102"/>
                                            </p:tgtEl>
                                          </p:cBhvr>
                                        </p:animEffect>
                                      </p:childTnLst>
                                    </p:cTn>
                                  </p:par>
                                  <p:par>
                                    <p:cTn id="97" presetID="18" presetClass="entr" presetSubtype="3" fill="hold" grpId="0" nodeType="withEffect">
                                      <p:stCondLst>
                                        <p:cond delay="0"/>
                                      </p:stCondLst>
                                      <p:childTnLst>
                                        <p:set>
                                          <p:cBhvr>
                                            <p:cTn id="98" dur="1" fill="hold">
                                              <p:stCondLst>
                                                <p:cond delay="0"/>
                                              </p:stCondLst>
                                            </p:cTn>
                                            <p:tgtEl>
                                              <p:spTgt spid="103"/>
                                            </p:tgtEl>
                                            <p:attrNameLst>
                                              <p:attrName>style.visibility</p:attrName>
                                            </p:attrNameLst>
                                          </p:cBhvr>
                                          <p:to>
                                            <p:strVal val="visible"/>
                                          </p:to>
                                        </p:set>
                                        <p:animEffect transition="in" filter="strips(upRight)">
                                          <p:cBhvr>
                                            <p:cTn id="99" dur="500"/>
                                            <p:tgtEl>
                                              <p:spTgt spid="103"/>
                                            </p:tgtEl>
                                          </p:cBhvr>
                                        </p:animEffect>
                                      </p:childTnLst>
                                    </p:cTn>
                                  </p:par>
                                </p:childTnLst>
                              </p:cTn>
                            </p:par>
                            <p:par>
                              <p:cTn id="100" fill="hold">
                                <p:stCondLst>
                                  <p:cond delay="6000"/>
                                </p:stCondLst>
                                <p:childTnLst>
                                  <p:par>
                                    <p:cTn id="101" presetID="12" presetClass="entr" presetSubtype="2" fill="hold" grpId="0" nodeType="afterEffect">
                                      <p:stCondLst>
                                        <p:cond delay="0"/>
                                      </p:stCondLst>
                                      <p:childTnLst>
                                        <p:set>
                                          <p:cBhvr>
                                            <p:cTn id="102" dur="1" fill="hold">
                                              <p:stCondLst>
                                                <p:cond delay="0"/>
                                              </p:stCondLst>
                                            </p:cTn>
                                            <p:tgtEl>
                                              <p:spTgt spid="104"/>
                                            </p:tgtEl>
                                            <p:attrNameLst>
                                              <p:attrName>style.visibility</p:attrName>
                                            </p:attrNameLst>
                                          </p:cBhvr>
                                          <p:to>
                                            <p:strVal val="visible"/>
                                          </p:to>
                                        </p:set>
                                        <p:anim calcmode="lin" valueType="num">
                                          <p:cBhvr additive="base">
                                            <p:cTn id="103" dur="500"/>
                                            <p:tgtEl>
                                              <p:spTgt spid="104"/>
                                            </p:tgtEl>
                                            <p:attrNameLst>
                                              <p:attrName>ppt_x</p:attrName>
                                            </p:attrNameLst>
                                          </p:cBhvr>
                                          <p:tavLst>
                                            <p:tav tm="0">
                                              <p:val>
                                                <p:strVal val="#ppt_x+#ppt_w*1.125000"/>
                                              </p:val>
                                            </p:tav>
                                            <p:tav tm="100000">
                                              <p:val>
                                                <p:strVal val="#ppt_x"/>
                                              </p:val>
                                            </p:tav>
                                          </p:tavLst>
                                        </p:anim>
                                        <p:animEffect transition="in" filter="wipe(left)">
                                          <p:cBhvr>
                                            <p:cTn id="104" dur="500"/>
                                            <p:tgtEl>
                                              <p:spTgt spid="104"/>
                                            </p:tgtEl>
                                          </p:cBhvr>
                                        </p:animEffect>
                                      </p:childTnLst>
                                    </p:cTn>
                                  </p:par>
                                  <p:par>
                                    <p:cTn id="105" presetID="18" presetClass="entr" presetSubtype="3" fill="hold" grpId="0" nodeType="withEffect">
                                      <p:stCondLst>
                                        <p:cond delay="0"/>
                                      </p:stCondLst>
                                      <p:childTnLst>
                                        <p:set>
                                          <p:cBhvr>
                                            <p:cTn id="106" dur="1" fill="hold">
                                              <p:stCondLst>
                                                <p:cond delay="0"/>
                                              </p:stCondLst>
                                            </p:cTn>
                                            <p:tgtEl>
                                              <p:spTgt spid="105"/>
                                            </p:tgtEl>
                                            <p:attrNameLst>
                                              <p:attrName>style.visibility</p:attrName>
                                            </p:attrNameLst>
                                          </p:cBhvr>
                                          <p:to>
                                            <p:strVal val="visible"/>
                                          </p:to>
                                        </p:set>
                                        <p:animEffect transition="in" filter="strips(upRight)">
                                          <p:cBhvr>
                                            <p:cTn id="107" dur="500"/>
                                            <p:tgtEl>
                                              <p:spTgt spid="105"/>
                                            </p:tgtEl>
                                          </p:cBhvr>
                                        </p:animEffect>
                                      </p:childTnLst>
                                    </p:cTn>
                                  </p:par>
                                </p:childTnLst>
                              </p:cTn>
                            </p:par>
                            <p:par>
                              <p:cTn id="108" fill="hold">
                                <p:stCondLst>
                                  <p:cond delay="6500"/>
                                </p:stCondLst>
                                <p:childTnLst>
                                  <p:par>
                                    <p:cTn id="109" presetID="12" presetClass="entr" presetSubtype="2" fill="hold" grpId="0" nodeType="afterEffect">
                                      <p:stCondLst>
                                        <p:cond delay="0"/>
                                      </p:stCondLst>
                                      <p:childTnLst>
                                        <p:set>
                                          <p:cBhvr>
                                            <p:cTn id="110" dur="1" fill="hold">
                                              <p:stCondLst>
                                                <p:cond delay="0"/>
                                              </p:stCondLst>
                                            </p:cTn>
                                            <p:tgtEl>
                                              <p:spTgt spid="106"/>
                                            </p:tgtEl>
                                            <p:attrNameLst>
                                              <p:attrName>style.visibility</p:attrName>
                                            </p:attrNameLst>
                                          </p:cBhvr>
                                          <p:to>
                                            <p:strVal val="visible"/>
                                          </p:to>
                                        </p:set>
                                        <p:anim calcmode="lin" valueType="num">
                                          <p:cBhvr additive="base">
                                            <p:cTn id="111" dur="500"/>
                                            <p:tgtEl>
                                              <p:spTgt spid="106"/>
                                            </p:tgtEl>
                                            <p:attrNameLst>
                                              <p:attrName>ppt_x</p:attrName>
                                            </p:attrNameLst>
                                          </p:cBhvr>
                                          <p:tavLst>
                                            <p:tav tm="0">
                                              <p:val>
                                                <p:strVal val="#ppt_x+#ppt_w*1.125000"/>
                                              </p:val>
                                            </p:tav>
                                            <p:tav tm="100000">
                                              <p:val>
                                                <p:strVal val="#ppt_x"/>
                                              </p:val>
                                            </p:tav>
                                          </p:tavLst>
                                        </p:anim>
                                        <p:animEffect transition="in" filter="wipe(left)">
                                          <p:cBhvr>
                                            <p:cTn id="112" dur="500"/>
                                            <p:tgtEl>
                                              <p:spTgt spid="106"/>
                                            </p:tgtEl>
                                          </p:cBhvr>
                                        </p:animEffect>
                                      </p:childTnLst>
                                    </p:cTn>
                                  </p:par>
                                  <p:par>
                                    <p:cTn id="113" presetID="18" presetClass="entr" presetSubtype="3" fill="hold" grpId="0" nodeType="withEffect">
                                      <p:stCondLst>
                                        <p:cond delay="0"/>
                                      </p:stCondLst>
                                      <p:childTnLst>
                                        <p:set>
                                          <p:cBhvr>
                                            <p:cTn id="114" dur="1" fill="hold">
                                              <p:stCondLst>
                                                <p:cond delay="0"/>
                                              </p:stCondLst>
                                            </p:cTn>
                                            <p:tgtEl>
                                              <p:spTgt spid="107"/>
                                            </p:tgtEl>
                                            <p:attrNameLst>
                                              <p:attrName>style.visibility</p:attrName>
                                            </p:attrNameLst>
                                          </p:cBhvr>
                                          <p:to>
                                            <p:strVal val="visible"/>
                                          </p:to>
                                        </p:set>
                                        <p:animEffect transition="in" filter="strips(upRight)">
                                          <p:cBhvr>
                                            <p:cTn id="115" dur="500"/>
                                            <p:tgtEl>
                                              <p:spTgt spid="107"/>
                                            </p:tgtEl>
                                          </p:cBhvr>
                                        </p:animEffect>
                                      </p:childTnLst>
                                    </p:cTn>
                                  </p:par>
                                </p:childTnLst>
                              </p:cTn>
                            </p:par>
                            <p:par>
                              <p:cTn id="116" fill="hold">
                                <p:stCondLst>
                                  <p:cond delay="7000"/>
                                </p:stCondLst>
                                <p:childTnLst>
                                  <p:par>
                                    <p:cTn id="117" presetID="21" presetClass="entr" presetSubtype="1" fill="hold" grpId="0" nodeType="afterEffect">
                                      <p:stCondLst>
                                        <p:cond delay="0"/>
                                      </p:stCondLst>
                                      <p:childTnLst>
                                        <p:set>
                                          <p:cBhvr>
                                            <p:cTn id="118" dur="1" fill="hold">
                                              <p:stCondLst>
                                                <p:cond delay="0"/>
                                              </p:stCondLst>
                                            </p:cTn>
                                            <p:tgtEl>
                                              <p:spTgt spid="52"/>
                                            </p:tgtEl>
                                            <p:attrNameLst>
                                              <p:attrName>style.visibility</p:attrName>
                                            </p:attrNameLst>
                                          </p:cBhvr>
                                          <p:to>
                                            <p:strVal val="visible"/>
                                          </p:to>
                                        </p:set>
                                        <p:animEffect transition="in" filter="wheel(1)">
                                          <p:cBhvr>
                                            <p:cTn id="119"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2" grpId="0"/>
          <p:bldP spid="49" grpId="0"/>
          <p:bldP spid="52" grpId="0" animBg="1"/>
          <p:bldP spid="53" grpId="0"/>
          <p:bldP spid="66" grpId="0" animBg="1"/>
          <p:bldP spid="69" grpId="0" animBg="1"/>
          <p:bldP spid="71" grpId="0" animBg="1"/>
          <p:bldP spid="72" grpId="0" animBg="1"/>
          <p:bldP spid="74" grpId="0" animBg="1"/>
          <p:bldP spid="75" grpId="0" animBg="1"/>
          <p:bldP spid="76" grpId="0"/>
          <p:bldP spid="78" grpId="0"/>
          <p:bldP spid="81" grpId="0"/>
          <p:bldP spid="84" grpId="0"/>
          <p:bldP spid="85" grpId="0"/>
          <p:bldP spid="102" grpId="0"/>
          <p:bldP spid="103" grpId="0"/>
          <p:bldP spid="104" grpId="0"/>
          <p:bldP spid="105" grpId="0"/>
          <p:bldP spid="106" grpId="0"/>
          <p:bldP spid="10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fade">
                                          <p:cBhvr>
                                            <p:cTn id="14" dur="750"/>
                                            <p:tgtEl>
                                              <p:spTgt spid="32"/>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500"/>
                                            <p:tgtEl>
                                              <p:spTgt spid="49"/>
                                            </p:tgtEl>
                                          </p:cBhvr>
                                        </p:animEffect>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08"/>
                                            </p:tgtEl>
                                            <p:attrNameLst>
                                              <p:attrName>style.visibility</p:attrName>
                                            </p:attrNameLst>
                                          </p:cBhvr>
                                          <p:to>
                                            <p:strVal val="visible"/>
                                          </p:to>
                                        </p:set>
                                        <p:anim calcmode="lin" valueType="num">
                                          <p:cBhvr additive="base">
                                            <p:cTn id="22" dur="500" fill="hold"/>
                                            <p:tgtEl>
                                              <p:spTgt spid="108"/>
                                            </p:tgtEl>
                                            <p:attrNameLst>
                                              <p:attrName>ppt_x</p:attrName>
                                            </p:attrNameLst>
                                          </p:cBhvr>
                                          <p:tavLst>
                                            <p:tav tm="0">
                                              <p:val>
                                                <p:strVal val="#ppt_x"/>
                                              </p:val>
                                            </p:tav>
                                            <p:tav tm="100000">
                                              <p:val>
                                                <p:strVal val="#ppt_x"/>
                                              </p:val>
                                            </p:tav>
                                          </p:tavLst>
                                        </p:anim>
                                        <p:anim calcmode="lin" valueType="num">
                                          <p:cBhvr additive="base">
                                            <p:cTn id="23" dur="500" fill="hold"/>
                                            <p:tgtEl>
                                              <p:spTgt spid="108"/>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8" presetClass="entr" presetSubtype="12"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strips(downLeft)">
                                          <p:cBhvr>
                                            <p:cTn id="27" dur="500"/>
                                            <p:tgtEl>
                                              <p:spTgt spid="55"/>
                                            </p:tgtEl>
                                          </p:cBhvr>
                                        </p:animEffect>
                                      </p:childTnLst>
                                    </p:cTn>
                                  </p:par>
                                  <p:par>
                                    <p:cTn id="28" presetID="18" presetClass="entr" presetSubtype="12" fill="hold" nodeType="with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strips(downLeft)">
                                          <p:cBhvr>
                                            <p:cTn id="30" dur="500"/>
                                            <p:tgtEl>
                                              <p:spTgt spid="58"/>
                                            </p:tgtEl>
                                          </p:cBhvr>
                                        </p:animEffect>
                                      </p:childTnLst>
                                    </p:cTn>
                                  </p:par>
                                  <p:par>
                                    <p:cTn id="31" presetID="18" presetClass="entr" presetSubtype="12" fill="hold" nodeType="with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strips(downLeft)">
                                          <p:cBhvr>
                                            <p:cTn id="33" dur="500"/>
                                            <p:tgtEl>
                                              <p:spTgt spid="61"/>
                                            </p:tgtEl>
                                          </p:cBhvr>
                                        </p:animEffect>
                                      </p:childTnLst>
                                    </p:cTn>
                                  </p:par>
                                  <p:par>
                                    <p:cTn id="34" presetID="18" presetClass="entr" presetSubtype="6" fill="hold" nodeType="withEffect">
                                      <p:stCondLst>
                                        <p:cond delay="0"/>
                                      </p:stCondLst>
                                      <p:childTnLst>
                                        <p:set>
                                          <p:cBhvr>
                                            <p:cTn id="35" dur="1" fill="hold">
                                              <p:stCondLst>
                                                <p:cond delay="0"/>
                                              </p:stCondLst>
                                            </p:cTn>
                                            <p:tgtEl>
                                              <p:spTgt spid="62"/>
                                            </p:tgtEl>
                                            <p:attrNameLst>
                                              <p:attrName>style.visibility</p:attrName>
                                            </p:attrNameLst>
                                          </p:cBhvr>
                                          <p:to>
                                            <p:strVal val="visible"/>
                                          </p:to>
                                        </p:set>
                                        <p:animEffect transition="in" filter="strips(downRight)">
                                          <p:cBhvr>
                                            <p:cTn id="36" dur="500"/>
                                            <p:tgtEl>
                                              <p:spTgt spid="62"/>
                                            </p:tgtEl>
                                          </p:cBhvr>
                                        </p:animEffect>
                                      </p:childTnLst>
                                    </p:cTn>
                                  </p:par>
                                  <p:par>
                                    <p:cTn id="37" presetID="18" presetClass="entr" presetSubtype="6" fill="hold" nodeType="with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strips(downRight)">
                                          <p:cBhvr>
                                            <p:cTn id="39" dur="500"/>
                                            <p:tgtEl>
                                              <p:spTgt spid="63"/>
                                            </p:tgtEl>
                                          </p:cBhvr>
                                        </p:animEffect>
                                      </p:childTnLst>
                                    </p:cTn>
                                  </p:par>
                                  <p:par>
                                    <p:cTn id="40" presetID="18" presetClass="entr" presetSubtype="6" fill="hold" nodeType="withEffect">
                                      <p:stCondLst>
                                        <p:cond delay="0"/>
                                      </p:stCondLst>
                                      <p:childTnLst>
                                        <p:set>
                                          <p:cBhvr>
                                            <p:cTn id="41" dur="1" fill="hold">
                                              <p:stCondLst>
                                                <p:cond delay="0"/>
                                              </p:stCondLst>
                                            </p:cTn>
                                            <p:tgtEl>
                                              <p:spTgt spid="64"/>
                                            </p:tgtEl>
                                            <p:attrNameLst>
                                              <p:attrName>style.visibility</p:attrName>
                                            </p:attrNameLst>
                                          </p:cBhvr>
                                          <p:to>
                                            <p:strVal val="visible"/>
                                          </p:to>
                                        </p:set>
                                        <p:animEffect transition="in" filter="strips(downRight)">
                                          <p:cBhvr>
                                            <p:cTn id="42" dur="500"/>
                                            <p:tgtEl>
                                              <p:spTgt spid="64"/>
                                            </p:tgtEl>
                                          </p:cBhvr>
                                        </p:animEffect>
                                      </p:childTnLst>
                                    </p:cTn>
                                  </p:par>
                                </p:childTnLst>
                              </p:cTn>
                            </p:par>
                            <p:par>
                              <p:cTn id="43" fill="hold">
                                <p:stCondLst>
                                  <p:cond delay="2500"/>
                                </p:stCondLst>
                                <p:childTnLst>
                                  <p:par>
                                    <p:cTn id="44" presetID="2" presetClass="entr" presetSubtype="4" accel="55000" fill="hold" grpId="0" nodeType="afterEffect">
                                      <p:stCondLst>
                                        <p:cond delay="0"/>
                                      </p:stCondLst>
                                      <p:childTnLst>
                                        <p:set>
                                          <p:cBhvr>
                                            <p:cTn id="45" dur="1" fill="hold">
                                              <p:stCondLst>
                                                <p:cond delay="0"/>
                                              </p:stCondLst>
                                            </p:cTn>
                                            <p:tgtEl>
                                              <p:spTgt spid="75"/>
                                            </p:tgtEl>
                                            <p:attrNameLst>
                                              <p:attrName>style.visibility</p:attrName>
                                            </p:attrNameLst>
                                          </p:cBhvr>
                                          <p:to>
                                            <p:strVal val="visible"/>
                                          </p:to>
                                        </p:set>
                                        <p:anim calcmode="lin" valueType="num">
                                          <p:cBhvr additive="base">
                                            <p:cTn id="46" dur="1500" fill="hold"/>
                                            <p:tgtEl>
                                              <p:spTgt spid="75"/>
                                            </p:tgtEl>
                                            <p:attrNameLst>
                                              <p:attrName>ppt_x</p:attrName>
                                            </p:attrNameLst>
                                          </p:cBhvr>
                                          <p:tavLst>
                                            <p:tav tm="0">
                                              <p:val>
                                                <p:strVal val="#ppt_x"/>
                                              </p:val>
                                            </p:tav>
                                            <p:tav tm="100000">
                                              <p:val>
                                                <p:strVal val="#ppt_x"/>
                                              </p:val>
                                            </p:tav>
                                          </p:tavLst>
                                        </p:anim>
                                        <p:anim calcmode="lin" valueType="num">
                                          <p:cBhvr additive="base">
                                            <p:cTn id="47" dur="1500" fill="hold"/>
                                            <p:tgtEl>
                                              <p:spTgt spid="75"/>
                                            </p:tgtEl>
                                            <p:attrNameLst>
                                              <p:attrName>ppt_y</p:attrName>
                                            </p:attrNameLst>
                                          </p:cBhvr>
                                          <p:tavLst>
                                            <p:tav tm="0">
                                              <p:val>
                                                <p:strVal val="1+#ppt_h/2"/>
                                              </p:val>
                                            </p:tav>
                                            <p:tav tm="100000">
                                              <p:val>
                                                <p:strVal val="#ppt_y"/>
                                              </p:val>
                                            </p:tav>
                                          </p:tavLst>
                                        </p:anim>
                                      </p:childTnLst>
                                    </p:cTn>
                                  </p:par>
                                  <p:par>
                                    <p:cTn id="48" presetID="2" presetClass="entr" presetSubtype="4" accel="55000" fill="hold" grpId="0" nodeType="withEffect">
                                      <p:stCondLst>
                                        <p:cond delay="0"/>
                                      </p:stCondLst>
                                      <p:childTnLst>
                                        <p:set>
                                          <p:cBhvr>
                                            <p:cTn id="49" dur="1" fill="hold">
                                              <p:stCondLst>
                                                <p:cond delay="0"/>
                                              </p:stCondLst>
                                            </p:cTn>
                                            <p:tgtEl>
                                              <p:spTgt spid="66"/>
                                            </p:tgtEl>
                                            <p:attrNameLst>
                                              <p:attrName>style.visibility</p:attrName>
                                            </p:attrNameLst>
                                          </p:cBhvr>
                                          <p:to>
                                            <p:strVal val="visible"/>
                                          </p:to>
                                        </p:set>
                                        <p:anim calcmode="lin" valueType="num">
                                          <p:cBhvr additive="base">
                                            <p:cTn id="50" dur="1500" fill="hold"/>
                                            <p:tgtEl>
                                              <p:spTgt spid="66"/>
                                            </p:tgtEl>
                                            <p:attrNameLst>
                                              <p:attrName>ppt_x</p:attrName>
                                            </p:attrNameLst>
                                          </p:cBhvr>
                                          <p:tavLst>
                                            <p:tav tm="0">
                                              <p:val>
                                                <p:strVal val="#ppt_x"/>
                                              </p:val>
                                            </p:tav>
                                            <p:tav tm="100000">
                                              <p:val>
                                                <p:strVal val="#ppt_x"/>
                                              </p:val>
                                            </p:tav>
                                          </p:tavLst>
                                        </p:anim>
                                        <p:anim calcmode="lin" valueType="num">
                                          <p:cBhvr additive="base">
                                            <p:cTn id="51" dur="1500" fill="hold"/>
                                            <p:tgtEl>
                                              <p:spTgt spid="66"/>
                                            </p:tgtEl>
                                            <p:attrNameLst>
                                              <p:attrName>ppt_y</p:attrName>
                                            </p:attrNameLst>
                                          </p:cBhvr>
                                          <p:tavLst>
                                            <p:tav tm="0">
                                              <p:val>
                                                <p:strVal val="1+#ppt_h/2"/>
                                              </p:val>
                                            </p:tav>
                                            <p:tav tm="100000">
                                              <p:val>
                                                <p:strVal val="#ppt_y"/>
                                              </p:val>
                                            </p:tav>
                                          </p:tavLst>
                                        </p:anim>
                                      </p:childTnLst>
                                    </p:cTn>
                                  </p:par>
                                  <p:par>
                                    <p:cTn id="52" presetID="2" presetClass="entr" presetSubtype="4" accel="55000" fill="hold" grpId="0" nodeType="withEffect">
                                      <p:stCondLst>
                                        <p:cond delay="0"/>
                                      </p:stCondLst>
                                      <p:childTnLst>
                                        <p:set>
                                          <p:cBhvr>
                                            <p:cTn id="53" dur="1" fill="hold">
                                              <p:stCondLst>
                                                <p:cond delay="0"/>
                                              </p:stCondLst>
                                            </p:cTn>
                                            <p:tgtEl>
                                              <p:spTgt spid="69"/>
                                            </p:tgtEl>
                                            <p:attrNameLst>
                                              <p:attrName>style.visibility</p:attrName>
                                            </p:attrNameLst>
                                          </p:cBhvr>
                                          <p:to>
                                            <p:strVal val="visible"/>
                                          </p:to>
                                        </p:set>
                                        <p:anim calcmode="lin" valueType="num">
                                          <p:cBhvr additive="base">
                                            <p:cTn id="54" dur="1500" fill="hold"/>
                                            <p:tgtEl>
                                              <p:spTgt spid="69"/>
                                            </p:tgtEl>
                                            <p:attrNameLst>
                                              <p:attrName>ppt_x</p:attrName>
                                            </p:attrNameLst>
                                          </p:cBhvr>
                                          <p:tavLst>
                                            <p:tav tm="0">
                                              <p:val>
                                                <p:strVal val="#ppt_x"/>
                                              </p:val>
                                            </p:tav>
                                            <p:tav tm="100000">
                                              <p:val>
                                                <p:strVal val="#ppt_x"/>
                                              </p:val>
                                            </p:tav>
                                          </p:tavLst>
                                        </p:anim>
                                        <p:anim calcmode="lin" valueType="num">
                                          <p:cBhvr additive="base">
                                            <p:cTn id="55" dur="1500" fill="hold"/>
                                            <p:tgtEl>
                                              <p:spTgt spid="69"/>
                                            </p:tgtEl>
                                            <p:attrNameLst>
                                              <p:attrName>ppt_y</p:attrName>
                                            </p:attrNameLst>
                                          </p:cBhvr>
                                          <p:tavLst>
                                            <p:tav tm="0">
                                              <p:val>
                                                <p:strVal val="1+#ppt_h/2"/>
                                              </p:val>
                                            </p:tav>
                                            <p:tav tm="100000">
                                              <p:val>
                                                <p:strVal val="#ppt_y"/>
                                              </p:val>
                                            </p:tav>
                                          </p:tavLst>
                                        </p:anim>
                                      </p:childTnLst>
                                    </p:cTn>
                                  </p:par>
                                  <p:par>
                                    <p:cTn id="56" presetID="2" presetClass="entr" presetSubtype="4" accel="55000" fill="hold" grpId="0" nodeType="withEffect">
                                      <p:stCondLst>
                                        <p:cond delay="0"/>
                                      </p:stCondLst>
                                      <p:childTnLst>
                                        <p:set>
                                          <p:cBhvr>
                                            <p:cTn id="57" dur="1" fill="hold">
                                              <p:stCondLst>
                                                <p:cond delay="0"/>
                                              </p:stCondLst>
                                            </p:cTn>
                                            <p:tgtEl>
                                              <p:spTgt spid="71"/>
                                            </p:tgtEl>
                                            <p:attrNameLst>
                                              <p:attrName>style.visibility</p:attrName>
                                            </p:attrNameLst>
                                          </p:cBhvr>
                                          <p:to>
                                            <p:strVal val="visible"/>
                                          </p:to>
                                        </p:set>
                                        <p:anim calcmode="lin" valueType="num">
                                          <p:cBhvr additive="base">
                                            <p:cTn id="58" dur="1500" fill="hold"/>
                                            <p:tgtEl>
                                              <p:spTgt spid="71"/>
                                            </p:tgtEl>
                                            <p:attrNameLst>
                                              <p:attrName>ppt_x</p:attrName>
                                            </p:attrNameLst>
                                          </p:cBhvr>
                                          <p:tavLst>
                                            <p:tav tm="0">
                                              <p:val>
                                                <p:strVal val="#ppt_x"/>
                                              </p:val>
                                            </p:tav>
                                            <p:tav tm="100000">
                                              <p:val>
                                                <p:strVal val="#ppt_x"/>
                                              </p:val>
                                            </p:tav>
                                          </p:tavLst>
                                        </p:anim>
                                        <p:anim calcmode="lin" valueType="num">
                                          <p:cBhvr additive="base">
                                            <p:cTn id="59" dur="1500" fill="hold"/>
                                            <p:tgtEl>
                                              <p:spTgt spid="71"/>
                                            </p:tgtEl>
                                            <p:attrNameLst>
                                              <p:attrName>ppt_y</p:attrName>
                                            </p:attrNameLst>
                                          </p:cBhvr>
                                          <p:tavLst>
                                            <p:tav tm="0">
                                              <p:val>
                                                <p:strVal val="1+#ppt_h/2"/>
                                              </p:val>
                                            </p:tav>
                                            <p:tav tm="100000">
                                              <p:val>
                                                <p:strVal val="#ppt_y"/>
                                              </p:val>
                                            </p:tav>
                                          </p:tavLst>
                                        </p:anim>
                                      </p:childTnLst>
                                    </p:cTn>
                                  </p:par>
                                  <p:par>
                                    <p:cTn id="60" presetID="2" presetClass="entr" presetSubtype="4" accel="55000" fill="hold" grpId="0" nodeType="withEffect">
                                      <p:stCondLst>
                                        <p:cond delay="0"/>
                                      </p:stCondLst>
                                      <p:childTnLst>
                                        <p:set>
                                          <p:cBhvr>
                                            <p:cTn id="61" dur="1" fill="hold">
                                              <p:stCondLst>
                                                <p:cond delay="0"/>
                                              </p:stCondLst>
                                            </p:cTn>
                                            <p:tgtEl>
                                              <p:spTgt spid="72"/>
                                            </p:tgtEl>
                                            <p:attrNameLst>
                                              <p:attrName>style.visibility</p:attrName>
                                            </p:attrNameLst>
                                          </p:cBhvr>
                                          <p:to>
                                            <p:strVal val="visible"/>
                                          </p:to>
                                        </p:set>
                                        <p:anim calcmode="lin" valueType="num">
                                          <p:cBhvr additive="base">
                                            <p:cTn id="62" dur="1500" fill="hold"/>
                                            <p:tgtEl>
                                              <p:spTgt spid="72"/>
                                            </p:tgtEl>
                                            <p:attrNameLst>
                                              <p:attrName>ppt_x</p:attrName>
                                            </p:attrNameLst>
                                          </p:cBhvr>
                                          <p:tavLst>
                                            <p:tav tm="0">
                                              <p:val>
                                                <p:strVal val="#ppt_x"/>
                                              </p:val>
                                            </p:tav>
                                            <p:tav tm="100000">
                                              <p:val>
                                                <p:strVal val="#ppt_x"/>
                                              </p:val>
                                            </p:tav>
                                          </p:tavLst>
                                        </p:anim>
                                        <p:anim calcmode="lin" valueType="num">
                                          <p:cBhvr additive="base">
                                            <p:cTn id="63" dur="1500" fill="hold"/>
                                            <p:tgtEl>
                                              <p:spTgt spid="72"/>
                                            </p:tgtEl>
                                            <p:attrNameLst>
                                              <p:attrName>ppt_y</p:attrName>
                                            </p:attrNameLst>
                                          </p:cBhvr>
                                          <p:tavLst>
                                            <p:tav tm="0">
                                              <p:val>
                                                <p:strVal val="1+#ppt_h/2"/>
                                              </p:val>
                                            </p:tav>
                                            <p:tav tm="100000">
                                              <p:val>
                                                <p:strVal val="#ppt_y"/>
                                              </p:val>
                                            </p:tav>
                                          </p:tavLst>
                                        </p:anim>
                                      </p:childTnLst>
                                    </p:cTn>
                                  </p:par>
                                  <p:par>
                                    <p:cTn id="64" presetID="2" presetClass="entr" presetSubtype="4" accel="55000" fill="hold" grpId="0" nodeType="withEffect">
                                      <p:stCondLst>
                                        <p:cond delay="0"/>
                                      </p:stCondLst>
                                      <p:childTnLst>
                                        <p:set>
                                          <p:cBhvr>
                                            <p:cTn id="65" dur="1" fill="hold">
                                              <p:stCondLst>
                                                <p:cond delay="0"/>
                                              </p:stCondLst>
                                            </p:cTn>
                                            <p:tgtEl>
                                              <p:spTgt spid="74"/>
                                            </p:tgtEl>
                                            <p:attrNameLst>
                                              <p:attrName>style.visibility</p:attrName>
                                            </p:attrNameLst>
                                          </p:cBhvr>
                                          <p:to>
                                            <p:strVal val="visible"/>
                                          </p:to>
                                        </p:set>
                                        <p:anim calcmode="lin" valueType="num">
                                          <p:cBhvr additive="base">
                                            <p:cTn id="66" dur="1500" fill="hold"/>
                                            <p:tgtEl>
                                              <p:spTgt spid="74"/>
                                            </p:tgtEl>
                                            <p:attrNameLst>
                                              <p:attrName>ppt_x</p:attrName>
                                            </p:attrNameLst>
                                          </p:cBhvr>
                                          <p:tavLst>
                                            <p:tav tm="0">
                                              <p:val>
                                                <p:strVal val="#ppt_x"/>
                                              </p:val>
                                            </p:tav>
                                            <p:tav tm="100000">
                                              <p:val>
                                                <p:strVal val="#ppt_x"/>
                                              </p:val>
                                            </p:tav>
                                          </p:tavLst>
                                        </p:anim>
                                        <p:anim calcmode="lin" valueType="num">
                                          <p:cBhvr additive="base">
                                            <p:cTn id="67" dur="1500" fill="hold"/>
                                            <p:tgtEl>
                                              <p:spTgt spid="74"/>
                                            </p:tgtEl>
                                            <p:attrNameLst>
                                              <p:attrName>ppt_y</p:attrName>
                                            </p:attrNameLst>
                                          </p:cBhvr>
                                          <p:tavLst>
                                            <p:tav tm="0">
                                              <p:val>
                                                <p:strVal val="1+#ppt_h/2"/>
                                              </p:val>
                                            </p:tav>
                                            <p:tav tm="100000">
                                              <p:val>
                                                <p:strVal val="#ppt_y"/>
                                              </p:val>
                                            </p:tav>
                                          </p:tavLst>
                                        </p:anim>
                                      </p:childTnLst>
                                    </p:cTn>
                                  </p:par>
                                </p:childTnLst>
                              </p:cTn>
                            </p:par>
                            <p:par>
                              <p:cTn id="68" fill="hold">
                                <p:stCondLst>
                                  <p:cond delay="4000"/>
                                </p:stCondLst>
                                <p:childTnLst>
                                  <p:par>
                                    <p:cTn id="69" presetID="12" presetClass="entr" presetSubtype="2" fill="hold" grpId="0" nodeType="afterEffect">
                                      <p:stCondLst>
                                        <p:cond delay="0"/>
                                      </p:stCondLst>
                                      <p:childTnLst>
                                        <p:set>
                                          <p:cBhvr>
                                            <p:cTn id="70" dur="1" fill="hold">
                                              <p:stCondLst>
                                                <p:cond delay="0"/>
                                              </p:stCondLst>
                                            </p:cTn>
                                            <p:tgtEl>
                                              <p:spTgt spid="53"/>
                                            </p:tgtEl>
                                            <p:attrNameLst>
                                              <p:attrName>style.visibility</p:attrName>
                                            </p:attrNameLst>
                                          </p:cBhvr>
                                          <p:to>
                                            <p:strVal val="visible"/>
                                          </p:to>
                                        </p:set>
                                        <p:anim calcmode="lin" valueType="num">
                                          <p:cBhvr additive="base">
                                            <p:cTn id="71" dur="500"/>
                                            <p:tgtEl>
                                              <p:spTgt spid="53"/>
                                            </p:tgtEl>
                                            <p:attrNameLst>
                                              <p:attrName>ppt_x</p:attrName>
                                            </p:attrNameLst>
                                          </p:cBhvr>
                                          <p:tavLst>
                                            <p:tav tm="0">
                                              <p:val>
                                                <p:strVal val="#ppt_x+#ppt_w*1.125000"/>
                                              </p:val>
                                            </p:tav>
                                            <p:tav tm="100000">
                                              <p:val>
                                                <p:strVal val="#ppt_x"/>
                                              </p:val>
                                            </p:tav>
                                          </p:tavLst>
                                        </p:anim>
                                        <p:animEffect transition="in" filter="wipe(left)">
                                          <p:cBhvr>
                                            <p:cTn id="72" dur="500"/>
                                            <p:tgtEl>
                                              <p:spTgt spid="53"/>
                                            </p:tgtEl>
                                          </p:cBhvr>
                                        </p:animEffect>
                                      </p:childTnLst>
                                    </p:cTn>
                                  </p:par>
                                  <p:par>
                                    <p:cTn id="73" presetID="18" presetClass="entr" presetSubtype="3" fill="hold" grpId="0" nodeType="withEffect">
                                      <p:stCondLst>
                                        <p:cond delay="0"/>
                                      </p:stCondLst>
                                      <p:childTnLst>
                                        <p:set>
                                          <p:cBhvr>
                                            <p:cTn id="74" dur="1" fill="hold">
                                              <p:stCondLst>
                                                <p:cond delay="0"/>
                                              </p:stCondLst>
                                            </p:cTn>
                                            <p:tgtEl>
                                              <p:spTgt spid="76"/>
                                            </p:tgtEl>
                                            <p:attrNameLst>
                                              <p:attrName>style.visibility</p:attrName>
                                            </p:attrNameLst>
                                          </p:cBhvr>
                                          <p:to>
                                            <p:strVal val="visible"/>
                                          </p:to>
                                        </p:set>
                                        <p:animEffect transition="in" filter="strips(upRight)">
                                          <p:cBhvr>
                                            <p:cTn id="75" dur="500"/>
                                            <p:tgtEl>
                                              <p:spTgt spid="76"/>
                                            </p:tgtEl>
                                          </p:cBhvr>
                                        </p:animEffect>
                                      </p:childTnLst>
                                    </p:cTn>
                                  </p:par>
                                </p:childTnLst>
                              </p:cTn>
                            </p:par>
                            <p:par>
                              <p:cTn id="76" fill="hold">
                                <p:stCondLst>
                                  <p:cond delay="4500"/>
                                </p:stCondLst>
                                <p:childTnLst>
                                  <p:par>
                                    <p:cTn id="77" presetID="12" presetClass="entr" presetSubtype="2" fill="hold" grpId="0" nodeType="afterEffect">
                                      <p:stCondLst>
                                        <p:cond delay="0"/>
                                      </p:stCondLst>
                                      <p:childTnLst>
                                        <p:set>
                                          <p:cBhvr>
                                            <p:cTn id="78" dur="1" fill="hold">
                                              <p:stCondLst>
                                                <p:cond delay="0"/>
                                              </p:stCondLst>
                                            </p:cTn>
                                            <p:tgtEl>
                                              <p:spTgt spid="78"/>
                                            </p:tgtEl>
                                            <p:attrNameLst>
                                              <p:attrName>style.visibility</p:attrName>
                                            </p:attrNameLst>
                                          </p:cBhvr>
                                          <p:to>
                                            <p:strVal val="visible"/>
                                          </p:to>
                                        </p:set>
                                        <p:anim calcmode="lin" valueType="num">
                                          <p:cBhvr additive="base">
                                            <p:cTn id="79" dur="500"/>
                                            <p:tgtEl>
                                              <p:spTgt spid="78"/>
                                            </p:tgtEl>
                                            <p:attrNameLst>
                                              <p:attrName>ppt_x</p:attrName>
                                            </p:attrNameLst>
                                          </p:cBhvr>
                                          <p:tavLst>
                                            <p:tav tm="0">
                                              <p:val>
                                                <p:strVal val="#ppt_x+#ppt_w*1.125000"/>
                                              </p:val>
                                            </p:tav>
                                            <p:tav tm="100000">
                                              <p:val>
                                                <p:strVal val="#ppt_x"/>
                                              </p:val>
                                            </p:tav>
                                          </p:tavLst>
                                        </p:anim>
                                        <p:animEffect transition="in" filter="wipe(left)">
                                          <p:cBhvr>
                                            <p:cTn id="80" dur="500"/>
                                            <p:tgtEl>
                                              <p:spTgt spid="78"/>
                                            </p:tgtEl>
                                          </p:cBhvr>
                                        </p:animEffect>
                                      </p:childTnLst>
                                    </p:cTn>
                                  </p:par>
                                  <p:par>
                                    <p:cTn id="81" presetID="18" presetClass="entr" presetSubtype="3" fill="hold" grpId="0" nodeType="withEffect">
                                      <p:stCondLst>
                                        <p:cond delay="0"/>
                                      </p:stCondLst>
                                      <p:childTnLst>
                                        <p:set>
                                          <p:cBhvr>
                                            <p:cTn id="82" dur="1" fill="hold">
                                              <p:stCondLst>
                                                <p:cond delay="0"/>
                                              </p:stCondLst>
                                            </p:cTn>
                                            <p:tgtEl>
                                              <p:spTgt spid="81"/>
                                            </p:tgtEl>
                                            <p:attrNameLst>
                                              <p:attrName>style.visibility</p:attrName>
                                            </p:attrNameLst>
                                          </p:cBhvr>
                                          <p:to>
                                            <p:strVal val="visible"/>
                                          </p:to>
                                        </p:set>
                                        <p:animEffect transition="in" filter="strips(upRight)">
                                          <p:cBhvr>
                                            <p:cTn id="83" dur="500"/>
                                            <p:tgtEl>
                                              <p:spTgt spid="81"/>
                                            </p:tgtEl>
                                          </p:cBhvr>
                                        </p:animEffect>
                                      </p:childTnLst>
                                    </p:cTn>
                                  </p:par>
                                </p:childTnLst>
                              </p:cTn>
                            </p:par>
                            <p:par>
                              <p:cTn id="84" fill="hold">
                                <p:stCondLst>
                                  <p:cond delay="5000"/>
                                </p:stCondLst>
                                <p:childTnLst>
                                  <p:par>
                                    <p:cTn id="85" presetID="12" presetClass="entr" presetSubtype="2" fill="hold" grpId="0" nodeType="afterEffect">
                                      <p:stCondLst>
                                        <p:cond delay="0"/>
                                      </p:stCondLst>
                                      <p:childTnLst>
                                        <p:set>
                                          <p:cBhvr>
                                            <p:cTn id="86" dur="1" fill="hold">
                                              <p:stCondLst>
                                                <p:cond delay="0"/>
                                              </p:stCondLst>
                                            </p:cTn>
                                            <p:tgtEl>
                                              <p:spTgt spid="84"/>
                                            </p:tgtEl>
                                            <p:attrNameLst>
                                              <p:attrName>style.visibility</p:attrName>
                                            </p:attrNameLst>
                                          </p:cBhvr>
                                          <p:to>
                                            <p:strVal val="visible"/>
                                          </p:to>
                                        </p:set>
                                        <p:anim calcmode="lin" valueType="num">
                                          <p:cBhvr additive="base">
                                            <p:cTn id="87" dur="500"/>
                                            <p:tgtEl>
                                              <p:spTgt spid="84"/>
                                            </p:tgtEl>
                                            <p:attrNameLst>
                                              <p:attrName>ppt_x</p:attrName>
                                            </p:attrNameLst>
                                          </p:cBhvr>
                                          <p:tavLst>
                                            <p:tav tm="0">
                                              <p:val>
                                                <p:strVal val="#ppt_x+#ppt_w*1.125000"/>
                                              </p:val>
                                            </p:tav>
                                            <p:tav tm="100000">
                                              <p:val>
                                                <p:strVal val="#ppt_x"/>
                                              </p:val>
                                            </p:tav>
                                          </p:tavLst>
                                        </p:anim>
                                        <p:animEffect transition="in" filter="wipe(left)">
                                          <p:cBhvr>
                                            <p:cTn id="88" dur="500"/>
                                            <p:tgtEl>
                                              <p:spTgt spid="84"/>
                                            </p:tgtEl>
                                          </p:cBhvr>
                                        </p:animEffect>
                                      </p:childTnLst>
                                    </p:cTn>
                                  </p:par>
                                  <p:par>
                                    <p:cTn id="89" presetID="18" presetClass="entr" presetSubtype="3" fill="hold" grpId="0" nodeType="withEffect">
                                      <p:stCondLst>
                                        <p:cond delay="0"/>
                                      </p:stCondLst>
                                      <p:childTnLst>
                                        <p:set>
                                          <p:cBhvr>
                                            <p:cTn id="90" dur="1" fill="hold">
                                              <p:stCondLst>
                                                <p:cond delay="0"/>
                                              </p:stCondLst>
                                            </p:cTn>
                                            <p:tgtEl>
                                              <p:spTgt spid="85"/>
                                            </p:tgtEl>
                                            <p:attrNameLst>
                                              <p:attrName>style.visibility</p:attrName>
                                            </p:attrNameLst>
                                          </p:cBhvr>
                                          <p:to>
                                            <p:strVal val="visible"/>
                                          </p:to>
                                        </p:set>
                                        <p:animEffect transition="in" filter="strips(upRight)">
                                          <p:cBhvr>
                                            <p:cTn id="91" dur="500"/>
                                            <p:tgtEl>
                                              <p:spTgt spid="85"/>
                                            </p:tgtEl>
                                          </p:cBhvr>
                                        </p:animEffect>
                                      </p:childTnLst>
                                    </p:cTn>
                                  </p:par>
                                </p:childTnLst>
                              </p:cTn>
                            </p:par>
                            <p:par>
                              <p:cTn id="92" fill="hold">
                                <p:stCondLst>
                                  <p:cond delay="5500"/>
                                </p:stCondLst>
                                <p:childTnLst>
                                  <p:par>
                                    <p:cTn id="93" presetID="12" presetClass="entr" presetSubtype="2" fill="hold" grpId="0" nodeType="afterEffect">
                                      <p:stCondLst>
                                        <p:cond delay="0"/>
                                      </p:stCondLst>
                                      <p:childTnLst>
                                        <p:set>
                                          <p:cBhvr>
                                            <p:cTn id="94" dur="1" fill="hold">
                                              <p:stCondLst>
                                                <p:cond delay="0"/>
                                              </p:stCondLst>
                                            </p:cTn>
                                            <p:tgtEl>
                                              <p:spTgt spid="102"/>
                                            </p:tgtEl>
                                            <p:attrNameLst>
                                              <p:attrName>style.visibility</p:attrName>
                                            </p:attrNameLst>
                                          </p:cBhvr>
                                          <p:to>
                                            <p:strVal val="visible"/>
                                          </p:to>
                                        </p:set>
                                        <p:anim calcmode="lin" valueType="num">
                                          <p:cBhvr additive="base">
                                            <p:cTn id="95" dur="500"/>
                                            <p:tgtEl>
                                              <p:spTgt spid="102"/>
                                            </p:tgtEl>
                                            <p:attrNameLst>
                                              <p:attrName>ppt_x</p:attrName>
                                            </p:attrNameLst>
                                          </p:cBhvr>
                                          <p:tavLst>
                                            <p:tav tm="0">
                                              <p:val>
                                                <p:strVal val="#ppt_x+#ppt_w*1.125000"/>
                                              </p:val>
                                            </p:tav>
                                            <p:tav tm="100000">
                                              <p:val>
                                                <p:strVal val="#ppt_x"/>
                                              </p:val>
                                            </p:tav>
                                          </p:tavLst>
                                        </p:anim>
                                        <p:animEffect transition="in" filter="wipe(left)">
                                          <p:cBhvr>
                                            <p:cTn id="96" dur="500"/>
                                            <p:tgtEl>
                                              <p:spTgt spid="102"/>
                                            </p:tgtEl>
                                          </p:cBhvr>
                                        </p:animEffect>
                                      </p:childTnLst>
                                    </p:cTn>
                                  </p:par>
                                  <p:par>
                                    <p:cTn id="97" presetID="18" presetClass="entr" presetSubtype="3" fill="hold" grpId="0" nodeType="withEffect">
                                      <p:stCondLst>
                                        <p:cond delay="0"/>
                                      </p:stCondLst>
                                      <p:childTnLst>
                                        <p:set>
                                          <p:cBhvr>
                                            <p:cTn id="98" dur="1" fill="hold">
                                              <p:stCondLst>
                                                <p:cond delay="0"/>
                                              </p:stCondLst>
                                            </p:cTn>
                                            <p:tgtEl>
                                              <p:spTgt spid="103"/>
                                            </p:tgtEl>
                                            <p:attrNameLst>
                                              <p:attrName>style.visibility</p:attrName>
                                            </p:attrNameLst>
                                          </p:cBhvr>
                                          <p:to>
                                            <p:strVal val="visible"/>
                                          </p:to>
                                        </p:set>
                                        <p:animEffect transition="in" filter="strips(upRight)">
                                          <p:cBhvr>
                                            <p:cTn id="99" dur="500"/>
                                            <p:tgtEl>
                                              <p:spTgt spid="103"/>
                                            </p:tgtEl>
                                          </p:cBhvr>
                                        </p:animEffect>
                                      </p:childTnLst>
                                    </p:cTn>
                                  </p:par>
                                </p:childTnLst>
                              </p:cTn>
                            </p:par>
                            <p:par>
                              <p:cTn id="100" fill="hold">
                                <p:stCondLst>
                                  <p:cond delay="6000"/>
                                </p:stCondLst>
                                <p:childTnLst>
                                  <p:par>
                                    <p:cTn id="101" presetID="12" presetClass="entr" presetSubtype="2" fill="hold" grpId="0" nodeType="afterEffect">
                                      <p:stCondLst>
                                        <p:cond delay="0"/>
                                      </p:stCondLst>
                                      <p:childTnLst>
                                        <p:set>
                                          <p:cBhvr>
                                            <p:cTn id="102" dur="1" fill="hold">
                                              <p:stCondLst>
                                                <p:cond delay="0"/>
                                              </p:stCondLst>
                                            </p:cTn>
                                            <p:tgtEl>
                                              <p:spTgt spid="104"/>
                                            </p:tgtEl>
                                            <p:attrNameLst>
                                              <p:attrName>style.visibility</p:attrName>
                                            </p:attrNameLst>
                                          </p:cBhvr>
                                          <p:to>
                                            <p:strVal val="visible"/>
                                          </p:to>
                                        </p:set>
                                        <p:anim calcmode="lin" valueType="num">
                                          <p:cBhvr additive="base">
                                            <p:cTn id="103" dur="500"/>
                                            <p:tgtEl>
                                              <p:spTgt spid="104"/>
                                            </p:tgtEl>
                                            <p:attrNameLst>
                                              <p:attrName>ppt_x</p:attrName>
                                            </p:attrNameLst>
                                          </p:cBhvr>
                                          <p:tavLst>
                                            <p:tav tm="0">
                                              <p:val>
                                                <p:strVal val="#ppt_x+#ppt_w*1.125000"/>
                                              </p:val>
                                            </p:tav>
                                            <p:tav tm="100000">
                                              <p:val>
                                                <p:strVal val="#ppt_x"/>
                                              </p:val>
                                            </p:tav>
                                          </p:tavLst>
                                        </p:anim>
                                        <p:animEffect transition="in" filter="wipe(left)">
                                          <p:cBhvr>
                                            <p:cTn id="104" dur="500"/>
                                            <p:tgtEl>
                                              <p:spTgt spid="104"/>
                                            </p:tgtEl>
                                          </p:cBhvr>
                                        </p:animEffect>
                                      </p:childTnLst>
                                    </p:cTn>
                                  </p:par>
                                  <p:par>
                                    <p:cTn id="105" presetID="18" presetClass="entr" presetSubtype="3" fill="hold" grpId="0" nodeType="withEffect">
                                      <p:stCondLst>
                                        <p:cond delay="0"/>
                                      </p:stCondLst>
                                      <p:childTnLst>
                                        <p:set>
                                          <p:cBhvr>
                                            <p:cTn id="106" dur="1" fill="hold">
                                              <p:stCondLst>
                                                <p:cond delay="0"/>
                                              </p:stCondLst>
                                            </p:cTn>
                                            <p:tgtEl>
                                              <p:spTgt spid="105"/>
                                            </p:tgtEl>
                                            <p:attrNameLst>
                                              <p:attrName>style.visibility</p:attrName>
                                            </p:attrNameLst>
                                          </p:cBhvr>
                                          <p:to>
                                            <p:strVal val="visible"/>
                                          </p:to>
                                        </p:set>
                                        <p:animEffect transition="in" filter="strips(upRight)">
                                          <p:cBhvr>
                                            <p:cTn id="107" dur="500"/>
                                            <p:tgtEl>
                                              <p:spTgt spid="105"/>
                                            </p:tgtEl>
                                          </p:cBhvr>
                                        </p:animEffect>
                                      </p:childTnLst>
                                    </p:cTn>
                                  </p:par>
                                </p:childTnLst>
                              </p:cTn>
                            </p:par>
                            <p:par>
                              <p:cTn id="108" fill="hold">
                                <p:stCondLst>
                                  <p:cond delay="6500"/>
                                </p:stCondLst>
                                <p:childTnLst>
                                  <p:par>
                                    <p:cTn id="109" presetID="12" presetClass="entr" presetSubtype="2" fill="hold" grpId="0" nodeType="afterEffect">
                                      <p:stCondLst>
                                        <p:cond delay="0"/>
                                      </p:stCondLst>
                                      <p:childTnLst>
                                        <p:set>
                                          <p:cBhvr>
                                            <p:cTn id="110" dur="1" fill="hold">
                                              <p:stCondLst>
                                                <p:cond delay="0"/>
                                              </p:stCondLst>
                                            </p:cTn>
                                            <p:tgtEl>
                                              <p:spTgt spid="106"/>
                                            </p:tgtEl>
                                            <p:attrNameLst>
                                              <p:attrName>style.visibility</p:attrName>
                                            </p:attrNameLst>
                                          </p:cBhvr>
                                          <p:to>
                                            <p:strVal val="visible"/>
                                          </p:to>
                                        </p:set>
                                        <p:anim calcmode="lin" valueType="num">
                                          <p:cBhvr additive="base">
                                            <p:cTn id="111" dur="500"/>
                                            <p:tgtEl>
                                              <p:spTgt spid="106"/>
                                            </p:tgtEl>
                                            <p:attrNameLst>
                                              <p:attrName>ppt_x</p:attrName>
                                            </p:attrNameLst>
                                          </p:cBhvr>
                                          <p:tavLst>
                                            <p:tav tm="0">
                                              <p:val>
                                                <p:strVal val="#ppt_x+#ppt_w*1.125000"/>
                                              </p:val>
                                            </p:tav>
                                            <p:tav tm="100000">
                                              <p:val>
                                                <p:strVal val="#ppt_x"/>
                                              </p:val>
                                            </p:tav>
                                          </p:tavLst>
                                        </p:anim>
                                        <p:animEffect transition="in" filter="wipe(left)">
                                          <p:cBhvr>
                                            <p:cTn id="112" dur="500"/>
                                            <p:tgtEl>
                                              <p:spTgt spid="106"/>
                                            </p:tgtEl>
                                          </p:cBhvr>
                                        </p:animEffect>
                                      </p:childTnLst>
                                    </p:cTn>
                                  </p:par>
                                  <p:par>
                                    <p:cTn id="113" presetID="18" presetClass="entr" presetSubtype="3" fill="hold" grpId="0" nodeType="withEffect">
                                      <p:stCondLst>
                                        <p:cond delay="0"/>
                                      </p:stCondLst>
                                      <p:childTnLst>
                                        <p:set>
                                          <p:cBhvr>
                                            <p:cTn id="114" dur="1" fill="hold">
                                              <p:stCondLst>
                                                <p:cond delay="0"/>
                                              </p:stCondLst>
                                            </p:cTn>
                                            <p:tgtEl>
                                              <p:spTgt spid="107"/>
                                            </p:tgtEl>
                                            <p:attrNameLst>
                                              <p:attrName>style.visibility</p:attrName>
                                            </p:attrNameLst>
                                          </p:cBhvr>
                                          <p:to>
                                            <p:strVal val="visible"/>
                                          </p:to>
                                        </p:set>
                                        <p:animEffect transition="in" filter="strips(upRight)">
                                          <p:cBhvr>
                                            <p:cTn id="115" dur="500"/>
                                            <p:tgtEl>
                                              <p:spTgt spid="107"/>
                                            </p:tgtEl>
                                          </p:cBhvr>
                                        </p:animEffect>
                                      </p:childTnLst>
                                    </p:cTn>
                                  </p:par>
                                </p:childTnLst>
                              </p:cTn>
                            </p:par>
                            <p:par>
                              <p:cTn id="116" fill="hold">
                                <p:stCondLst>
                                  <p:cond delay="7000"/>
                                </p:stCondLst>
                                <p:childTnLst>
                                  <p:par>
                                    <p:cTn id="117" presetID="21" presetClass="entr" presetSubtype="1" fill="hold" grpId="0" nodeType="afterEffect">
                                      <p:stCondLst>
                                        <p:cond delay="0"/>
                                      </p:stCondLst>
                                      <p:childTnLst>
                                        <p:set>
                                          <p:cBhvr>
                                            <p:cTn id="118" dur="1" fill="hold">
                                              <p:stCondLst>
                                                <p:cond delay="0"/>
                                              </p:stCondLst>
                                            </p:cTn>
                                            <p:tgtEl>
                                              <p:spTgt spid="52"/>
                                            </p:tgtEl>
                                            <p:attrNameLst>
                                              <p:attrName>style.visibility</p:attrName>
                                            </p:attrNameLst>
                                          </p:cBhvr>
                                          <p:to>
                                            <p:strVal val="visible"/>
                                          </p:to>
                                        </p:set>
                                        <p:animEffect transition="in" filter="wheel(1)">
                                          <p:cBhvr>
                                            <p:cTn id="119"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2" grpId="0"/>
          <p:bldP spid="49" grpId="0"/>
          <p:bldP spid="52" grpId="0" animBg="1"/>
          <p:bldP spid="53" grpId="0"/>
          <p:bldP spid="66" grpId="0" animBg="1"/>
          <p:bldP spid="69" grpId="0" animBg="1"/>
          <p:bldP spid="71" grpId="0" animBg="1"/>
          <p:bldP spid="72" grpId="0" animBg="1"/>
          <p:bldP spid="74" grpId="0" animBg="1"/>
          <p:bldP spid="75" grpId="0" animBg="1"/>
          <p:bldP spid="76" grpId="0"/>
          <p:bldP spid="78" grpId="0"/>
          <p:bldP spid="81" grpId="0"/>
          <p:bldP spid="84" grpId="0"/>
          <p:bldP spid="85" grpId="0"/>
          <p:bldP spid="102" grpId="0"/>
          <p:bldP spid="103" grpId="0"/>
          <p:bldP spid="104" grpId="0"/>
          <p:bldP spid="105" grpId="0"/>
          <p:bldP spid="106" grpId="0"/>
          <p:bldP spid="107"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3"/>
          <p:cNvSpPr>
            <a:spLocks noChangeArrowheads="1"/>
          </p:cNvSpPr>
          <p:nvPr/>
        </p:nvSpPr>
        <p:spPr bwMode="auto">
          <a:xfrm>
            <a:off x="1043608" y="371449"/>
            <a:ext cx="1723531"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自己工作进度</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32" name="TextBox 31"/>
          <p:cNvSpPr txBox="1"/>
          <p:nvPr/>
        </p:nvSpPr>
        <p:spPr>
          <a:xfrm>
            <a:off x="6444208" y="412671"/>
            <a:ext cx="1646605"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spc="-300" dirty="0">
                <a:solidFill>
                  <a:srgbClr val="002060"/>
                </a:solidFill>
                <a:latin typeface="Arial" panose="020B0604020202020204"/>
                <a:ea typeface="微软雅黑" panose="020B0503020204020204" pitchFamily="34" charset="-122"/>
                <a:sym typeface="Arial" panose="020B0604020202020204"/>
              </a:rPr>
              <a:t>年度工作概述</a:t>
            </a:r>
            <a:endParaRPr lang="zh-CN" altLang="en-US" sz="2200" spc="-300" dirty="0">
              <a:solidFill>
                <a:srgbClr val="002060"/>
              </a:solidFill>
              <a:latin typeface="Arial" panose="020B0604020202020204"/>
              <a:ea typeface="微软雅黑" panose="020B0503020204020204" pitchFamily="34" charset="-122"/>
              <a:sym typeface="Arial" panose="020B0604020202020204"/>
            </a:endParaRPr>
          </a:p>
        </p:txBody>
      </p:sp>
      <p:sp>
        <p:nvSpPr>
          <p:cNvPr id="49" name="TextBox 48"/>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grpSp>
        <p:nvGrpSpPr>
          <p:cNvPr id="111" name="组合 110"/>
          <p:cNvGrpSpPr/>
          <p:nvPr/>
        </p:nvGrpSpPr>
        <p:grpSpPr>
          <a:xfrm>
            <a:off x="5344565" y="2419598"/>
            <a:ext cx="303609" cy="641747"/>
            <a:chOff x="7097769" y="2557319"/>
            <a:chExt cx="404812" cy="855663"/>
          </a:xfrm>
        </p:grpSpPr>
        <p:sp>
          <p:nvSpPr>
            <p:cNvPr id="112" name="MH_Other_3"/>
            <p:cNvSpPr/>
            <p:nvPr>
              <p:custDataLst>
                <p:tags r:id="rId1"/>
              </p:custDataLst>
            </p:nvPr>
          </p:nvSpPr>
          <p:spPr>
            <a:xfrm>
              <a:off x="7097769" y="2557319"/>
              <a:ext cx="190500" cy="855663"/>
            </a:xfrm>
            <a:custGeom>
              <a:avLst/>
              <a:gdLst>
                <a:gd name="connsiteX0" fmla="*/ 0 w 200069"/>
                <a:gd name="connsiteY0" fmla="*/ 0 h 904875"/>
                <a:gd name="connsiteX1" fmla="*/ 200025 w 200069"/>
                <a:gd name="connsiteY1" fmla="*/ 490538 h 904875"/>
                <a:gd name="connsiteX2" fmla="*/ 14288 w 200069"/>
                <a:gd name="connsiteY2" fmla="*/ 904875 h 904875"/>
                <a:gd name="connsiteX0-1" fmla="*/ 0 w 202450"/>
                <a:gd name="connsiteY0-2" fmla="*/ 0 h 904875"/>
                <a:gd name="connsiteX1-3" fmla="*/ 202407 w 202450"/>
                <a:gd name="connsiteY1-4" fmla="*/ 471488 h 904875"/>
                <a:gd name="connsiteX2-5" fmla="*/ 14288 w 202450"/>
                <a:gd name="connsiteY2-6" fmla="*/ 904875 h 904875"/>
                <a:gd name="connsiteX0-7" fmla="*/ 0 w 202558"/>
                <a:gd name="connsiteY0-8" fmla="*/ 0 h 904875"/>
                <a:gd name="connsiteX1-9" fmla="*/ 202407 w 202558"/>
                <a:gd name="connsiteY1-10" fmla="*/ 471488 h 904875"/>
                <a:gd name="connsiteX2-11" fmla="*/ 14288 w 202558"/>
                <a:gd name="connsiteY2-12" fmla="*/ 904875 h 904875"/>
                <a:gd name="connsiteX0-13" fmla="*/ 0 w 204846"/>
                <a:gd name="connsiteY0-14" fmla="*/ 0 h 897731"/>
                <a:gd name="connsiteX1-15" fmla="*/ 204788 w 204846"/>
                <a:gd name="connsiteY1-16" fmla="*/ 464344 h 897731"/>
                <a:gd name="connsiteX2-17" fmla="*/ 16669 w 204846"/>
                <a:gd name="connsiteY2-18" fmla="*/ 897731 h 897731"/>
                <a:gd name="connsiteX0-19" fmla="*/ 0 w 204846"/>
                <a:gd name="connsiteY0-20" fmla="*/ 0 h 897731"/>
                <a:gd name="connsiteX1-21" fmla="*/ 204788 w 204846"/>
                <a:gd name="connsiteY1-22" fmla="*/ 464344 h 897731"/>
                <a:gd name="connsiteX2-23" fmla="*/ 16669 w 204846"/>
                <a:gd name="connsiteY2-24" fmla="*/ 897731 h 897731"/>
                <a:gd name="connsiteX0-25" fmla="*/ 0 w 204798"/>
                <a:gd name="connsiteY0-26" fmla="*/ 0 h 916781"/>
                <a:gd name="connsiteX1-27" fmla="*/ 204788 w 204798"/>
                <a:gd name="connsiteY1-28" fmla="*/ 464344 h 916781"/>
                <a:gd name="connsiteX2-29" fmla="*/ 7144 w 204798"/>
                <a:gd name="connsiteY2-30" fmla="*/ 916781 h 916781"/>
                <a:gd name="connsiteX0-31" fmla="*/ 0 w 204800"/>
                <a:gd name="connsiteY0-32" fmla="*/ 0 h 916781"/>
                <a:gd name="connsiteX1-33" fmla="*/ 204788 w 204800"/>
                <a:gd name="connsiteY1-34" fmla="*/ 464344 h 916781"/>
                <a:gd name="connsiteX2-35" fmla="*/ 7144 w 204800"/>
                <a:gd name="connsiteY2-36" fmla="*/ 916781 h 916781"/>
              </a:gdLst>
              <a:ahLst/>
              <a:cxnLst>
                <a:cxn ang="0">
                  <a:pos x="connsiteX0-1" y="connsiteY0-2"/>
                </a:cxn>
                <a:cxn ang="0">
                  <a:pos x="connsiteX1-3" y="connsiteY1-4"/>
                </a:cxn>
                <a:cxn ang="0">
                  <a:pos x="connsiteX2-5" y="connsiteY2-6"/>
                </a:cxn>
              </a:cxnLst>
              <a:rect l="l" t="t" r="r" b="b"/>
              <a:pathLst>
                <a:path w="204800" h="916781">
                  <a:moveTo>
                    <a:pt x="0" y="0"/>
                  </a:moveTo>
                  <a:cubicBezTo>
                    <a:pt x="158353" y="148432"/>
                    <a:pt x="203597" y="311547"/>
                    <a:pt x="204788" y="464344"/>
                  </a:cubicBezTo>
                  <a:cubicBezTo>
                    <a:pt x="205979" y="617141"/>
                    <a:pt x="120253" y="789782"/>
                    <a:pt x="7144" y="916781"/>
                  </a:cubicBezTo>
                </a:path>
              </a:pathLst>
            </a:custGeom>
            <a:noFill/>
            <a:ln w="25400">
              <a:solidFill>
                <a:srgbClr val="002060"/>
              </a:solidFill>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1">
                <a:latin typeface="Arial" panose="020B0604020202020204"/>
                <a:ea typeface="微软雅黑" panose="020B0503020204020204" pitchFamily="34" charset="-122"/>
                <a:sym typeface="Arial" panose="020B0604020202020204"/>
              </a:endParaRPr>
            </a:p>
          </p:txBody>
        </p:sp>
        <p:cxnSp>
          <p:nvCxnSpPr>
            <p:cNvPr id="113" name="MH_Other_4"/>
            <p:cNvCxnSpPr/>
            <p:nvPr>
              <p:custDataLst>
                <p:tags r:id="rId2"/>
              </p:custDataLst>
            </p:nvPr>
          </p:nvCxnSpPr>
          <p:spPr>
            <a:xfrm>
              <a:off x="7286681" y="2982769"/>
              <a:ext cx="215900" cy="0"/>
            </a:xfrm>
            <a:prstGeom prst="line">
              <a:avLst/>
            </a:prstGeom>
            <a:ln w="25400">
              <a:solidFill>
                <a:srgbClr val="002060"/>
              </a:solidFill>
              <a:tailEnd type="oval" w="sm" len="sm"/>
            </a:ln>
          </p:spPr>
          <p:style>
            <a:lnRef idx="1">
              <a:schemeClr val="accent1"/>
            </a:lnRef>
            <a:fillRef idx="0">
              <a:schemeClr val="accent1"/>
            </a:fillRef>
            <a:effectRef idx="0">
              <a:schemeClr val="accent1"/>
            </a:effectRef>
            <a:fontRef idx="minor">
              <a:schemeClr val="tx1"/>
            </a:fontRef>
          </p:style>
        </p:cxnSp>
        <p:sp>
          <p:nvSpPr>
            <p:cNvPr id="114" name="MH_Other_5"/>
            <p:cNvSpPr/>
            <p:nvPr>
              <p:custDataLst>
                <p:tags r:id="rId3"/>
              </p:custDataLst>
            </p:nvPr>
          </p:nvSpPr>
          <p:spPr>
            <a:xfrm>
              <a:off x="7227944" y="2924032"/>
              <a:ext cx="117475" cy="117475"/>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1">
                <a:latin typeface="Arial" panose="020B0604020202020204"/>
                <a:ea typeface="微软雅黑" panose="020B0503020204020204" pitchFamily="34" charset="-122"/>
                <a:sym typeface="Arial" panose="020B0604020202020204"/>
              </a:endParaRPr>
            </a:p>
          </p:txBody>
        </p:sp>
      </p:grpSp>
      <p:grpSp>
        <p:nvGrpSpPr>
          <p:cNvPr id="115" name="组合 114"/>
          <p:cNvGrpSpPr/>
          <p:nvPr/>
        </p:nvGrpSpPr>
        <p:grpSpPr>
          <a:xfrm>
            <a:off x="3320503" y="1633330"/>
            <a:ext cx="303609" cy="641747"/>
            <a:chOff x="4399020" y="1508961"/>
            <a:chExt cx="404812" cy="855663"/>
          </a:xfrm>
        </p:grpSpPr>
        <p:sp>
          <p:nvSpPr>
            <p:cNvPr id="116" name="MH_Other_9"/>
            <p:cNvSpPr/>
            <p:nvPr>
              <p:custDataLst>
                <p:tags r:id="rId4"/>
              </p:custDataLst>
            </p:nvPr>
          </p:nvSpPr>
          <p:spPr>
            <a:xfrm flipH="1">
              <a:off x="4611745" y="1508961"/>
              <a:ext cx="192087" cy="855663"/>
            </a:xfrm>
            <a:custGeom>
              <a:avLst/>
              <a:gdLst>
                <a:gd name="connsiteX0" fmla="*/ 0 w 200069"/>
                <a:gd name="connsiteY0" fmla="*/ 0 h 904875"/>
                <a:gd name="connsiteX1" fmla="*/ 200025 w 200069"/>
                <a:gd name="connsiteY1" fmla="*/ 490538 h 904875"/>
                <a:gd name="connsiteX2" fmla="*/ 14288 w 200069"/>
                <a:gd name="connsiteY2" fmla="*/ 904875 h 904875"/>
                <a:gd name="connsiteX0-1" fmla="*/ 0 w 202450"/>
                <a:gd name="connsiteY0-2" fmla="*/ 0 h 904875"/>
                <a:gd name="connsiteX1-3" fmla="*/ 202407 w 202450"/>
                <a:gd name="connsiteY1-4" fmla="*/ 471488 h 904875"/>
                <a:gd name="connsiteX2-5" fmla="*/ 14288 w 202450"/>
                <a:gd name="connsiteY2-6" fmla="*/ 904875 h 904875"/>
                <a:gd name="connsiteX0-7" fmla="*/ 0 w 202558"/>
                <a:gd name="connsiteY0-8" fmla="*/ 0 h 904875"/>
                <a:gd name="connsiteX1-9" fmla="*/ 202407 w 202558"/>
                <a:gd name="connsiteY1-10" fmla="*/ 471488 h 904875"/>
                <a:gd name="connsiteX2-11" fmla="*/ 14288 w 202558"/>
                <a:gd name="connsiteY2-12" fmla="*/ 904875 h 904875"/>
                <a:gd name="connsiteX0-13" fmla="*/ 0 w 204846"/>
                <a:gd name="connsiteY0-14" fmla="*/ 0 h 897731"/>
                <a:gd name="connsiteX1-15" fmla="*/ 204788 w 204846"/>
                <a:gd name="connsiteY1-16" fmla="*/ 464344 h 897731"/>
                <a:gd name="connsiteX2-17" fmla="*/ 16669 w 204846"/>
                <a:gd name="connsiteY2-18" fmla="*/ 897731 h 897731"/>
                <a:gd name="connsiteX0-19" fmla="*/ 0 w 204846"/>
                <a:gd name="connsiteY0-20" fmla="*/ 0 h 897731"/>
                <a:gd name="connsiteX1-21" fmla="*/ 204788 w 204846"/>
                <a:gd name="connsiteY1-22" fmla="*/ 464344 h 897731"/>
                <a:gd name="connsiteX2-23" fmla="*/ 16669 w 204846"/>
                <a:gd name="connsiteY2-24" fmla="*/ 897731 h 897731"/>
                <a:gd name="connsiteX0-25" fmla="*/ 0 w 204798"/>
                <a:gd name="connsiteY0-26" fmla="*/ 0 h 916781"/>
                <a:gd name="connsiteX1-27" fmla="*/ 204788 w 204798"/>
                <a:gd name="connsiteY1-28" fmla="*/ 464344 h 916781"/>
                <a:gd name="connsiteX2-29" fmla="*/ 7144 w 204798"/>
                <a:gd name="connsiteY2-30" fmla="*/ 916781 h 916781"/>
                <a:gd name="connsiteX0-31" fmla="*/ 0 w 204800"/>
                <a:gd name="connsiteY0-32" fmla="*/ 0 h 916781"/>
                <a:gd name="connsiteX1-33" fmla="*/ 204788 w 204800"/>
                <a:gd name="connsiteY1-34" fmla="*/ 464344 h 916781"/>
                <a:gd name="connsiteX2-35" fmla="*/ 7144 w 204800"/>
                <a:gd name="connsiteY2-36" fmla="*/ 916781 h 916781"/>
              </a:gdLst>
              <a:ahLst/>
              <a:cxnLst>
                <a:cxn ang="0">
                  <a:pos x="connsiteX0-1" y="connsiteY0-2"/>
                </a:cxn>
                <a:cxn ang="0">
                  <a:pos x="connsiteX1-3" y="connsiteY1-4"/>
                </a:cxn>
                <a:cxn ang="0">
                  <a:pos x="connsiteX2-5" y="connsiteY2-6"/>
                </a:cxn>
              </a:cxnLst>
              <a:rect l="l" t="t" r="r" b="b"/>
              <a:pathLst>
                <a:path w="204800" h="916781">
                  <a:moveTo>
                    <a:pt x="0" y="0"/>
                  </a:moveTo>
                  <a:cubicBezTo>
                    <a:pt x="158353" y="148432"/>
                    <a:pt x="203597" y="311547"/>
                    <a:pt x="204788" y="464344"/>
                  </a:cubicBezTo>
                  <a:cubicBezTo>
                    <a:pt x="205979" y="617141"/>
                    <a:pt x="120253" y="789782"/>
                    <a:pt x="7144" y="916781"/>
                  </a:cubicBezTo>
                </a:path>
              </a:pathLst>
            </a:custGeom>
            <a:noFill/>
            <a:ln w="25400">
              <a:solidFill>
                <a:srgbClr val="002060"/>
              </a:solidFill>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1">
                <a:latin typeface="Arial" panose="020B0604020202020204"/>
                <a:ea typeface="微软雅黑" panose="020B0503020204020204" pitchFamily="34" charset="-122"/>
                <a:sym typeface="Arial" panose="020B0604020202020204"/>
              </a:endParaRPr>
            </a:p>
          </p:txBody>
        </p:sp>
        <p:cxnSp>
          <p:nvCxnSpPr>
            <p:cNvPr id="117" name="MH_Other_10"/>
            <p:cNvCxnSpPr/>
            <p:nvPr>
              <p:custDataLst>
                <p:tags r:id="rId5"/>
              </p:custDataLst>
            </p:nvPr>
          </p:nvCxnSpPr>
          <p:spPr>
            <a:xfrm flipH="1">
              <a:off x="4399020" y="1934411"/>
              <a:ext cx="215900" cy="0"/>
            </a:xfrm>
            <a:prstGeom prst="line">
              <a:avLst/>
            </a:prstGeom>
            <a:ln w="25400">
              <a:solidFill>
                <a:srgbClr val="002060"/>
              </a:solidFill>
              <a:tailEnd type="oval" w="sm" len="sm"/>
            </a:ln>
          </p:spPr>
          <p:style>
            <a:lnRef idx="1">
              <a:schemeClr val="accent1"/>
            </a:lnRef>
            <a:fillRef idx="0">
              <a:schemeClr val="accent1"/>
            </a:fillRef>
            <a:effectRef idx="0">
              <a:schemeClr val="accent1"/>
            </a:effectRef>
            <a:fontRef idx="minor">
              <a:schemeClr val="tx1"/>
            </a:fontRef>
          </p:style>
        </p:cxnSp>
        <p:sp>
          <p:nvSpPr>
            <p:cNvPr id="118" name="MH_Other_11"/>
            <p:cNvSpPr/>
            <p:nvPr>
              <p:custDataLst>
                <p:tags r:id="rId6"/>
              </p:custDataLst>
            </p:nvPr>
          </p:nvSpPr>
          <p:spPr>
            <a:xfrm flipH="1">
              <a:off x="4556182" y="1875674"/>
              <a:ext cx="117475" cy="117475"/>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1">
                <a:latin typeface="Arial" panose="020B0604020202020204"/>
                <a:ea typeface="微软雅黑" panose="020B0503020204020204" pitchFamily="34" charset="-122"/>
                <a:sym typeface="Arial" panose="020B0604020202020204"/>
              </a:endParaRPr>
            </a:p>
          </p:txBody>
        </p:sp>
      </p:grpSp>
      <p:grpSp>
        <p:nvGrpSpPr>
          <p:cNvPr id="119" name="组合 118"/>
          <p:cNvGrpSpPr/>
          <p:nvPr/>
        </p:nvGrpSpPr>
        <p:grpSpPr>
          <a:xfrm>
            <a:off x="3314508" y="2911020"/>
            <a:ext cx="303609" cy="640556"/>
            <a:chOff x="4487037" y="3709236"/>
            <a:chExt cx="404812" cy="854075"/>
          </a:xfrm>
        </p:grpSpPr>
        <p:sp>
          <p:nvSpPr>
            <p:cNvPr id="120" name="MH_Other_15"/>
            <p:cNvSpPr/>
            <p:nvPr>
              <p:custDataLst>
                <p:tags r:id="rId7"/>
              </p:custDataLst>
            </p:nvPr>
          </p:nvSpPr>
          <p:spPr>
            <a:xfrm flipH="1">
              <a:off x="4699762" y="3709236"/>
              <a:ext cx="192087" cy="854075"/>
            </a:xfrm>
            <a:custGeom>
              <a:avLst/>
              <a:gdLst>
                <a:gd name="connsiteX0" fmla="*/ 0 w 200069"/>
                <a:gd name="connsiteY0" fmla="*/ 0 h 904875"/>
                <a:gd name="connsiteX1" fmla="*/ 200025 w 200069"/>
                <a:gd name="connsiteY1" fmla="*/ 490538 h 904875"/>
                <a:gd name="connsiteX2" fmla="*/ 14288 w 200069"/>
                <a:gd name="connsiteY2" fmla="*/ 904875 h 904875"/>
                <a:gd name="connsiteX0-1" fmla="*/ 0 w 202450"/>
                <a:gd name="connsiteY0-2" fmla="*/ 0 h 904875"/>
                <a:gd name="connsiteX1-3" fmla="*/ 202407 w 202450"/>
                <a:gd name="connsiteY1-4" fmla="*/ 471488 h 904875"/>
                <a:gd name="connsiteX2-5" fmla="*/ 14288 w 202450"/>
                <a:gd name="connsiteY2-6" fmla="*/ 904875 h 904875"/>
                <a:gd name="connsiteX0-7" fmla="*/ 0 w 202558"/>
                <a:gd name="connsiteY0-8" fmla="*/ 0 h 904875"/>
                <a:gd name="connsiteX1-9" fmla="*/ 202407 w 202558"/>
                <a:gd name="connsiteY1-10" fmla="*/ 471488 h 904875"/>
                <a:gd name="connsiteX2-11" fmla="*/ 14288 w 202558"/>
                <a:gd name="connsiteY2-12" fmla="*/ 904875 h 904875"/>
                <a:gd name="connsiteX0-13" fmla="*/ 0 w 204846"/>
                <a:gd name="connsiteY0-14" fmla="*/ 0 h 897731"/>
                <a:gd name="connsiteX1-15" fmla="*/ 204788 w 204846"/>
                <a:gd name="connsiteY1-16" fmla="*/ 464344 h 897731"/>
                <a:gd name="connsiteX2-17" fmla="*/ 16669 w 204846"/>
                <a:gd name="connsiteY2-18" fmla="*/ 897731 h 897731"/>
                <a:gd name="connsiteX0-19" fmla="*/ 0 w 204846"/>
                <a:gd name="connsiteY0-20" fmla="*/ 0 h 897731"/>
                <a:gd name="connsiteX1-21" fmla="*/ 204788 w 204846"/>
                <a:gd name="connsiteY1-22" fmla="*/ 464344 h 897731"/>
                <a:gd name="connsiteX2-23" fmla="*/ 16669 w 204846"/>
                <a:gd name="connsiteY2-24" fmla="*/ 897731 h 897731"/>
                <a:gd name="connsiteX0-25" fmla="*/ 0 w 204798"/>
                <a:gd name="connsiteY0-26" fmla="*/ 0 h 916781"/>
                <a:gd name="connsiteX1-27" fmla="*/ 204788 w 204798"/>
                <a:gd name="connsiteY1-28" fmla="*/ 464344 h 916781"/>
                <a:gd name="connsiteX2-29" fmla="*/ 7144 w 204798"/>
                <a:gd name="connsiteY2-30" fmla="*/ 916781 h 916781"/>
                <a:gd name="connsiteX0-31" fmla="*/ 0 w 204800"/>
                <a:gd name="connsiteY0-32" fmla="*/ 0 h 916781"/>
                <a:gd name="connsiteX1-33" fmla="*/ 204788 w 204800"/>
                <a:gd name="connsiteY1-34" fmla="*/ 464344 h 916781"/>
                <a:gd name="connsiteX2-35" fmla="*/ 7144 w 204800"/>
                <a:gd name="connsiteY2-36" fmla="*/ 916781 h 916781"/>
              </a:gdLst>
              <a:ahLst/>
              <a:cxnLst>
                <a:cxn ang="0">
                  <a:pos x="connsiteX0-1" y="connsiteY0-2"/>
                </a:cxn>
                <a:cxn ang="0">
                  <a:pos x="connsiteX1-3" y="connsiteY1-4"/>
                </a:cxn>
                <a:cxn ang="0">
                  <a:pos x="connsiteX2-5" y="connsiteY2-6"/>
                </a:cxn>
              </a:cxnLst>
              <a:rect l="l" t="t" r="r" b="b"/>
              <a:pathLst>
                <a:path w="204800" h="916781">
                  <a:moveTo>
                    <a:pt x="0" y="0"/>
                  </a:moveTo>
                  <a:cubicBezTo>
                    <a:pt x="158353" y="148432"/>
                    <a:pt x="203597" y="311547"/>
                    <a:pt x="204788" y="464344"/>
                  </a:cubicBezTo>
                  <a:cubicBezTo>
                    <a:pt x="205979" y="617141"/>
                    <a:pt x="120253" y="789782"/>
                    <a:pt x="7144" y="916781"/>
                  </a:cubicBezTo>
                </a:path>
              </a:pathLst>
            </a:custGeom>
            <a:noFill/>
            <a:ln w="25400">
              <a:solidFill>
                <a:srgbClr val="002060"/>
              </a:solidFill>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1">
                <a:latin typeface="Arial" panose="020B0604020202020204"/>
                <a:ea typeface="微软雅黑" panose="020B0503020204020204" pitchFamily="34" charset="-122"/>
                <a:sym typeface="Arial" panose="020B0604020202020204"/>
              </a:endParaRPr>
            </a:p>
          </p:txBody>
        </p:sp>
        <p:cxnSp>
          <p:nvCxnSpPr>
            <p:cNvPr id="121" name="MH_Other_16"/>
            <p:cNvCxnSpPr/>
            <p:nvPr>
              <p:custDataLst>
                <p:tags r:id="rId8"/>
              </p:custDataLst>
            </p:nvPr>
          </p:nvCxnSpPr>
          <p:spPr>
            <a:xfrm flipH="1">
              <a:off x="4487037" y="4133099"/>
              <a:ext cx="215900" cy="0"/>
            </a:xfrm>
            <a:prstGeom prst="line">
              <a:avLst/>
            </a:prstGeom>
            <a:ln w="25400">
              <a:solidFill>
                <a:srgbClr val="002060"/>
              </a:solidFill>
              <a:tailEnd type="oval" w="sm" len="sm"/>
            </a:ln>
          </p:spPr>
          <p:style>
            <a:lnRef idx="1">
              <a:schemeClr val="accent1"/>
            </a:lnRef>
            <a:fillRef idx="0">
              <a:schemeClr val="accent1"/>
            </a:fillRef>
            <a:effectRef idx="0">
              <a:schemeClr val="accent1"/>
            </a:effectRef>
            <a:fontRef idx="minor">
              <a:schemeClr val="tx1"/>
            </a:fontRef>
          </p:style>
        </p:cxnSp>
        <p:sp>
          <p:nvSpPr>
            <p:cNvPr id="122" name="MH_Other_17"/>
            <p:cNvSpPr/>
            <p:nvPr>
              <p:custDataLst>
                <p:tags r:id="rId9"/>
              </p:custDataLst>
            </p:nvPr>
          </p:nvSpPr>
          <p:spPr>
            <a:xfrm flipH="1">
              <a:off x="4644199" y="4074361"/>
              <a:ext cx="117475" cy="117475"/>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1">
                <a:latin typeface="Arial" panose="020B0604020202020204"/>
                <a:ea typeface="微软雅黑" panose="020B0503020204020204" pitchFamily="34" charset="-122"/>
                <a:sym typeface="Arial" panose="020B0604020202020204"/>
              </a:endParaRPr>
            </a:p>
          </p:txBody>
        </p:sp>
      </p:grpSp>
      <p:grpSp>
        <p:nvGrpSpPr>
          <p:cNvPr id="123" name="组合 122"/>
          <p:cNvGrpSpPr/>
          <p:nvPr/>
        </p:nvGrpSpPr>
        <p:grpSpPr>
          <a:xfrm>
            <a:off x="5292327" y="3692027"/>
            <a:ext cx="303609" cy="641747"/>
            <a:chOff x="7604182" y="4462547"/>
            <a:chExt cx="404812" cy="855663"/>
          </a:xfrm>
        </p:grpSpPr>
        <p:sp>
          <p:nvSpPr>
            <p:cNvPr id="124" name="MH_Other_3"/>
            <p:cNvSpPr/>
            <p:nvPr>
              <p:custDataLst>
                <p:tags r:id="rId10"/>
              </p:custDataLst>
            </p:nvPr>
          </p:nvSpPr>
          <p:spPr>
            <a:xfrm>
              <a:off x="7604182" y="4462547"/>
              <a:ext cx="190500" cy="855663"/>
            </a:xfrm>
            <a:custGeom>
              <a:avLst/>
              <a:gdLst>
                <a:gd name="connsiteX0" fmla="*/ 0 w 200069"/>
                <a:gd name="connsiteY0" fmla="*/ 0 h 904875"/>
                <a:gd name="connsiteX1" fmla="*/ 200025 w 200069"/>
                <a:gd name="connsiteY1" fmla="*/ 490538 h 904875"/>
                <a:gd name="connsiteX2" fmla="*/ 14288 w 200069"/>
                <a:gd name="connsiteY2" fmla="*/ 904875 h 904875"/>
                <a:gd name="connsiteX0-1" fmla="*/ 0 w 202450"/>
                <a:gd name="connsiteY0-2" fmla="*/ 0 h 904875"/>
                <a:gd name="connsiteX1-3" fmla="*/ 202407 w 202450"/>
                <a:gd name="connsiteY1-4" fmla="*/ 471488 h 904875"/>
                <a:gd name="connsiteX2-5" fmla="*/ 14288 w 202450"/>
                <a:gd name="connsiteY2-6" fmla="*/ 904875 h 904875"/>
                <a:gd name="connsiteX0-7" fmla="*/ 0 w 202558"/>
                <a:gd name="connsiteY0-8" fmla="*/ 0 h 904875"/>
                <a:gd name="connsiteX1-9" fmla="*/ 202407 w 202558"/>
                <a:gd name="connsiteY1-10" fmla="*/ 471488 h 904875"/>
                <a:gd name="connsiteX2-11" fmla="*/ 14288 w 202558"/>
                <a:gd name="connsiteY2-12" fmla="*/ 904875 h 904875"/>
                <a:gd name="connsiteX0-13" fmla="*/ 0 w 204846"/>
                <a:gd name="connsiteY0-14" fmla="*/ 0 h 897731"/>
                <a:gd name="connsiteX1-15" fmla="*/ 204788 w 204846"/>
                <a:gd name="connsiteY1-16" fmla="*/ 464344 h 897731"/>
                <a:gd name="connsiteX2-17" fmla="*/ 16669 w 204846"/>
                <a:gd name="connsiteY2-18" fmla="*/ 897731 h 897731"/>
                <a:gd name="connsiteX0-19" fmla="*/ 0 w 204846"/>
                <a:gd name="connsiteY0-20" fmla="*/ 0 h 897731"/>
                <a:gd name="connsiteX1-21" fmla="*/ 204788 w 204846"/>
                <a:gd name="connsiteY1-22" fmla="*/ 464344 h 897731"/>
                <a:gd name="connsiteX2-23" fmla="*/ 16669 w 204846"/>
                <a:gd name="connsiteY2-24" fmla="*/ 897731 h 897731"/>
                <a:gd name="connsiteX0-25" fmla="*/ 0 w 204798"/>
                <a:gd name="connsiteY0-26" fmla="*/ 0 h 916781"/>
                <a:gd name="connsiteX1-27" fmla="*/ 204788 w 204798"/>
                <a:gd name="connsiteY1-28" fmla="*/ 464344 h 916781"/>
                <a:gd name="connsiteX2-29" fmla="*/ 7144 w 204798"/>
                <a:gd name="connsiteY2-30" fmla="*/ 916781 h 916781"/>
                <a:gd name="connsiteX0-31" fmla="*/ 0 w 204800"/>
                <a:gd name="connsiteY0-32" fmla="*/ 0 h 916781"/>
                <a:gd name="connsiteX1-33" fmla="*/ 204788 w 204800"/>
                <a:gd name="connsiteY1-34" fmla="*/ 464344 h 916781"/>
                <a:gd name="connsiteX2-35" fmla="*/ 7144 w 204800"/>
                <a:gd name="connsiteY2-36" fmla="*/ 916781 h 916781"/>
              </a:gdLst>
              <a:ahLst/>
              <a:cxnLst>
                <a:cxn ang="0">
                  <a:pos x="connsiteX0-1" y="connsiteY0-2"/>
                </a:cxn>
                <a:cxn ang="0">
                  <a:pos x="connsiteX1-3" y="connsiteY1-4"/>
                </a:cxn>
                <a:cxn ang="0">
                  <a:pos x="connsiteX2-5" y="connsiteY2-6"/>
                </a:cxn>
              </a:cxnLst>
              <a:rect l="l" t="t" r="r" b="b"/>
              <a:pathLst>
                <a:path w="204800" h="916781">
                  <a:moveTo>
                    <a:pt x="0" y="0"/>
                  </a:moveTo>
                  <a:cubicBezTo>
                    <a:pt x="158353" y="148432"/>
                    <a:pt x="203597" y="311547"/>
                    <a:pt x="204788" y="464344"/>
                  </a:cubicBezTo>
                  <a:cubicBezTo>
                    <a:pt x="205979" y="617141"/>
                    <a:pt x="120253" y="789782"/>
                    <a:pt x="7144" y="916781"/>
                  </a:cubicBezTo>
                </a:path>
              </a:pathLst>
            </a:custGeom>
            <a:noFill/>
            <a:ln w="25400">
              <a:solidFill>
                <a:srgbClr val="002060"/>
              </a:solidFill>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1">
                <a:latin typeface="Arial" panose="020B0604020202020204"/>
                <a:ea typeface="微软雅黑" panose="020B0503020204020204" pitchFamily="34" charset="-122"/>
                <a:sym typeface="Arial" panose="020B0604020202020204"/>
              </a:endParaRPr>
            </a:p>
          </p:txBody>
        </p:sp>
        <p:cxnSp>
          <p:nvCxnSpPr>
            <p:cNvPr id="125" name="MH_Other_4"/>
            <p:cNvCxnSpPr/>
            <p:nvPr>
              <p:custDataLst>
                <p:tags r:id="rId11"/>
              </p:custDataLst>
            </p:nvPr>
          </p:nvCxnSpPr>
          <p:spPr>
            <a:xfrm>
              <a:off x="7793094" y="4887997"/>
              <a:ext cx="215900" cy="0"/>
            </a:xfrm>
            <a:prstGeom prst="line">
              <a:avLst/>
            </a:prstGeom>
            <a:ln w="25400">
              <a:solidFill>
                <a:srgbClr val="002060"/>
              </a:solidFill>
              <a:tailEnd type="oval" w="sm" len="sm"/>
            </a:ln>
          </p:spPr>
          <p:style>
            <a:lnRef idx="1">
              <a:schemeClr val="accent1"/>
            </a:lnRef>
            <a:fillRef idx="0">
              <a:schemeClr val="accent1"/>
            </a:fillRef>
            <a:effectRef idx="0">
              <a:schemeClr val="accent1"/>
            </a:effectRef>
            <a:fontRef idx="minor">
              <a:schemeClr val="tx1"/>
            </a:fontRef>
          </p:style>
        </p:cxnSp>
        <p:sp>
          <p:nvSpPr>
            <p:cNvPr id="126" name="MH_Other_5"/>
            <p:cNvSpPr/>
            <p:nvPr>
              <p:custDataLst>
                <p:tags r:id="rId12"/>
              </p:custDataLst>
            </p:nvPr>
          </p:nvSpPr>
          <p:spPr>
            <a:xfrm>
              <a:off x="7734357" y="4829260"/>
              <a:ext cx="117475" cy="117475"/>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1">
                <a:latin typeface="Arial" panose="020B0604020202020204"/>
                <a:ea typeface="微软雅黑" panose="020B0503020204020204" pitchFamily="34" charset="-122"/>
                <a:sym typeface="Arial" panose="020B0604020202020204"/>
              </a:endParaRPr>
            </a:p>
          </p:txBody>
        </p:sp>
      </p:grpSp>
      <p:sp>
        <p:nvSpPr>
          <p:cNvPr id="127" name="MH_SubTitle_1"/>
          <p:cNvSpPr>
            <a:spLocks noChangeArrowheads="1"/>
          </p:cNvSpPr>
          <p:nvPr>
            <p:custDataLst>
              <p:tags r:id="rId13"/>
            </p:custDataLst>
          </p:nvPr>
        </p:nvSpPr>
        <p:spPr bwMode="auto">
          <a:xfrm flipH="1">
            <a:off x="179512" y="1785730"/>
            <a:ext cx="3324876" cy="315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zh-CN" altLang="en-US" sz="1400" b="1" dirty="0">
                <a:solidFill>
                  <a:srgbClr val="0C8882"/>
                </a:solidFill>
                <a:latin typeface="Arial" panose="020B0604020202020204"/>
                <a:ea typeface="微软雅黑" panose="020B0503020204020204" pitchFamily="34" charset="-122"/>
                <a:sym typeface="Arial" panose="020B0604020202020204"/>
              </a:rPr>
              <a:t>项目</a:t>
            </a:r>
            <a:r>
              <a:rPr lang="en-US" altLang="zh-CN" sz="1400" b="1" dirty="0">
                <a:solidFill>
                  <a:srgbClr val="0C8882"/>
                </a:solidFill>
                <a:latin typeface="Arial" panose="020B0604020202020204"/>
                <a:ea typeface="微软雅黑" panose="020B0503020204020204" pitchFamily="34" charset="-122"/>
                <a:sym typeface="Arial" panose="020B0604020202020204"/>
              </a:rPr>
              <a:t>1</a:t>
            </a:r>
            <a:r>
              <a:rPr lang="zh-CN" altLang="en-US" sz="1400" b="1" dirty="0">
                <a:latin typeface="Arial" panose="020B0604020202020204"/>
                <a:ea typeface="微软雅黑" panose="020B0503020204020204" pitchFamily="34" charset="-122"/>
                <a:sym typeface="Arial" panose="020B0604020202020204"/>
              </a:rPr>
              <a:t>现在已经完成进度，左上角</a:t>
            </a:r>
            <a:endParaRPr lang="en-US" altLang="zh-CN" sz="1400" b="1" dirty="0">
              <a:latin typeface="Arial" panose="020B0604020202020204"/>
              <a:ea typeface="微软雅黑" panose="020B0503020204020204" pitchFamily="34" charset="-122"/>
              <a:sym typeface="Arial" panose="020B0604020202020204"/>
            </a:endParaRPr>
          </a:p>
          <a:p>
            <a:r>
              <a:rPr lang="zh-CN" altLang="en-US" sz="1400" b="1" dirty="0">
                <a:latin typeface="Arial" panose="020B0604020202020204"/>
                <a:ea typeface="微软雅黑" panose="020B0503020204020204" pitchFamily="34" charset="-122"/>
                <a:sym typeface="Arial" panose="020B0604020202020204"/>
              </a:rPr>
              <a:t>小红人换成公司</a:t>
            </a:r>
            <a:r>
              <a:rPr lang="en-US" altLang="zh-CN" sz="1400" b="1" dirty="0">
                <a:latin typeface="Arial" panose="020B0604020202020204"/>
                <a:ea typeface="微软雅黑" panose="020B0503020204020204" pitchFamily="34" charset="-122"/>
                <a:sym typeface="Arial" panose="020B0604020202020204"/>
              </a:rPr>
              <a:t>logo</a:t>
            </a:r>
            <a:r>
              <a:rPr lang="zh-CN" altLang="en-US" sz="1400" b="1" dirty="0">
                <a:latin typeface="Arial" panose="020B0604020202020204"/>
                <a:ea typeface="微软雅黑" panose="020B0503020204020204" pitchFamily="34" charset="-122"/>
                <a:sym typeface="Arial" panose="020B0604020202020204"/>
              </a:rPr>
              <a:t>就是。</a:t>
            </a:r>
            <a:endParaRPr lang="zh-CN" altLang="en-US" sz="1400" b="1" dirty="0">
              <a:latin typeface="Arial" panose="020B0604020202020204"/>
              <a:ea typeface="微软雅黑" panose="020B0503020204020204" pitchFamily="34" charset="-122"/>
              <a:sym typeface="Arial" panose="020B0604020202020204"/>
            </a:endParaRPr>
          </a:p>
        </p:txBody>
      </p:sp>
      <p:sp>
        <p:nvSpPr>
          <p:cNvPr id="128" name="MH_SubTitle_3"/>
          <p:cNvSpPr>
            <a:spLocks noChangeArrowheads="1"/>
          </p:cNvSpPr>
          <p:nvPr>
            <p:custDataLst>
              <p:tags r:id="rId14"/>
            </p:custDataLst>
          </p:nvPr>
        </p:nvSpPr>
        <p:spPr bwMode="auto">
          <a:xfrm flipH="1">
            <a:off x="467544" y="3131211"/>
            <a:ext cx="2808312" cy="316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zh-CN" altLang="en-US" sz="1400" b="1" dirty="0">
                <a:solidFill>
                  <a:srgbClr val="0C8882"/>
                </a:solidFill>
                <a:latin typeface="Arial" panose="020B0604020202020204"/>
                <a:ea typeface="微软雅黑" panose="020B0503020204020204" pitchFamily="34" charset="-122"/>
                <a:sym typeface="Arial" panose="020B0604020202020204"/>
              </a:rPr>
              <a:t>项目</a:t>
            </a:r>
            <a:r>
              <a:rPr lang="en-US" altLang="zh-CN" sz="1400" b="1" dirty="0">
                <a:solidFill>
                  <a:srgbClr val="0C8882"/>
                </a:solidFill>
                <a:latin typeface="Arial" panose="020B0604020202020204"/>
                <a:ea typeface="微软雅黑" panose="020B0503020204020204" pitchFamily="34" charset="-122"/>
                <a:sym typeface="Arial" panose="020B0604020202020204"/>
              </a:rPr>
              <a:t>3</a:t>
            </a:r>
            <a:r>
              <a:rPr lang="zh-CN" altLang="en-US" sz="1400" b="1" dirty="0">
                <a:latin typeface="Arial" panose="020B0604020202020204"/>
                <a:ea typeface="微软雅黑" panose="020B0503020204020204" pitchFamily="34" charset="-122"/>
                <a:sym typeface="Arial" panose="020B0604020202020204"/>
              </a:rPr>
              <a:t>现在已经完成进度，左上角</a:t>
            </a:r>
            <a:endParaRPr lang="en-US" altLang="zh-CN" sz="1400" b="1" dirty="0">
              <a:latin typeface="Arial" panose="020B0604020202020204"/>
              <a:ea typeface="微软雅黑" panose="020B0503020204020204" pitchFamily="34" charset="-122"/>
              <a:sym typeface="Arial" panose="020B0604020202020204"/>
            </a:endParaRPr>
          </a:p>
          <a:p>
            <a:r>
              <a:rPr lang="zh-CN" altLang="en-US" sz="1400" b="1" dirty="0">
                <a:latin typeface="Arial" panose="020B0604020202020204"/>
                <a:ea typeface="微软雅黑" panose="020B0503020204020204" pitchFamily="34" charset="-122"/>
                <a:sym typeface="Arial" panose="020B0604020202020204"/>
              </a:rPr>
              <a:t>小红人换成公司</a:t>
            </a:r>
            <a:r>
              <a:rPr lang="en-US" altLang="zh-CN" sz="1400" b="1" dirty="0">
                <a:latin typeface="Arial" panose="020B0604020202020204"/>
                <a:ea typeface="微软雅黑" panose="020B0503020204020204" pitchFamily="34" charset="-122"/>
                <a:sym typeface="Arial" panose="020B0604020202020204"/>
              </a:rPr>
              <a:t>logo</a:t>
            </a:r>
            <a:r>
              <a:rPr lang="zh-CN" altLang="en-US" sz="1400" b="1" dirty="0">
                <a:latin typeface="Arial" panose="020B0604020202020204"/>
                <a:ea typeface="微软雅黑" panose="020B0503020204020204" pitchFamily="34" charset="-122"/>
                <a:sym typeface="Arial" panose="020B0604020202020204"/>
              </a:rPr>
              <a:t>就是</a:t>
            </a:r>
            <a:endParaRPr lang="zh-CN" altLang="en-US" sz="1400" b="1" dirty="0">
              <a:latin typeface="Arial" panose="020B0604020202020204"/>
              <a:ea typeface="微软雅黑" panose="020B0503020204020204" pitchFamily="34" charset="-122"/>
              <a:sym typeface="Arial" panose="020B0604020202020204"/>
            </a:endParaRPr>
          </a:p>
        </p:txBody>
      </p:sp>
      <p:sp>
        <p:nvSpPr>
          <p:cNvPr id="129" name="MH_SubTitle_2"/>
          <p:cNvSpPr>
            <a:spLocks noChangeArrowheads="1"/>
          </p:cNvSpPr>
          <p:nvPr>
            <p:custDataLst>
              <p:tags r:id="rId15"/>
            </p:custDataLst>
          </p:nvPr>
        </p:nvSpPr>
        <p:spPr bwMode="auto">
          <a:xfrm>
            <a:off x="5682704" y="2442657"/>
            <a:ext cx="3209776" cy="64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zh-CN" altLang="en-US" sz="1400" b="1" dirty="0">
                <a:solidFill>
                  <a:srgbClr val="0C8882"/>
                </a:solidFill>
                <a:latin typeface="Arial" panose="020B0604020202020204"/>
                <a:ea typeface="微软雅黑" panose="020B0503020204020204" pitchFamily="34" charset="-122"/>
                <a:sym typeface="Arial" panose="020B0604020202020204"/>
              </a:rPr>
              <a:t>项目</a:t>
            </a:r>
            <a:r>
              <a:rPr lang="en-US" altLang="zh-CN" sz="1400" b="1" dirty="0">
                <a:solidFill>
                  <a:srgbClr val="0C8882"/>
                </a:solidFill>
                <a:latin typeface="Arial" panose="020B0604020202020204"/>
                <a:ea typeface="微软雅黑" panose="020B0503020204020204" pitchFamily="34" charset="-122"/>
                <a:sym typeface="Arial" panose="020B0604020202020204"/>
              </a:rPr>
              <a:t>2</a:t>
            </a:r>
            <a:r>
              <a:rPr lang="zh-CN" altLang="en-US" sz="1400" b="1" dirty="0">
                <a:latin typeface="Arial" panose="020B0604020202020204"/>
                <a:ea typeface="微软雅黑" panose="020B0503020204020204" pitchFamily="34" charset="-122"/>
                <a:sym typeface="Arial" panose="020B0604020202020204"/>
              </a:rPr>
              <a:t>现在已经完成进度，左上角</a:t>
            </a:r>
            <a:endParaRPr lang="en-US" altLang="zh-CN" sz="1400" b="1" dirty="0">
              <a:latin typeface="Arial" panose="020B0604020202020204"/>
              <a:ea typeface="微软雅黑" panose="020B0503020204020204" pitchFamily="34" charset="-122"/>
              <a:sym typeface="Arial" panose="020B0604020202020204"/>
            </a:endParaRPr>
          </a:p>
          <a:p>
            <a:r>
              <a:rPr lang="zh-CN" altLang="en-US" sz="1400" b="1" dirty="0">
                <a:latin typeface="Arial" panose="020B0604020202020204"/>
                <a:ea typeface="微软雅黑" panose="020B0503020204020204" pitchFamily="34" charset="-122"/>
                <a:sym typeface="Arial" panose="020B0604020202020204"/>
              </a:rPr>
              <a:t>小红人换成公司</a:t>
            </a:r>
            <a:r>
              <a:rPr lang="en-US" altLang="zh-CN" sz="1400" b="1" dirty="0">
                <a:latin typeface="Arial" panose="020B0604020202020204"/>
                <a:ea typeface="微软雅黑" panose="020B0503020204020204" pitchFamily="34" charset="-122"/>
                <a:sym typeface="Arial" panose="020B0604020202020204"/>
              </a:rPr>
              <a:t>logo</a:t>
            </a:r>
            <a:r>
              <a:rPr lang="zh-CN" altLang="en-US" sz="1400" b="1" dirty="0">
                <a:latin typeface="Arial" panose="020B0604020202020204"/>
                <a:ea typeface="微软雅黑" panose="020B0503020204020204" pitchFamily="34" charset="-122"/>
                <a:sym typeface="Arial" panose="020B0604020202020204"/>
              </a:rPr>
              <a:t>就是</a:t>
            </a:r>
            <a:endParaRPr lang="zh-CN" altLang="en-US" sz="1400" b="1" dirty="0">
              <a:latin typeface="Arial" panose="020B0604020202020204"/>
              <a:ea typeface="微软雅黑" panose="020B0503020204020204" pitchFamily="34" charset="-122"/>
              <a:sym typeface="Arial" panose="020B0604020202020204"/>
            </a:endParaRPr>
          </a:p>
        </p:txBody>
      </p:sp>
      <p:sp>
        <p:nvSpPr>
          <p:cNvPr id="130" name="MH_SubTitle_2"/>
          <p:cNvSpPr>
            <a:spLocks noChangeArrowheads="1"/>
          </p:cNvSpPr>
          <p:nvPr>
            <p:custDataLst>
              <p:tags r:id="rId16"/>
            </p:custDataLst>
          </p:nvPr>
        </p:nvSpPr>
        <p:spPr bwMode="auto">
          <a:xfrm>
            <a:off x="5630465" y="3852757"/>
            <a:ext cx="2397919" cy="316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zh-CN" altLang="en-US" sz="1400" b="1" dirty="0">
                <a:solidFill>
                  <a:srgbClr val="0C8882"/>
                </a:solidFill>
                <a:latin typeface="Arial" panose="020B0604020202020204"/>
                <a:ea typeface="微软雅黑" panose="020B0503020204020204" pitchFamily="34" charset="-122"/>
                <a:sym typeface="Arial" panose="020B0604020202020204"/>
              </a:rPr>
              <a:t>项目</a:t>
            </a:r>
            <a:r>
              <a:rPr lang="en-US" altLang="zh-CN" sz="1400" b="1" dirty="0">
                <a:solidFill>
                  <a:srgbClr val="0C8882"/>
                </a:solidFill>
                <a:latin typeface="Arial" panose="020B0604020202020204"/>
                <a:ea typeface="微软雅黑" panose="020B0503020204020204" pitchFamily="34" charset="-122"/>
                <a:sym typeface="Arial" panose="020B0604020202020204"/>
              </a:rPr>
              <a:t>4</a:t>
            </a:r>
            <a:r>
              <a:rPr lang="zh-CN" altLang="en-US" sz="1400" b="1" dirty="0">
                <a:latin typeface="Arial" panose="020B0604020202020204"/>
                <a:ea typeface="微软雅黑" panose="020B0503020204020204" pitchFamily="34" charset="-122"/>
                <a:sym typeface="Arial" panose="020B0604020202020204"/>
              </a:rPr>
              <a:t>现在已经完成进度，左上角</a:t>
            </a:r>
            <a:endParaRPr lang="en-US" altLang="zh-CN" sz="1400" b="1" dirty="0">
              <a:latin typeface="Arial" panose="020B0604020202020204"/>
              <a:ea typeface="微软雅黑" panose="020B0503020204020204" pitchFamily="34" charset="-122"/>
              <a:sym typeface="Arial" panose="020B0604020202020204"/>
            </a:endParaRPr>
          </a:p>
          <a:p>
            <a:r>
              <a:rPr lang="zh-CN" altLang="en-US" sz="1400" b="1" dirty="0">
                <a:latin typeface="Arial" panose="020B0604020202020204"/>
                <a:ea typeface="微软雅黑" panose="020B0503020204020204" pitchFamily="34" charset="-122"/>
                <a:sym typeface="Arial" panose="020B0604020202020204"/>
              </a:rPr>
              <a:t>小红人换成公司</a:t>
            </a:r>
            <a:r>
              <a:rPr lang="en-US" altLang="zh-CN" sz="1400" b="1" dirty="0">
                <a:latin typeface="Arial" panose="020B0604020202020204"/>
                <a:ea typeface="微软雅黑" panose="020B0503020204020204" pitchFamily="34" charset="-122"/>
                <a:sym typeface="Arial" panose="020B0604020202020204"/>
              </a:rPr>
              <a:t>logo</a:t>
            </a:r>
            <a:r>
              <a:rPr lang="zh-CN" altLang="en-US" sz="1400" b="1" dirty="0">
                <a:latin typeface="Arial" panose="020B0604020202020204"/>
                <a:ea typeface="微软雅黑" panose="020B0503020204020204" pitchFamily="34" charset="-122"/>
                <a:sym typeface="Arial" panose="020B0604020202020204"/>
              </a:rPr>
              <a:t>就是</a:t>
            </a:r>
            <a:endParaRPr lang="zh-CN" altLang="en-US" sz="1400" b="1" dirty="0">
              <a:latin typeface="Arial" panose="020B0604020202020204"/>
              <a:ea typeface="微软雅黑" panose="020B0503020204020204" pitchFamily="34" charset="-122"/>
              <a:sym typeface="Arial" panose="020B0604020202020204"/>
            </a:endParaRPr>
          </a:p>
        </p:txBody>
      </p:sp>
      <p:grpSp>
        <p:nvGrpSpPr>
          <p:cNvPr id="131" name="组合 130"/>
          <p:cNvGrpSpPr/>
          <p:nvPr/>
        </p:nvGrpSpPr>
        <p:grpSpPr>
          <a:xfrm>
            <a:off x="3665784" y="1578561"/>
            <a:ext cx="751284" cy="751285"/>
            <a:chOff x="3737792" y="1347614"/>
            <a:chExt cx="751284" cy="751285"/>
          </a:xfrm>
        </p:grpSpPr>
        <p:grpSp>
          <p:nvGrpSpPr>
            <p:cNvPr id="132" name="组合 131"/>
            <p:cNvGrpSpPr/>
            <p:nvPr/>
          </p:nvGrpSpPr>
          <p:grpSpPr>
            <a:xfrm>
              <a:off x="3737792" y="1347614"/>
              <a:ext cx="751284" cy="751285"/>
              <a:chOff x="4964170" y="1531186"/>
              <a:chExt cx="1001712" cy="1001713"/>
            </a:xfrm>
          </p:grpSpPr>
          <p:sp>
            <p:nvSpPr>
              <p:cNvPr id="134" name="MH_Other_7"/>
              <p:cNvSpPr/>
              <p:nvPr>
                <p:custDataLst>
                  <p:tags r:id="rId17"/>
                </p:custDataLst>
              </p:nvPr>
            </p:nvSpPr>
            <p:spPr>
              <a:xfrm flipH="1">
                <a:off x="4964170" y="1531186"/>
                <a:ext cx="1001712" cy="1001713"/>
              </a:xfrm>
              <a:prstGeom prst="ellipse">
                <a:avLst/>
              </a:prstGeom>
              <a:gradFill flip="none" rotWithShape="1">
                <a:gsLst>
                  <a:gs pos="100000">
                    <a:srgbClr val="FFFFFF"/>
                  </a:gs>
                  <a:gs pos="0">
                    <a:srgbClr val="B8BBBC"/>
                  </a:gs>
                </a:gsLst>
                <a:lin ang="6600000" scaled="0"/>
                <a:tileRect/>
              </a:gradFill>
              <a:ln w="12700">
                <a:gradFill>
                  <a:gsLst>
                    <a:gs pos="0">
                      <a:schemeClr val="bg1"/>
                    </a:gs>
                    <a:gs pos="100000">
                      <a:schemeClr val="bg1">
                        <a:lumMod val="75000"/>
                      </a:schemeClr>
                    </a:gs>
                  </a:gsLst>
                  <a:lin ang="5400000" scaled="1"/>
                </a:gradFill>
              </a:ln>
              <a:effectLst>
                <a:outerShdw blurRad="50800" dist="889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Arial" panose="020B0604020202020204"/>
                  <a:ea typeface="微软雅黑" panose="020B0503020204020204" pitchFamily="34" charset="-122"/>
                  <a:sym typeface="Arial" panose="020B0604020202020204"/>
                </a:endParaRPr>
              </a:p>
            </p:txBody>
          </p:sp>
          <p:sp>
            <p:nvSpPr>
              <p:cNvPr id="135" name="MH_Other_8"/>
              <p:cNvSpPr/>
              <p:nvPr>
                <p:custDataLst>
                  <p:tags r:id="rId18"/>
                </p:custDataLst>
              </p:nvPr>
            </p:nvSpPr>
            <p:spPr>
              <a:xfrm flipH="1">
                <a:off x="5076825" y="1643832"/>
                <a:ext cx="776280" cy="776280"/>
              </a:xfrm>
              <a:prstGeom prst="ellipse">
                <a:avLst/>
              </a:prstGeom>
              <a:solidFill>
                <a:srgbClr val="002060"/>
              </a:solidFill>
              <a:ln>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1">
                  <a:latin typeface="Arial" panose="020B0604020202020204"/>
                  <a:ea typeface="微软雅黑" panose="020B0503020204020204" pitchFamily="34" charset="-122"/>
                  <a:sym typeface="Arial" panose="020B0604020202020204"/>
                </a:endParaRPr>
              </a:p>
            </p:txBody>
          </p:sp>
        </p:grpSp>
        <p:sp>
          <p:nvSpPr>
            <p:cNvPr id="133" name="TextBox 132"/>
            <p:cNvSpPr txBox="1"/>
            <p:nvPr/>
          </p:nvSpPr>
          <p:spPr>
            <a:xfrm>
              <a:off x="3874789" y="1481063"/>
              <a:ext cx="527709" cy="461665"/>
            </a:xfrm>
            <a:prstGeom prst="rect">
              <a:avLst/>
            </a:prstGeom>
            <a:noFill/>
          </p:spPr>
          <p:txBody>
            <a:bodyPr wrap="none" rtlCol="0">
              <a:spAutoFit/>
            </a:bodyPr>
            <a:lstStyle/>
            <a:p>
              <a:r>
                <a:rPr lang="en-US" altLang="zh-CN" sz="2400" b="1" dirty="0">
                  <a:solidFill>
                    <a:schemeClr val="bg1"/>
                  </a:solidFill>
                  <a:latin typeface="Arial" panose="020B0604020202020204"/>
                  <a:ea typeface="微软雅黑" panose="020B0503020204020204" pitchFamily="34" charset="-122"/>
                  <a:sym typeface="Arial" panose="020B0604020202020204"/>
                </a:rPr>
                <a:t>01</a:t>
              </a:r>
              <a:endParaRPr lang="zh-CN" altLang="en-US" sz="2400" b="1"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136" name="组合 135"/>
          <p:cNvGrpSpPr/>
          <p:nvPr/>
        </p:nvGrpSpPr>
        <p:grpSpPr>
          <a:xfrm>
            <a:off x="4509517" y="2327216"/>
            <a:ext cx="751284" cy="751285"/>
            <a:chOff x="3737792" y="1347614"/>
            <a:chExt cx="751284" cy="751285"/>
          </a:xfrm>
        </p:grpSpPr>
        <p:grpSp>
          <p:nvGrpSpPr>
            <p:cNvPr id="137" name="组合 136"/>
            <p:cNvGrpSpPr/>
            <p:nvPr/>
          </p:nvGrpSpPr>
          <p:grpSpPr>
            <a:xfrm>
              <a:off x="3737792" y="1347614"/>
              <a:ext cx="751284" cy="751285"/>
              <a:chOff x="4964170" y="1531186"/>
              <a:chExt cx="1001712" cy="1001713"/>
            </a:xfrm>
          </p:grpSpPr>
          <p:sp>
            <p:nvSpPr>
              <p:cNvPr id="139" name="MH_Other_7"/>
              <p:cNvSpPr/>
              <p:nvPr>
                <p:custDataLst>
                  <p:tags r:id="rId19"/>
                </p:custDataLst>
              </p:nvPr>
            </p:nvSpPr>
            <p:spPr>
              <a:xfrm flipH="1">
                <a:off x="4964170" y="1531186"/>
                <a:ext cx="1001712" cy="1001713"/>
              </a:xfrm>
              <a:prstGeom prst="ellipse">
                <a:avLst/>
              </a:prstGeom>
              <a:gradFill flip="none" rotWithShape="1">
                <a:gsLst>
                  <a:gs pos="100000">
                    <a:srgbClr val="FFFFFF"/>
                  </a:gs>
                  <a:gs pos="0">
                    <a:srgbClr val="B8BBBC"/>
                  </a:gs>
                </a:gsLst>
                <a:lin ang="6600000" scaled="0"/>
                <a:tileRect/>
              </a:gradFill>
              <a:ln w="12700">
                <a:gradFill>
                  <a:gsLst>
                    <a:gs pos="0">
                      <a:schemeClr val="bg1"/>
                    </a:gs>
                    <a:gs pos="100000">
                      <a:schemeClr val="bg1">
                        <a:lumMod val="75000"/>
                      </a:schemeClr>
                    </a:gs>
                  </a:gsLst>
                  <a:lin ang="5400000" scaled="1"/>
                </a:gradFill>
              </a:ln>
              <a:effectLst>
                <a:outerShdw blurRad="50800" dist="889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Arial" panose="020B0604020202020204"/>
                  <a:ea typeface="微软雅黑" panose="020B0503020204020204" pitchFamily="34" charset="-122"/>
                  <a:sym typeface="Arial" panose="020B0604020202020204"/>
                </a:endParaRPr>
              </a:p>
            </p:txBody>
          </p:sp>
          <p:sp>
            <p:nvSpPr>
              <p:cNvPr id="140" name="MH_Other_8"/>
              <p:cNvSpPr/>
              <p:nvPr>
                <p:custDataLst>
                  <p:tags r:id="rId20"/>
                </p:custDataLst>
              </p:nvPr>
            </p:nvSpPr>
            <p:spPr>
              <a:xfrm flipH="1">
                <a:off x="5076825" y="1643832"/>
                <a:ext cx="776280" cy="776280"/>
              </a:xfrm>
              <a:prstGeom prst="ellipse">
                <a:avLst/>
              </a:prstGeom>
              <a:solidFill>
                <a:srgbClr val="002060"/>
              </a:solidFill>
              <a:ln>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1">
                  <a:latin typeface="Arial" panose="020B0604020202020204"/>
                  <a:ea typeface="微软雅黑" panose="020B0503020204020204" pitchFamily="34" charset="-122"/>
                  <a:sym typeface="Arial" panose="020B0604020202020204"/>
                </a:endParaRPr>
              </a:p>
            </p:txBody>
          </p:sp>
        </p:grpSp>
        <p:sp>
          <p:nvSpPr>
            <p:cNvPr id="138" name="TextBox 137"/>
            <p:cNvSpPr txBox="1"/>
            <p:nvPr/>
          </p:nvSpPr>
          <p:spPr>
            <a:xfrm>
              <a:off x="3874789" y="1481063"/>
              <a:ext cx="527709" cy="461665"/>
            </a:xfrm>
            <a:prstGeom prst="rect">
              <a:avLst/>
            </a:prstGeom>
            <a:noFill/>
          </p:spPr>
          <p:txBody>
            <a:bodyPr wrap="none" rtlCol="0">
              <a:spAutoFit/>
            </a:bodyPr>
            <a:lstStyle/>
            <a:p>
              <a:r>
                <a:rPr lang="en-US" altLang="zh-CN" sz="2400" b="1" dirty="0">
                  <a:solidFill>
                    <a:schemeClr val="bg1"/>
                  </a:solidFill>
                  <a:latin typeface="Arial" panose="020B0604020202020204"/>
                  <a:ea typeface="微软雅黑" panose="020B0503020204020204" pitchFamily="34" charset="-122"/>
                  <a:sym typeface="Arial" panose="020B0604020202020204"/>
                </a:rPr>
                <a:t>02</a:t>
              </a:r>
              <a:endParaRPr lang="zh-CN" altLang="en-US" sz="2400" b="1"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141" name="组合 140"/>
          <p:cNvGrpSpPr/>
          <p:nvPr/>
        </p:nvGrpSpPr>
        <p:grpSpPr>
          <a:xfrm>
            <a:off x="3618117" y="2855655"/>
            <a:ext cx="751284" cy="751285"/>
            <a:chOff x="3737792" y="1347614"/>
            <a:chExt cx="751284" cy="751285"/>
          </a:xfrm>
        </p:grpSpPr>
        <p:grpSp>
          <p:nvGrpSpPr>
            <p:cNvPr id="142" name="组合 141"/>
            <p:cNvGrpSpPr/>
            <p:nvPr/>
          </p:nvGrpSpPr>
          <p:grpSpPr>
            <a:xfrm>
              <a:off x="3737792" y="1347614"/>
              <a:ext cx="751284" cy="751285"/>
              <a:chOff x="4964170" y="1531186"/>
              <a:chExt cx="1001712" cy="1001713"/>
            </a:xfrm>
          </p:grpSpPr>
          <p:sp>
            <p:nvSpPr>
              <p:cNvPr id="144" name="MH_Other_7"/>
              <p:cNvSpPr/>
              <p:nvPr>
                <p:custDataLst>
                  <p:tags r:id="rId21"/>
                </p:custDataLst>
              </p:nvPr>
            </p:nvSpPr>
            <p:spPr>
              <a:xfrm flipH="1">
                <a:off x="4964170" y="1531186"/>
                <a:ext cx="1001712" cy="1001713"/>
              </a:xfrm>
              <a:prstGeom prst="ellipse">
                <a:avLst/>
              </a:prstGeom>
              <a:gradFill flip="none" rotWithShape="1">
                <a:gsLst>
                  <a:gs pos="100000">
                    <a:srgbClr val="FFFFFF"/>
                  </a:gs>
                  <a:gs pos="0">
                    <a:srgbClr val="B8BBBC"/>
                  </a:gs>
                </a:gsLst>
                <a:lin ang="6600000" scaled="0"/>
                <a:tileRect/>
              </a:gradFill>
              <a:ln w="12700">
                <a:gradFill>
                  <a:gsLst>
                    <a:gs pos="0">
                      <a:schemeClr val="bg1"/>
                    </a:gs>
                    <a:gs pos="100000">
                      <a:schemeClr val="bg1">
                        <a:lumMod val="75000"/>
                      </a:schemeClr>
                    </a:gs>
                  </a:gsLst>
                  <a:lin ang="5400000" scaled="1"/>
                </a:gradFill>
              </a:ln>
              <a:effectLst>
                <a:outerShdw blurRad="50800" dist="889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Arial" panose="020B0604020202020204"/>
                  <a:ea typeface="微软雅黑" panose="020B0503020204020204" pitchFamily="34" charset="-122"/>
                  <a:sym typeface="Arial" panose="020B0604020202020204"/>
                </a:endParaRPr>
              </a:p>
            </p:txBody>
          </p:sp>
          <p:sp>
            <p:nvSpPr>
              <p:cNvPr id="145" name="MH_Other_8"/>
              <p:cNvSpPr/>
              <p:nvPr>
                <p:custDataLst>
                  <p:tags r:id="rId22"/>
                </p:custDataLst>
              </p:nvPr>
            </p:nvSpPr>
            <p:spPr>
              <a:xfrm flipH="1">
                <a:off x="5076825" y="1643832"/>
                <a:ext cx="776280" cy="776280"/>
              </a:xfrm>
              <a:prstGeom prst="ellipse">
                <a:avLst/>
              </a:prstGeom>
              <a:solidFill>
                <a:srgbClr val="002060"/>
              </a:solidFill>
              <a:ln>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1">
                  <a:latin typeface="Arial" panose="020B0604020202020204"/>
                  <a:ea typeface="微软雅黑" panose="020B0503020204020204" pitchFamily="34" charset="-122"/>
                  <a:sym typeface="Arial" panose="020B0604020202020204"/>
                </a:endParaRPr>
              </a:p>
            </p:txBody>
          </p:sp>
        </p:grpSp>
        <p:sp>
          <p:nvSpPr>
            <p:cNvPr id="143" name="TextBox 142"/>
            <p:cNvSpPr txBox="1"/>
            <p:nvPr/>
          </p:nvSpPr>
          <p:spPr>
            <a:xfrm>
              <a:off x="3874789" y="1481063"/>
              <a:ext cx="527709" cy="461665"/>
            </a:xfrm>
            <a:prstGeom prst="rect">
              <a:avLst/>
            </a:prstGeom>
            <a:noFill/>
          </p:spPr>
          <p:txBody>
            <a:bodyPr wrap="none" rtlCol="0">
              <a:spAutoFit/>
            </a:bodyPr>
            <a:lstStyle/>
            <a:p>
              <a:r>
                <a:rPr lang="en-US" altLang="zh-CN" sz="2400" b="1" dirty="0">
                  <a:solidFill>
                    <a:schemeClr val="bg1"/>
                  </a:solidFill>
                  <a:latin typeface="Arial" panose="020B0604020202020204"/>
                  <a:ea typeface="微软雅黑" panose="020B0503020204020204" pitchFamily="34" charset="-122"/>
                  <a:sym typeface="Arial" panose="020B0604020202020204"/>
                </a:rPr>
                <a:t>03</a:t>
              </a:r>
              <a:endParaRPr lang="zh-CN" altLang="en-US" sz="2400" b="1"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146" name="组合 145"/>
          <p:cNvGrpSpPr/>
          <p:nvPr/>
        </p:nvGrpSpPr>
        <p:grpSpPr>
          <a:xfrm>
            <a:off x="4509517" y="3604062"/>
            <a:ext cx="751284" cy="751285"/>
            <a:chOff x="3737792" y="1347614"/>
            <a:chExt cx="751284" cy="751285"/>
          </a:xfrm>
        </p:grpSpPr>
        <p:grpSp>
          <p:nvGrpSpPr>
            <p:cNvPr id="147" name="组合 146"/>
            <p:cNvGrpSpPr/>
            <p:nvPr/>
          </p:nvGrpSpPr>
          <p:grpSpPr>
            <a:xfrm>
              <a:off x="3737792" y="1347614"/>
              <a:ext cx="751284" cy="751285"/>
              <a:chOff x="4964170" y="1531186"/>
              <a:chExt cx="1001712" cy="1001713"/>
            </a:xfrm>
          </p:grpSpPr>
          <p:sp>
            <p:nvSpPr>
              <p:cNvPr id="149" name="MH_Other_7"/>
              <p:cNvSpPr/>
              <p:nvPr>
                <p:custDataLst>
                  <p:tags r:id="rId23"/>
                </p:custDataLst>
              </p:nvPr>
            </p:nvSpPr>
            <p:spPr>
              <a:xfrm flipH="1">
                <a:off x="4964170" y="1531186"/>
                <a:ext cx="1001712" cy="1001713"/>
              </a:xfrm>
              <a:prstGeom prst="ellipse">
                <a:avLst/>
              </a:prstGeom>
              <a:gradFill flip="none" rotWithShape="1">
                <a:gsLst>
                  <a:gs pos="100000">
                    <a:srgbClr val="FFFFFF"/>
                  </a:gs>
                  <a:gs pos="0">
                    <a:srgbClr val="B8BBBC"/>
                  </a:gs>
                </a:gsLst>
                <a:lin ang="6600000" scaled="0"/>
                <a:tileRect/>
              </a:gradFill>
              <a:ln w="12700">
                <a:gradFill>
                  <a:gsLst>
                    <a:gs pos="0">
                      <a:schemeClr val="bg1"/>
                    </a:gs>
                    <a:gs pos="100000">
                      <a:schemeClr val="bg1">
                        <a:lumMod val="75000"/>
                      </a:schemeClr>
                    </a:gs>
                  </a:gsLst>
                  <a:lin ang="5400000" scaled="1"/>
                </a:gradFill>
              </a:ln>
              <a:effectLst>
                <a:outerShdw blurRad="50800" dist="889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Arial" panose="020B0604020202020204"/>
                  <a:ea typeface="微软雅黑" panose="020B0503020204020204" pitchFamily="34" charset="-122"/>
                  <a:sym typeface="Arial" panose="020B0604020202020204"/>
                </a:endParaRPr>
              </a:p>
            </p:txBody>
          </p:sp>
          <p:sp>
            <p:nvSpPr>
              <p:cNvPr id="150" name="MH_Other_8"/>
              <p:cNvSpPr/>
              <p:nvPr>
                <p:custDataLst>
                  <p:tags r:id="rId24"/>
                </p:custDataLst>
              </p:nvPr>
            </p:nvSpPr>
            <p:spPr>
              <a:xfrm flipH="1">
                <a:off x="5076825" y="1643832"/>
                <a:ext cx="776280" cy="776280"/>
              </a:xfrm>
              <a:prstGeom prst="ellipse">
                <a:avLst/>
              </a:prstGeom>
              <a:solidFill>
                <a:srgbClr val="002060"/>
              </a:solidFill>
              <a:ln>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1">
                  <a:latin typeface="Arial" panose="020B0604020202020204"/>
                  <a:ea typeface="微软雅黑" panose="020B0503020204020204" pitchFamily="34" charset="-122"/>
                  <a:sym typeface="Arial" panose="020B0604020202020204"/>
                </a:endParaRPr>
              </a:p>
            </p:txBody>
          </p:sp>
        </p:grpSp>
        <p:sp>
          <p:nvSpPr>
            <p:cNvPr id="148" name="TextBox 147"/>
            <p:cNvSpPr txBox="1"/>
            <p:nvPr/>
          </p:nvSpPr>
          <p:spPr>
            <a:xfrm>
              <a:off x="3874789" y="1481063"/>
              <a:ext cx="527709" cy="461665"/>
            </a:xfrm>
            <a:prstGeom prst="rect">
              <a:avLst/>
            </a:prstGeom>
            <a:noFill/>
          </p:spPr>
          <p:txBody>
            <a:bodyPr wrap="none" rtlCol="0">
              <a:spAutoFit/>
            </a:bodyPr>
            <a:lstStyle/>
            <a:p>
              <a:r>
                <a:rPr lang="en-US" altLang="zh-CN" sz="2400" b="1" dirty="0">
                  <a:solidFill>
                    <a:schemeClr val="bg1"/>
                  </a:solidFill>
                  <a:latin typeface="Arial" panose="020B0604020202020204"/>
                  <a:ea typeface="微软雅黑" panose="020B0503020204020204" pitchFamily="34" charset="-122"/>
                  <a:sym typeface="Arial" panose="020B0604020202020204"/>
                </a:rPr>
                <a:t>04</a:t>
              </a:r>
              <a:endParaRPr lang="zh-CN" altLang="en-US" sz="2400" b="1" dirty="0">
                <a:solidFill>
                  <a:schemeClr val="bg1"/>
                </a:solidFill>
                <a:latin typeface="Arial" panose="020B0604020202020204"/>
                <a:ea typeface="微软雅黑" panose="020B0503020204020204" pitchFamily="34" charset="-122"/>
                <a:sym typeface="Arial" panose="020B0604020202020204"/>
              </a:endParaRPr>
            </a:p>
          </p:txBody>
        </p:sp>
      </p:grpSp>
    </p:spTree>
  </p:cSld>
  <p:clrMapOvr>
    <a:masterClrMapping/>
  </p:clrMapOvr>
  <mc:AlternateContent xmlns:mc="http://schemas.openxmlformats.org/markup-compatibility/2006">
    <mc:Choice xmlns:p14="http://schemas.microsoft.com/office/powerpoint/2010/main" Requires="p14">
      <p:transition spd="slow" p14:dur="2500" advTm="11103">
        <p:checker/>
      </p:transition>
    </mc:Choice>
    <mc:Fallback>
      <p:transition spd="slow" advTm="11103">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750"/>
                                        <p:tgtEl>
                                          <p:spTgt spid="32"/>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9"/>
                                        </p:tgtEl>
                                        <p:attrNameLst>
                                          <p:attrName>style.visibility</p:attrName>
                                        </p:attrNameLst>
                                      </p:cBhvr>
                                      <p:to>
                                        <p:strVal val="visible"/>
                                      </p:to>
                                    </p:set>
                                    <p:animEffect transition="in" filter="fade">
                                      <p:cBhvr>
                                        <p:cTn id="14" dur="500"/>
                                        <p:tgtEl>
                                          <p:spTgt spid="49"/>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131"/>
                                        </p:tgtEl>
                                        <p:attrNameLst>
                                          <p:attrName>style.visibility</p:attrName>
                                        </p:attrNameLst>
                                      </p:cBhvr>
                                      <p:to>
                                        <p:strVal val="visible"/>
                                      </p:to>
                                    </p:set>
                                    <p:animEffect transition="in" filter="fade">
                                      <p:cBhvr>
                                        <p:cTn id="18" dur="1000"/>
                                        <p:tgtEl>
                                          <p:spTgt spid="131"/>
                                        </p:tgtEl>
                                      </p:cBhvr>
                                    </p:animEffect>
                                    <p:anim calcmode="lin" valueType="num">
                                      <p:cBhvr>
                                        <p:cTn id="19" dur="1000" fill="hold"/>
                                        <p:tgtEl>
                                          <p:spTgt spid="131"/>
                                        </p:tgtEl>
                                        <p:attrNameLst>
                                          <p:attrName>ppt_x</p:attrName>
                                        </p:attrNameLst>
                                      </p:cBhvr>
                                      <p:tavLst>
                                        <p:tav tm="0">
                                          <p:val>
                                            <p:strVal val="#ppt_x"/>
                                          </p:val>
                                        </p:tav>
                                        <p:tav tm="100000">
                                          <p:val>
                                            <p:strVal val="#ppt_x"/>
                                          </p:val>
                                        </p:tav>
                                      </p:tavLst>
                                    </p:anim>
                                    <p:anim calcmode="lin" valueType="num">
                                      <p:cBhvr>
                                        <p:cTn id="20" dur="1000" fill="hold"/>
                                        <p:tgtEl>
                                          <p:spTgt spid="131"/>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2" presetClass="entr" presetSubtype="2" fill="hold" nodeType="afterEffect">
                                  <p:stCondLst>
                                    <p:cond delay="0"/>
                                  </p:stCondLst>
                                  <p:childTnLst>
                                    <p:set>
                                      <p:cBhvr>
                                        <p:cTn id="23" dur="1" fill="hold">
                                          <p:stCondLst>
                                            <p:cond delay="0"/>
                                          </p:stCondLst>
                                        </p:cTn>
                                        <p:tgtEl>
                                          <p:spTgt spid="115"/>
                                        </p:tgtEl>
                                        <p:attrNameLst>
                                          <p:attrName>style.visibility</p:attrName>
                                        </p:attrNameLst>
                                      </p:cBhvr>
                                      <p:to>
                                        <p:strVal val="visible"/>
                                      </p:to>
                                    </p:set>
                                    <p:animEffect transition="in" filter="wipe(right)">
                                      <p:cBhvr>
                                        <p:cTn id="24" dur="500"/>
                                        <p:tgtEl>
                                          <p:spTgt spid="115"/>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127"/>
                                        </p:tgtEl>
                                        <p:attrNameLst>
                                          <p:attrName>style.visibility</p:attrName>
                                        </p:attrNameLst>
                                      </p:cBhvr>
                                      <p:to>
                                        <p:strVal val="visible"/>
                                      </p:to>
                                    </p:set>
                                    <p:animEffect transition="in" filter="wipe(left)">
                                      <p:cBhvr>
                                        <p:cTn id="28" dur="500"/>
                                        <p:tgtEl>
                                          <p:spTgt spid="127"/>
                                        </p:tgtEl>
                                      </p:cBhvr>
                                    </p:animEffect>
                                  </p:childTnLst>
                                </p:cTn>
                              </p:par>
                            </p:childTnLst>
                          </p:cTn>
                        </p:par>
                        <p:par>
                          <p:cTn id="29" fill="hold">
                            <p:stCondLst>
                              <p:cond delay="3000"/>
                            </p:stCondLst>
                            <p:childTnLst>
                              <p:par>
                                <p:cTn id="30" presetID="42" presetClass="entr" presetSubtype="0" fill="hold" nodeType="afterEffect">
                                  <p:stCondLst>
                                    <p:cond delay="0"/>
                                  </p:stCondLst>
                                  <p:childTnLst>
                                    <p:set>
                                      <p:cBhvr>
                                        <p:cTn id="31" dur="1" fill="hold">
                                          <p:stCondLst>
                                            <p:cond delay="0"/>
                                          </p:stCondLst>
                                        </p:cTn>
                                        <p:tgtEl>
                                          <p:spTgt spid="136"/>
                                        </p:tgtEl>
                                        <p:attrNameLst>
                                          <p:attrName>style.visibility</p:attrName>
                                        </p:attrNameLst>
                                      </p:cBhvr>
                                      <p:to>
                                        <p:strVal val="visible"/>
                                      </p:to>
                                    </p:set>
                                    <p:animEffect transition="in" filter="fade">
                                      <p:cBhvr>
                                        <p:cTn id="32" dur="1000"/>
                                        <p:tgtEl>
                                          <p:spTgt spid="136"/>
                                        </p:tgtEl>
                                      </p:cBhvr>
                                    </p:animEffect>
                                    <p:anim calcmode="lin" valueType="num">
                                      <p:cBhvr>
                                        <p:cTn id="33" dur="1000" fill="hold"/>
                                        <p:tgtEl>
                                          <p:spTgt spid="136"/>
                                        </p:tgtEl>
                                        <p:attrNameLst>
                                          <p:attrName>ppt_x</p:attrName>
                                        </p:attrNameLst>
                                      </p:cBhvr>
                                      <p:tavLst>
                                        <p:tav tm="0">
                                          <p:val>
                                            <p:strVal val="#ppt_x"/>
                                          </p:val>
                                        </p:tav>
                                        <p:tav tm="100000">
                                          <p:val>
                                            <p:strVal val="#ppt_x"/>
                                          </p:val>
                                        </p:tav>
                                      </p:tavLst>
                                    </p:anim>
                                    <p:anim calcmode="lin" valueType="num">
                                      <p:cBhvr>
                                        <p:cTn id="34" dur="1000" fill="hold"/>
                                        <p:tgtEl>
                                          <p:spTgt spid="136"/>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22" presetClass="entr" presetSubtype="8" fill="hold" nodeType="afterEffect">
                                  <p:stCondLst>
                                    <p:cond delay="0"/>
                                  </p:stCondLst>
                                  <p:childTnLst>
                                    <p:set>
                                      <p:cBhvr>
                                        <p:cTn id="37" dur="1" fill="hold">
                                          <p:stCondLst>
                                            <p:cond delay="0"/>
                                          </p:stCondLst>
                                        </p:cTn>
                                        <p:tgtEl>
                                          <p:spTgt spid="111"/>
                                        </p:tgtEl>
                                        <p:attrNameLst>
                                          <p:attrName>style.visibility</p:attrName>
                                        </p:attrNameLst>
                                      </p:cBhvr>
                                      <p:to>
                                        <p:strVal val="visible"/>
                                      </p:to>
                                    </p:set>
                                    <p:animEffect transition="in" filter="wipe(left)">
                                      <p:cBhvr>
                                        <p:cTn id="38" dur="500"/>
                                        <p:tgtEl>
                                          <p:spTgt spid="111"/>
                                        </p:tgtEl>
                                      </p:cBhvr>
                                    </p:animEffect>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129"/>
                                        </p:tgtEl>
                                        <p:attrNameLst>
                                          <p:attrName>style.visibility</p:attrName>
                                        </p:attrNameLst>
                                      </p:cBhvr>
                                      <p:to>
                                        <p:strVal val="visible"/>
                                      </p:to>
                                    </p:set>
                                    <p:animEffect transition="in" filter="wipe(left)">
                                      <p:cBhvr>
                                        <p:cTn id="42" dur="500"/>
                                        <p:tgtEl>
                                          <p:spTgt spid="129"/>
                                        </p:tgtEl>
                                      </p:cBhvr>
                                    </p:animEffect>
                                  </p:childTnLst>
                                </p:cTn>
                              </p:par>
                            </p:childTnLst>
                          </p:cTn>
                        </p:par>
                        <p:par>
                          <p:cTn id="43" fill="hold">
                            <p:stCondLst>
                              <p:cond delay="5000"/>
                            </p:stCondLst>
                            <p:childTnLst>
                              <p:par>
                                <p:cTn id="44" presetID="42" presetClass="entr" presetSubtype="0" fill="hold" nodeType="afterEffect">
                                  <p:stCondLst>
                                    <p:cond delay="0"/>
                                  </p:stCondLst>
                                  <p:childTnLst>
                                    <p:set>
                                      <p:cBhvr>
                                        <p:cTn id="45" dur="1" fill="hold">
                                          <p:stCondLst>
                                            <p:cond delay="0"/>
                                          </p:stCondLst>
                                        </p:cTn>
                                        <p:tgtEl>
                                          <p:spTgt spid="141"/>
                                        </p:tgtEl>
                                        <p:attrNameLst>
                                          <p:attrName>style.visibility</p:attrName>
                                        </p:attrNameLst>
                                      </p:cBhvr>
                                      <p:to>
                                        <p:strVal val="visible"/>
                                      </p:to>
                                    </p:set>
                                    <p:animEffect transition="in" filter="fade">
                                      <p:cBhvr>
                                        <p:cTn id="46" dur="1000"/>
                                        <p:tgtEl>
                                          <p:spTgt spid="141"/>
                                        </p:tgtEl>
                                      </p:cBhvr>
                                    </p:animEffect>
                                    <p:anim calcmode="lin" valueType="num">
                                      <p:cBhvr>
                                        <p:cTn id="47" dur="1000" fill="hold"/>
                                        <p:tgtEl>
                                          <p:spTgt spid="141"/>
                                        </p:tgtEl>
                                        <p:attrNameLst>
                                          <p:attrName>ppt_x</p:attrName>
                                        </p:attrNameLst>
                                      </p:cBhvr>
                                      <p:tavLst>
                                        <p:tav tm="0">
                                          <p:val>
                                            <p:strVal val="#ppt_x"/>
                                          </p:val>
                                        </p:tav>
                                        <p:tav tm="100000">
                                          <p:val>
                                            <p:strVal val="#ppt_x"/>
                                          </p:val>
                                        </p:tav>
                                      </p:tavLst>
                                    </p:anim>
                                    <p:anim calcmode="lin" valueType="num">
                                      <p:cBhvr>
                                        <p:cTn id="48" dur="1000" fill="hold"/>
                                        <p:tgtEl>
                                          <p:spTgt spid="141"/>
                                        </p:tgtEl>
                                        <p:attrNameLst>
                                          <p:attrName>ppt_y</p:attrName>
                                        </p:attrNameLst>
                                      </p:cBhvr>
                                      <p:tavLst>
                                        <p:tav tm="0">
                                          <p:val>
                                            <p:strVal val="#ppt_y+.1"/>
                                          </p:val>
                                        </p:tav>
                                        <p:tav tm="100000">
                                          <p:val>
                                            <p:strVal val="#ppt_y"/>
                                          </p:val>
                                        </p:tav>
                                      </p:tavLst>
                                    </p:anim>
                                  </p:childTnLst>
                                </p:cTn>
                              </p:par>
                            </p:childTnLst>
                          </p:cTn>
                        </p:par>
                        <p:par>
                          <p:cTn id="49" fill="hold">
                            <p:stCondLst>
                              <p:cond delay="6000"/>
                            </p:stCondLst>
                            <p:childTnLst>
                              <p:par>
                                <p:cTn id="50" presetID="22" presetClass="entr" presetSubtype="2" fill="hold" nodeType="afterEffect">
                                  <p:stCondLst>
                                    <p:cond delay="0"/>
                                  </p:stCondLst>
                                  <p:childTnLst>
                                    <p:set>
                                      <p:cBhvr>
                                        <p:cTn id="51" dur="1" fill="hold">
                                          <p:stCondLst>
                                            <p:cond delay="0"/>
                                          </p:stCondLst>
                                        </p:cTn>
                                        <p:tgtEl>
                                          <p:spTgt spid="119"/>
                                        </p:tgtEl>
                                        <p:attrNameLst>
                                          <p:attrName>style.visibility</p:attrName>
                                        </p:attrNameLst>
                                      </p:cBhvr>
                                      <p:to>
                                        <p:strVal val="visible"/>
                                      </p:to>
                                    </p:set>
                                    <p:animEffect transition="in" filter="wipe(right)">
                                      <p:cBhvr>
                                        <p:cTn id="52" dur="500"/>
                                        <p:tgtEl>
                                          <p:spTgt spid="119"/>
                                        </p:tgtEl>
                                      </p:cBhvr>
                                    </p:animEffect>
                                  </p:childTnLst>
                                </p:cTn>
                              </p:par>
                            </p:childTnLst>
                          </p:cTn>
                        </p:par>
                        <p:par>
                          <p:cTn id="53" fill="hold">
                            <p:stCondLst>
                              <p:cond delay="6500"/>
                            </p:stCondLst>
                            <p:childTnLst>
                              <p:par>
                                <p:cTn id="54" presetID="22" presetClass="entr" presetSubtype="8" fill="hold" grpId="0" nodeType="afterEffect">
                                  <p:stCondLst>
                                    <p:cond delay="0"/>
                                  </p:stCondLst>
                                  <p:childTnLst>
                                    <p:set>
                                      <p:cBhvr>
                                        <p:cTn id="55" dur="1" fill="hold">
                                          <p:stCondLst>
                                            <p:cond delay="0"/>
                                          </p:stCondLst>
                                        </p:cTn>
                                        <p:tgtEl>
                                          <p:spTgt spid="128"/>
                                        </p:tgtEl>
                                        <p:attrNameLst>
                                          <p:attrName>style.visibility</p:attrName>
                                        </p:attrNameLst>
                                      </p:cBhvr>
                                      <p:to>
                                        <p:strVal val="visible"/>
                                      </p:to>
                                    </p:set>
                                    <p:animEffect transition="in" filter="wipe(left)">
                                      <p:cBhvr>
                                        <p:cTn id="56" dur="500"/>
                                        <p:tgtEl>
                                          <p:spTgt spid="128"/>
                                        </p:tgtEl>
                                      </p:cBhvr>
                                    </p:animEffect>
                                  </p:childTnLst>
                                </p:cTn>
                              </p:par>
                            </p:childTnLst>
                          </p:cTn>
                        </p:par>
                        <p:par>
                          <p:cTn id="57" fill="hold">
                            <p:stCondLst>
                              <p:cond delay="7000"/>
                            </p:stCondLst>
                            <p:childTnLst>
                              <p:par>
                                <p:cTn id="58" presetID="42" presetClass="entr" presetSubtype="0" fill="hold" nodeType="afterEffect">
                                  <p:stCondLst>
                                    <p:cond delay="0"/>
                                  </p:stCondLst>
                                  <p:childTnLst>
                                    <p:set>
                                      <p:cBhvr>
                                        <p:cTn id="59" dur="1" fill="hold">
                                          <p:stCondLst>
                                            <p:cond delay="0"/>
                                          </p:stCondLst>
                                        </p:cTn>
                                        <p:tgtEl>
                                          <p:spTgt spid="146"/>
                                        </p:tgtEl>
                                        <p:attrNameLst>
                                          <p:attrName>style.visibility</p:attrName>
                                        </p:attrNameLst>
                                      </p:cBhvr>
                                      <p:to>
                                        <p:strVal val="visible"/>
                                      </p:to>
                                    </p:set>
                                    <p:animEffect transition="in" filter="fade">
                                      <p:cBhvr>
                                        <p:cTn id="60" dur="1000"/>
                                        <p:tgtEl>
                                          <p:spTgt spid="146"/>
                                        </p:tgtEl>
                                      </p:cBhvr>
                                    </p:animEffect>
                                    <p:anim calcmode="lin" valueType="num">
                                      <p:cBhvr>
                                        <p:cTn id="61" dur="1000" fill="hold"/>
                                        <p:tgtEl>
                                          <p:spTgt spid="146"/>
                                        </p:tgtEl>
                                        <p:attrNameLst>
                                          <p:attrName>ppt_x</p:attrName>
                                        </p:attrNameLst>
                                      </p:cBhvr>
                                      <p:tavLst>
                                        <p:tav tm="0">
                                          <p:val>
                                            <p:strVal val="#ppt_x"/>
                                          </p:val>
                                        </p:tav>
                                        <p:tav tm="100000">
                                          <p:val>
                                            <p:strVal val="#ppt_x"/>
                                          </p:val>
                                        </p:tav>
                                      </p:tavLst>
                                    </p:anim>
                                    <p:anim calcmode="lin" valueType="num">
                                      <p:cBhvr>
                                        <p:cTn id="62" dur="1000" fill="hold"/>
                                        <p:tgtEl>
                                          <p:spTgt spid="146"/>
                                        </p:tgtEl>
                                        <p:attrNameLst>
                                          <p:attrName>ppt_y</p:attrName>
                                        </p:attrNameLst>
                                      </p:cBhvr>
                                      <p:tavLst>
                                        <p:tav tm="0">
                                          <p:val>
                                            <p:strVal val="#ppt_y+.1"/>
                                          </p:val>
                                        </p:tav>
                                        <p:tav tm="100000">
                                          <p:val>
                                            <p:strVal val="#ppt_y"/>
                                          </p:val>
                                        </p:tav>
                                      </p:tavLst>
                                    </p:anim>
                                  </p:childTnLst>
                                </p:cTn>
                              </p:par>
                            </p:childTnLst>
                          </p:cTn>
                        </p:par>
                        <p:par>
                          <p:cTn id="63" fill="hold">
                            <p:stCondLst>
                              <p:cond delay="8000"/>
                            </p:stCondLst>
                            <p:childTnLst>
                              <p:par>
                                <p:cTn id="64" presetID="22" presetClass="entr" presetSubtype="8" fill="hold" nodeType="afterEffect">
                                  <p:stCondLst>
                                    <p:cond delay="0"/>
                                  </p:stCondLst>
                                  <p:childTnLst>
                                    <p:set>
                                      <p:cBhvr>
                                        <p:cTn id="65" dur="1" fill="hold">
                                          <p:stCondLst>
                                            <p:cond delay="0"/>
                                          </p:stCondLst>
                                        </p:cTn>
                                        <p:tgtEl>
                                          <p:spTgt spid="123"/>
                                        </p:tgtEl>
                                        <p:attrNameLst>
                                          <p:attrName>style.visibility</p:attrName>
                                        </p:attrNameLst>
                                      </p:cBhvr>
                                      <p:to>
                                        <p:strVal val="visible"/>
                                      </p:to>
                                    </p:set>
                                    <p:animEffect transition="in" filter="wipe(left)">
                                      <p:cBhvr>
                                        <p:cTn id="66" dur="500"/>
                                        <p:tgtEl>
                                          <p:spTgt spid="123"/>
                                        </p:tgtEl>
                                      </p:cBhvr>
                                    </p:animEffect>
                                  </p:childTnLst>
                                </p:cTn>
                              </p:par>
                            </p:childTnLst>
                          </p:cTn>
                        </p:par>
                        <p:par>
                          <p:cTn id="67" fill="hold">
                            <p:stCondLst>
                              <p:cond delay="8500"/>
                            </p:stCondLst>
                            <p:childTnLst>
                              <p:par>
                                <p:cTn id="68" presetID="22" presetClass="entr" presetSubtype="8" fill="hold" grpId="0" nodeType="afterEffect">
                                  <p:stCondLst>
                                    <p:cond delay="0"/>
                                  </p:stCondLst>
                                  <p:childTnLst>
                                    <p:set>
                                      <p:cBhvr>
                                        <p:cTn id="69" dur="1" fill="hold">
                                          <p:stCondLst>
                                            <p:cond delay="0"/>
                                          </p:stCondLst>
                                        </p:cTn>
                                        <p:tgtEl>
                                          <p:spTgt spid="130"/>
                                        </p:tgtEl>
                                        <p:attrNameLst>
                                          <p:attrName>style.visibility</p:attrName>
                                        </p:attrNameLst>
                                      </p:cBhvr>
                                      <p:to>
                                        <p:strVal val="visible"/>
                                      </p:to>
                                    </p:set>
                                    <p:animEffect transition="in" filter="wipe(left)">
                                      <p:cBhvr>
                                        <p:cTn id="70"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2" grpId="0"/>
      <p:bldP spid="49" grpId="0"/>
      <p:bldP spid="127" grpId="0"/>
      <p:bldP spid="128" grpId="0"/>
      <p:bldP spid="129" grpId="0"/>
      <p:bldP spid="1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3"/>
          <p:cNvSpPr>
            <a:spLocks noChangeArrowheads="1"/>
          </p:cNvSpPr>
          <p:nvPr/>
        </p:nvSpPr>
        <p:spPr bwMode="auto">
          <a:xfrm>
            <a:off x="1043608" y="371449"/>
            <a:ext cx="1210570"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000" b="1" dirty="0">
                <a:solidFill>
                  <a:srgbClr val="002060"/>
                </a:solidFill>
                <a:latin typeface="Arial" panose="020B0604020202020204"/>
                <a:ea typeface="微软雅黑" panose="020B0503020204020204" pitchFamily="34" charset="-122"/>
                <a:sym typeface="Arial" panose="020B0604020202020204"/>
              </a:rPr>
              <a:t>团队介绍</a:t>
            </a:r>
            <a:endParaRPr lang="zh-CN" altLang="en-US" sz="2000" b="1" dirty="0">
              <a:solidFill>
                <a:srgbClr val="002060"/>
              </a:solidFill>
              <a:latin typeface="Arial" panose="020B0604020202020204"/>
              <a:ea typeface="微软雅黑" panose="020B0503020204020204" pitchFamily="34" charset="-122"/>
              <a:sym typeface="Arial" panose="020B0604020202020204"/>
            </a:endParaRPr>
          </a:p>
        </p:txBody>
      </p:sp>
      <p:sp>
        <p:nvSpPr>
          <p:cNvPr id="32" name="TextBox 31"/>
          <p:cNvSpPr txBox="1"/>
          <p:nvPr/>
        </p:nvSpPr>
        <p:spPr>
          <a:xfrm>
            <a:off x="6444208" y="412671"/>
            <a:ext cx="1646605"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zh-CN" altLang="en-US" sz="2200" spc="-300" dirty="0">
                <a:solidFill>
                  <a:srgbClr val="002060"/>
                </a:solidFill>
                <a:latin typeface="Arial" panose="020B0604020202020204"/>
                <a:ea typeface="微软雅黑" panose="020B0503020204020204" pitchFamily="34" charset="-122"/>
                <a:sym typeface="Arial" panose="020B0604020202020204"/>
              </a:rPr>
              <a:t>年度工作概述</a:t>
            </a:r>
            <a:endParaRPr lang="zh-CN" altLang="en-US" sz="2200" spc="-300" dirty="0">
              <a:solidFill>
                <a:srgbClr val="002060"/>
              </a:solidFill>
              <a:latin typeface="Arial" panose="020B0604020202020204"/>
              <a:ea typeface="微软雅黑" panose="020B0503020204020204" pitchFamily="34" charset="-122"/>
              <a:sym typeface="Arial" panose="020B0604020202020204"/>
            </a:endParaRPr>
          </a:p>
        </p:txBody>
      </p:sp>
      <p:sp>
        <p:nvSpPr>
          <p:cNvPr id="49" name="TextBox 48"/>
          <p:cNvSpPr txBox="1"/>
          <p:nvPr/>
        </p:nvSpPr>
        <p:spPr>
          <a:xfrm>
            <a:off x="854911" y="-1100658"/>
            <a:ext cx="877163" cy="369332"/>
          </a:xfrm>
          <a:prstGeom prst="rect">
            <a:avLst/>
          </a:prstGeom>
          <a:noFill/>
        </p:spPr>
        <p:txBody>
          <a:bodyPr wrap="none" rtlCol="0">
            <a:spAutoFit/>
          </a:bodyPr>
          <a:lstStyle/>
          <a:p>
            <a:r>
              <a:rPr lang="zh-CN" altLang="en-US" dirty="0">
                <a:latin typeface="Arial" panose="020B0604020202020204"/>
                <a:ea typeface="微软雅黑" panose="020B0503020204020204" pitchFamily="34" charset="-122"/>
                <a:sym typeface="Arial" panose="020B0604020202020204"/>
              </a:rPr>
              <a:t>延迟符</a:t>
            </a:r>
            <a:endParaRPr lang="zh-CN" altLang="en-US" dirty="0">
              <a:latin typeface="Arial" panose="020B0604020202020204"/>
              <a:ea typeface="微软雅黑" panose="020B0503020204020204" pitchFamily="34" charset="-122"/>
              <a:sym typeface="Arial" panose="020B0604020202020204"/>
            </a:endParaRPr>
          </a:p>
        </p:txBody>
      </p:sp>
      <p:pic>
        <p:nvPicPr>
          <p:cNvPr id="52" name="图片占位符 31"/>
          <p:cNvPicPr/>
          <p:nvPr/>
        </p:nvPicPr>
        <p:blipFill>
          <a:blip r:embed="rId1">
            <a:extLst>
              <a:ext uri="{28A0092B-C50C-407E-A947-70E740481C1C}">
                <a14:useLocalDpi xmlns:a14="http://schemas.microsoft.com/office/drawing/2010/main" val="0"/>
              </a:ext>
            </a:extLst>
          </a:blip>
          <a:stretch>
            <a:fillRect/>
          </a:stretch>
        </p:blipFill>
        <p:spPr>
          <a:xfrm>
            <a:off x="4788224" y="1440000"/>
            <a:ext cx="1800000" cy="1800000"/>
          </a:xfrm>
          <a:prstGeom prst="ellipse">
            <a:avLst/>
          </a:prstGeom>
          <a:solidFill>
            <a:srgbClr val="002060"/>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53" name="图片占位符 29"/>
          <p:cNvPicPr/>
          <p:nvPr/>
        </p:nvPicPr>
        <p:blipFill>
          <a:blip r:embed="rId2">
            <a:extLst>
              <a:ext uri="{28A0092B-C50C-407E-A947-70E740481C1C}">
                <a14:useLocalDpi xmlns:a14="http://schemas.microsoft.com/office/drawing/2010/main" val="0"/>
              </a:ext>
            </a:extLst>
          </a:blip>
          <a:stretch>
            <a:fillRect/>
          </a:stretch>
        </p:blipFill>
        <p:spPr>
          <a:xfrm>
            <a:off x="6981576" y="1440000"/>
            <a:ext cx="1800000" cy="1800000"/>
          </a:xfrm>
          <a:prstGeom prst="ellipse">
            <a:avLst/>
          </a:prstGeom>
          <a:solidFill>
            <a:srgbClr val="002060"/>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58" name="图片占位符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440000"/>
            <a:ext cx="1794039" cy="1800000"/>
          </a:xfrm>
          <a:prstGeom prst="ellipse">
            <a:avLst/>
          </a:prstGeom>
          <a:blipFill>
            <a:blip r:embed="rId4" cstate="print"/>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61" name="图片占位符 2"/>
          <p:cNvPicPr/>
          <p:nvPr/>
        </p:nvPicPr>
        <p:blipFill>
          <a:blip r:embed="rId5">
            <a:extLst>
              <a:ext uri="{28A0092B-C50C-407E-A947-70E740481C1C}">
                <a14:useLocalDpi xmlns:a14="http://schemas.microsoft.com/office/drawing/2010/main" val="0"/>
              </a:ext>
            </a:extLst>
          </a:blip>
          <a:stretch>
            <a:fillRect/>
          </a:stretch>
        </p:blipFill>
        <p:spPr>
          <a:xfrm>
            <a:off x="2555776" y="1440000"/>
            <a:ext cx="1800000" cy="1800000"/>
          </a:xfrm>
          <a:prstGeom prst="ellipse">
            <a:avLst/>
          </a:prstGeom>
          <a:solidFill>
            <a:srgbClr val="002060"/>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62" name="Rounded Rectangle 36"/>
          <p:cNvSpPr/>
          <p:nvPr/>
        </p:nvSpPr>
        <p:spPr>
          <a:xfrm>
            <a:off x="8140305" y="1842057"/>
            <a:ext cx="924820" cy="206456"/>
          </a:xfrm>
          <a:prstGeom prst="roundRect">
            <a:avLst>
              <a:gd name="adj" fmla="val 50000"/>
            </a:avLst>
          </a:prstGeom>
          <a:solidFill>
            <a:srgbClr val="002060"/>
          </a:solidFill>
          <a:ln>
            <a:noFill/>
          </a:ln>
          <a:effectLst/>
        </p:spPr>
        <p:style>
          <a:lnRef idx="1">
            <a:schemeClr val="accent1"/>
          </a:lnRef>
          <a:fillRef idx="3">
            <a:schemeClr val="accent1"/>
          </a:fillRef>
          <a:effectRef idx="2">
            <a:schemeClr val="accent1"/>
          </a:effectRef>
          <a:fontRef idx="minor">
            <a:schemeClr val="lt1"/>
          </a:fontRef>
        </p:style>
        <p:txBody>
          <a:bodyPr lIns="91420" tIns="0" rIns="0" bIns="45710" rtlCol="0" anchor="t"/>
          <a:lstStyle/>
          <a:p>
            <a:r>
              <a:rPr lang="zh-CN" altLang="en-US" sz="900" b="1" dirty="0">
                <a:latin typeface="Arial" panose="020B0604020202020204"/>
                <a:ea typeface="微软雅黑" panose="020B0503020204020204" pitchFamily="34" charset="-122"/>
                <a:cs typeface="Source Sans Pro ExtraLight"/>
                <a:sym typeface="Arial" panose="020B0604020202020204"/>
              </a:rPr>
              <a:t>我叫韩梅梅</a:t>
            </a:r>
            <a:endParaRPr lang="en-US" sz="900" b="1" dirty="0">
              <a:latin typeface="Arial" panose="020B0604020202020204"/>
              <a:ea typeface="微软雅黑" panose="020B0503020204020204" pitchFamily="34" charset="-122"/>
              <a:cs typeface="Source Sans Pro ExtraLight"/>
              <a:sym typeface="Arial" panose="020B0604020202020204"/>
            </a:endParaRPr>
          </a:p>
        </p:txBody>
      </p:sp>
      <p:sp>
        <p:nvSpPr>
          <p:cNvPr id="63" name="Rounded Rectangle 33"/>
          <p:cNvSpPr/>
          <p:nvPr/>
        </p:nvSpPr>
        <p:spPr>
          <a:xfrm>
            <a:off x="3855005" y="2664819"/>
            <a:ext cx="814154" cy="206456"/>
          </a:xfrm>
          <a:prstGeom prst="roundRect">
            <a:avLst>
              <a:gd name="adj" fmla="val 50000"/>
            </a:avLst>
          </a:prstGeom>
          <a:solidFill>
            <a:srgbClr val="002060"/>
          </a:solidFill>
          <a:ln>
            <a:noFill/>
          </a:ln>
          <a:effectLst/>
        </p:spPr>
        <p:style>
          <a:lnRef idx="1">
            <a:schemeClr val="accent1"/>
          </a:lnRef>
          <a:fillRef idx="3">
            <a:schemeClr val="accent1"/>
          </a:fillRef>
          <a:effectRef idx="2">
            <a:schemeClr val="accent1"/>
          </a:effectRef>
          <a:fontRef idx="minor">
            <a:schemeClr val="lt1"/>
          </a:fontRef>
        </p:style>
        <p:txBody>
          <a:bodyPr lIns="91420" tIns="0" rIns="0" bIns="45710" rtlCol="0" anchor="t"/>
          <a:lstStyle/>
          <a:p>
            <a:r>
              <a:rPr lang="zh-CN" altLang="en-US" sz="900" b="1" dirty="0">
                <a:latin typeface="Arial" panose="020B0604020202020204"/>
                <a:ea typeface="微软雅黑" panose="020B0503020204020204" pitchFamily="34" charset="-122"/>
                <a:cs typeface="Source Sans Pro ExtraLight"/>
                <a:sym typeface="Arial" panose="020B0604020202020204"/>
              </a:rPr>
              <a:t>我叫李小花</a:t>
            </a:r>
            <a:endParaRPr lang="en-US" sz="900" b="1" dirty="0">
              <a:latin typeface="Arial" panose="020B0604020202020204"/>
              <a:ea typeface="微软雅黑" panose="020B0503020204020204" pitchFamily="34" charset="-122"/>
              <a:cs typeface="Source Sans Pro ExtraLight"/>
              <a:sym typeface="Arial" panose="020B0604020202020204"/>
            </a:endParaRPr>
          </a:p>
        </p:txBody>
      </p:sp>
      <p:sp>
        <p:nvSpPr>
          <p:cNvPr id="64" name="Rounded Rectangle 32"/>
          <p:cNvSpPr/>
          <p:nvPr/>
        </p:nvSpPr>
        <p:spPr>
          <a:xfrm>
            <a:off x="1648893" y="1738829"/>
            <a:ext cx="814154" cy="206456"/>
          </a:xfrm>
          <a:prstGeom prst="roundRect">
            <a:avLst>
              <a:gd name="adj" fmla="val 50000"/>
            </a:avLst>
          </a:prstGeom>
          <a:solidFill>
            <a:srgbClr val="002060"/>
          </a:solidFill>
          <a:ln>
            <a:noFill/>
          </a:ln>
          <a:effectLst/>
        </p:spPr>
        <p:style>
          <a:lnRef idx="1">
            <a:schemeClr val="accent1"/>
          </a:lnRef>
          <a:fillRef idx="3">
            <a:schemeClr val="accent1"/>
          </a:fillRef>
          <a:effectRef idx="2">
            <a:schemeClr val="accent1"/>
          </a:effectRef>
          <a:fontRef idx="minor">
            <a:schemeClr val="lt1"/>
          </a:fontRef>
        </p:style>
        <p:txBody>
          <a:bodyPr lIns="91420" tIns="0" rIns="0" bIns="45710" rtlCol="0" anchor="t"/>
          <a:lstStyle/>
          <a:p>
            <a:r>
              <a:rPr lang="zh-CN" altLang="en-US" sz="900" b="1" dirty="0">
                <a:latin typeface="Arial" panose="020B0604020202020204"/>
                <a:ea typeface="微软雅黑" panose="020B0503020204020204" pitchFamily="34" charset="-122"/>
                <a:cs typeface="Source Sans Pro ExtraLight"/>
                <a:sym typeface="Arial" panose="020B0604020202020204"/>
              </a:rPr>
              <a:t>我叫张二狗</a:t>
            </a:r>
            <a:endParaRPr lang="en-US" sz="900" b="1" dirty="0">
              <a:latin typeface="Arial" panose="020B0604020202020204"/>
              <a:ea typeface="微软雅黑" panose="020B0503020204020204" pitchFamily="34" charset="-122"/>
              <a:cs typeface="Source Sans Pro ExtraLight"/>
              <a:sym typeface="Arial" panose="020B0604020202020204"/>
            </a:endParaRPr>
          </a:p>
        </p:txBody>
      </p:sp>
      <p:sp>
        <p:nvSpPr>
          <p:cNvPr id="66" name="Rounded Rectangle 34"/>
          <p:cNvSpPr/>
          <p:nvPr/>
        </p:nvSpPr>
        <p:spPr>
          <a:xfrm>
            <a:off x="6118011" y="2643758"/>
            <a:ext cx="814154" cy="206456"/>
          </a:xfrm>
          <a:prstGeom prst="roundRect">
            <a:avLst>
              <a:gd name="adj" fmla="val 50000"/>
            </a:avLst>
          </a:prstGeom>
          <a:solidFill>
            <a:srgbClr val="002060"/>
          </a:solidFill>
          <a:ln>
            <a:noFill/>
          </a:ln>
          <a:effectLst/>
        </p:spPr>
        <p:style>
          <a:lnRef idx="1">
            <a:schemeClr val="accent1"/>
          </a:lnRef>
          <a:fillRef idx="3">
            <a:schemeClr val="accent1"/>
          </a:fillRef>
          <a:effectRef idx="2">
            <a:schemeClr val="accent1"/>
          </a:effectRef>
          <a:fontRef idx="minor">
            <a:schemeClr val="lt1"/>
          </a:fontRef>
        </p:style>
        <p:txBody>
          <a:bodyPr lIns="91420" tIns="0" rIns="0" bIns="45710" rtlCol="0" anchor="t"/>
          <a:lstStyle/>
          <a:p>
            <a:r>
              <a:rPr lang="zh-CN" altLang="en-US" sz="900" b="1" dirty="0">
                <a:latin typeface="Arial" panose="020B0604020202020204"/>
                <a:ea typeface="微软雅黑" panose="020B0503020204020204" pitchFamily="34" charset="-122"/>
                <a:cs typeface="Source Sans Pro ExtraLight"/>
                <a:sym typeface="Arial" panose="020B0604020202020204"/>
              </a:rPr>
              <a:t>俺叫李铁柱</a:t>
            </a:r>
            <a:endParaRPr lang="en-US" sz="900" b="1" dirty="0">
              <a:latin typeface="Arial" panose="020B0604020202020204"/>
              <a:ea typeface="微软雅黑" panose="020B0503020204020204" pitchFamily="34" charset="-122"/>
              <a:cs typeface="Source Sans Pro ExtraLight"/>
              <a:sym typeface="Arial" panose="020B0604020202020204"/>
            </a:endParaRPr>
          </a:p>
        </p:txBody>
      </p:sp>
      <p:grpSp>
        <p:nvGrpSpPr>
          <p:cNvPr id="72" name="组合 71"/>
          <p:cNvGrpSpPr/>
          <p:nvPr/>
        </p:nvGrpSpPr>
        <p:grpSpPr>
          <a:xfrm>
            <a:off x="179512" y="3412076"/>
            <a:ext cx="2050586" cy="432048"/>
            <a:chOff x="5068369" y="1561976"/>
            <a:chExt cx="2891875" cy="432048"/>
          </a:xfrm>
        </p:grpSpPr>
        <p:sp>
          <p:nvSpPr>
            <p:cNvPr id="74" name="圆角矩形 73"/>
            <p:cNvSpPr/>
            <p:nvPr/>
          </p:nvSpPr>
          <p:spPr>
            <a:xfrm>
              <a:off x="5068369" y="1561976"/>
              <a:ext cx="2891875" cy="432048"/>
            </a:xfrm>
            <a:prstGeom prst="roundRect">
              <a:avLst>
                <a:gd name="adj" fmla="val 50000"/>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solidFill>
                <a:latin typeface="Arial" panose="020B0604020202020204"/>
                <a:ea typeface="微软雅黑" panose="020B0503020204020204" pitchFamily="34" charset="-122"/>
                <a:sym typeface="Arial" panose="020B0604020202020204"/>
              </a:endParaRPr>
            </a:p>
          </p:txBody>
        </p:sp>
        <p:sp>
          <p:nvSpPr>
            <p:cNvPr id="75" name="圆角矩形 74"/>
            <p:cNvSpPr/>
            <p:nvPr/>
          </p:nvSpPr>
          <p:spPr>
            <a:xfrm>
              <a:off x="5212315" y="1610214"/>
              <a:ext cx="2664297" cy="335572"/>
            </a:xfrm>
            <a:prstGeom prst="roundRect">
              <a:avLst>
                <a:gd name="adj" fmla="val 50000"/>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solidFill>
                <a:latin typeface="Arial" panose="020B0604020202020204"/>
                <a:ea typeface="微软雅黑" panose="020B0503020204020204" pitchFamily="34" charset="-122"/>
                <a:sym typeface="Arial" panose="020B0604020202020204"/>
              </a:endParaRPr>
            </a:p>
          </p:txBody>
        </p:sp>
      </p:grpSp>
      <p:sp>
        <p:nvSpPr>
          <p:cNvPr id="78" name="TextBox 77"/>
          <p:cNvSpPr txBox="1"/>
          <p:nvPr/>
        </p:nvSpPr>
        <p:spPr>
          <a:xfrm>
            <a:off x="559728" y="3458823"/>
            <a:ext cx="1149979" cy="338554"/>
          </a:xfrm>
          <a:prstGeom prst="rect">
            <a:avLst/>
          </a:prstGeom>
          <a:noFill/>
        </p:spPr>
        <p:txBody>
          <a:bodyPr wrap="square" rtlCol="0">
            <a:spAutoFit/>
          </a:bodyPr>
          <a:lstStyle/>
          <a:p>
            <a:pPr algn="ctr"/>
            <a:r>
              <a:rPr lang="zh-CN" altLang="en-US" sz="1600" b="1" dirty="0">
                <a:solidFill>
                  <a:srgbClr val="002060"/>
                </a:solidFill>
                <a:latin typeface="Arial" panose="020B0604020202020204"/>
                <a:ea typeface="微软雅黑" panose="020B0503020204020204" pitchFamily="34" charset="-122"/>
                <a:sym typeface="Arial" panose="020B0604020202020204"/>
              </a:rPr>
              <a:t>年龄：</a:t>
            </a:r>
            <a:r>
              <a:rPr lang="en-US" altLang="zh-CN" sz="1600" b="1" dirty="0">
                <a:solidFill>
                  <a:srgbClr val="002060"/>
                </a:solidFill>
                <a:latin typeface="Arial" panose="020B0604020202020204"/>
                <a:ea typeface="微软雅黑" panose="020B0503020204020204" pitchFamily="34" charset="-122"/>
                <a:sym typeface="Arial" panose="020B0604020202020204"/>
              </a:rPr>
              <a:t>35</a:t>
            </a:r>
            <a:endParaRPr lang="zh-CN" altLang="en-US" sz="1600" b="1" dirty="0">
              <a:solidFill>
                <a:srgbClr val="002060"/>
              </a:solidFill>
              <a:latin typeface="Arial" panose="020B0604020202020204"/>
              <a:ea typeface="微软雅黑" panose="020B0503020204020204" pitchFamily="34" charset="-122"/>
              <a:sym typeface="Arial" panose="020B0604020202020204"/>
            </a:endParaRPr>
          </a:p>
        </p:txBody>
      </p:sp>
      <p:grpSp>
        <p:nvGrpSpPr>
          <p:cNvPr id="105" name="组合 104"/>
          <p:cNvGrpSpPr/>
          <p:nvPr/>
        </p:nvGrpSpPr>
        <p:grpSpPr>
          <a:xfrm>
            <a:off x="202991" y="3991149"/>
            <a:ext cx="2050586" cy="432048"/>
            <a:chOff x="5068369" y="1561976"/>
            <a:chExt cx="2891875" cy="432048"/>
          </a:xfrm>
        </p:grpSpPr>
        <p:sp>
          <p:nvSpPr>
            <p:cNvPr id="106" name="圆角矩形 105"/>
            <p:cNvSpPr/>
            <p:nvPr/>
          </p:nvSpPr>
          <p:spPr>
            <a:xfrm>
              <a:off x="5068369" y="1561976"/>
              <a:ext cx="2891875" cy="432048"/>
            </a:xfrm>
            <a:prstGeom prst="roundRect">
              <a:avLst>
                <a:gd name="adj" fmla="val 50000"/>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solidFill>
                <a:latin typeface="Arial" panose="020B0604020202020204"/>
                <a:ea typeface="微软雅黑" panose="020B0503020204020204" pitchFamily="34" charset="-122"/>
                <a:sym typeface="Arial" panose="020B0604020202020204"/>
              </a:endParaRPr>
            </a:p>
          </p:txBody>
        </p:sp>
        <p:sp>
          <p:nvSpPr>
            <p:cNvPr id="107" name="圆角矩形 106"/>
            <p:cNvSpPr/>
            <p:nvPr/>
          </p:nvSpPr>
          <p:spPr>
            <a:xfrm>
              <a:off x="5212315" y="1610214"/>
              <a:ext cx="2664297" cy="335572"/>
            </a:xfrm>
            <a:prstGeom prst="roundRect">
              <a:avLst>
                <a:gd name="adj" fmla="val 50000"/>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solidFill>
                <a:latin typeface="Arial" panose="020B0604020202020204"/>
                <a:ea typeface="微软雅黑" panose="020B0503020204020204" pitchFamily="34" charset="-122"/>
                <a:sym typeface="Arial" panose="020B0604020202020204"/>
              </a:endParaRPr>
            </a:p>
          </p:txBody>
        </p:sp>
      </p:grpSp>
      <p:sp>
        <p:nvSpPr>
          <p:cNvPr id="108" name="TextBox 107"/>
          <p:cNvSpPr txBox="1"/>
          <p:nvPr/>
        </p:nvSpPr>
        <p:spPr>
          <a:xfrm>
            <a:off x="436059" y="4037896"/>
            <a:ext cx="1457330" cy="338554"/>
          </a:xfrm>
          <a:prstGeom prst="rect">
            <a:avLst/>
          </a:prstGeom>
          <a:noFill/>
        </p:spPr>
        <p:txBody>
          <a:bodyPr wrap="square" rtlCol="0">
            <a:spAutoFit/>
          </a:bodyPr>
          <a:lstStyle/>
          <a:p>
            <a:pPr algn="ctr"/>
            <a:r>
              <a:rPr lang="zh-CN" altLang="en-US" sz="1600" b="1" dirty="0">
                <a:solidFill>
                  <a:srgbClr val="002060"/>
                </a:solidFill>
                <a:latin typeface="Arial" panose="020B0604020202020204"/>
                <a:ea typeface="微软雅黑" panose="020B0503020204020204" pitchFamily="34" charset="-122"/>
                <a:sym typeface="Arial" panose="020B0604020202020204"/>
              </a:rPr>
              <a:t>职业：医生</a:t>
            </a:r>
            <a:endParaRPr lang="zh-CN" altLang="en-US" sz="1600" b="1" dirty="0">
              <a:solidFill>
                <a:srgbClr val="002060"/>
              </a:solidFill>
              <a:latin typeface="Arial" panose="020B0604020202020204"/>
              <a:ea typeface="微软雅黑" panose="020B0503020204020204" pitchFamily="34" charset="-122"/>
              <a:sym typeface="Arial" panose="020B0604020202020204"/>
            </a:endParaRPr>
          </a:p>
        </p:txBody>
      </p:sp>
      <p:grpSp>
        <p:nvGrpSpPr>
          <p:cNvPr id="141" name="组合 140"/>
          <p:cNvGrpSpPr/>
          <p:nvPr/>
        </p:nvGrpSpPr>
        <p:grpSpPr>
          <a:xfrm>
            <a:off x="2416316" y="3406701"/>
            <a:ext cx="2050586" cy="432048"/>
            <a:chOff x="5068369" y="1561976"/>
            <a:chExt cx="2891875" cy="432048"/>
          </a:xfrm>
        </p:grpSpPr>
        <p:sp>
          <p:nvSpPr>
            <p:cNvPr id="142" name="圆角矩形 141"/>
            <p:cNvSpPr/>
            <p:nvPr/>
          </p:nvSpPr>
          <p:spPr>
            <a:xfrm>
              <a:off x="5068369" y="1561976"/>
              <a:ext cx="2891875" cy="432048"/>
            </a:xfrm>
            <a:prstGeom prst="roundRect">
              <a:avLst>
                <a:gd name="adj" fmla="val 50000"/>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solidFill>
                <a:latin typeface="Arial" panose="020B0604020202020204"/>
                <a:ea typeface="微软雅黑" panose="020B0503020204020204" pitchFamily="34" charset="-122"/>
                <a:sym typeface="Arial" panose="020B0604020202020204"/>
              </a:endParaRPr>
            </a:p>
          </p:txBody>
        </p:sp>
        <p:sp>
          <p:nvSpPr>
            <p:cNvPr id="143" name="圆角矩形 142"/>
            <p:cNvSpPr/>
            <p:nvPr/>
          </p:nvSpPr>
          <p:spPr>
            <a:xfrm>
              <a:off x="5212315" y="1610214"/>
              <a:ext cx="2664297" cy="335572"/>
            </a:xfrm>
            <a:prstGeom prst="roundRect">
              <a:avLst>
                <a:gd name="adj" fmla="val 50000"/>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solidFill>
                <a:latin typeface="Arial" panose="020B0604020202020204"/>
                <a:ea typeface="微软雅黑" panose="020B0503020204020204" pitchFamily="34" charset="-122"/>
                <a:sym typeface="Arial" panose="020B0604020202020204"/>
              </a:endParaRPr>
            </a:p>
          </p:txBody>
        </p:sp>
      </p:grpSp>
      <p:sp>
        <p:nvSpPr>
          <p:cNvPr id="144" name="TextBox 143"/>
          <p:cNvSpPr txBox="1"/>
          <p:nvPr/>
        </p:nvSpPr>
        <p:spPr>
          <a:xfrm>
            <a:off x="2796532" y="3453448"/>
            <a:ext cx="1149979" cy="338554"/>
          </a:xfrm>
          <a:prstGeom prst="rect">
            <a:avLst/>
          </a:prstGeom>
          <a:noFill/>
        </p:spPr>
        <p:txBody>
          <a:bodyPr wrap="square" rtlCol="0">
            <a:spAutoFit/>
          </a:bodyPr>
          <a:lstStyle/>
          <a:p>
            <a:pPr algn="ctr"/>
            <a:r>
              <a:rPr lang="zh-CN" altLang="en-US" sz="1600" b="1" dirty="0">
                <a:solidFill>
                  <a:srgbClr val="002060"/>
                </a:solidFill>
                <a:latin typeface="Arial" panose="020B0604020202020204"/>
                <a:ea typeface="微软雅黑" panose="020B0503020204020204" pitchFamily="34" charset="-122"/>
                <a:sym typeface="Arial" panose="020B0604020202020204"/>
              </a:rPr>
              <a:t>年龄：</a:t>
            </a:r>
            <a:r>
              <a:rPr lang="en-US" altLang="zh-CN" sz="1600" b="1" dirty="0">
                <a:solidFill>
                  <a:srgbClr val="002060"/>
                </a:solidFill>
                <a:latin typeface="Arial" panose="020B0604020202020204"/>
                <a:ea typeface="微软雅黑" panose="020B0503020204020204" pitchFamily="34" charset="-122"/>
                <a:sym typeface="Arial" panose="020B0604020202020204"/>
              </a:rPr>
              <a:t>35</a:t>
            </a:r>
            <a:endParaRPr lang="zh-CN" altLang="en-US" sz="1600" b="1" dirty="0">
              <a:solidFill>
                <a:srgbClr val="002060"/>
              </a:solidFill>
              <a:latin typeface="Arial" panose="020B0604020202020204"/>
              <a:ea typeface="微软雅黑" panose="020B0503020204020204" pitchFamily="34" charset="-122"/>
              <a:sym typeface="Arial" panose="020B0604020202020204"/>
            </a:endParaRPr>
          </a:p>
        </p:txBody>
      </p:sp>
      <p:grpSp>
        <p:nvGrpSpPr>
          <p:cNvPr id="145" name="组合 144"/>
          <p:cNvGrpSpPr/>
          <p:nvPr/>
        </p:nvGrpSpPr>
        <p:grpSpPr>
          <a:xfrm>
            <a:off x="2439795" y="3985774"/>
            <a:ext cx="2050586" cy="432048"/>
            <a:chOff x="5068369" y="1561976"/>
            <a:chExt cx="2891875" cy="432048"/>
          </a:xfrm>
        </p:grpSpPr>
        <p:sp>
          <p:nvSpPr>
            <p:cNvPr id="146" name="圆角矩形 145"/>
            <p:cNvSpPr/>
            <p:nvPr/>
          </p:nvSpPr>
          <p:spPr>
            <a:xfrm>
              <a:off x="5068369" y="1561976"/>
              <a:ext cx="2891875" cy="432048"/>
            </a:xfrm>
            <a:prstGeom prst="roundRect">
              <a:avLst>
                <a:gd name="adj" fmla="val 50000"/>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solidFill>
                <a:latin typeface="Arial" panose="020B0604020202020204"/>
                <a:ea typeface="微软雅黑" panose="020B0503020204020204" pitchFamily="34" charset="-122"/>
                <a:sym typeface="Arial" panose="020B0604020202020204"/>
              </a:endParaRPr>
            </a:p>
          </p:txBody>
        </p:sp>
        <p:sp>
          <p:nvSpPr>
            <p:cNvPr id="147" name="圆角矩形 146"/>
            <p:cNvSpPr/>
            <p:nvPr/>
          </p:nvSpPr>
          <p:spPr>
            <a:xfrm>
              <a:off x="5212315" y="1610214"/>
              <a:ext cx="2664297" cy="335572"/>
            </a:xfrm>
            <a:prstGeom prst="roundRect">
              <a:avLst>
                <a:gd name="adj" fmla="val 50000"/>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solidFill>
                <a:latin typeface="Arial" panose="020B0604020202020204"/>
                <a:ea typeface="微软雅黑" panose="020B0503020204020204" pitchFamily="34" charset="-122"/>
                <a:sym typeface="Arial" panose="020B0604020202020204"/>
              </a:endParaRPr>
            </a:p>
          </p:txBody>
        </p:sp>
      </p:grpSp>
      <p:sp>
        <p:nvSpPr>
          <p:cNvPr id="148" name="TextBox 147"/>
          <p:cNvSpPr txBox="1"/>
          <p:nvPr/>
        </p:nvSpPr>
        <p:spPr>
          <a:xfrm>
            <a:off x="2672863" y="4032521"/>
            <a:ext cx="1457330" cy="338554"/>
          </a:xfrm>
          <a:prstGeom prst="rect">
            <a:avLst/>
          </a:prstGeom>
          <a:noFill/>
        </p:spPr>
        <p:txBody>
          <a:bodyPr wrap="square" rtlCol="0">
            <a:spAutoFit/>
          </a:bodyPr>
          <a:lstStyle/>
          <a:p>
            <a:pPr algn="ctr"/>
            <a:r>
              <a:rPr lang="zh-CN" altLang="en-US" sz="1600" b="1" dirty="0">
                <a:solidFill>
                  <a:srgbClr val="002060"/>
                </a:solidFill>
                <a:latin typeface="Arial" panose="020B0604020202020204"/>
                <a:ea typeface="微软雅黑" panose="020B0503020204020204" pitchFamily="34" charset="-122"/>
                <a:sym typeface="Arial" panose="020B0604020202020204"/>
              </a:rPr>
              <a:t>职业：医生</a:t>
            </a:r>
            <a:endParaRPr lang="zh-CN" altLang="en-US" sz="1600" b="1" dirty="0">
              <a:solidFill>
                <a:srgbClr val="002060"/>
              </a:solidFill>
              <a:latin typeface="Arial" panose="020B0604020202020204"/>
              <a:ea typeface="微软雅黑" panose="020B0503020204020204" pitchFamily="34" charset="-122"/>
              <a:sym typeface="Arial" panose="020B0604020202020204"/>
            </a:endParaRPr>
          </a:p>
        </p:txBody>
      </p:sp>
      <p:grpSp>
        <p:nvGrpSpPr>
          <p:cNvPr id="149" name="组合 148"/>
          <p:cNvGrpSpPr/>
          <p:nvPr/>
        </p:nvGrpSpPr>
        <p:grpSpPr>
          <a:xfrm>
            <a:off x="4645680" y="3390037"/>
            <a:ext cx="2050586" cy="432048"/>
            <a:chOff x="5068369" y="1561976"/>
            <a:chExt cx="2891875" cy="432048"/>
          </a:xfrm>
        </p:grpSpPr>
        <p:sp>
          <p:nvSpPr>
            <p:cNvPr id="150" name="圆角矩形 149"/>
            <p:cNvSpPr/>
            <p:nvPr/>
          </p:nvSpPr>
          <p:spPr>
            <a:xfrm>
              <a:off x="5068369" y="1561976"/>
              <a:ext cx="2891875" cy="432048"/>
            </a:xfrm>
            <a:prstGeom prst="roundRect">
              <a:avLst>
                <a:gd name="adj" fmla="val 50000"/>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solidFill>
                <a:latin typeface="Arial" panose="020B0604020202020204"/>
                <a:ea typeface="微软雅黑" panose="020B0503020204020204" pitchFamily="34" charset="-122"/>
                <a:sym typeface="Arial" panose="020B0604020202020204"/>
              </a:endParaRPr>
            </a:p>
          </p:txBody>
        </p:sp>
        <p:sp>
          <p:nvSpPr>
            <p:cNvPr id="151" name="圆角矩形 150"/>
            <p:cNvSpPr/>
            <p:nvPr/>
          </p:nvSpPr>
          <p:spPr>
            <a:xfrm>
              <a:off x="5212315" y="1610214"/>
              <a:ext cx="2664297" cy="335572"/>
            </a:xfrm>
            <a:prstGeom prst="roundRect">
              <a:avLst>
                <a:gd name="adj" fmla="val 50000"/>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solidFill>
                <a:latin typeface="Arial" panose="020B0604020202020204"/>
                <a:ea typeface="微软雅黑" panose="020B0503020204020204" pitchFamily="34" charset="-122"/>
                <a:sym typeface="Arial" panose="020B0604020202020204"/>
              </a:endParaRPr>
            </a:p>
          </p:txBody>
        </p:sp>
      </p:grpSp>
      <p:sp>
        <p:nvSpPr>
          <p:cNvPr id="152" name="TextBox 151"/>
          <p:cNvSpPr txBox="1"/>
          <p:nvPr/>
        </p:nvSpPr>
        <p:spPr>
          <a:xfrm>
            <a:off x="5025896" y="3436784"/>
            <a:ext cx="1149979" cy="338554"/>
          </a:xfrm>
          <a:prstGeom prst="rect">
            <a:avLst/>
          </a:prstGeom>
          <a:noFill/>
        </p:spPr>
        <p:txBody>
          <a:bodyPr wrap="square" rtlCol="0">
            <a:spAutoFit/>
          </a:bodyPr>
          <a:lstStyle/>
          <a:p>
            <a:pPr algn="ctr"/>
            <a:r>
              <a:rPr lang="zh-CN" altLang="en-US" sz="1600" b="1" dirty="0">
                <a:solidFill>
                  <a:srgbClr val="002060"/>
                </a:solidFill>
                <a:latin typeface="Arial" panose="020B0604020202020204"/>
                <a:ea typeface="微软雅黑" panose="020B0503020204020204" pitchFamily="34" charset="-122"/>
                <a:sym typeface="Arial" panose="020B0604020202020204"/>
              </a:rPr>
              <a:t>年龄：</a:t>
            </a:r>
            <a:r>
              <a:rPr lang="en-US" altLang="zh-CN" sz="1600" b="1" dirty="0">
                <a:solidFill>
                  <a:srgbClr val="002060"/>
                </a:solidFill>
                <a:latin typeface="Arial" panose="020B0604020202020204"/>
                <a:ea typeface="微软雅黑" panose="020B0503020204020204" pitchFamily="34" charset="-122"/>
                <a:sym typeface="Arial" panose="020B0604020202020204"/>
              </a:rPr>
              <a:t>35</a:t>
            </a:r>
            <a:endParaRPr lang="zh-CN" altLang="en-US" sz="1600" b="1" dirty="0">
              <a:solidFill>
                <a:srgbClr val="002060"/>
              </a:solidFill>
              <a:latin typeface="Arial" panose="020B0604020202020204"/>
              <a:ea typeface="微软雅黑" panose="020B0503020204020204" pitchFamily="34" charset="-122"/>
              <a:sym typeface="Arial" panose="020B0604020202020204"/>
            </a:endParaRPr>
          </a:p>
        </p:txBody>
      </p:sp>
      <p:grpSp>
        <p:nvGrpSpPr>
          <p:cNvPr id="153" name="组合 152"/>
          <p:cNvGrpSpPr/>
          <p:nvPr/>
        </p:nvGrpSpPr>
        <p:grpSpPr>
          <a:xfrm>
            <a:off x="4669159" y="3969110"/>
            <a:ext cx="2050586" cy="432048"/>
            <a:chOff x="5068369" y="1561976"/>
            <a:chExt cx="2891875" cy="432048"/>
          </a:xfrm>
        </p:grpSpPr>
        <p:sp>
          <p:nvSpPr>
            <p:cNvPr id="154" name="圆角矩形 153"/>
            <p:cNvSpPr/>
            <p:nvPr/>
          </p:nvSpPr>
          <p:spPr>
            <a:xfrm>
              <a:off x="5068369" y="1561976"/>
              <a:ext cx="2891875" cy="432048"/>
            </a:xfrm>
            <a:prstGeom prst="roundRect">
              <a:avLst>
                <a:gd name="adj" fmla="val 50000"/>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solidFill>
                <a:latin typeface="Arial" panose="020B0604020202020204"/>
                <a:ea typeface="微软雅黑" panose="020B0503020204020204" pitchFamily="34" charset="-122"/>
                <a:sym typeface="Arial" panose="020B0604020202020204"/>
              </a:endParaRPr>
            </a:p>
          </p:txBody>
        </p:sp>
        <p:sp>
          <p:nvSpPr>
            <p:cNvPr id="155" name="圆角矩形 154"/>
            <p:cNvSpPr/>
            <p:nvPr/>
          </p:nvSpPr>
          <p:spPr>
            <a:xfrm>
              <a:off x="5212315" y="1610214"/>
              <a:ext cx="2664297" cy="335572"/>
            </a:xfrm>
            <a:prstGeom prst="roundRect">
              <a:avLst>
                <a:gd name="adj" fmla="val 50000"/>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solidFill>
                <a:latin typeface="Arial" panose="020B0604020202020204"/>
                <a:ea typeface="微软雅黑" panose="020B0503020204020204" pitchFamily="34" charset="-122"/>
                <a:sym typeface="Arial" panose="020B0604020202020204"/>
              </a:endParaRPr>
            </a:p>
          </p:txBody>
        </p:sp>
      </p:grpSp>
      <p:sp>
        <p:nvSpPr>
          <p:cNvPr id="156" name="TextBox 155"/>
          <p:cNvSpPr txBox="1"/>
          <p:nvPr/>
        </p:nvSpPr>
        <p:spPr>
          <a:xfrm>
            <a:off x="4902227" y="4015857"/>
            <a:ext cx="1457330" cy="338554"/>
          </a:xfrm>
          <a:prstGeom prst="rect">
            <a:avLst/>
          </a:prstGeom>
          <a:noFill/>
        </p:spPr>
        <p:txBody>
          <a:bodyPr wrap="square" rtlCol="0">
            <a:spAutoFit/>
          </a:bodyPr>
          <a:lstStyle/>
          <a:p>
            <a:pPr algn="ctr"/>
            <a:r>
              <a:rPr lang="zh-CN" altLang="en-US" sz="1600" b="1" dirty="0">
                <a:solidFill>
                  <a:srgbClr val="002060"/>
                </a:solidFill>
                <a:latin typeface="Arial" panose="020B0604020202020204"/>
                <a:ea typeface="微软雅黑" panose="020B0503020204020204" pitchFamily="34" charset="-122"/>
                <a:sym typeface="Arial" panose="020B0604020202020204"/>
              </a:rPr>
              <a:t>职业：医生</a:t>
            </a:r>
            <a:endParaRPr lang="zh-CN" altLang="en-US" sz="1600" b="1" dirty="0">
              <a:solidFill>
                <a:srgbClr val="002060"/>
              </a:solidFill>
              <a:latin typeface="Arial" panose="020B0604020202020204"/>
              <a:ea typeface="微软雅黑" panose="020B0503020204020204" pitchFamily="34" charset="-122"/>
              <a:sym typeface="Arial" panose="020B0604020202020204"/>
            </a:endParaRPr>
          </a:p>
        </p:txBody>
      </p:sp>
      <p:grpSp>
        <p:nvGrpSpPr>
          <p:cNvPr id="157" name="组合 156"/>
          <p:cNvGrpSpPr/>
          <p:nvPr/>
        </p:nvGrpSpPr>
        <p:grpSpPr>
          <a:xfrm>
            <a:off x="6890423" y="3372834"/>
            <a:ext cx="2050586" cy="432048"/>
            <a:chOff x="5068369" y="1561976"/>
            <a:chExt cx="2891875" cy="432048"/>
          </a:xfrm>
        </p:grpSpPr>
        <p:sp>
          <p:nvSpPr>
            <p:cNvPr id="158" name="圆角矩形 157"/>
            <p:cNvSpPr/>
            <p:nvPr/>
          </p:nvSpPr>
          <p:spPr>
            <a:xfrm>
              <a:off x="5068369" y="1561976"/>
              <a:ext cx="2891875" cy="432048"/>
            </a:xfrm>
            <a:prstGeom prst="roundRect">
              <a:avLst>
                <a:gd name="adj" fmla="val 50000"/>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solidFill>
                <a:latin typeface="Arial" panose="020B0604020202020204"/>
                <a:ea typeface="微软雅黑" panose="020B0503020204020204" pitchFamily="34" charset="-122"/>
                <a:sym typeface="Arial" panose="020B0604020202020204"/>
              </a:endParaRPr>
            </a:p>
          </p:txBody>
        </p:sp>
        <p:sp>
          <p:nvSpPr>
            <p:cNvPr id="159" name="圆角矩形 158"/>
            <p:cNvSpPr/>
            <p:nvPr/>
          </p:nvSpPr>
          <p:spPr>
            <a:xfrm>
              <a:off x="5212315" y="1610214"/>
              <a:ext cx="2664297" cy="335572"/>
            </a:xfrm>
            <a:prstGeom prst="roundRect">
              <a:avLst>
                <a:gd name="adj" fmla="val 50000"/>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solidFill>
                <a:latin typeface="Arial" panose="020B0604020202020204"/>
                <a:ea typeface="微软雅黑" panose="020B0503020204020204" pitchFamily="34" charset="-122"/>
                <a:sym typeface="Arial" panose="020B0604020202020204"/>
              </a:endParaRPr>
            </a:p>
          </p:txBody>
        </p:sp>
      </p:grpSp>
      <p:sp>
        <p:nvSpPr>
          <p:cNvPr id="160" name="TextBox 159"/>
          <p:cNvSpPr txBox="1"/>
          <p:nvPr/>
        </p:nvSpPr>
        <p:spPr>
          <a:xfrm>
            <a:off x="7270639" y="3419581"/>
            <a:ext cx="1149979" cy="338554"/>
          </a:xfrm>
          <a:prstGeom prst="rect">
            <a:avLst/>
          </a:prstGeom>
          <a:noFill/>
        </p:spPr>
        <p:txBody>
          <a:bodyPr wrap="square" rtlCol="0">
            <a:spAutoFit/>
          </a:bodyPr>
          <a:lstStyle/>
          <a:p>
            <a:pPr algn="ctr"/>
            <a:r>
              <a:rPr lang="zh-CN" altLang="en-US" sz="1600" b="1" dirty="0">
                <a:solidFill>
                  <a:srgbClr val="002060"/>
                </a:solidFill>
                <a:latin typeface="Arial" panose="020B0604020202020204"/>
                <a:ea typeface="微软雅黑" panose="020B0503020204020204" pitchFamily="34" charset="-122"/>
                <a:sym typeface="Arial" panose="020B0604020202020204"/>
              </a:rPr>
              <a:t>年龄：</a:t>
            </a:r>
            <a:r>
              <a:rPr lang="en-US" altLang="zh-CN" sz="1600" b="1" dirty="0">
                <a:solidFill>
                  <a:srgbClr val="002060"/>
                </a:solidFill>
                <a:latin typeface="Arial" panose="020B0604020202020204"/>
                <a:ea typeface="微软雅黑" panose="020B0503020204020204" pitchFamily="34" charset="-122"/>
                <a:sym typeface="Arial" panose="020B0604020202020204"/>
              </a:rPr>
              <a:t>35</a:t>
            </a:r>
            <a:endParaRPr lang="zh-CN" altLang="en-US" sz="1600" b="1" dirty="0">
              <a:solidFill>
                <a:srgbClr val="002060"/>
              </a:solidFill>
              <a:latin typeface="Arial" panose="020B0604020202020204"/>
              <a:ea typeface="微软雅黑" panose="020B0503020204020204" pitchFamily="34" charset="-122"/>
              <a:sym typeface="Arial" panose="020B0604020202020204"/>
            </a:endParaRPr>
          </a:p>
        </p:txBody>
      </p:sp>
      <p:grpSp>
        <p:nvGrpSpPr>
          <p:cNvPr id="161" name="组合 160"/>
          <p:cNvGrpSpPr/>
          <p:nvPr/>
        </p:nvGrpSpPr>
        <p:grpSpPr>
          <a:xfrm>
            <a:off x="6913902" y="3951907"/>
            <a:ext cx="2050586" cy="432048"/>
            <a:chOff x="5068369" y="1561976"/>
            <a:chExt cx="2891875" cy="432048"/>
          </a:xfrm>
        </p:grpSpPr>
        <p:sp>
          <p:nvSpPr>
            <p:cNvPr id="162" name="圆角矩形 161"/>
            <p:cNvSpPr/>
            <p:nvPr/>
          </p:nvSpPr>
          <p:spPr>
            <a:xfrm>
              <a:off x="5068369" y="1561976"/>
              <a:ext cx="2891875" cy="432048"/>
            </a:xfrm>
            <a:prstGeom prst="roundRect">
              <a:avLst>
                <a:gd name="adj" fmla="val 50000"/>
              </a:avLst>
            </a:prstGeom>
            <a:solidFill>
              <a:srgbClr val="002060"/>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solidFill>
                <a:latin typeface="Arial" panose="020B0604020202020204"/>
                <a:ea typeface="微软雅黑" panose="020B0503020204020204" pitchFamily="34" charset="-122"/>
                <a:sym typeface="Arial" panose="020B0604020202020204"/>
              </a:endParaRPr>
            </a:p>
          </p:txBody>
        </p:sp>
        <p:sp>
          <p:nvSpPr>
            <p:cNvPr id="163" name="圆角矩形 162"/>
            <p:cNvSpPr/>
            <p:nvPr/>
          </p:nvSpPr>
          <p:spPr>
            <a:xfrm>
              <a:off x="5212315" y="1610214"/>
              <a:ext cx="2664297" cy="335572"/>
            </a:xfrm>
            <a:prstGeom prst="roundRect">
              <a:avLst>
                <a:gd name="adj" fmla="val 50000"/>
              </a:avLst>
            </a:prstGeom>
            <a:gradFill flip="none" rotWithShape="1">
              <a:gsLst>
                <a:gs pos="0">
                  <a:schemeClr val="bg1">
                    <a:lumMod val="75000"/>
                  </a:schemeClr>
                </a:gs>
                <a:gs pos="50000">
                  <a:schemeClr val="bg1">
                    <a:lumMod val="95000"/>
                  </a:schemeClr>
                </a:gs>
                <a:gs pos="100000">
                  <a:schemeClr val="bg1"/>
                </a:gs>
              </a:gsLst>
              <a:lin ang="2700000" scaled="1"/>
              <a:tileRect/>
            </a:gra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accent1"/>
                </a:solidFill>
                <a:latin typeface="Arial" panose="020B0604020202020204"/>
                <a:ea typeface="微软雅黑" panose="020B0503020204020204" pitchFamily="34" charset="-122"/>
                <a:sym typeface="Arial" panose="020B0604020202020204"/>
              </a:endParaRPr>
            </a:p>
          </p:txBody>
        </p:sp>
      </p:grpSp>
      <p:sp>
        <p:nvSpPr>
          <p:cNvPr id="164" name="TextBox 163"/>
          <p:cNvSpPr txBox="1"/>
          <p:nvPr/>
        </p:nvSpPr>
        <p:spPr>
          <a:xfrm>
            <a:off x="7146970" y="3998654"/>
            <a:ext cx="1457330" cy="338554"/>
          </a:xfrm>
          <a:prstGeom prst="rect">
            <a:avLst/>
          </a:prstGeom>
          <a:noFill/>
        </p:spPr>
        <p:txBody>
          <a:bodyPr wrap="square" rtlCol="0">
            <a:spAutoFit/>
          </a:bodyPr>
          <a:lstStyle/>
          <a:p>
            <a:pPr algn="ctr"/>
            <a:r>
              <a:rPr lang="zh-CN" altLang="en-US" sz="1600" b="1" dirty="0">
                <a:solidFill>
                  <a:srgbClr val="002060"/>
                </a:solidFill>
                <a:latin typeface="Arial" panose="020B0604020202020204"/>
                <a:ea typeface="微软雅黑" panose="020B0503020204020204" pitchFamily="34" charset="-122"/>
                <a:sym typeface="Arial" panose="020B0604020202020204"/>
              </a:rPr>
              <a:t>职业：医生</a:t>
            </a:r>
            <a:endParaRPr lang="zh-CN" altLang="en-US" sz="1600" b="1" dirty="0">
              <a:solidFill>
                <a:srgbClr val="002060"/>
              </a:solidFill>
              <a:latin typeface="Arial" panose="020B0604020202020204"/>
              <a:ea typeface="微软雅黑" panose="020B0503020204020204" pitchFamily="34" charset="-122"/>
              <a:sym typeface="Arial" panose="020B0604020202020204"/>
            </a:endParaRPr>
          </a:p>
        </p:txBody>
      </p:sp>
    </p:spTree>
  </p:cSld>
  <p:clrMapOvr>
    <a:masterClrMapping/>
  </p:clrMapOvr>
  <p:transition spd="slow" advTm="18648">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750"/>
                                            <p:tgtEl>
                                              <p:spTgt spid="32"/>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9"/>
                                            </p:tgtEl>
                                            <p:attrNameLst>
                                              <p:attrName>style.visibility</p:attrName>
                                            </p:attrNameLst>
                                          </p:cBhvr>
                                          <p:to>
                                            <p:strVal val="visible"/>
                                          </p:to>
                                        </p:set>
                                        <p:animEffect transition="in" filter="fade">
                                          <p:cBhvr>
                                            <p:cTn id="14" dur="500"/>
                                            <p:tgtEl>
                                              <p:spTgt spid="49"/>
                                            </p:tgtEl>
                                          </p:cBhvr>
                                        </p:animEffect>
                                      </p:childTnLst>
                                    </p:cTn>
                                  </p:par>
                                </p:childTnLst>
                              </p:cTn>
                            </p:par>
                            <p:par>
                              <p:cTn id="15" fill="hold">
                                <p:stCondLst>
                                  <p:cond delay="1000"/>
                                </p:stCondLst>
                                <p:childTnLst>
                                  <p:par>
                                    <p:cTn id="16" presetID="2" presetClass="entr" presetSubtype="9" accel="65000" fill="hold" nodeType="afterEffect" p14:presetBounceEnd="58000">
                                      <p:stCondLst>
                                        <p:cond delay="0"/>
                                      </p:stCondLst>
                                      <p:childTnLst>
                                        <p:set>
                                          <p:cBhvr>
                                            <p:cTn id="17" dur="1" fill="hold">
                                              <p:stCondLst>
                                                <p:cond delay="0"/>
                                              </p:stCondLst>
                                            </p:cTn>
                                            <p:tgtEl>
                                              <p:spTgt spid="58"/>
                                            </p:tgtEl>
                                            <p:attrNameLst>
                                              <p:attrName>style.visibility</p:attrName>
                                            </p:attrNameLst>
                                          </p:cBhvr>
                                          <p:to>
                                            <p:strVal val="visible"/>
                                          </p:to>
                                        </p:set>
                                        <p:anim calcmode="lin" valueType="num" p14:bounceEnd="58000">
                                          <p:cBhvr additive="base">
                                            <p:cTn id="18" dur="1500" fill="hold"/>
                                            <p:tgtEl>
                                              <p:spTgt spid="58"/>
                                            </p:tgtEl>
                                            <p:attrNameLst>
                                              <p:attrName>ppt_x</p:attrName>
                                            </p:attrNameLst>
                                          </p:cBhvr>
                                          <p:tavLst>
                                            <p:tav tm="0">
                                              <p:val>
                                                <p:strVal val="0-#ppt_w/2"/>
                                              </p:val>
                                            </p:tav>
                                            <p:tav tm="100000">
                                              <p:val>
                                                <p:strVal val="#ppt_x"/>
                                              </p:val>
                                            </p:tav>
                                          </p:tavLst>
                                        </p:anim>
                                        <p:anim calcmode="lin" valueType="num" p14:bounceEnd="58000">
                                          <p:cBhvr additive="base">
                                            <p:cTn id="19" dur="1500" fill="hold"/>
                                            <p:tgtEl>
                                              <p:spTgt spid="58"/>
                                            </p:tgtEl>
                                            <p:attrNameLst>
                                              <p:attrName>ppt_y</p:attrName>
                                            </p:attrNameLst>
                                          </p:cBhvr>
                                          <p:tavLst>
                                            <p:tav tm="0">
                                              <p:val>
                                                <p:strVal val="0-#ppt_h/2"/>
                                              </p:val>
                                            </p:tav>
                                            <p:tav tm="100000">
                                              <p:val>
                                                <p:strVal val="#ppt_y"/>
                                              </p:val>
                                            </p:tav>
                                          </p:tavLst>
                                        </p:anim>
                                      </p:childTnLst>
                                    </p:cTn>
                                  </p:par>
                                  <p:par>
                                    <p:cTn id="20" presetID="2" presetClass="entr" presetSubtype="1" accel="65000" fill="hold" nodeType="withEffect" p14:presetBounceEnd="58000">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14:bounceEnd="58000">
                                          <p:cBhvr additive="base">
                                            <p:cTn id="22" dur="1500" fill="hold"/>
                                            <p:tgtEl>
                                              <p:spTgt spid="61"/>
                                            </p:tgtEl>
                                            <p:attrNameLst>
                                              <p:attrName>ppt_x</p:attrName>
                                            </p:attrNameLst>
                                          </p:cBhvr>
                                          <p:tavLst>
                                            <p:tav tm="0">
                                              <p:val>
                                                <p:strVal val="#ppt_x"/>
                                              </p:val>
                                            </p:tav>
                                            <p:tav tm="100000">
                                              <p:val>
                                                <p:strVal val="#ppt_x"/>
                                              </p:val>
                                            </p:tav>
                                          </p:tavLst>
                                        </p:anim>
                                        <p:anim calcmode="lin" valueType="num" p14:bounceEnd="58000">
                                          <p:cBhvr additive="base">
                                            <p:cTn id="23" dur="1500" fill="hold"/>
                                            <p:tgtEl>
                                              <p:spTgt spid="61"/>
                                            </p:tgtEl>
                                            <p:attrNameLst>
                                              <p:attrName>ppt_y</p:attrName>
                                            </p:attrNameLst>
                                          </p:cBhvr>
                                          <p:tavLst>
                                            <p:tav tm="0">
                                              <p:val>
                                                <p:strVal val="0-#ppt_h/2"/>
                                              </p:val>
                                            </p:tav>
                                            <p:tav tm="100000">
                                              <p:val>
                                                <p:strVal val="#ppt_y"/>
                                              </p:val>
                                            </p:tav>
                                          </p:tavLst>
                                        </p:anim>
                                      </p:childTnLst>
                                    </p:cTn>
                                  </p:par>
                                  <p:par>
                                    <p:cTn id="24" presetID="2" presetClass="entr" presetSubtype="3" accel="65000" fill="hold" nodeType="withEffect" p14:presetBounceEnd="58000">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14:bounceEnd="58000">
                                          <p:cBhvr additive="base">
                                            <p:cTn id="26" dur="1500" fill="hold"/>
                                            <p:tgtEl>
                                              <p:spTgt spid="52"/>
                                            </p:tgtEl>
                                            <p:attrNameLst>
                                              <p:attrName>ppt_x</p:attrName>
                                            </p:attrNameLst>
                                          </p:cBhvr>
                                          <p:tavLst>
                                            <p:tav tm="0">
                                              <p:val>
                                                <p:strVal val="1+#ppt_w/2"/>
                                              </p:val>
                                            </p:tav>
                                            <p:tav tm="100000">
                                              <p:val>
                                                <p:strVal val="#ppt_x"/>
                                              </p:val>
                                            </p:tav>
                                          </p:tavLst>
                                        </p:anim>
                                        <p:anim calcmode="lin" valueType="num" p14:bounceEnd="58000">
                                          <p:cBhvr additive="base">
                                            <p:cTn id="27" dur="1500" fill="hold"/>
                                            <p:tgtEl>
                                              <p:spTgt spid="52"/>
                                            </p:tgtEl>
                                            <p:attrNameLst>
                                              <p:attrName>ppt_y</p:attrName>
                                            </p:attrNameLst>
                                          </p:cBhvr>
                                          <p:tavLst>
                                            <p:tav tm="0">
                                              <p:val>
                                                <p:strVal val="0-#ppt_h/2"/>
                                              </p:val>
                                            </p:tav>
                                            <p:tav tm="100000">
                                              <p:val>
                                                <p:strVal val="#ppt_y"/>
                                              </p:val>
                                            </p:tav>
                                          </p:tavLst>
                                        </p:anim>
                                      </p:childTnLst>
                                    </p:cTn>
                                  </p:par>
                                  <p:par>
                                    <p:cTn id="28" presetID="2" presetClass="entr" presetSubtype="6" accel="65000" fill="hold" nodeType="withEffect" p14:presetBounceEnd="58000">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14:bounceEnd="58000">
                                          <p:cBhvr additive="base">
                                            <p:cTn id="30" dur="1500" fill="hold"/>
                                            <p:tgtEl>
                                              <p:spTgt spid="53"/>
                                            </p:tgtEl>
                                            <p:attrNameLst>
                                              <p:attrName>ppt_x</p:attrName>
                                            </p:attrNameLst>
                                          </p:cBhvr>
                                          <p:tavLst>
                                            <p:tav tm="0">
                                              <p:val>
                                                <p:strVal val="1+#ppt_w/2"/>
                                              </p:val>
                                            </p:tav>
                                            <p:tav tm="100000">
                                              <p:val>
                                                <p:strVal val="#ppt_x"/>
                                              </p:val>
                                            </p:tav>
                                          </p:tavLst>
                                        </p:anim>
                                        <p:anim calcmode="lin" valueType="num" p14:bounceEnd="58000">
                                          <p:cBhvr additive="base">
                                            <p:cTn id="31" dur="1500" fill="hold"/>
                                            <p:tgtEl>
                                              <p:spTgt spid="53"/>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p:cTn id="35" dur="500" fill="hold"/>
                                            <p:tgtEl>
                                              <p:spTgt spid="64"/>
                                            </p:tgtEl>
                                            <p:attrNameLst>
                                              <p:attrName>ppt_w</p:attrName>
                                            </p:attrNameLst>
                                          </p:cBhvr>
                                          <p:tavLst>
                                            <p:tav tm="0">
                                              <p:val>
                                                <p:fltVal val="0"/>
                                              </p:val>
                                            </p:tav>
                                            <p:tav tm="100000">
                                              <p:val>
                                                <p:strVal val="#ppt_w"/>
                                              </p:val>
                                            </p:tav>
                                          </p:tavLst>
                                        </p:anim>
                                        <p:anim calcmode="lin" valueType="num">
                                          <p:cBhvr>
                                            <p:cTn id="36" dur="500" fill="hold"/>
                                            <p:tgtEl>
                                              <p:spTgt spid="64"/>
                                            </p:tgtEl>
                                            <p:attrNameLst>
                                              <p:attrName>ppt_h</p:attrName>
                                            </p:attrNameLst>
                                          </p:cBhvr>
                                          <p:tavLst>
                                            <p:tav tm="0">
                                              <p:val>
                                                <p:fltVal val="0"/>
                                              </p:val>
                                            </p:tav>
                                            <p:tav tm="100000">
                                              <p:val>
                                                <p:strVal val="#ppt_h"/>
                                              </p:val>
                                            </p:tav>
                                          </p:tavLst>
                                        </p:anim>
                                        <p:animEffect transition="in" filter="fade">
                                          <p:cBhvr>
                                            <p:cTn id="37" dur="500"/>
                                            <p:tgtEl>
                                              <p:spTgt spid="64"/>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ppt_w</p:attrName>
                                            </p:attrNameLst>
                                          </p:cBhvr>
                                          <p:tavLst>
                                            <p:tav tm="0">
                                              <p:val>
                                                <p:fltVal val="0"/>
                                              </p:val>
                                            </p:tav>
                                            <p:tav tm="100000">
                                              <p:val>
                                                <p:strVal val="#ppt_w"/>
                                              </p:val>
                                            </p:tav>
                                          </p:tavLst>
                                        </p:anim>
                                        <p:anim calcmode="lin" valueType="num">
                                          <p:cBhvr>
                                            <p:cTn id="42" dur="500" fill="hold"/>
                                            <p:tgtEl>
                                              <p:spTgt spid="63"/>
                                            </p:tgtEl>
                                            <p:attrNameLst>
                                              <p:attrName>ppt_h</p:attrName>
                                            </p:attrNameLst>
                                          </p:cBhvr>
                                          <p:tavLst>
                                            <p:tav tm="0">
                                              <p:val>
                                                <p:fltVal val="0"/>
                                              </p:val>
                                            </p:tav>
                                            <p:tav tm="100000">
                                              <p:val>
                                                <p:strVal val="#ppt_h"/>
                                              </p:val>
                                            </p:tav>
                                          </p:tavLst>
                                        </p:anim>
                                        <p:animEffect transition="in" filter="fade">
                                          <p:cBhvr>
                                            <p:cTn id="43" dur="500"/>
                                            <p:tgtEl>
                                              <p:spTgt spid="63"/>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 calcmode="lin" valueType="num">
                                          <p:cBhvr>
                                            <p:cTn id="47" dur="500" fill="hold"/>
                                            <p:tgtEl>
                                              <p:spTgt spid="66"/>
                                            </p:tgtEl>
                                            <p:attrNameLst>
                                              <p:attrName>ppt_w</p:attrName>
                                            </p:attrNameLst>
                                          </p:cBhvr>
                                          <p:tavLst>
                                            <p:tav tm="0">
                                              <p:val>
                                                <p:fltVal val="0"/>
                                              </p:val>
                                            </p:tav>
                                            <p:tav tm="100000">
                                              <p:val>
                                                <p:strVal val="#ppt_w"/>
                                              </p:val>
                                            </p:tav>
                                          </p:tavLst>
                                        </p:anim>
                                        <p:anim calcmode="lin" valueType="num">
                                          <p:cBhvr>
                                            <p:cTn id="48" dur="500" fill="hold"/>
                                            <p:tgtEl>
                                              <p:spTgt spid="66"/>
                                            </p:tgtEl>
                                            <p:attrNameLst>
                                              <p:attrName>ppt_h</p:attrName>
                                            </p:attrNameLst>
                                          </p:cBhvr>
                                          <p:tavLst>
                                            <p:tav tm="0">
                                              <p:val>
                                                <p:fltVal val="0"/>
                                              </p:val>
                                            </p:tav>
                                            <p:tav tm="100000">
                                              <p:val>
                                                <p:strVal val="#ppt_h"/>
                                              </p:val>
                                            </p:tav>
                                          </p:tavLst>
                                        </p:anim>
                                        <p:animEffect transition="in" filter="fade">
                                          <p:cBhvr>
                                            <p:cTn id="49" dur="500"/>
                                            <p:tgtEl>
                                              <p:spTgt spid="66"/>
                                            </p:tgtEl>
                                          </p:cBhvr>
                                        </p:animEffect>
                                      </p:childTnLst>
                                    </p:cTn>
                                  </p:par>
                                </p:childTnLst>
                              </p:cTn>
                            </p:par>
                            <p:par>
                              <p:cTn id="50" fill="hold">
                                <p:stCondLst>
                                  <p:cond delay="4000"/>
                                </p:stCondLst>
                                <p:childTnLst>
                                  <p:par>
                                    <p:cTn id="51" presetID="53" presetClass="entr" presetSubtype="16" fill="hold" grpId="0" nodeType="afterEffect">
                                      <p:stCondLst>
                                        <p:cond delay="0"/>
                                      </p:stCondLst>
                                      <p:childTnLst>
                                        <p:set>
                                          <p:cBhvr>
                                            <p:cTn id="52" dur="1" fill="hold">
                                              <p:stCondLst>
                                                <p:cond delay="0"/>
                                              </p:stCondLst>
                                            </p:cTn>
                                            <p:tgtEl>
                                              <p:spTgt spid="62"/>
                                            </p:tgtEl>
                                            <p:attrNameLst>
                                              <p:attrName>style.visibility</p:attrName>
                                            </p:attrNameLst>
                                          </p:cBhvr>
                                          <p:to>
                                            <p:strVal val="visible"/>
                                          </p:to>
                                        </p:set>
                                        <p:anim calcmode="lin" valueType="num">
                                          <p:cBhvr>
                                            <p:cTn id="53" dur="500" fill="hold"/>
                                            <p:tgtEl>
                                              <p:spTgt spid="62"/>
                                            </p:tgtEl>
                                            <p:attrNameLst>
                                              <p:attrName>ppt_w</p:attrName>
                                            </p:attrNameLst>
                                          </p:cBhvr>
                                          <p:tavLst>
                                            <p:tav tm="0">
                                              <p:val>
                                                <p:fltVal val="0"/>
                                              </p:val>
                                            </p:tav>
                                            <p:tav tm="100000">
                                              <p:val>
                                                <p:strVal val="#ppt_w"/>
                                              </p:val>
                                            </p:tav>
                                          </p:tavLst>
                                        </p:anim>
                                        <p:anim calcmode="lin" valueType="num">
                                          <p:cBhvr>
                                            <p:cTn id="54" dur="500" fill="hold"/>
                                            <p:tgtEl>
                                              <p:spTgt spid="62"/>
                                            </p:tgtEl>
                                            <p:attrNameLst>
                                              <p:attrName>ppt_h</p:attrName>
                                            </p:attrNameLst>
                                          </p:cBhvr>
                                          <p:tavLst>
                                            <p:tav tm="0">
                                              <p:val>
                                                <p:fltVal val="0"/>
                                              </p:val>
                                            </p:tav>
                                            <p:tav tm="100000">
                                              <p:val>
                                                <p:strVal val="#ppt_h"/>
                                              </p:val>
                                            </p:tav>
                                          </p:tavLst>
                                        </p:anim>
                                        <p:animEffect transition="in" filter="fade">
                                          <p:cBhvr>
                                            <p:cTn id="55" dur="500"/>
                                            <p:tgtEl>
                                              <p:spTgt spid="62"/>
                                            </p:tgtEl>
                                          </p:cBhvr>
                                        </p:animEffect>
                                      </p:childTnLst>
                                    </p:cTn>
                                  </p:par>
                                </p:childTnLst>
                              </p:cTn>
                            </p:par>
                            <p:par>
                              <p:cTn id="56" fill="hold">
                                <p:stCondLst>
                                  <p:cond delay="4500"/>
                                </p:stCondLst>
                                <p:childTnLst>
                                  <p:par>
                                    <p:cTn id="57" presetID="2" presetClass="entr" presetSubtype="2" fill="hold" nodeType="afterEffect" p14:presetBounceEnd="60000">
                                      <p:stCondLst>
                                        <p:cond delay="0"/>
                                      </p:stCondLst>
                                      <p:childTnLst>
                                        <p:set>
                                          <p:cBhvr>
                                            <p:cTn id="58" dur="1" fill="hold">
                                              <p:stCondLst>
                                                <p:cond delay="0"/>
                                              </p:stCondLst>
                                            </p:cTn>
                                            <p:tgtEl>
                                              <p:spTgt spid="72"/>
                                            </p:tgtEl>
                                            <p:attrNameLst>
                                              <p:attrName>style.visibility</p:attrName>
                                            </p:attrNameLst>
                                          </p:cBhvr>
                                          <p:to>
                                            <p:strVal val="visible"/>
                                          </p:to>
                                        </p:set>
                                        <p:anim calcmode="lin" valueType="num" p14:bounceEnd="60000">
                                          <p:cBhvr additive="base">
                                            <p:cTn id="59" dur="750" fill="hold"/>
                                            <p:tgtEl>
                                              <p:spTgt spid="72"/>
                                            </p:tgtEl>
                                            <p:attrNameLst>
                                              <p:attrName>ppt_x</p:attrName>
                                            </p:attrNameLst>
                                          </p:cBhvr>
                                          <p:tavLst>
                                            <p:tav tm="0">
                                              <p:val>
                                                <p:strVal val="1+#ppt_w/2"/>
                                              </p:val>
                                            </p:tav>
                                            <p:tav tm="100000">
                                              <p:val>
                                                <p:strVal val="#ppt_x"/>
                                              </p:val>
                                            </p:tav>
                                          </p:tavLst>
                                        </p:anim>
                                        <p:anim calcmode="lin" valueType="num" p14:bounceEnd="60000">
                                          <p:cBhvr additive="base">
                                            <p:cTn id="60" dur="750" fill="hold"/>
                                            <p:tgtEl>
                                              <p:spTgt spid="72"/>
                                            </p:tgtEl>
                                            <p:attrNameLst>
                                              <p:attrName>ppt_y</p:attrName>
                                            </p:attrNameLst>
                                          </p:cBhvr>
                                          <p:tavLst>
                                            <p:tav tm="0">
                                              <p:val>
                                                <p:strVal val="#ppt_y"/>
                                              </p:val>
                                            </p:tav>
                                            <p:tav tm="100000">
                                              <p:val>
                                                <p:strVal val="#ppt_y"/>
                                              </p:val>
                                            </p:tav>
                                          </p:tavLst>
                                        </p:anim>
                                      </p:childTnLst>
                                    </p:cTn>
                                  </p:par>
                                </p:childTnLst>
                              </p:cTn>
                            </p:par>
                            <p:par>
                              <p:cTn id="61" fill="hold">
                                <p:stCondLst>
                                  <p:cond delay="5500"/>
                                </p:stCondLst>
                                <p:childTnLst>
                                  <p:par>
                                    <p:cTn id="62" presetID="41" presetClass="entr" presetSubtype="0" fill="hold" grpId="0" nodeType="afterEffect">
                                      <p:stCondLst>
                                        <p:cond delay="0"/>
                                      </p:stCondLst>
                                      <p:iterate type="lt">
                                        <p:tmPct val="10000"/>
                                      </p:iterate>
                                      <p:childTnLst>
                                        <p:set>
                                          <p:cBhvr>
                                            <p:cTn id="63" dur="1" fill="hold">
                                              <p:stCondLst>
                                                <p:cond delay="0"/>
                                              </p:stCondLst>
                                            </p:cTn>
                                            <p:tgtEl>
                                              <p:spTgt spid="78"/>
                                            </p:tgtEl>
                                            <p:attrNameLst>
                                              <p:attrName>style.visibility</p:attrName>
                                            </p:attrNameLst>
                                          </p:cBhvr>
                                          <p:to>
                                            <p:strVal val="visible"/>
                                          </p:to>
                                        </p:set>
                                        <p:anim calcmode="lin" valueType="num">
                                          <p:cBhvr>
                                            <p:cTn id="64" dur="1000" fill="hold"/>
                                            <p:tgtEl>
                                              <p:spTgt spid="78"/>
                                            </p:tgtEl>
                                            <p:attrNameLst>
                                              <p:attrName>ppt_x</p:attrName>
                                            </p:attrNameLst>
                                          </p:cBhvr>
                                          <p:tavLst>
                                            <p:tav tm="0">
                                              <p:val>
                                                <p:strVal val="#ppt_x"/>
                                              </p:val>
                                            </p:tav>
                                            <p:tav tm="50000">
                                              <p:val>
                                                <p:strVal val="#ppt_x+.1"/>
                                              </p:val>
                                            </p:tav>
                                            <p:tav tm="100000">
                                              <p:val>
                                                <p:strVal val="#ppt_x"/>
                                              </p:val>
                                            </p:tav>
                                          </p:tavLst>
                                        </p:anim>
                                        <p:anim calcmode="lin" valueType="num">
                                          <p:cBhvr>
                                            <p:cTn id="65" dur="1000" fill="hold"/>
                                            <p:tgtEl>
                                              <p:spTgt spid="78"/>
                                            </p:tgtEl>
                                            <p:attrNameLst>
                                              <p:attrName>ppt_y</p:attrName>
                                            </p:attrNameLst>
                                          </p:cBhvr>
                                          <p:tavLst>
                                            <p:tav tm="0">
                                              <p:val>
                                                <p:strVal val="#ppt_y"/>
                                              </p:val>
                                            </p:tav>
                                            <p:tav tm="100000">
                                              <p:val>
                                                <p:strVal val="#ppt_y"/>
                                              </p:val>
                                            </p:tav>
                                          </p:tavLst>
                                        </p:anim>
                                        <p:anim calcmode="lin" valueType="num">
                                          <p:cBhvr>
                                            <p:cTn id="66" dur="1000" fill="hold"/>
                                            <p:tgtEl>
                                              <p:spTgt spid="78"/>
                                            </p:tgtEl>
                                            <p:attrNameLst>
                                              <p:attrName>ppt_h</p:attrName>
                                            </p:attrNameLst>
                                          </p:cBhvr>
                                          <p:tavLst>
                                            <p:tav tm="0">
                                              <p:val>
                                                <p:strVal val="#ppt_h/10"/>
                                              </p:val>
                                            </p:tav>
                                            <p:tav tm="50000">
                                              <p:val>
                                                <p:strVal val="#ppt_h+.01"/>
                                              </p:val>
                                            </p:tav>
                                            <p:tav tm="100000">
                                              <p:val>
                                                <p:strVal val="#ppt_h"/>
                                              </p:val>
                                            </p:tav>
                                          </p:tavLst>
                                        </p:anim>
                                        <p:anim calcmode="lin" valueType="num">
                                          <p:cBhvr>
                                            <p:cTn id="67" dur="1000" fill="hold"/>
                                            <p:tgtEl>
                                              <p:spTgt spid="78"/>
                                            </p:tgtEl>
                                            <p:attrNameLst>
                                              <p:attrName>ppt_w</p:attrName>
                                            </p:attrNameLst>
                                          </p:cBhvr>
                                          <p:tavLst>
                                            <p:tav tm="0">
                                              <p:val>
                                                <p:strVal val="#ppt_w/10"/>
                                              </p:val>
                                            </p:tav>
                                            <p:tav tm="50000">
                                              <p:val>
                                                <p:strVal val="#ppt_w+.01"/>
                                              </p:val>
                                            </p:tav>
                                            <p:tav tm="100000">
                                              <p:val>
                                                <p:strVal val="#ppt_w"/>
                                              </p:val>
                                            </p:tav>
                                          </p:tavLst>
                                        </p:anim>
                                        <p:animEffect transition="in" filter="fade">
                                          <p:cBhvr>
                                            <p:cTn id="68" dur="1000" tmFilter="0,0; .5, 1; 1, 1"/>
                                            <p:tgtEl>
                                              <p:spTgt spid="78"/>
                                            </p:tgtEl>
                                          </p:cBhvr>
                                        </p:animEffect>
                                      </p:childTnLst>
                                    </p:cTn>
                                  </p:par>
                                  <p:par>
                                    <p:cTn id="69" presetID="2" presetClass="entr" presetSubtype="2" fill="hold" nodeType="withEffect" p14:presetBounceEnd="60000">
                                      <p:stCondLst>
                                        <p:cond delay="0"/>
                                      </p:stCondLst>
                                      <p:childTnLst>
                                        <p:set>
                                          <p:cBhvr>
                                            <p:cTn id="70" dur="1" fill="hold">
                                              <p:stCondLst>
                                                <p:cond delay="0"/>
                                              </p:stCondLst>
                                            </p:cTn>
                                            <p:tgtEl>
                                              <p:spTgt spid="105"/>
                                            </p:tgtEl>
                                            <p:attrNameLst>
                                              <p:attrName>style.visibility</p:attrName>
                                            </p:attrNameLst>
                                          </p:cBhvr>
                                          <p:to>
                                            <p:strVal val="visible"/>
                                          </p:to>
                                        </p:set>
                                        <p:anim calcmode="lin" valueType="num" p14:bounceEnd="60000">
                                          <p:cBhvr additive="base">
                                            <p:cTn id="71" dur="1000" fill="hold"/>
                                            <p:tgtEl>
                                              <p:spTgt spid="105"/>
                                            </p:tgtEl>
                                            <p:attrNameLst>
                                              <p:attrName>ppt_x</p:attrName>
                                            </p:attrNameLst>
                                          </p:cBhvr>
                                          <p:tavLst>
                                            <p:tav tm="0">
                                              <p:val>
                                                <p:strVal val="1+#ppt_w/2"/>
                                              </p:val>
                                            </p:tav>
                                            <p:tav tm="100000">
                                              <p:val>
                                                <p:strVal val="#ppt_x"/>
                                              </p:val>
                                            </p:tav>
                                          </p:tavLst>
                                        </p:anim>
                                        <p:anim calcmode="lin" valueType="num" p14:bounceEnd="60000">
                                          <p:cBhvr additive="base">
                                            <p:cTn id="72" dur="1000" fill="hold"/>
                                            <p:tgtEl>
                                              <p:spTgt spid="105"/>
                                            </p:tgtEl>
                                            <p:attrNameLst>
                                              <p:attrName>ppt_y</p:attrName>
                                            </p:attrNameLst>
                                          </p:cBhvr>
                                          <p:tavLst>
                                            <p:tav tm="0">
                                              <p:val>
                                                <p:strVal val="#ppt_y"/>
                                              </p:val>
                                            </p:tav>
                                            <p:tav tm="100000">
                                              <p:val>
                                                <p:strVal val="#ppt_y"/>
                                              </p:val>
                                            </p:tav>
                                          </p:tavLst>
                                        </p:anim>
                                      </p:childTnLst>
                                    </p:cTn>
                                  </p:par>
                                </p:childTnLst>
                              </p:cTn>
                            </p:par>
                            <p:par>
                              <p:cTn id="73" fill="hold">
                                <p:stCondLst>
                                  <p:cond delay="6900"/>
                                </p:stCondLst>
                                <p:childTnLst>
                                  <p:par>
                                    <p:cTn id="74" presetID="41" presetClass="entr" presetSubtype="0" fill="hold" grpId="0" nodeType="afterEffect">
                                      <p:stCondLst>
                                        <p:cond delay="0"/>
                                      </p:stCondLst>
                                      <p:iterate type="lt">
                                        <p:tmPct val="10000"/>
                                      </p:iterate>
                                      <p:childTnLst>
                                        <p:set>
                                          <p:cBhvr>
                                            <p:cTn id="75" dur="1" fill="hold">
                                              <p:stCondLst>
                                                <p:cond delay="0"/>
                                              </p:stCondLst>
                                            </p:cTn>
                                            <p:tgtEl>
                                              <p:spTgt spid="108"/>
                                            </p:tgtEl>
                                            <p:attrNameLst>
                                              <p:attrName>style.visibility</p:attrName>
                                            </p:attrNameLst>
                                          </p:cBhvr>
                                          <p:to>
                                            <p:strVal val="visible"/>
                                          </p:to>
                                        </p:set>
                                        <p:anim calcmode="lin" valueType="num">
                                          <p:cBhvr>
                                            <p:cTn id="76" dur="10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77" dur="1000" fill="hold"/>
                                            <p:tgtEl>
                                              <p:spTgt spid="108"/>
                                            </p:tgtEl>
                                            <p:attrNameLst>
                                              <p:attrName>ppt_y</p:attrName>
                                            </p:attrNameLst>
                                          </p:cBhvr>
                                          <p:tavLst>
                                            <p:tav tm="0">
                                              <p:val>
                                                <p:strVal val="#ppt_y"/>
                                              </p:val>
                                            </p:tav>
                                            <p:tav tm="100000">
                                              <p:val>
                                                <p:strVal val="#ppt_y"/>
                                              </p:val>
                                            </p:tav>
                                          </p:tavLst>
                                        </p:anim>
                                        <p:anim calcmode="lin" valueType="num">
                                          <p:cBhvr>
                                            <p:cTn id="78" dur="10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79" dur="10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80" dur="1000" tmFilter="0,0; .5, 1; 1, 1"/>
                                            <p:tgtEl>
                                              <p:spTgt spid="108"/>
                                            </p:tgtEl>
                                          </p:cBhvr>
                                        </p:animEffect>
                                      </p:childTnLst>
                                    </p:cTn>
                                  </p:par>
                                  <p:par>
                                    <p:cTn id="81" presetID="2" presetClass="entr" presetSubtype="2" fill="hold" nodeType="withEffect" p14:presetBounceEnd="60000">
                                      <p:stCondLst>
                                        <p:cond delay="0"/>
                                      </p:stCondLst>
                                      <p:childTnLst>
                                        <p:set>
                                          <p:cBhvr>
                                            <p:cTn id="82" dur="1" fill="hold">
                                              <p:stCondLst>
                                                <p:cond delay="0"/>
                                              </p:stCondLst>
                                            </p:cTn>
                                            <p:tgtEl>
                                              <p:spTgt spid="141"/>
                                            </p:tgtEl>
                                            <p:attrNameLst>
                                              <p:attrName>style.visibility</p:attrName>
                                            </p:attrNameLst>
                                          </p:cBhvr>
                                          <p:to>
                                            <p:strVal val="visible"/>
                                          </p:to>
                                        </p:set>
                                        <p:anim calcmode="lin" valueType="num" p14:bounceEnd="60000">
                                          <p:cBhvr additive="base">
                                            <p:cTn id="83" dur="1000" fill="hold"/>
                                            <p:tgtEl>
                                              <p:spTgt spid="141"/>
                                            </p:tgtEl>
                                            <p:attrNameLst>
                                              <p:attrName>ppt_x</p:attrName>
                                            </p:attrNameLst>
                                          </p:cBhvr>
                                          <p:tavLst>
                                            <p:tav tm="0">
                                              <p:val>
                                                <p:strVal val="1+#ppt_w/2"/>
                                              </p:val>
                                            </p:tav>
                                            <p:tav tm="100000">
                                              <p:val>
                                                <p:strVal val="#ppt_x"/>
                                              </p:val>
                                            </p:tav>
                                          </p:tavLst>
                                        </p:anim>
                                        <p:anim calcmode="lin" valueType="num" p14:bounceEnd="60000">
                                          <p:cBhvr additive="base">
                                            <p:cTn id="84" dur="1000" fill="hold"/>
                                            <p:tgtEl>
                                              <p:spTgt spid="141"/>
                                            </p:tgtEl>
                                            <p:attrNameLst>
                                              <p:attrName>ppt_y</p:attrName>
                                            </p:attrNameLst>
                                          </p:cBhvr>
                                          <p:tavLst>
                                            <p:tav tm="0">
                                              <p:val>
                                                <p:strVal val="#ppt_y"/>
                                              </p:val>
                                            </p:tav>
                                            <p:tav tm="100000">
                                              <p:val>
                                                <p:strVal val="#ppt_y"/>
                                              </p:val>
                                            </p:tav>
                                          </p:tavLst>
                                        </p:anim>
                                      </p:childTnLst>
                                    </p:cTn>
                                  </p:par>
                                </p:childTnLst>
                              </p:cTn>
                            </p:par>
                            <p:par>
                              <p:cTn id="85" fill="hold">
                                <p:stCondLst>
                                  <p:cond delay="8300"/>
                                </p:stCondLst>
                                <p:childTnLst>
                                  <p:par>
                                    <p:cTn id="86" presetID="41" presetClass="entr" presetSubtype="0" fill="hold" grpId="0" nodeType="afterEffect">
                                      <p:stCondLst>
                                        <p:cond delay="0"/>
                                      </p:stCondLst>
                                      <p:iterate type="lt">
                                        <p:tmPct val="10000"/>
                                      </p:iterate>
                                      <p:childTnLst>
                                        <p:set>
                                          <p:cBhvr>
                                            <p:cTn id="87" dur="1" fill="hold">
                                              <p:stCondLst>
                                                <p:cond delay="0"/>
                                              </p:stCondLst>
                                            </p:cTn>
                                            <p:tgtEl>
                                              <p:spTgt spid="144"/>
                                            </p:tgtEl>
                                            <p:attrNameLst>
                                              <p:attrName>style.visibility</p:attrName>
                                            </p:attrNameLst>
                                          </p:cBhvr>
                                          <p:to>
                                            <p:strVal val="visible"/>
                                          </p:to>
                                        </p:set>
                                        <p:anim calcmode="lin" valueType="num">
                                          <p:cBhvr>
                                            <p:cTn id="88" dur="1000" fill="hold"/>
                                            <p:tgtEl>
                                              <p:spTgt spid="144"/>
                                            </p:tgtEl>
                                            <p:attrNameLst>
                                              <p:attrName>ppt_x</p:attrName>
                                            </p:attrNameLst>
                                          </p:cBhvr>
                                          <p:tavLst>
                                            <p:tav tm="0">
                                              <p:val>
                                                <p:strVal val="#ppt_x"/>
                                              </p:val>
                                            </p:tav>
                                            <p:tav tm="50000">
                                              <p:val>
                                                <p:strVal val="#ppt_x+.1"/>
                                              </p:val>
                                            </p:tav>
                                            <p:tav tm="100000">
                                              <p:val>
                                                <p:strVal val="#ppt_x"/>
                                              </p:val>
                                            </p:tav>
                                          </p:tavLst>
                                        </p:anim>
                                        <p:anim calcmode="lin" valueType="num">
                                          <p:cBhvr>
                                            <p:cTn id="89" dur="1000" fill="hold"/>
                                            <p:tgtEl>
                                              <p:spTgt spid="144"/>
                                            </p:tgtEl>
                                            <p:attrNameLst>
                                              <p:attrName>ppt_y</p:attrName>
                                            </p:attrNameLst>
                                          </p:cBhvr>
                                          <p:tavLst>
                                            <p:tav tm="0">
                                              <p:val>
                                                <p:strVal val="#ppt_y"/>
                                              </p:val>
                                            </p:tav>
                                            <p:tav tm="100000">
                                              <p:val>
                                                <p:strVal val="#ppt_y"/>
                                              </p:val>
                                            </p:tav>
                                          </p:tavLst>
                                        </p:anim>
                                        <p:anim calcmode="lin" valueType="num">
                                          <p:cBhvr>
                                            <p:cTn id="90" dur="1000" fill="hold"/>
                                            <p:tgtEl>
                                              <p:spTgt spid="144"/>
                                            </p:tgtEl>
                                            <p:attrNameLst>
                                              <p:attrName>ppt_h</p:attrName>
                                            </p:attrNameLst>
                                          </p:cBhvr>
                                          <p:tavLst>
                                            <p:tav tm="0">
                                              <p:val>
                                                <p:strVal val="#ppt_h/10"/>
                                              </p:val>
                                            </p:tav>
                                            <p:tav tm="50000">
                                              <p:val>
                                                <p:strVal val="#ppt_h+.01"/>
                                              </p:val>
                                            </p:tav>
                                            <p:tav tm="100000">
                                              <p:val>
                                                <p:strVal val="#ppt_h"/>
                                              </p:val>
                                            </p:tav>
                                          </p:tavLst>
                                        </p:anim>
                                        <p:anim calcmode="lin" valueType="num">
                                          <p:cBhvr>
                                            <p:cTn id="91" dur="1000" fill="hold"/>
                                            <p:tgtEl>
                                              <p:spTgt spid="144"/>
                                            </p:tgtEl>
                                            <p:attrNameLst>
                                              <p:attrName>ppt_w</p:attrName>
                                            </p:attrNameLst>
                                          </p:cBhvr>
                                          <p:tavLst>
                                            <p:tav tm="0">
                                              <p:val>
                                                <p:strVal val="#ppt_w/10"/>
                                              </p:val>
                                            </p:tav>
                                            <p:tav tm="50000">
                                              <p:val>
                                                <p:strVal val="#ppt_w+.01"/>
                                              </p:val>
                                            </p:tav>
                                            <p:tav tm="100000">
                                              <p:val>
                                                <p:strVal val="#ppt_w"/>
                                              </p:val>
                                            </p:tav>
                                          </p:tavLst>
                                        </p:anim>
                                        <p:animEffect transition="in" filter="fade">
                                          <p:cBhvr>
                                            <p:cTn id="92" dur="1000" tmFilter="0,0; .5, 1; 1, 1"/>
                                            <p:tgtEl>
                                              <p:spTgt spid="144"/>
                                            </p:tgtEl>
                                          </p:cBhvr>
                                        </p:animEffect>
                                      </p:childTnLst>
                                    </p:cTn>
                                  </p:par>
                                  <p:par>
                                    <p:cTn id="93" presetID="2" presetClass="entr" presetSubtype="2" fill="hold" nodeType="withEffect" p14:presetBounceEnd="60000">
                                      <p:stCondLst>
                                        <p:cond delay="0"/>
                                      </p:stCondLst>
                                      <p:childTnLst>
                                        <p:set>
                                          <p:cBhvr>
                                            <p:cTn id="94" dur="1" fill="hold">
                                              <p:stCondLst>
                                                <p:cond delay="0"/>
                                              </p:stCondLst>
                                            </p:cTn>
                                            <p:tgtEl>
                                              <p:spTgt spid="145"/>
                                            </p:tgtEl>
                                            <p:attrNameLst>
                                              <p:attrName>style.visibility</p:attrName>
                                            </p:attrNameLst>
                                          </p:cBhvr>
                                          <p:to>
                                            <p:strVal val="visible"/>
                                          </p:to>
                                        </p:set>
                                        <p:anim calcmode="lin" valueType="num" p14:bounceEnd="60000">
                                          <p:cBhvr additive="base">
                                            <p:cTn id="95" dur="1000" fill="hold"/>
                                            <p:tgtEl>
                                              <p:spTgt spid="145"/>
                                            </p:tgtEl>
                                            <p:attrNameLst>
                                              <p:attrName>ppt_x</p:attrName>
                                            </p:attrNameLst>
                                          </p:cBhvr>
                                          <p:tavLst>
                                            <p:tav tm="0">
                                              <p:val>
                                                <p:strVal val="1+#ppt_w/2"/>
                                              </p:val>
                                            </p:tav>
                                            <p:tav tm="100000">
                                              <p:val>
                                                <p:strVal val="#ppt_x"/>
                                              </p:val>
                                            </p:tav>
                                          </p:tavLst>
                                        </p:anim>
                                        <p:anim calcmode="lin" valueType="num" p14:bounceEnd="60000">
                                          <p:cBhvr additive="base">
                                            <p:cTn id="96" dur="1000" fill="hold"/>
                                            <p:tgtEl>
                                              <p:spTgt spid="145"/>
                                            </p:tgtEl>
                                            <p:attrNameLst>
                                              <p:attrName>ppt_y</p:attrName>
                                            </p:attrNameLst>
                                          </p:cBhvr>
                                          <p:tavLst>
                                            <p:tav tm="0">
                                              <p:val>
                                                <p:strVal val="#ppt_y"/>
                                              </p:val>
                                            </p:tav>
                                            <p:tav tm="100000">
                                              <p:val>
                                                <p:strVal val="#ppt_y"/>
                                              </p:val>
                                            </p:tav>
                                          </p:tavLst>
                                        </p:anim>
                                      </p:childTnLst>
                                    </p:cTn>
                                  </p:par>
                                </p:childTnLst>
                              </p:cTn>
                            </p:par>
                            <p:par>
                              <p:cTn id="97" fill="hold">
                                <p:stCondLst>
                                  <p:cond delay="9699"/>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148"/>
                                            </p:tgtEl>
                                            <p:attrNameLst>
                                              <p:attrName>style.visibility</p:attrName>
                                            </p:attrNameLst>
                                          </p:cBhvr>
                                          <p:to>
                                            <p:strVal val="visible"/>
                                          </p:to>
                                        </p:set>
                                        <p:anim calcmode="lin" valueType="num">
                                          <p:cBhvr>
                                            <p:cTn id="100" dur="1000" fill="hold"/>
                                            <p:tgtEl>
                                              <p:spTgt spid="148"/>
                                            </p:tgtEl>
                                            <p:attrNameLst>
                                              <p:attrName>ppt_x</p:attrName>
                                            </p:attrNameLst>
                                          </p:cBhvr>
                                          <p:tavLst>
                                            <p:tav tm="0">
                                              <p:val>
                                                <p:strVal val="#ppt_x"/>
                                              </p:val>
                                            </p:tav>
                                            <p:tav tm="50000">
                                              <p:val>
                                                <p:strVal val="#ppt_x+.1"/>
                                              </p:val>
                                            </p:tav>
                                            <p:tav tm="100000">
                                              <p:val>
                                                <p:strVal val="#ppt_x"/>
                                              </p:val>
                                            </p:tav>
                                          </p:tavLst>
                                        </p:anim>
                                        <p:anim calcmode="lin" valueType="num">
                                          <p:cBhvr>
                                            <p:cTn id="101" dur="1000" fill="hold"/>
                                            <p:tgtEl>
                                              <p:spTgt spid="148"/>
                                            </p:tgtEl>
                                            <p:attrNameLst>
                                              <p:attrName>ppt_y</p:attrName>
                                            </p:attrNameLst>
                                          </p:cBhvr>
                                          <p:tavLst>
                                            <p:tav tm="0">
                                              <p:val>
                                                <p:strVal val="#ppt_y"/>
                                              </p:val>
                                            </p:tav>
                                            <p:tav tm="100000">
                                              <p:val>
                                                <p:strVal val="#ppt_y"/>
                                              </p:val>
                                            </p:tav>
                                          </p:tavLst>
                                        </p:anim>
                                        <p:anim calcmode="lin" valueType="num">
                                          <p:cBhvr>
                                            <p:cTn id="102" dur="1000" fill="hold"/>
                                            <p:tgtEl>
                                              <p:spTgt spid="148"/>
                                            </p:tgtEl>
                                            <p:attrNameLst>
                                              <p:attrName>ppt_h</p:attrName>
                                            </p:attrNameLst>
                                          </p:cBhvr>
                                          <p:tavLst>
                                            <p:tav tm="0">
                                              <p:val>
                                                <p:strVal val="#ppt_h/10"/>
                                              </p:val>
                                            </p:tav>
                                            <p:tav tm="50000">
                                              <p:val>
                                                <p:strVal val="#ppt_h+.01"/>
                                              </p:val>
                                            </p:tav>
                                            <p:tav tm="100000">
                                              <p:val>
                                                <p:strVal val="#ppt_h"/>
                                              </p:val>
                                            </p:tav>
                                          </p:tavLst>
                                        </p:anim>
                                        <p:anim calcmode="lin" valueType="num">
                                          <p:cBhvr>
                                            <p:cTn id="103" dur="1000" fill="hold"/>
                                            <p:tgtEl>
                                              <p:spTgt spid="148"/>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1000" tmFilter="0,0; .5, 1; 1, 1"/>
                                            <p:tgtEl>
                                              <p:spTgt spid="148"/>
                                            </p:tgtEl>
                                          </p:cBhvr>
                                        </p:animEffect>
                                      </p:childTnLst>
                                    </p:cTn>
                                  </p:par>
                                  <p:par>
                                    <p:cTn id="105" presetID="2" presetClass="entr" presetSubtype="9" fill="hold" nodeType="withEffect" p14:presetBounceEnd="60000">
                                      <p:stCondLst>
                                        <p:cond delay="0"/>
                                      </p:stCondLst>
                                      <p:childTnLst>
                                        <p:set>
                                          <p:cBhvr>
                                            <p:cTn id="106" dur="1" fill="hold">
                                              <p:stCondLst>
                                                <p:cond delay="0"/>
                                              </p:stCondLst>
                                            </p:cTn>
                                            <p:tgtEl>
                                              <p:spTgt spid="149"/>
                                            </p:tgtEl>
                                            <p:attrNameLst>
                                              <p:attrName>style.visibility</p:attrName>
                                            </p:attrNameLst>
                                          </p:cBhvr>
                                          <p:to>
                                            <p:strVal val="visible"/>
                                          </p:to>
                                        </p:set>
                                        <p:anim calcmode="lin" valueType="num" p14:bounceEnd="60000">
                                          <p:cBhvr additive="base">
                                            <p:cTn id="107" dur="1000" fill="hold"/>
                                            <p:tgtEl>
                                              <p:spTgt spid="149"/>
                                            </p:tgtEl>
                                            <p:attrNameLst>
                                              <p:attrName>ppt_x</p:attrName>
                                            </p:attrNameLst>
                                          </p:cBhvr>
                                          <p:tavLst>
                                            <p:tav tm="0">
                                              <p:val>
                                                <p:strVal val="0-#ppt_w/2"/>
                                              </p:val>
                                            </p:tav>
                                            <p:tav tm="100000">
                                              <p:val>
                                                <p:strVal val="#ppt_x"/>
                                              </p:val>
                                            </p:tav>
                                          </p:tavLst>
                                        </p:anim>
                                        <p:anim calcmode="lin" valueType="num" p14:bounceEnd="60000">
                                          <p:cBhvr additive="base">
                                            <p:cTn id="108" dur="1000" fill="hold"/>
                                            <p:tgtEl>
                                              <p:spTgt spid="149"/>
                                            </p:tgtEl>
                                            <p:attrNameLst>
                                              <p:attrName>ppt_y</p:attrName>
                                            </p:attrNameLst>
                                          </p:cBhvr>
                                          <p:tavLst>
                                            <p:tav tm="0">
                                              <p:val>
                                                <p:strVal val="0-#ppt_h/2"/>
                                              </p:val>
                                            </p:tav>
                                            <p:tav tm="100000">
                                              <p:val>
                                                <p:strVal val="#ppt_y"/>
                                              </p:val>
                                            </p:tav>
                                          </p:tavLst>
                                        </p:anim>
                                      </p:childTnLst>
                                    </p:cTn>
                                  </p:par>
                                </p:childTnLst>
                              </p:cTn>
                            </p:par>
                            <p:par>
                              <p:cTn id="109" fill="hold">
                                <p:stCondLst>
                                  <p:cond delay="11100"/>
                                </p:stCondLst>
                                <p:childTnLst>
                                  <p:par>
                                    <p:cTn id="110" presetID="41" presetClass="entr" presetSubtype="0" fill="hold" grpId="0" nodeType="afterEffect">
                                      <p:stCondLst>
                                        <p:cond delay="0"/>
                                      </p:stCondLst>
                                      <p:iterate type="lt">
                                        <p:tmPct val="10000"/>
                                      </p:iterate>
                                      <p:childTnLst>
                                        <p:set>
                                          <p:cBhvr>
                                            <p:cTn id="111" dur="1" fill="hold">
                                              <p:stCondLst>
                                                <p:cond delay="0"/>
                                              </p:stCondLst>
                                            </p:cTn>
                                            <p:tgtEl>
                                              <p:spTgt spid="152"/>
                                            </p:tgtEl>
                                            <p:attrNameLst>
                                              <p:attrName>style.visibility</p:attrName>
                                            </p:attrNameLst>
                                          </p:cBhvr>
                                          <p:to>
                                            <p:strVal val="visible"/>
                                          </p:to>
                                        </p:set>
                                        <p:anim calcmode="lin" valueType="num">
                                          <p:cBhvr>
                                            <p:cTn id="112" dur="1000" fill="hold"/>
                                            <p:tgtEl>
                                              <p:spTgt spid="152"/>
                                            </p:tgtEl>
                                            <p:attrNameLst>
                                              <p:attrName>ppt_x</p:attrName>
                                            </p:attrNameLst>
                                          </p:cBhvr>
                                          <p:tavLst>
                                            <p:tav tm="0">
                                              <p:val>
                                                <p:strVal val="#ppt_x"/>
                                              </p:val>
                                            </p:tav>
                                            <p:tav tm="50000">
                                              <p:val>
                                                <p:strVal val="#ppt_x+.1"/>
                                              </p:val>
                                            </p:tav>
                                            <p:tav tm="100000">
                                              <p:val>
                                                <p:strVal val="#ppt_x"/>
                                              </p:val>
                                            </p:tav>
                                          </p:tavLst>
                                        </p:anim>
                                        <p:anim calcmode="lin" valueType="num">
                                          <p:cBhvr>
                                            <p:cTn id="113" dur="1000" fill="hold"/>
                                            <p:tgtEl>
                                              <p:spTgt spid="152"/>
                                            </p:tgtEl>
                                            <p:attrNameLst>
                                              <p:attrName>ppt_y</p:attrName>
                                            </p:attrNameLst>
                                          </p:cBhvr>
                                          <p:tavLst>
                                            <p:tav tm="0">
                                              <p:val>
                                                <p:strVal val="#ppt_y"/>
                                              </p:val>
                                            </p:tav>
                                            <p:tav tm="100000">
                                              <p:val>
                                                <p:strVal val="#ppt_y"/>
                                              </p:val>
                                            </p:tav>
                                          </p:tavLst>
                                        </p:anim>
                                        <p:anim calcmode="lin" valueType="num">
                                          <p:cBhvr>
                                            <p:cTn id="114" dur="1000" fill="hold"/>
                                            <p:tgtEl>
                                              <p:spTgt spid="152"/>
                                            </p:tgtEl>
                                            <p:attrNameLst>
                                              <p:attrName>ppt_h</p:attrName>
                                            </p:attrNameLst>
                                          </p:cBhvr>
                                          <p:tavLst>
                                            <p:tav tm="0">
                                              <p:val>
                                                <p:strVal val="#ppt_h/10"/>
                                              </p:val>
                                            </p:tav>
                                            <p:tav tm="50000">
                                              <p:val>
                                                <p:strVal val="#ppt_h+.01"/>
                                              </p:val>
                                            </p:tav>
                                            <p:tav tm="100000">
                                              <p:val>
                                                <p:strVal val="#ppt_h"/>
                                              </p:val>
                                            </p:tav>
                                          </p:tavLst>
                                        </p:anim>
                                        <p:anim calcmode="lin" valueType="num">
                                          <p:cBhvr>
                                            <p:cTn id="115" dur="1000" fill="hold"/>
                                            <p:tgtEl>
                                              <p:spTgt spid="152"/>
                                            </p:tgtEl>
                                            <p:attrNameLst>
                                              <p:attrName>ppt_w</p:attrName>
                                            </p:attrNameLst>
                                          </p:cBhvr>
                                          <p:tavLst>
                                            <p:tav tm="0">
                                              <p:val>
                                                <p:strVal val="#ppt_w/10"/>
                                              </p:val>
                                            </p:tav>
                                            <p:tav tm="50000">
                                              <p:val>
                                                <p:strVal val="#ppt_w+.01"/>
                                              </p:val>
                                            </p:tav>
                                            <p:tav tm="100000">
                                              <p:val>
                                                <p:strVal val="#ppt_w"/>
                                              </p:val>
                                            </p:tav>
                                          </p:tavLst>
                                        </p:anim>
                                        <p:animEffect transition="in" filter="fade">
                                          <p:cBhvr>
                                            <p:cTn id="116" dur="1000" tmFilter="0,0; .5, 1; 1, 1"/>
                                            <p:tgtEl>
                                              <p:spTgt spid="152"/>
                                            </p:tgtEl>
                                          </p:cBhvr>
                                        </p:animEffect>
                                      </p:childTnLst>
                                    </p:cTn>
                                  </p:par>
                                  <p:par>
                                    <p:cTn id="117" presetID="2" presetClass="entr" presetSubtype="9" fill="hold" nodeType="withEffect" p14:presetBounceEnd="60000">
                                      <p:stCondLst>
                                        <p:cond delay="0"/>
                                      </p:stCondLst>
                                      <p:childTnLst>
                                        <p:set>
                                          <p:cBhvr>
                                            <p:cTn id="118" dur="1" fill="hold">
                                              <p:stCondLst>
                                                <p:cond delay="0"/>
                                              </p:stCondLst>
                                            </p:cTn>
                                            <p:tgtEl>
                                              <p:spTgt spid="153"/>
                                            </p:tgtEl>
                                            <p:attrNameLst>
                                              <p:attrName>style.visibility</p:attrName>
                                            </p:attrNameLst>
                                          </p:cBhvr>
                                          <p:to>
                                            <p:strVal val="visible"/>
                                          </p:to>
                                        </p:set>
                                        <p:anim calcmode="lin" valueType="num" p14:bounceEnd="60000">
                                          <p:cBhvr additive="base">
                                            <p:cTn id="119" dur="1000" fill="hold"/>
                                            <p:tgtEl>
                                              <p:spTgt spid="153"/>
                                            </p:tgtEl>
                                            <p:attrNameLst>
                                              <p:attrName>ppt_x</p:attrName>
                                            </p:attrNameLst>
                                          </p:cBhvr>
                                          <p:tavLst>
                                            <p:tav tm="0">
                                              <p:val>
                                                <p:strVal val="0-#ppt_w/2"/>
                                              </p:val>
                                            </p:tav>
                                            <p:tav tm="100000">
                                              <p:val>
                                                <p:strVal val="#ppt_x"/>
                                              </p:val>
                                            </p:tav>
                                          </p:tavLst>
                                        </p:anim>
                                        <p:anim calcmode="lin" valueType="num" p14:bounceEnd="60000">
                                          <p:cBhvr additive="base">
                                            <p:cTn id="120" dur="1000" fill="hold"/>
                                            <p:tgtEl>
                                              <p:spTgt spid="153"/>
                                            </p:tgtEl>
                                            <p:attrNameLst>
                                              <p:attrName>ppt_y</p:attrName>
                                            </p:attrNameLst>
                                          </p:cBhvr>
                                          <p:tavLst>
                                            <p:tav tm="0">
                                              <p:val>
                                                <p:strVal val="0-#ppt_h/2"/>
                                              </p:val>
                                            </p:tav>
                                            <p:tav tm="100000">
                                              <p:val>
                                                <p:strVal val="#ppt_y"/>
                                              </p:val>
                                            </p:tav>
                                          </p:tavLst>
                                        </p:anim>
                                      </p:childTnLst>
                                    </p:cTn>
                                  </p:par>
                                </p:childTnLst>
                              </p:cTn>
                            </p:par>
                            <p:par>
                              <p:cTn id="121" fill="hold">
                                <p:stCondLst>
                                  <p:cond delay="12500"/>
                                </p:stCondLst>
                                <p:childTnLst>
                                  <p:par>
                                    <p:cTn id="122" presetID="41" presetClass="entr" presetSubtype="0" fill="hold" grpId="0" nodeType="afterEffect">
                                      <p:stCondLst>
                                        <p:cond delay="0"/>
                                      </p:stCondLst>
                                      <p:iterate type="lt">
                                        <p:tmPct val="10000"/>
                                      </p:iterate>
                                      <p:childTnLst>
                                        <p:set>
                                          <p:cBhvr>
                                            <p:cTn id="123" dur="1" fill="hold">
                                              <p:stCondLst>
                                                <p:cond delay="0"/>
                                              </p:stCondLst>
                                            </p:cTn>
                                            <p:tgtEl>
                                              <p:spTgt spid="156"/>
                                            </p:tgtEl>
                                            <p:attrNameLst>
                                              <p:attrName>style.visibility</p:attrName>
                                            </p:attrNameLst>
                                          </p:cBhvr>
                                          <p:to>
                                            <p:strVal val="visible"/>
                                          </p:to>
                                        </p:set>
                                        <p:anim calcmode="lin" valueType="num">
                                          <p:cBhvr>
                                            <p:cTn id="124" dur="1000" fill="hold"/>
                                            <p:tgtEl>
                                              <p:spTgt spid="156"/>
                                            </p:tgtEl>
                                            <p:attrNameLst>
                                              <p:attrName>ppt_x</p:attrName>
                                            </p:attrNameLst>
                                          </p:cBhvr>
                                          <p:tavLst>
                                            <p:tav tm="0">
                                              <p:val>
                                                <p:strVal val="#ppt_x"/>
                                              </p:val>
                                            </p:tav>
                                            <p:tav tm="50000">
                                              <p:val>
                                                <p:strVal val="#ppt_x+.1"/>
                                              </p:val>
                                            </p:tav>
                                            <p:tav tm="100000">
                                              <p:val>
                                                <p:strVal val="#ppt_x"/>
                                              </p:val>
                                            </p:tav>
                                          </p:tavLst>
                                        </p:anim>
                                        <p:anim calcmode="lin" valueType="num">
                                          <p:cBhvr>
                                            <p:cTn id="125" dur="1000" fill="hold"/>
                                            <p:tgtEl>
                                              <p:spTgt spid="156"/>
                                            </p:tgtEl>
                                            <p:attrNameLst>
                                              <p:attrName>ppt_y</p:attrName>
                                            </p:attrNameLst>
                                          </p:cBhvr>
                                          <p:tavLst>
                                            <p:tav tm="0">
                                              <p:val>
                                                <p:strVal val="#ppt_y"/>
                                              </p:val>
                                            </p:tav>
                                            <p:tav tm="100000">
                                              <p:val>
                                                <p:strVal val="#ppt_y"/>
                                              </p:val>
                                            </p:tav>
                                          </p:tavLst>
                                        </p:anim>
                                        <p:anim calcmode="lin" valueType="num">
                                          <p:cBhvr>
                                            <p:cTn id="126" dur="1000" fill="hold"/>
                                            <p:tgtEl>
                                              <p:spTgt spid="156"/>
                                            </p:tgtEl>
                                            <p:attrNameLst>
                                              <p:attrName>ppt_h</p:attrName>
                                            </p:attrNameLst>
                                          </p:cBhvr>
                                          <p:tavLst>
                                            <p:tav tm="0">
                                              <p:val>
                                                <p:strVal val="#ppt_h/10"/>
                                              </p:val>
                                            </p:tav>
                                            <p:tav tm="50000">
                                              <p:val>
                                                <p:strVal val="#ppt_h+.01"/>
                                              </p:val>
                                            </p:tav>
                                            <p:tav tm="100000">
                                              <p:val>
                                                <p:strVal val="#ppt_h"/>
                                              </p:val>
                                            </p:tav>
                                          </p:tavLst>
                                        </p:anim>
                                        <p:anim calcmode="lin" valueType="num">
                                          <p:cBhvr>
                                            <p:cTn id="127" dur="1000" fill="hold"/>
                                            <p:tgtEl>
                                              <p:spTgt spid="156"/>
                                            </p:tgtEl>
                                            <p:attrNameLst>
                                              <p:attrName>ppt_w</p:attrName>
                                            </p:attrNameLst>
                                          </p:cBhvr>
                                          <p:tavLst>
                                            <p:tav tm="0">
                                              <p:val>
                                                <p:strVal val="#ppt_w/10"/>
                                              </p:val>
                                            </p:tav>
                                            <p:tav tm="50000">
                                              <p:val>
                                                <p:strVal val="#ppt_w+.01"/>
                                              </p:val>
                                            </p:tav>
                                            <p:tav tm="100000">
                                              <p:val>
                                                <p:strVal val="#ppt_w"/>
                                              </p:val>
                                            </p:tav>
                                          </p:tavLst>
                                        </p:anim>
                                        <p:animEffect transition="in" filter="fade">
                                          <p:cBhvr>
                                            <p:cTn id="128" dur="1000" tmFilter="0,0; .5, 1; 1, 1"/>
                                            <p:tgtEl>
                                              <p:spTgt spid="156"/>
                                            </p:tgtEl>
                                          </p:cBhvr>
                                        </p:animEffect>
                                      </p:childTnLst>
                                    </p:cTn>
                                  </p:par>
                                  <p:par>
                                    <p:cTn id="129" presetID="2" presetClass="entr" presetSubtype="8" fill="hold" nodeType="withEffect" p14:presetBounceEnd="60000">
                                      <p:stCondLst>
                                        <p:cond delay="0"/>
                                      </p:stCondLst>
                                      <p:childTnLst>
                                        <p:set>
                                          <p:cBhvr>
                                            <p:cTn id="130" dur="1" fill="hold">
                                              <p:stCondLst>
                                                <p:cond delay="0"/>
                                              </p:stCondLst>
                                            </p:cTn>
                                            <p:tgtEl>
                                              <p:spTgt spid="157"/>
                                            </p:tgtEl>
                                            <p:attrNameLst>
                                              <p:attrName>style.visibility</p:attrName>
                                            </p:attrNameLst>
                                          </p:cBhvr>
                                          <p:to>
                                            <p:strVal val="visible"/>
                                          </p:to>
                                        </p:set>
                                        <p:anim calcmode="lin" valueType="num" p14:bounceEnd="60000">
                                          <p:cBhvr additive="base">
                                            <p:cTn id="131" dur="1000" fill="hold"/>
                                            <p:tgtEl>
                                              <p:spTgt spid="157"/>
                                            </p:tgtEl>
                                            <p:attrNameLst>
                                              <p:attrName>ppt_x</p:attrName>
                                            </p:attrNameLst>
                                          </p:cBhvr>
                                          <p:tavLst>
                                            <p:tav tm="0">
                                              <p:val>
                                                <p:strVal val="0-#ppt_w/2"/>
                                              </p:val>
                                            </p:tav>
                                            <p:tav tm="100000">
                                              <p:val>
                                                <p:strVal val="#ppt_x"/>
                                              </p:val>
                                            </p:tav>
                                          </p:tavLst>
                                        </p:anim>
                                        <p:anim calcmode="lin" valueType="num" p14:bounceEnd="60000">
                                          <p:cBhvr additive="base">
                                            <p:cTn id="132" dur="1000" fill="hold"/>
                                            <p:tgtEl>
                                              <p:spTgt spid="157"/>
                                            </p:tgtEl>
                                            <p:attrNameLst>
                                              <p:attrName>ppt_y</p:attrName>
                                            </p:attrNameLst>
                                          </p:cBhvr>
                                          <p:tavLst>
                                            <p:tav tm="0">
                                              <p:val>
                                                <p:strVal val="#ppt_y"/>
                                              </p:val>
                                            </p:tav>
                                            <p:tav tm="100000">
                                              <p:val>
                                                <p:strVal val="#ppt_y"/>
                                              </p:val>
                                            </p:tav>
                                          </p:tavLst>
                                        </p:anim>
                                      </p:childTnLst>
                                    </p:cTn>
                                  </p:par>
                                </p:childTnLst>
                              </p:cTn>
                            </p:par>
                            <p:par>
                              <p:cTn id="133" fill="hold">
                                <p:stCondLst>
                                  <p:cond delay="13899"/>
                                </p:stCondLst>
                                <p:childTnLst>
                                  <p:par>
                                    <p:cTn id="134" presetID="41" presetClass="entr" presetSubtype="0" fill="hold" grpId="0" nodeType="afterEffect">
                                      <p:stCondLst>
                                        <p:cond delay="0"/>
                                      </p:stCondLst>
                                      <p:iterate type="lt">
                                        <p:tmPct val="10000"/>
                                      </p:iterate>
                                      <p:childTnLst>
                                        <p:set>
                                          <p:cBhvr>
                                            <p:cTn id="135" dur="1" fill="hold">
                                              <p:stCondLst>
                                                <p:cond delay="0"/>
                                              </p:stCondLst>
                                            </p:cTn>
                                            <p:tgtEl>
                                              <p:spTgt spid="160"/>
                                            </p:tgtEl>
                                            <p:attrNameLst>
                                              <p:attrName>style.visibility</p:attrName>
                                            </p:attrNameLst>
                                          </p:cBhvr>
                                          <p:to>
                                            <p:strVal val="visible"/>
                                          </p:to>
                                        </p:set>
                                        <p:anim calcmode="lin" valueType="num">
                                          <p:cBhvr>
                                            <p:cTn id="136" dur="1000" fill="hold"/>
                                            <p:tgtEl>
                                              <p:spTgt spid="160"/>
                                            </p:tgtEl>
                                            <p:attrNameLst>
                                              <p:attrName>ppt_x</p:attrName>
                                            </p:attrNameLst>
                                          </p:cBhvr>
                                          <p:tavLst>
                                            <p:tav tm="0">
                                              <p:val>
                                                <p:strVal val="#ppt_x"/>
                                              </p:val>
                                            </p:tav>
                                            <p:tav tm="50000">
                                              <p:val>
                                                <p:strVal val="#ppt_x+.1"/>
                                              </p:val>
                                            </p:tav>
                                            <p:tav tm="100000">
                                              <p:val>
                                                <p:strVal val="#ppt_x"/>
                                              </p:val>
                                            </p:tav>
                                          </p:tavLst>
                                        </p:anim>
                                        <p:anim calcmode="lin" valueType="num">
                                          <p:cBhvr>
                                            <p:cTn id="137" dur="1000" fill="hold"/>
                                            <p:tgtEl>
                                              <p:spTgt spid="160"/>
                                            </p:tgtEl>
                                            <p:attrNameLst>
                                              <p:attrName>ppt_y</p:attrName>
                                            </p:attrNameLst>
                                          </p:cBhvr>
                                          <p:tavLst>
                                            <p:tav tm="0">
                                              <p:val>
                                                <p:strVal val="#ppt_y"/>
                                              </p:val>
                                            </p:tav>
                                            <p:tav tm="100000">
                                              <p:val>
                                                <p:strVal val="#ppt_y"/>
                                              </p:val>
                                            </p:tav>
                                          </p:tavLst>
                                        </p:anim>
                                        <p:anim calcmode="lin" valueType="num">
                                          <p:cBhvr>
                                            <p:cTn id="138" dur="1000" fill="hold"/>
                                            <p:tgtEl>
                                              <p:spTgt spid="160"/>
                                            </p:tgtEl>
                                            <p:attrNameLst>
                                              <p:attrName>ppt_h</p:attrName>
                                            </p:attrNameLst>
                                          </p:cBhvr>
                                          <p:tavLst>
                                            <p:tav tm="0">
                                              <p:val>
                                                <p:strVal val="#ppt_h/10"/>
                                              </p:val>
                                            </p:tav>
                                            <p:tav tm="50000">
                                              <p:val>
                                                <p:strVal val="#ppt_h+.01"/>
                                              </p:val>
                                            </p:tav>
                                            <p:tav tm="100000">
                                              <p:val>
                                                <p:strVal val="#ppt_h"/>
                                              </p:val>
                                            </p:tav>
                                          </p:tavLst>
                                        </p:anim>
                                        <p:anim calcmode="lin" valueType="num">
                                          <p:cBhvr>
                                            <p:cTn id="139" dur="1000" fill="hold"/>
                                            <p:tgtEl>
                                              <p:spTgt spid="160"/>
                                            </p:tgtEl>
                                            <p:attrNameLst>
                                              <p:attrName>ppt_w</p:attrName>
                                            </p:attrNameLst>
                                          </p:cBhvr>
                                          <p:tavLst>
                                            <p:tav tm="0">
                                              <p:val>
                                                <p:strVal val="#ppt_w/10"/>
                                              </p:val>
                                            </p:tav>
                                            <p:tav tm="50000">
                                              <p:val>
                                                <p:strVal val="#ppt_w+.01"/>
                                              </p:val>
                                            </p:tav>
                                            <p:tav tm="100000">
                                              <p:val>
                                                <p:strVal val="#ppt_w"/>
                                              </p:val>
                                            </p:tav>
                                          </p:tavLst>
                                        </p:anim>
                                        <p:animEffect transition="in" filter="fade">
                                          <p:cBhvr>
                                            <p:cTn id="140" dur="1000" tmFilter="0,0; .5, 1; 1, 1"/>
                                            <p:tgtEl>
                                              <p:spTgt spid="160"/>
                                            </p:tgtEl>
                                          </p:cBhvr>
                                        </p:animEffect>
                                      </p:childTnLst>
                                    </p:cTn>
                                  </p:par>
                                  <p:par>
                                    <p:cTn id="141" presetID="2" presetClass="entr" presetSubtype="8" fill="hold" nodeType="withEffect" p14:presetBounceEnd="60000">
                                      <p:stCondLst>
                                        <p:cond delay="0"/>
                                      </p:stCondLst>
                                      <p:childTnLst>
                                        <p:set>
                                          <p:cBhvr>
                                            <p:cTn id="142" dur="1" fill="hold">
                                              <p:stCondLst>
                                                <p:cond delay="0"/>
                                              </p:stCondLst>
                                            </p:cTn>
                                            <p:tgtEl>
                                              <p:spTgt spid="161"/>
                                            </p:tgtEl>
                                            <p:attrNameLst>
                                              <p:attrName>style.visibility</p:attrName>
                                            </p:attrNameLst>
                                          </p:cBhvr>
                                          <p:to>
                                            <p:strVal val="visible"/>
                                          </p:to>
                                        </p:set>
                                        <p:anim calcmode="lin" valueType="num" p14:bounceEnd="60000">
                                          <p:cBhvr additive="base">
                                            <p:cTn id="143" dur="1000" fill="hold"/>
                                            <p:tgtEl>
                                              <p:spTgt spid="161"/>
                                            </p:tgtEl>
                                            <p:attrNameLst>
                                              <p:attrName>ppt_x</p:attrName>
                                            </p:attrNameLst>
                                          </p:cBhvr>
                                          <p:tavLst>
                                            <p:tav tm="0">
                                              <p:val>
                                                <p:strVal val="0-#ppt_w/2"/>
                                              </p:val>
                                            </p:tav>
                                            <p:tav tm="100000">
                                              <p:val>
                                                <p:strVal val="#ppt_x"/>
                                              </p:val>
                                            </p:tav>
                                          </p:tavLst>
                                        </p:anim>
                                        <p:anim calcmode="lin" valueType="num" p14:bounceEnd="60000">
                                          <p:cBhvr additive="base">
                                            <p:cTn id="144" dur="1000" fill="hold"/>
                                            <p:tgtEl>
                                              <p:spTgt spid="161"/>
                                            </p:tgtEl>
                                            <p:attrNameLst>
                                              <p:attrName>ppt_y</p:attrName>
                                            </p:attrNameLst>
                                          </p:cBhvr>
                                          <p:tavLst>
                                            <p:tav tm="0">
                                              <p:val>
                                                <p:strVal val="#ppt_y"/>
                                              </p:val>
                                            </p:tav>
                                            <p:tav tm="100000">
                                              <p:val>
                                                <p:strVal val="#ppt_y"/>
                                              </p:val>
                                            </p:tav>
                                          </p:tavLst>
                                        </p:anim>
                                      </p:childTnLst>
                                    </p:cTn>
                                  </p:par>
                                </p:childTnLst>
                              </p:cTn>
                            </p:par>
                            <p:par>
                              <p:cTn id="145" fill="hold">
                                <p:stCondLst>
                                  <p:cond delay="15299"/>
                                </p:stCondLst>
                                <p:childTnLst>
                                  <p:par>
                                    <p:cTn id="146" presetID="41" presetClass="entr" presetSubtype="0" fill="hold" grpId="0" nodeType="afterEffect">
                                      <p:stCondLst>
                                        <p:cond delay="0"/>
                                      </p:stCondLst>
                                      <p:iterate type="lt">
                                        <p:tmPct val="10000"/>
                                      </p:iterate>
                                      <p:childTnLst>
                                        <p:set>
                                          <p:cBhvr>
                                            <p:cTn id="147" dur="1" fill="hold">
                                              <p:stCondLst>
                                                <p:cond delay="0"/>
                                              </p:stCondLst>
                                            </p:cTn>
                                            <p:tgtEl>
                                              <p:spTgt spid="164"/>
                                            </p:tgtEl>
                                            <p:attrNameLst>
                                              <p:attrName>style.visibility</p:attrName>
                                            </p:attrNameLst>
                                          </p:cBhvr>
                                          <p:to>
                                            <p:strVal val="visible"/>
                                          </p:to>
                                        </p:set>
                                        <p:anim calcmode="lin" valueType="num">
                                          <p:cBhvr>
                                            <p:cTn id="148" dur="1000" fill="hold"/>
                                            <p:tgtEl>
                                              <p:spTgt spid="164"/>
                                            </p:tgtEl>
                                            <p:attrNameLst>
                                              <p:attrName>ppt_x</p:attrName>
                                            </p:attrNameLst>
                                          </p:cBhvr>
                                          <p:tavLst>
                                            <p:tav tm="0">
                                              <p:val>
                                                <p:strVal val="#ppt_x"/>
                                              </p:val>
                                            </p:tav>
                                            <p:tav tm="50000">
                                              <p:val>
                                                <p:strVal val="#ppt_x+.1"/>
                                              </p:val>
                                            </p:tav>
                                            <p:tav tm="100000">
                                              <p:val>
                                                <p:strVal val="#ppt_x"/>
                                              </p:val>
                                            </p:tav>
                                          </p:tavLst>
                                        </p:anim>
                                        <p:anim calcmode="lin" valueType="num">
                                          <p:cBhvr>
                                            <p:cTn id="149" dur="1000" fill="hold"/>
                                            <p:tgtEl>
                                              <p:spTgt spid="164"/>
                                            </p:tgtEl>
                                            <p:attrNameLst>
                                              <p:attrName>ppt_y</p:attrName>
                                            </p:attrNameLst>
                                          </p:cBhvr>
                                          <p:tavLst>
                                            <p:tav tm="0">
                                              <p:val>
                                                <p:strVal val="#ppt_y"/>
                                              </p:val>
                                            </p:tav>
                                            <p:tav tm="100000">
                                              <p:val>
                                                <p:strVal val="#ppt_y"/>
                                              </p:val>
                                            </p:tav>
                                          </p:tavLst>
                                        </p:anim>
                                        <p:anim calcmode="lin" valueType="num">
                                          <p:cBhvr>
                                            <p:cTn id="150" dur="1000" fill="hold"/>
                                            <p:tgtEl>
                                              <p:spTgt spid="164"/>
                                            </p:tgtEl>
                                            <p:attrNameLst>
                                              <p:attrName>ppt_h</p:attrName>
                                            </p:attrNameLst>
                                          </p:cBhvr>
                                          <p:tavLst>
                                            <p:tav tm="0">
                                              <p:val>
                                                <p:strVal val="#ppt_h/10"/>
                                              </p:val>
                                            </p:tav>
                                            <p:tav tm="50000">
                                              <p:val>
                                                <p:strVal val="#ppt_h+.01"/>
                                              </p:val>
                                            </p:tav>
                                            <p:tav tm="100000">
                                              <p:val>
                                                <p:strVal val="#ppt_h"/>
                                              </p:val>
                                            </p:tav>
                                          </p:tavLst>
                                        </p:anim>
                                        <p:anim calcmode="lin" valueType="num">
                                          <p:cBhvr>
                                            <p:cTn id="151" dur="1000" fill="hold"/>
                                            <p:tgtEl>
                                              <p:spTgt spid="164"/>
                                            </p:tgtEl>
                                            <p:attrNameLst>
                                              <p:attrName>ppt_w</p:attrName>
                                            </p:attrNameLst>
                                          </p:cBhvr>
                                          <p:tavLst>
                                            <p:tav tm="0">
                                              <p:val>
                                                <p:strVal val="#ppt_w/10"/>
                                              </p:val>
                                            </p:tav>
                                            <p:tav tm="50000">
                                              <p:val>
                                                <p:strVal val="#ppt_w+.01"/>
                                              </p:val>
                                            </p:tav>
                                            <p:tav tm="100000">
                                              <p:val>
                                                <p:strVal val="#ppt_w"/>
                                              </p:val>
                                            </p:tav>
                                          </p:tavLst>
                                        </p:anim>
                                        <p:animEffect transition="in" filter="fade">
                                          <p:cBhvr>
                                            <p:cTn id="152" dur="1000" tmFilter="0,0; .5, 1; 1, 1"/>
                                            <p:tgtEl>
                                              <p:spTgt spid="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2" grpId="0"/>
          <p:bldP spid="49" grpId="0"/>
          <p:bldP spid="62" grpId="0" animBg="1"/>
          <p:bldP spid="63" grpId="0" animBg="1"/>
          <p:bldP spid="64" grpId="0" animBg="1"/>
          <p:bldP spid="66" grpId="0" animBg="1"/>
          <p:bldP spid="78" grpId="0"/>
          <p:bldP spid="108" grpId="0"/>
          <p:bldP spid="144" grpId="0"/>
          <p:bldP spid="148" grpId="0"/>
          <p:bldP spid="152" grpId="0"/>
          <p:bldP spid="156" grpId="0"/>
          <p:bldP spid="160" grpId="0"/>
          <p:bldP spid="16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750"/>
                                            <p:tgtEl>
                                              <p:spTgt spid="32"/>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9"/>
                                            </p:tgtEl>
                                            <p:attrNameLst>
                                              <p:attrName>style.visibility</p:attrName>
                                            </p:attrNameLst>
                                          </p:cBhvr>
                                          <p:to>
                                            <p:strVal val="visible"/>
                                          </p:to>
                                        </p:set>
                                        <p:animEffect transition="in" filter="fade">
                                          <p:cBhvr>
                                            <p:cTn id="14" dur="500"/>
                                            <p:tgtEl>
                                              <p:spTgt spid="49"/>
                                            </p:tgtEl>
                                          </p:cBhvr>
                                        </p:animEffect>
                                      </p:childTnLst>
                                    </p:cTn>
                                  </p:par>
                                </p:childTnLst>
                              </p:cTn>
                            </p:par>
                            <p:par>
                              <p:cTn id="15" fill="hold">
                                <p:stCondLst>
                                  <p:cond delay="1000"/>
                                </p:stCondLst>
                                <p:childTnLst>
                                  <p:par>
                                    <p:cTn id="16" presetID="2" presetClass="entr" presetSubtype="9" accel="65000" fill="hold" nodeType="afterEffect">
                                      <p:stCondLst>
                                        <p:cond delay="0"/>
                                      </p:stCondLst>
                                      <p:childTnLst>
                                        <p:set>
                                          <p:cBhvr>
                                            <p:cTn id="17" dur="1" fill="hold">
                                              <p:stCondLst>
                                                <p:cond delay="0"/>
                                              </p:stCondLst>
                                            </p:cTn>
                                            <p:tgtEl>
                                              <p:spTgt spid="58"/>
                                            </p:tgtEl>
                                            <p:attrNameLst>
                                              <p:attrName>style.visibility</p:attrName>
                                            </p:attrNameLst>
                                          </p:cBhvr>
                                          <p:to>
                                            <p:strVal val="visible"/>
                                          </p:to>
                                        </p:set>
                                        <p:anim calcmode="lin" valueType="num">
                                          <p:cBhvr additive="base">
                                            <p:cTn id="18" dur="1500" fill="hold"/>
                                            <p:tgtEl>
                                              <p:spTgt spid="58"/>
                                            </p:tgtEl>
                                            <p:attrNameLst>
                                              <p:attrName>ppt_x</p:attrName>
                                            </p:attrNameLst>
                                          </p:cBhvr>
                                          <p:tavLst>
                                            <p:tav tm="0">
                                              <p:val>
                                                <p:strVal val="0-#ppt_w/2"/>
                                              </p:val>
                                            </p:tav>
                                            <p:tav tm="100000">
                                              <p:val>
                                                <p:strVal val="#ppt_x"/>
                                              </p:val>
                                            </p:tav>
                                          </p:tavLst>
                                        </p:anim>
                                        <p:anim calcmode="lin" valueType="num">
                                          <p:cBhvr additive="base">
                                            <p:cTn id="19" dur="1500" fill="hold"/>
                                            <p:tgtEl>
                                              <p:spTgt spid="58"/>
                                            </p:tgtEl>
                                            <p:attrNameLst>
                                              <p:attrName>ppt_y</p:attrName>
                                            </p:attrNameLst>
                                          </p:cBhvr>
                                          <p:tavLst>
                                            <p:tav tm="0">
                                              <p:val>
                                                <p:strVal val="0-#ppt_h/2"/>
                                              </p:val>
                                            </p:tav>
                                            <p:tav tm="100000">
                                              <p:val>
                                                <p:strVal val="#ppt_y"/>
                                              </p:val>
                                            </p:tav>
                                          </p:tavLst>
                                        </p:anim>
                                      </p:childTnLst>
                                    </p:cTn>
                                  </p:par>
                                  <p:par>
                                    <p:cTn id="20" presetID="2" presetClass="entr" presetSubtype="1" accel="65000" fill="hold" nodeType="with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additive="base">
                                            <p:cTn id="22" dur="1500" fill="hold"/>
                                            <p:tgtEl>
                                              <p:spTgt spid="61"/>
                                            </p:tgtEl>
                                            <p:attrNameLst>
                                              <p:attrName>ppt_x</p:attrName>
                                            </p:attrNameLst>
                                          </p:cBhvr>
                                          <p:tavLst>
                                            <p:tav tm="0">
                                              <p:val>
                                                <p:strVal val="#ppt_x"/>
                                              </p:val>
                                            </p:tav>
                                            <p:tav tm="100000">
                                              <p:val>
                                                <p:strVal val="#ppt_x"/>
                                              </p:val>
                                            </p:tav>
                                          </p:tavLst>
                                        </p:anim>
                                        <p:anim calcmode="lin" valueType="num">
                                          <p:cBhvr additive="base">
                                            <p:cTn id="23" dur="1500" fill="hold"/>
                                            <p:tgtEl>
                                              <p:spTgt spid="61"/>
                                            </p:tgtEl>
                                            <p:attrNameLst>
                                              <p:attrName>ppt_y</p:attrName>
                                            </p:attrNameLst>
                                          </p:cBhvr>
                                          <p:tavLst>
                                            <p:tav tm="0">
                                              <p:val>
                                                <p:strVal val="0-#ppt_h/2"/>
                                              </p:val>
                                            </p:tav>
                                            <p:tav tm="100000">
                                              <p:val>
                                                <p:strVal val="#ppt_y"/>
                                              </p:val>
                                            </p:tav>
                                          </p:tavLst>
                                        </p:anim>
                                      </p:childTnLst>
                                    </p:cTn>
                                  </p:par>
                                  <p:par>
                                    <p:cTn id="24" presetID="2" presetClass="entr" presetSubtype="3" accel="65000" fill="hold" nodeType="with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additive="base">
                                            <p:cTn id="26" dur="1500" fill="hold"/>
                                            <p:tgtEl>
                                              <p:spTgt spid="52"/>
                                            </p:tgtEl>
                                            <p:attrNameLst>
                                              <p:attrName>ppt_x</p:attrName>
                                            </p:attrNameLst>
                                          </p:cBhvr>
                                          <p:tavLst>
                                            <p:tav tm="0">
                                              <p:val>
                                                <p:strVal val="1+#ppt_w/2"/>
                                              </p:val>
                                            </p:tav>
                                            <p:tav tm="100000">
                                              <p:val>
                                                <p:strVal val="#ppt_x"/>
                                              </p:val>
                                            </p:tav>
                                          </p:tavLst>
                                        </p:anim>
                                        <p:anim calcmode="lin" valueType="num">
                                          <p:cBhvr additive="base">
                                            <p:cTn id="27" dur="1500" fill="hold"/>
                                            <p:tgtEl>
                                              <p:spTgt spid="52"/>
                                            </p:tgtEl>
                                            <p:attrNameLst>
                                              <p:attrName>ppt_y</p:attrName>
                                            </p:attrNameLst>
                                          </p:cBhvr>
                                          <p:tavLst>
                                            <p:tav tm="0">
                                              <p:val>
                                                <p:strVal val="0-#ppt_h/2"/>
                                              </p:val>
                                            </p:tav>
                                            <p:tav tm="100000">
                                              <p:val>
                                                <p:strVal val="#ppt_y"/>
                                              </p:val>
                                            </p:tav>
                                          </p:tavLst>
                                        </p:anim>
                                      </p:childTnLst>
                                    </p:cTn>
                                  </p:par>
                                  <p:par>
                                    <p:cTn id="28" presetID="2" presetClass="entr" presetSubtype="6" accel="65000" fill="hold"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500" fill="hold"/>
                                            <p:tgtEl>
                                              <p:spTgt spid="53"/>
                                            </p:tgtEl>
                                            <p:attrNameLst>
                                              <p:attrName>ppt_x</p:attrName>
                                            </p:attrNameLst>
                                          </p:cBhvr>
                                          <p:tavLst>
                                            <p:tav tm="0">
                                              <p:val>
                                                <p:strVal val="1+#ppt_w/2"/>
                                              </p:val>
                                            </p:tav>
                                            <p:tav tm="100000">
                                              <p:val>
                                                <p:strVal val="#ppt_x"/>
                                              </p:val>
                                            </p:tav>
                                          </p:tavLst>
                                        </p:anim>
                                        <p:anim calcmode="lin" valueType="num">
                                          <p:cBhvr additive="base">
                                            <p:cTn id="31" dur="1500" fill="hold"/>
                                            <p:tgtEl>
                                              <p:spTgt spid="53"/>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p:cTn id="35" dur="500" fill="hold"/>
                                            <p:tgtEl>
                                              <p:spTgt spid="64"/>
                                            </p:tgtEl>
                                            <p:attrNameLst>
                                              <p:attrName>ppt_w</p:attrName>
                                            </p:attrNameLst>
                                          </p:cBhvr>
                                          <p:tavLst>
                                            <p:tav tm="0">
                                              <p:val>
                                                <p:fltVal val="0"/>
                                              </p:val>
                                            </p:tav>
                                            <p:tav tm="100000">
                                              <p:val>
                                                <p:strVal val="#ppt_w"/>
                                              </p:val>
                                            </p:tav>
                                          </p:tavLst>
                                        </p:anim>
                                        <p:anim calcmode="lin" valueType="num">
                                          <p:cBhvr>
                                            <p:cTn id="36" dur="500" fill="hold"/>
                                            <p:tgtEl>
                                              <p:spTgt spid="64"/>
                                            </p:tgtEl>
                                            <p:attrNameLst>
                                              <p:attrName>ppt_h</p:attrName>
                                            </p:attrNameLst>
                                          </p:cBhvr>
                                          <p:tavLst>
                                            <p:tav tm="0">
                                              <p:val>
                                                <p:fltVal val="0"/>
                                              </p:val>
                                            </p:tav>
                                            <p:tav tm="100000">
                                              <p:val>
                                                <p:strVal val="#ppt_h"/>
                                              </p:val>
                                            </p:tav>
                                          </p:tavLst>
                                        </p:anim>
                                        <p:animEffect transition="in" filter="fade">
                                          <p:cBhvr>
                                            <p:cTn id="37" dur="500"/>
                                            <p:tgtEl>
                                              <p:spTgt spid="64"/>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ppt_w</p:attrName>
                                            </p:attrNameLst>
                                          </p:cBhvr>
                                          <p:tavLst>
                                            <p:tav tm="0">
                                              <p:val>
                                                <p:fltVal val="0"/>
                                              </p:val>
                                            </p:tav>
                                            <p:tav tm="100000">
                                              <p:val>
                                                <p:strVal val="#ppt_w"/>
                                              </p:val>
                                            </p:tav>
                                          </p:tavLst>
                                        </p:anim>
                                        <p:anim calcmode="lin" valueType="num">
                                          <p:cBhvr>
                                            <p:cTn id="42" dur="500" fill="hold"/>
                                            <p:tgtEl>
                                              <p:spTgt spid="63"/>
                                            </p:tgtEl>
                                            <p:attrNameLst>
                                              <p:attrName>ppt_h</p:attrName>
                                            </p:attrNameLst>
                                          </p:cBhvr>
                                          <p:tavLst>
                                            <p:tav tm="0">
                                              <p:val>
                                                <p:fltVal val="0"/>
                                              </p:val>
                                            </p:tav>
                                            <p:tav tm="100000">
                                              <p:val>
                                                <p:strVal val="#ppt_h"/>
                                              </p:val>
                                            </p:tav>
                                          </p:tavLst>
                                        </p:anim>
                                        <p:animEffect transition="in" filter="fade">
                                          <p:cBhvr>
                                            <p:cTn id="43" dur="500"/>
                                            <p:tgtEl>
                                              <p:spTgt spid="63"/>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 calcmode="lin" valueType="num">
                                          <p:cBhvr>
                                            <p:cTn id="47" dur="500" fill="hold"/>
                                            <p:tgtEl>
                                              <p:spTgt spid="66"/>
                                            </p:tgtEl>
                                            <p:attrNameLst>
                                              <p:attrName>ppt_w</p:attrName>
                                            </p:attrNameLst>
                                          </p:cBhvr>
                                          <p:tavLst>
                                            <p:tav tm="0">
                                              <p:val>
                                                <p:fltVal val="0"/>
                                              </p:val>
                                            </p:tav>
                                            <p:tav tm="100000">
                                              <p:val>
                                                <p:strVal val="#ppt_w"/>
                                              </p:val>
                                            </p:tav>
                                          </p:tavLst>
                                        </p:anim>
                                        <p:anim calcmode="lin" valueType="num">
                                          <p:cBhvr>
                                            <p:cTn id="48" dur="500" fill="hold"/>
                                            <p:tgtEl>
                                              <p:spTgt spid="66"/>
                                            </p:tgtEl>
                                            <p:attrNameLst>
                                              <p:attrName>ppt_h</p:attrName>
                                            </p:attrNameLst>
                                          </p:cBhvr>
                                          <p:tavLst>
                                            <p:tav tm="0">
                                              <p:val>
                                                <p:fltVal val="0"/>
                                              </p:val>
                                            </p:tav>
                                            <p:tav tm="100000">
                                              <p:val>
                                                <p:strVal val="#ppt_h"/>
                                              </p:val>
                                            </p:tav>
                                          </p:tavLst>
                                        </p:anim>
                                        <p:animEffect transition="in" filter="fade">
                                          <p:cBhvr>
                                            <p:cTn id="49" dur="500"/>
                                            <p:tgtEl>
                                              <p:spTgt spid="66"/>
                                            </p:tgtEl>
                                          </p:cBhvr>
                                        </p:animEffect>
                                      </p:childTnLst>
                                    </p:cTn>
                                  </p:par>
                                </p:childTnLst>
                              </p:cTn>
                            </p:par>
                            <p:par>
                              <p:cTn id="50" fill="hold">
                                <p:stCondLst>
                                  <p:cond delay="4000"/>
                                </p:stCondLst>
                                <p:childTnLst>
                                  <p:par>
                                    <p:cTn id="51" presetID="53" presetClass="entr" presetSubtype="16" fill="hold" grpId="0" nodeType="afterEffect">
                                      <p:stCondLst>
                                        <p:cond delay="0"/>
                                      </p:stCondLst>
                                      <p:childTnLst>
                                        <p:set>
                                          <p:cBhvr>
                                            <p:cTn id="52" dur="1" fill="hold">
                                              <p:stCondLst>
                                                <p:cond delay="0"/>
                                              </p:stCondLst>
                                            </p:cTn>
                                            <p:tgtEl>
                                              <p:spTgt spid="62"/>
                                            </p:tgtEl>
                                            <p:attrNameLst>
                                              <p:attrName>style.visibility</p:attrName>
                                            </p:attrNameLst>
                                          </p:cBhvr>
                                          <p:to>
                                            <p:strVal val="visible"/>
                                          </p:to>
                                        </p:set>
                                        <p:anim calcmode="lin" valueType="num">
                                          <p:cBhvr>
                                            <p:cTn id="53" dur="500" fill="hold"/>
                                            <p:tgtEl>
                                              <p:spTgt spid="62"/>
                                            </p:tgtEl>
                                            <p:attrNameLst>
                                              <p:attrName>ppt_w</p:attrName>
                                            </p:attrNameLst>
                                          </p:cBhvr>
                                          <p:tavLst>
                                            <p:tav tm="0">
                                              <p:val>
                                                <p:fltVal val="0"/>
                                              </p:val>
                                            </p:tav>
                                            <p:tav tm="100000">
                                              <p:val>
                                                <p:strVal val="#ppt_w"/>
                                              </p:val>
                                            </p:tav>
                                          </p:tavLst>
                                        </p:anim>
                                        <p:anim calcmode="lin" valueType="num">
                                          <p:cBhvr>
                                            <p:cTn id="54" dur="500" fill="hold"/>
                                            <p:tgtEl>
                                              <p:spTgt spid="62"/>
                                            </p:tgtEl>
                                            <p:attrNameLst>
                                              <p:attrName>ppt_h</p:attrName>
                                            </p:attrNameLst>
                                          </p:cBhvr>
                                          <p:tavLst>
                                            <p:tav tm="0">
                                              <p:val>
                                                <p:fltVal val="0"/>
                                              </p:val>
                                            </p:tav>
                                            <p:tav tm="100000">
                                              <p:val>
                                                <p:strVal val="#ppt_h"/>
                                              </p:val>
                                            </p:tav>
                                          </p:tavLst>
                                        </p:anim>
                                        <p:animEffect transition="in" filter="fade">
                                          <p:cBhvr>
                                            <p:cTn id="55" dur="500"/>
                                            <p:tgtEl>
                                              <p:spTgt spid="62"/>
                                            </p:tgtEl>
                                          </p:cBhvr>
                                        </p:animEffect>
                                      </p:childTnLst>
                                    </p:cTn>
                                  </p:par>
                                </p:childTnLst>
                              </p:cTn>
                            </p:par>
                            <p:par>
                              <p:cTn id="56" fill="hold">
                                <p:stCondLst>
                                  <p:cond delay="4500"/>
                                </p:stCondLst>
                                <p:childTnLst>
                                  <p:par>
                                    <p:cTn id="57" presetID="2" presetClass="entr" presetSubtype="2" fill="hold" nodeType="afterEffect">
                                      <p:stCondLst>
                                        <p:cond delay="0"/>
                                      </p:stCondLst>
                                      <p:childTnLst>
                                        <p:set>
                                          <p:cBhvr>
                                            <p:cTn id="58" dur="1" fill="hold">
                                              <p:stCondLst>
                                                <p:cond delay="0"/>
                                              </p:stCondLst>
                                            </p:cTn>
                                            <p:tgtEl>
                                              <p:spTgt spid="72"/>
                                            </p:tgtEl>
                                            <p:attrNameLst>
                                              <p:attrName>style.visibility</p:attrName>
                                            </p:attrNameLst>
                                          </p:cBhvr>
                                          <p:to>
                                            <p:strVal val="visible"/>
                                          </p:to>
                                        </p:set>
                                        <p:anim calcmode="lin" valueType="num">
                                          <p:cBhvr additive="base">
                                            <p:cTn id="59" dur="750" fill="hold"/>
                                            <p:tgtEl>
                                              <p:spTgt spid="72"/>
                                            </p:tgtEl>
                                            <p:attrNameLst>
                                              <p:attrName>ppt_x</p:attrName>
                                            </p:attrNameLst>
                                          </p:cBhvr>
                                          <p:tavLst>
                                            <p:tav tm="0">
                                              <p:val>
                                                <p:strVal val="1+#ppt_w/2"/>
                                              </p:val>
                                            </p:tav>
                                            <p:tav tm="100000">
                                              <p:val>
                                                <p:strVal val="#ppt_x"/>
                                              </p:val>
                                            </p:tav>
                                          </p:tavLst>
                                        </p:anim>
                                        <p:anim calcmode="lin" valueType="num">
                                          <p:cBhvr additive="base">
                                            <p:cTn id="60" dur="750" fill="hold"/>
                                            <p:tgtEl>
                                              <p:spTgt spid="72"/>
                                            </p:tgtEl>
                                            <p:attrNameLst>
                                              <p:attrName>ppt_y</p:attrName>
                                            </p:attrNameLst>
                                          </p:cBhvr>
                                          <p:tavLst>
                                            <p:tav tm="0">
                                              <p:val>
                                                <p:strVal val="#ppt_y"/>
                                              </p:val>
                                            </p:tav>
                                            <p:tav tm="100000">
                                              <p:val>
                                                <p:strVal val="#ppt_y"/>
                                              </p:val>
                                            </p:tav>
                                          </p:tavLst>
                                        </p:anim>
                                      </p:childTnLst>
                                    </p:cTn>
                                  </p:par>
                                </p:childTnLst>
                              </p:cTn>
                            </p:par>
                            <p:par>
                              <p:cTn id="61" fill="hold">
                                <p:stCondLst>
                                  <p:cond delay="5500"/>
                                </p:stCondLst>
                                <p:childTnLst>
                                  <p:par>
                                    <p:cTn id="62" presetID="41" presetClass="entr" presetSubtype="0" fill="hold" grpId="0" nodeType="afterEffect">
                                      <p:stCondLst>
                                        <p:cond delay="0"/>
                                      </p:stCondLst>
                                      <p:iterate type="lt">
                                        <p:tmPct val="10000"/>
                                      </p:iterate>
                                      <p:childTnLst>
                                        <p:set>
                                          <p:cBhvr>
                                            <p:cTn id="63" dur="1" fill="hold">
                                              <p:stCondLst>
                                                <p:cond delay="0"/>
                                              </p:stCondLst>
                                            </p:cTn>
                                            <p:tgtEl>
                                              <p:spTgt spid="78"/>
                                            </p:tgtEl>
                                            <p:attrNameLst>
                                              <p:attrName>style.visibility</p:attrName>
                                            </p:attrNameLst>
                                          </p:cBhvr>
                                          <p:to>
                                            <p:strVal val="visible"/>
                                          </p:to>
                                        </p:set>
                                        <p:anim calcmode="lin" valueType="num">
                                          <p:cBhvr>
                                            <p:cTn id="64" dur="1000" fill="hold"/>
                                            <p:tgtEl>
                                              <p:spTgt spid="78"/>
                                            </p:tgtEl>
                                            <p:attrNameLst>
                                              <p:attrName>ppt_x</p:attrName>
                                            </p:attrNameLst>
                                          </p:cBhvr>
                                          <p:tavLst>
                                            <p:tav tm="0">
                                              <p:val>
                                                <p:strVal val="#ppt_x"/>
                                              </p:val>
                                            </p:tav>
                                            <p:tav tm="50000">
                                              <p:val>
                                                <p:strVal val="#ppt_x+.1"/>
                                              </p:val>
                                            </p:tav>
                                            <p:tav tm="100000">
                                              <p:val>
                                                <p:strVal val="#ppt_x"/>
                                              </p:val>
                                            </p:tav>
                                          </p:tavLst>
                                        </p:anim>
                                        <p:anim calcmode="lin" valueType="num">
                                          <p:cBhvr>
                                            <p:cTn id="65" dur="1000" fill="hold"/>
                                            <p:tgtEl>
                                              <p:spTgt spid="78"/>
                                            </p:tgtEl>
                                            <p:attrNameLst>
                                              <p:attrName>ppt_y</p:attrName>
                                            </p:attrNameLst>
                                          </p:cBhvr>
                                          <p:tavLst>
                                            <p:tav tm="0">
                                              <p:val>
                                                <p:strVal val="#ppt_y"/>
                                              </p:val>
                                            </p:tav>
                                            <p:tav tm="100000">
                                              <p:val>
                                                <p:strVal val="#ppt_y"/>
                                              </p:val>
                                            </p:tav>
                                          </p:tavLst>
                                        </p:anim>
                                        <p:anim calcmode="lin" valueType="num">
                                          <p:cBhvr>
                                            <p:cTn id="66" dur="1000" fill="hold"/>
                                            <p:tgtEl>
                                              <p:spTgt spid="78"/>
                                            </p:tgtEl>
                                            <p:attrNameLst>
                                              <p:attrName>ppt_h</p:attrName>
                                            </p:attrNameLst>
                                          </p:cBhvr>
                                          <p:tavLst>
                                            <p:tav tm="0">
                                              <p:val>
                                                <p:strVal val="#ppt_h/10"/>
                                              </p:val>
                                            </p:tav>
                                            <p:tav tm="50000">
                                              <p:val>
                                                <p:strVal val="#ppt_h+.01"/>
                                              </p:val>
                                            </p:tav>
                                            <p:tav tm="100000">
                                              <p:val>
                                                <p:strVal val="#ppt_h"/>
                                              </p:val>
                                            </p:tav>
                                          </p:tavLst>
                                        </p:anim>
                                        <p:anim calcmode="lin" valueType="num">
                                          <p:cBhvr>
                                            <p:cTn id="67" dur="1000" fill="hold"/>
                                            <p:tgtEl>
                                              <p:spTgt spid="78"/>
                                            </p:tgtEl>
                                            <p:attrNameLst>
                                              <p:attrName>ppt_w</p:attrName>
                                            </p:attrNameLst>
                                          </p:cBhvr>
                                          <p:tavLst>
                                            <p:tav tm="0">
                                              <p:val>
                                                <p:strVal val="#ppt_w/10"/>
                                              </p:val>
                                            </p:tav>
                                            <p:tav tm="50000">
                                              <p:val>
                                                <p:strVal val="#ppt_w+.01"/>
                                              </p:val>
                                            </p:tav>
                                            <p:tav tm="100000">
                                              <p:val>
                                                <p:strVal val="#ppt_w"/>
                                              </p:val>
                                            </p:tav>
                                          </p:tavLst>
                                        </p:anim>
                                        <p:animEffect transition="in" filter="fade">
                                          <p:cBhvr>
                                            <p:cTn id="68" dur="1000" tmFilter="0,0; .5, 1; 1, 1"/>
                                            <p:tgtEl>
                                              <p:spTgt spid="78"/>
                                            </p:tgtEl>
                                          </p:cBhvr>
                                        </p:animEffect>
                                      </p:childTnLst>
                                    </p:cTn>
                                  </p:par>
                                  <p:par>
                                    <p:cTn id="69" presetID="2" presetClass="entr" presetSubtype="2" fill="hold" nodeType="withEffect">
                                      <p:stCondLst>
                                        <p:cond delay="0"/>
                                      </p:stCondLst>
                                      <p:childTnLst>
                                        <p:set>
                                          <p:cBhvr>
                                            <p:cTn id="70" dur="1" fill="hold">
                                              <p:stCondLst>
                                                <p:cond delay="0"/>
                                              </p:stCondLst>
                                            </p:cTn>
                                            <p:tgtEl>
                                              <p:spTgt spid="105"/>
                                            </p:tgtEl>
                                            <p:attrNameLst>
                                              <p:attrName>style.visibility</p:attrName>
                                            </p:attrNameLst>
                                          </p:cBhvr>
                                          <p:to>
                                            <p:strVal val="visible"/>
                                          </p:to>
                                        </p:set>
                                        <p:anim calcmode="lin" valueType="num">
                                          <p:cBhvr additive="base">
                                            <p:cTn id="71" dur="1000" fill="hold"/>
                                            <p:tgtEl>
                                              <p:spTgt spid="105"/>
                                            </p:tgtEl>
                                            <p:attrNameLst>
                                              <p:attrName>ppt_x</p:attrName>
                                            </p:attrNameLst>
                                          </p:cBhvr>
                                          <p:tavLst>
                                            <p:tav tm="0">
                                              <p:val>
                                                <p:strVal val="1+#ppt_w/2"/>
                                              </p:val>
                                            </p:tav>
                                            <p:tav tm="100000">
                                              <p:val>
                                                <p:strVal val="#ppt_x"/>
                                              </p:val>
                                            </p:tav>
                                          </p:tavLst>
                                        </p:anim>
                                        <p:anim calcmode="lin" valueType="num">
                                          <p:cBhvr additive="base">
                                            <p:cTn id="72" dur="1000" fill="hold"/>
                                            <p:tgtEl>
                                              <p:spTgt spid="105"/>
                                            </p:tgtEl>
                                            <p:attrNameLst>
                                              <p:attrName>ppt_y</p:attrName>
                                            </p:attrNameLst>
                                          </p:cBhvr>
                                          <p:tavLst>
                                            <p:tav tm="0">
                                              <p:val>
                                                <p:strVal val="#ppt_y"/>
                                              </p:val>
                                            </p:tav>
                                            <p:tav tm="100000">
                                              <p:val>
                                                <p:strVal val="#ppt_y"/>
                                              </p:val>
                                            </p:tav>
                                          </p:tavLst>
                                        </p:anim>
                                      </p:childTnLst>
                                    </p:cTn>
                                  </p:par>
                                </p:childTnLst>
                              </p:cTn>
                            </p:par>
                            <p:par>
                              <p:cTn id="73" fill="hold">
                                <p:stCondLst>
                                  <p:cond delay="6900"/>
                                </p:stCondLst>
                                <p:childTnLst>
                                  <p:par>
                                    <p:cTn id="74" presetID="41" presetClass="entr" presetSubtype="0" fill="hold" grpId="0" nodeType="afterEffect">
                                      <p:stCondLst>
                                        <p:cond delay="0"/>
                                      </p:stCondLst>
                                      <p:iterate type="lt">
                                        <p:tmPct val="10000"/>
                                      </p:iterate>
                                      <p:childTnLst>
                                        <p:set>
                                          <p:cBhvr>
                                            <p:cTn id="75" dur="1" fill="hold">
                                              <p:stCondLst>
                                                <p:cond delay="0"/>
                                              </p:stCondLst>
                                            </p:cTn>
                                            <p:tgtEl>
                                              <p:spTgt spid="108"/>
                                            </p:tgtEl>
                                            <p:attrNameLst>
                                              <p:attrName>style.visibility</p:attrName>
                                            </p:attrNameLst>
                                          </p:cBhvr>
                                          <p:to>
                                            <p:strVal val="visible"/>
                                          </p:to>
                                        </p:set>
                                        <p:anim calcmode="lin" valueType="num">
                                          <p:cBhvr>
                                            <p:cTn id="76" dur="10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77" dur="1000" fill="hold"/>
                                            <p:tgtEl>
                                              <p:spTgt spid="108"/>
                                            </p:tgtEl>
                                            <p:attrNameLst>
                                              <p:attrName>ppt_y</p:attrName>
                                            </p:attrNameLst>
                                          </p:cBhvr>
                                          <p:tavLst>
                                            <p:tav tm="0">
                                              <p:val>
                                                <p:strVal val="#ppt_y"/>
                                              </p:val>
                                            </p:tav>
                                            <p:tav tm="100000">
                                              <p:val>
                                                <p:strVal val="#ppt_y"/>
                                              </p:val>
                                            </p:tav>
                                          </p:tavLst>
                                        </p:anim>
                                        <p:anim calcmode="lin" valueType="num">
                                          <p:cBhvr>
                                            <p:cTn id="78" dur="10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79" dur="10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80" dur="1000" tmFilter="0,0; .5, 1; 1, 1"/>
                                            <p:tgtEl>
                                              <p:spTgt spid="108"/>
                                            </p:tgtEl>
                                          </p:cBhvr>
                                        </p:animEffect>
                                      </p:childTnLst>
                                    </p:cTn>
                                  </p:par>
                                  <p:par>
                                    <p:cTn id="81" presetID="2" presetClass="entr" presetSubtype="2" fill="hold" nodeType="withEffect">
                                      <p:stCondLst>
                                        <p:cond delay="0"/>
                                      </p:stCondLst>
                                      <p:childTnLst>
                                        <p:set>
                                          <p:cBhvr>
                                            <p:cTn id="82" dur="1" fill="hold">
                                              <p:stCondLst>
                                                <p:cond delay="0"/>
                                              </p:stCondLst>
                                            </p:cTn>
                                            <p:tgtEl>
                                              <p:spTgt spid="141"/>
                                            </p:tgtEl>
                                            <p:attrNameLst>
                                              <p:attrName>style.visibility</p:attrName>
                                            </p:attrNameLst>
                                          </p:cBhvr>
                                          <p:to>
                                            <p:strVal val="visible"/>
                                          </p:to>
                                        </p:set>
                                        <p:anim calcmode="lin" valueType="num">
                                          <p:cBhvr additive="base">
                                            <p:cTn id="83" dur="1000" fill="hold"/>
                                            <p:tgtEl>
                                              <p:spTgt spid="141"/>
                                            </p:tgtEl>
                                            <p:attrNameLst>
                                              <p:attrName>ppt_x</p:attrName>
                                            </p:attrNameLst>
                                          </p:cBhvr>
                                          <p:tavLst>
                                            <p:tav tm="0">
                                              <p:val>
                                                <p:strVal val="1+#ppt_w/2"/>
                                              </p:val>
                                            </p:tav>
                                            <p:tav tm="100000">
                                              <p:val>
                                                <p:strVal val="#ppt_x"/>
                                              </p:val>
                                            </p:tav>
                                          </p:tavLst>
                                        </p:anim>
                                        <p:anim calcmode="lin" valueType="num">
                                          <p:cBhvr additive="base">
                                            <p:cTn id="84" dur="1000" fill="hold"/>
                                            <p:tgtEl>
                                              <p:spTgt spid="141"/>
                                            </p:tgtEl>
                                            <p:attrNameLst>
                                              <p:attrName>ppt_y</p:attrName>
                                            </p:attrNameLst>
                                          </p:cBhvr>
                                          <p:tavLst>
                                            <p:tav tm="0">
                                              <p:val>
                                                <p:strVal val="#ppt_y"/>
                                              </p:val>
                                            </p:tav>
                                            <p:tav tm="100000">
                                              <p:val>
                                                <p:strVal val="#ppt_y"/>
                                              </p:val>
                                            </p:tav>
                                          </p:tavLst>
                                        </p:anim>
                                      </p:childTnLst>
                                    </p:cTn>
                                  </p:par>
                                </p:childTnLst>
                              </p:cTn>
                            </p:par>
                            <p:par>
                              <p:cTn id="85" fill="hold">
                                <p:stCondLst>
                                  <p:cond delay="8300"/>
                                </p:stCondLst>
                                <p:childTnLst>
                                  <p:par>
                                    <p:cTn id="86" presetID="41" presetClass="entr" presetSubtype="0" fill="hold" grpId="0" nodeType="afterEffect">
                                      <p:stCondLst>
                                        <p:cond delay="0"/>
                                      </p:stCondLst>
                                      <p:iterate type="lt">
                                        <p:tmPct val="10000"/>
                                      </p:iterate>
                                      <p:childTnLst>
                                        <p:set>
                                          <p:cBhvr>
                                            <p:cTn id="87" dur="1" fill="hold">
                                              <p:stCondLst>
                                                <p:cond delay="0"/>
                                              </p:stCondLst>
                                            </p:cTn>
                                            <p:tgtEl>
                                              <p:spTgt spid="144"/>
                                            </p:tgtEl>
                                            <p:attrNameLst>
                                              <p:attrName>style.visibility</p:attrName>
                                            </p:attrNameLst>
                                          </p:cBhvr>
                                          <p:to>
                                            <p:strVal val="visible"/>
                                          </p:to>
                                        </p:set>
                                        <p:anim calcmode="lin" valueType="num">
                                          <p:cBhvr>
                                            <p:cTn id="88" dur="1000" fill="hold"/>
                                            <p:tgtEl>
                                              <p:spTgt spid="144"/>
                                            </p:tgtEl>
                                            <p:attrNameLst>
                                              <p:attrName>ppt_x</p:attrName>
                                            </p:attrNameLst>
                                          </p:cBhvr>
                                          <p:tavLst>
                                            <p:tav tm="0">
                                              <p:val>
                                                <p:strVal val="#ppt_x"/>
                                              </p:val>
                                            </p:tav>
                                            <p:tav tm="50000">
                                              <p:val>
                                                <p:strVal val="#ppt_x+.1"/>
                                              </p:val>
                                            </p:tav>
                                            <p:tav tm="100000">
                                              <p:val>
                                                <p:strVal val="#ppt_x"/>
                                              </p:val>
                                            </p:tav>
                                          </p:tavLst>
                                        </p:anim>
                                        <p:anim calcmode="lin" valueType="num">
                                          <p:cBhvr>
                                            <p:cTn id="89" dur="1000" fill="hold"/>
                                            <p:tgtEl>
                                              <p:spTgt spid="144"/>
                                            </p:tgtEl>
                                            <p:attrNameLst>
                                              <p:attrName>ppt_y</p:attrName>
                                            </p:attrNameLst>
                                          </p:cBhvr>
                                          <p:tavLst>
                                            <p:tav tm="0">
                                              <p:val>
                                                <p:strVal val="#ppt_y"/>
                                              </p:val>
                                            </p:tav>
                                            <p:tav tm="100000">
                                              <p:val>
                                                <p:strVal val="#ppt_y"/>
                                              </p:val>
                                            </p:tav>
                                          </p:tavLst>
                                        </p:anim>
                                        <p:anim calcmode="lin" valueType="num">
                                          <p:cBhvr>
                                            <p:cTn id="90" dur="1000" fill="hold"/>
                                            <p:tgtEl>
                                              <p:spTgt spid="144"/>
                                            </p:tgtEl>
                                            <p:attrNameLst>
                                              <p:attrName>ppt_h</p:attrName>
                                            </p:attrNameLst>
                                          </p:cBhvr>
                                          <p:tavLst>
                                            <p:tav tm="0">
                                              <p:val>
                                                <p:strVal val="#ppt_h/10"/>
                                              </p:val>
                                            </p:tav>
                                            <p:tav tm="50000">
                                              <p:val>
                                                <p:strVal val="#ppt_h+.01"/>
                                              </p:val>
                                            </p:tav>
                                            <p:tav tm="100000">
                                              <p:val>
                                                <p:strVal val="#ppt_h"/>
                                              </p:val>
                                            </p:tav>
                                          </p:tavLst>
                                        </p:anim>
                                        <p:anim calcmode="lin" valueType="num">
                                          <p:cBhvr>
                                            <p:cTn id="91" dur="1000" fill="hold"/>
                                            <p:tgtEl>
                                              <p:spTgt spid="144"/>
                                            </p:tgtEl>
                                            <p:attrNameLst>
                                              <p:attrName>ppt_w</p:attrName>
                                            </p:attrNameLst>
                                          </p:cBhvr>
                                          <p:tavLst>
                                            <p:tav tm="0">
                                              <p:val>
                                                <p:strVal val="#ppt_w/10"/>
                                              </p:val>
                                            </p:tav>
                                            <p:tav tm="50000">
                                              <p:val>
                                                <p:strVal val="#ppt_w+.01"/>
                                              </p:val>
                                            </p:tav>
                                            <p:tav tm="100000">
                                              <p:val>
                                                <p:strVal val="#ppt_w"/>
                                              </p:val>
                                            </p:tav>
                                          </p:tavLst>
                                        </p:anim>
                                        <p:animEffect transition="in" filter="fade">
                                          <p:cBhvr>
                                            <p:cTn id="92" dur="1000" tmFilter="0,0; .5, 1; 1, 1"/>
                                            <p:tgtEl>
                                              <p:spTgt spid="144"/>
                                            </p:tgtEl>
                                          </p:cBhvr>
                                        </p:animEffect>
                                      </p:childTnLst>
                                    </p:cTn>
                                  </p:par>
                                  <p:par>
                                    <p:cTn id="93" presetID="2" presetClass="entr" presetSubtype="2" fill="hold" nodeType="withEffect">
                                      <p:stCondLst>
                                        <p:cond delay="0"/>
                                      </p:stCondLst>
                                      <p:childTnLst>
                                        <p:set>
                                          <p:cBhvr>
                                            <p:cTn id="94" dur="1" fill="hold">
                                              <p:stCondLst>
                                                <p:cond delay="0"/>
                                              </p:stCondLst>
                                            </p:cTn>
                                            <p:tgtEl>
                                              <p:spTgt spid="145"/>
                                            </p:tgtEl>
                                            <p:attrNameLst>
                                              <p:attrName>style.visibility</p:attrName>
                                            </p:attrNameLst>
                                          </p:cBhvr>
                                          <p:to>
                                            <p:strVal val="visible"/>
                                          </p:to>
                                        </p:set>
                                        <p:anim calcmode="lin" valueType="num">
                                          <p:cBhvr additive="base">
                                            <p:cTn id="95" dur="1000" fill="hold"/>
                                            <p:tgtEl>
                                              <p:spTgt spid="145"/>
                                            </p:tgtEl>
                                            <p:attrNameLst>
                                              <p:attrName>ppt_x</p:attrName>
                                            </p:attrNameLst>
                                          </p:cBhvr>
                                          <p:tavLst>
                                            <p:tav tm="0">
                                              <p:val>
                                                <p:strVal val="1+#ppt_w/2"/>
                                              </p:val>
                                            </p:tav>
                                            <p:tav tm="100000">
                                              <p:val>
                                                <p:strVal val="#ppt_x"/>
                                              </p:val>
                                            </p:tav>
                                          </p:tavLst>
                                        </p:anim>
                                        <p:anim calcmode="lin" valueType="num">
                                          <p:cBhvr additive="base">
                                            <p:cTn id="96" dur="1000" fill="hold"/>
                                            <p:tgtEl>
                                              <p:spTgt spid="145"/>
                                            </p:tgtEl>
                                            <p:attrNameLst>
                                              <p:attrName>ppt_y</p:attrName>
                                            </p:attrNameLst>
                                          </p:cBhvr>
                                          <p:tavLst>
                                            <p:tav tm="0">
                                              <p:val>
                                                <p:strVal val="#ppt_y"/>
                                              </p:val>
                                            </p:tav>
                                            <p:tav tm="100000">
                                              <p:val>
                                                <p:strVal val="#ppt_y"/>
                                              </p:val>
                                            </p:tav>
                                          </p:tavLst>
                                        </p:anim>
                                      </p:childTnLst>
                                    </p:cTn>
                                  </p:par>
                                </p:childTnLst>
                              </p:cTn>
                            </p:par>
                            <p:par>
                              <p:cTn id="97" fill="hold">
                                <p:stCondLst>
                                  <p:cond delay="9699"/>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148"/>
                                            </p:tgtEl>
                                            <p:attrNameLst>
                                              <p:attrName>style.visibility</p:attrName>
                                            </p:attrNameLst>
                                          </p:cBhvr>
                                          <p:to>
                                            <p:strVal val="visible"/>
                                          </p:to>
                                        </p:set>
                                        <p:anim calcmode="lin" valueType="num">
                                          <p:cBhvr>
                                            <p:cTn id="100" dur="1000" fill="hold"/>
                                            <p:tgtEl>
                                              <p:spTgt spid="148"/>
                                            </p:tgtEl>
                                            <p:attrNameLst>
                                              <p:attrName>ppt_x</p:attrName>
                                            </p:attrNameLst>
                                          </p:cBhvr>
                                          <p:tavLst>
                                            <p:tav tm="0">
                                              <p:val>
                                                <p:strVal val="#ppt_x"/>
                                              </p:val>
                                            </p:tav>
                                            <p:tav tm="50000">
                                              <p:val>
                                                <p:strVal val="#ppt_x+.1"/>
                                              </p:val>
                                            </p:tav>
                                            <p:tav tm="100000">
                                              <p:val>
                                                <p:strVal val="#ppt_x"/>
                                              </p:val>
                                            </p:tav>
                                          </p:tavLst>
                                        </p:anim>
                                        <p:anim calcmode="lin" valueType="num">
                                          <p:cBhvr>
                                            <p:cTn id="101" dur="1000" fill="hold"/>
                                            <p:tgtEl>
                                              <p:spTgt spid="148"/>
                                            </p:tgtEl>
                                            <p:attrNameLst>
                                              <p:attrName>ppt_y</p:attrName>
                                            </p:attrNameLst>
                                          </p:cBhvr>
                                          <p:tavLst>
                                            <p:tav tm="0">
                                              <p:val>
                                                <p:strVal val="#ppt_y"/>
                                              </p:val>
                                            </p:tav>
                                            <p:tav tm="100000">
                                              <p:val>
                                                <p:strVal val="#ppt_y"/>
                                              </p:val>
                                            </p:tav>
                                          </p:tavLst>
                                        </p:anim>
                                        <p:anim calcmode="lin" valueType="num">
                                          <p:cBhvr>
                                            <p:cTn id="102" dur="1000" fill="hold"/>
                                            <p:tgtEl>
                                              <p:spTgt spid="148"/>
                                            </p:tgtEl>
                                            <p:attrNameLst>
                                              <p:attrName>ppt_h</p:attrName>
                                            </p:attrNameLst>
                                          </p:cBhvr>
                                          <p:tavLst>
                                            <p:tav tm="0">
                                              <p:val>
                                                <p:strVal val="#ppt_h/10"/>
                                              </p:val>
                                            </p:tav>
                                            <p:tav tm="50000">
                                              <p:val>
                                                <p:strVal val="#ppt_h+.01"/>
                                              </p:val>
                                            </p:tav>
                                            <p:tav tm="100000">
                                              <p:val>
                                                <p:strVal val="#ppt_h"/>
                                              </p:val>
                                            </p:tav>
                                          </p:tavLst>
                                        </p:anim>
                                        <p:anim calcmode="lin" valueType="num">
                                          <p:cBhvr>
                                            <p:cTn id="103" dur="1000" fill="hold"/>
                                            <p:tgtEl>
                                              <p:spTgt spid="148"/>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1000" tmFilter="0,0; .5, 1; 1, 1"/>
                                            <p:tgtEl>
                                              <p:spTgt spid="148"/>
                                            </p:tgtEl>
                                          </p:cBhvr>
                                        </p:animEffect>
                                      </p:childTnLst>
                                    </p:cTn>
                                  </p:par>
                                  <p:par>
                                    <p:cTn id="105" presetID="2" presetClass="entr" presetSubtype="9" fill="hold" nodeType="withEffect">
                                      <p:stCondLst>
                                        <p:cond delay="0"/>
                                      </p:stCondLst>
                                      <p:childTnLst>
                                        <p:set>
                                          <p:cBhvr>
                                            <p:cTn id="106" dur="1" fill="hold">
                                              <p:stCondLst>
                                                <p:cond delay="0"/>
                                              </p:stCondLst>
                                            </p:cTn>
                                            <p:tgtEl>
                                              <p:spTgt spid="149"/>
                                            </p:tgtEl>
                                            <p:attrNameLst>
                                              <p:attrName>style.visibility</p:attrName>
                                            </p:attrNameLst>
                                          </p:cBhvr>
                                          <p:to>
                                            <p:strVal val="visible"/>
                                          </p:to>
                                        </p:set>
                                        <p:anim calcmode="lin" valueType="num">
                                          <p:cBhvr additive="base">
                                            <p:cTn id="107" dur="1000" fill="hold"/>
                                            <p:tgtEl>
                                              <p:spTgt spid="149"/>
                                            </p:tgtEl>
                                            <p:attrNameLst>
                                              <p:attrName>ppt_x</p:attrName>
                                            </p:attrNameLst>
                                          </p:cBhvr>
                                          <p:tavLst>
                                            <p:tav tm="0">
                                              <p:val>
                                                <p:strVal val="0-#ppt_w/2"/>
                                              </p:val>
                                            </p:tav>
                                            <p:tav tm="100000">
                                              <p:val>
                                                <p:strVal val="#ppt_x"/>
                                              </p:val>
                                            </p:tav>
                                          </p:tavLst>
                                        </p:anim>
                                        <p:anim calcmode="lin" valueType="num">
                                          <p:cBhvr additive="base">
                                            <p:cTn id="108" dur="1000" fill="hold"/>
                                            <p:tgtEl>
                                              <p:spTgt spid="149"/>
                                            </p:tgtEl>
                                            <p:attrNameLst>
                                              <p:attrName>ppt_y</p:attrName>
                                            </p:attrNameLst>
                                          </p:cBhvr>
                                          <p:tavLst>
                                            <p:tav tm="0">
                                              <p:val>
                                                <p:strVal val="0-#ppt_h/2"/>
                                              </p:val>
                                            </p:tav>
                                            <p:tav tm="100000">
                                              <p:val>
                                                <p:strVal val="#ppt_y"/>
                                              </p:val>
                                            </p:tav>
                                          </p:tavLst>
                                        </p:anim>
                                      </p:childTnLst>
                                    </p:cTn>
                                  </p:par>
                                </p:childTnLst>
                              </p:cTn>
                            </p:par>
                            <p:par>
                              <p:cTn id="109" fill="hold">
                                <p:stCondLst>
                                  <p:cond delay="11100"/>
                                </p:stCondLst>
                                <p:childTnLst>
                                  <p:par>
                                    <p:cTn id="110" presetID="41" presetClass="entr" presetSubtype="0" fill="hold" grpId="0" nodeType="afterEffect">
                                      <p:stCondLst>
                                        <p:cond delay="0"/>
                                      </p:stCondLst>
                                      <p:iterate type="lt">
                                        <p:tmPct val="10000"/>
                                      </p:iterate>
                                      <p:childTnLst>
                                        <p:set>
                                          <p:cBhvr>
                                            <p:cTn id="111" dur="1" fill="hold">
                                              <p:stCondLst>
                                                <p:cond delay="0"/>
                                              </p:stCondLst>
                                            </p:cTn>
                                            <p:tgtEl>
                                              <p:spTgt spid="152"/>
                                            </p:tgtEl>
                                            <p:attrNameLst>
                                              <p:attrName>style.visibility</p:attrName>
                                            </p:attrNameLst>
                                          </p:cBhvr>
                                          <p:to>
                                            <p:strVal val="visible"/>
                                          </p:to>
                                        </p:set>
                                        <p:anim calcmode="lin" valueType="num">
                                          <p:cBhvr>
                                            <p:cTn id="112" dur="1000" fill="hold"/>
                                            <p:tgtEl>
                                              <p:spTgt spid="152"/>
                                            </p:tgtEl>
                                            <p:attrNameLst>
                                              <p:attrName>ppt_x</p:attrName>
                                            </p:attrNameLst>
                                          </p:cBhvr>
                                          <p:tavLst>
                                            <p:tav tm="0">
                                              <p:val>
                                                <p:strVal val="#ppt_x"/>
                                              </p:val>
                                            </p:tav>
                                            <p:tav tm="50000">
                                              <p:val>
                                                <p:strVal val="#ppt_x+.1"/>
                                              </p:val>
                                            </p:tav>
                                            <p:tav tm="100000">
                                              <p:val>
                                                <p:strVal val="#ppt_x"/>
                                              </p:val>
                                            </p:tav>
                                          </p:tavLst>
                                        </p:anim>
                                        <p:anim calcmode="lin" valueType="num">
                                          <p:cBhvr>
                                            <p:cTn id="113" dur="1000" fill="hold"/>
                                            <p:tgtEl>
                                              <p:spTgt spid="152"/>
                                            </p:tgtEl>
                                            <p:attrNameLst>
                                              <p:attrName>ppt_y</p:attrName>
                                            </p:attrNameLst>
                                          </p:cBhvr>
                                          <p:tavLst>
                                            <p:tav tm="0">
                                              <p:val>
                                                <p:strVal val="#ppt_y"/>
                                              </p:val>
                                            </p:tav>
                                            <p:tav tm="100000">
                                              <p:val>
                                                <p:strVal val="#ppt_y"/>
                                              </p:val>
                                            </p:tav>
                                          </p:tavLst>
                                        </p:anim>
                                        <p:anim calcmode="lin" valueType="num">
                                          <p:cBhvr>
                                            <p:cTn id="114" dur="1000" fill="hold"/>
                                            <p:tgtEl>
                                              <p:spTgt spid="152"/>
                                            </p:tgtEl>
                                            <p:attrNameLst>
                                              <p:attrName>ppt_h</p:attrName>
                                            </p:attrNameLst>
                                          </p:cBhvr>
                                          <p:tavLst>
                                            <p:tav tm="0">
                                              <p:val>
                                                <p:strVal val="#ppt_h/10"/>
                                              </p:val>
                                            </p:tav>
                                            <p:tav tm="50000">
                                              <p:val>
                                                <p:strVal val="#ppt_h+.01"/>
                                              </p:val>
                                            </p:tav>
                                            <p:tav tm="100000">
                                              <p:val>
                                                <p:strVal val="#ppt_h"/>
                                              </p:val>
                                            </p:tav>
                                          </p:tavLst>
                                        </p:anim>
                                        <p:anim calcmode="lin" valueType="num">
                                          <p:cBhvr>
                                            <p:cTn id="115" dur="1000" fill="hold"/>
                                            <p:tgtEl>
                                              <p:spTgt spid="152"/>
                                            </p:tgtEl>
                                            <p:attrNameLst>
                                              <p:attrName>ppt_w</p:attrName>
                                            </p:attrNameLst>
                                          </p:cBhvr>
                                          <p:tavLst>
                                            <p:tav tm="0">
                                              <p:val>
                                                <p:strVal val="#ppt_w/10"/>
                                              </p:val>
                                            </p:tav>
                                            <p:tav tm="50000">
                                              <p:val>
                                                <p:strVal val="#ppt_w+.01"/>
                                              </p:val>
                                            </p:tav>
                                            <p:tav tm="100000">
                                              <p:val>
                                                <p:strVal val="#ppt_w"/>
                                              </p:val>
                                            </p:tav>
                                          </p:tavLst>
                                        </p:anim>
                                        <p:animEffect transition="in" filter="fade">
                                          <p:cBhvr>
                                            <p:cTn id="116" dur="1000" tmFilter="0,0; .5, 1; 1, 1"/>
                                            <p:tgtEl>
                                              <p:spTgt spid="152"/>
                                            </p:tgtEl>
                                          </p:cBhvr>
                                        </p:animEffect>
                                      </p:childTnLst>
                                    </p:cTn>
                                  </p:par>
                                  <p:par>
                                    <p:cTn id="117" presetID="2" presetClass="entr" presetSubtype="9" fill="hold" nodeType="withEffect">
                                      <p:stCondLst>
                                        <p:cond delay="0"/>
                                      </p:stCondLst>
                                      <p:childTnLst>
                                        <p:set>
                                          <p:cBhvr>
                                            <p:cTn id="118" dur="1" fill="hold">
                                              <p:stCondLst>
                                                <p:cond delay="0"/>
                                              </p:stCondLst>
                                            </p:cTn>
                                            <p:tgtEl>
                                              <p:spTgt spid="153"/>
                                            </p:tgtEl>
                                            <p:attrNameLst>
                                              <p:attrName>style.visibility</p:attrName>
                                            </p:attrNameLst>
                                          </p:cBhvr>
                                          <p:to>
                                            <p:strVal val="visible"/>
                                          </p:to>
                                        </p:set>
                                        <p:anim calcmode="lin" valueType="num">
                                          <p:cBhvr additive="base">
                                            <p:cTn id="119" dur="1000" fill="hold"/>
                                            <p:tgtEl>
                                              <p:spTgt spid="153"/>
                                            </p:tgtEl>
                                            <p:attrNameLst>
                                              <p:attrName>ppt_x</p:attrName>
                                            </p:attrNameLst>
                                          </p:cBhvr>
                                          <p:tavLst>
                                            <p:tav tm="0">
                                              <p:val>
                                                <p:strVal val="0-#ppt_w/2"/>
                                              </p:val>
                                            </p:tav>
                                            <p:tav tm="100000">
                                              <p:val>
                                                <p:strVal val="#ppt_x"/>
                                              </p:val>
                                            </p:tav>
                                          </p:tavLst>
                                        </p:anim>
                                        <p:anim calcmode="lin" valueType="num">
                                          <p:cBhvr additive="base">
                                            <p:cTn id="120" dur="1000" fill="hold"/>
                                            <p:tgtEl>
                                              <p:spTgt spid="153"/>
                                            </p:tgtEl>
                                            <p:attrNameLst>
                                              <p:attrName>ppt_y</p:attrName>
                                            </p:attrNameLst>
                                          </p:cBhvr>
                                          <p:tavLst>
                                            <p:tav tm="0">
                                              <p:val>
                                                <p:strVal val="0-#ppt_h/2"/>
                                              </p:val>
                                            </p:tav>
                                            <p:tav tm="100000">
                                              <p:val>
                                                <p:strVal val="#ppt_y"/>
                                              </p:val>
                                            </p:tav>
                                          </p:tavLst>
                                        </p:anim>
                                      </p:childTnLst>
                                    </p:cTn>
                                  </p:par>
                                </p:childTnLst>
                              </p:cTn>
                            </p:par>
                            <p:par>
                              <p:cTn id="121" fill="hold">
                                <p:stCondLst>
                                  <p:cond delay="12500"/>
                                </p:stCondLst>
                                <p:childTnLst>
                                  <p:par>
                                    <p:cTn id="122" presetID="41" presetClass="entr" presetSubtype="0" fill="hold" grpId="0" nodeType="afterEffect">
                                      <p:stCondLst>
                                        <p:cond delay="0"/>
                                      </p:stCondLst>
                                      <p:iterate type="lt">
                                        <p:tmPct val="10000"/>
                                      </p:iterate>
                                      <p:childTnLst>
                                        <p:set>
                                          <p:cBhvr>
                                            <p:cTn id="123" dur="1" fill="hold">
                                              <p:stCondLst>
                                                <p:cond delay="0"/>
                                              </p:stCondLst>
                                            </p:cTn>
                                            <p:tgtEl>
                                              <p:spTgt spid="156"/>
                                            </p:tgtEl>
                                            <p:attrNameLst>
                                              <p:attrName>style.visibility</p:attrName>
                                            </p:attrNameLst>
                                          </p:cBhvr>
                                          <p:to>
                                            <p:strVal val="visible"/>
                                          </p:to>
                                        </p:set>
                                        <p:anim calcmode="lin" valueType="num">
                                          <p:cBhvr>
                                            <p:cTn id="124" dur="1000" fill="hold"/>
                                            <p:tgtEl>
                                              <p:spTgt spid="156"/>
                                            </p:tgtEl>
                                            <p:attrNameLst>
                                              <p:attrName>ppt_x</p:attrName>
                                            </p:attrNameLst>
                                          </p:cBhvr>
                                          <p:tavLst>
                                            <p:tav tm="0">
                                              <p:val>
                                                <p:strVal val="#ppt_x"/>
                                              </p:val>
                                            </p:tav>
                                            <p:tav tm="50000">
                                              <p:val>
                                                <p:strVal val="#ppt_x+.1"/>
                                              </p:val>
                                            </p:tav>
                                            <p:tav tm="100000">
                                              <p:val>
                                                <p:strVal val="#ppt_x"/>
                                              </p:val>
                                            </p:tav>
                                          </p:tavLst>
                                        </p:anim>
                                        <p:anim calcmode="lin" valueType="num">
                                          <p:cBhvr>
                                            <p:cTn id="125" dur="1000" fill="hold"/>
                                            <p:tgtEl>
                                              <p:spTgt spid="156"/>
                                            </p:tgtEl>
                                            <p:attrNameLst>
                                              <p:attrName>ppt_y</p:attrName>
                                            </p:attrNameLst>
                                          </p:cBhvr>
                                          <p:tavLst>
                                            <p:tav tm="0">
                                              <p:val>
                                                <p:strVal val="#ppt_y"/>
                                              </p:val>
                                            </p:tav>
                                            <p:tav tm="100000">
                                              <p:val>
                                                <p:strVal val="#ppt_y"/>
                                              </p:val>
                                            </p:tav>
                                          </p:tavLst>
                                        </p:anim>
                                        <p:anim calcmode="lin" valueType="num">
                                          <p:cBhvr>
                                            <p:cTn id="126" dur="1000" fill="hold"/>
                                            <p:tgtEl>
                                              <p:spTgt spid="156"/>
                                            </p:tgtEl>
                                            <p:attrNameLst>
                                              <p:attrName>ppt_h</p:attrName>
                                            </p:attrNameLst>
                                          </p:cBhvr>
                                          <p:tavLst>
                                            <p:tav tm="0">
                                              <p:val>
                                                <p:strVal val="#ppt_h/10"/>
                                              </p:val>
                                            </p:tav>
                                            <p:tav tm="50000">
                                              <p:val>
                                                <p:strVal val="#ppt_h+.01"/>
                                              </p:val>
                                            </p:tav>
                                            <p:tav tm="100000">
                                              <p:val>
                                                <p:strVal val="#ppt_h"/>
                                              </p:val>
                                            </p:tav>
                                          </p:tavLst>
                                        </p:anim>
                                        <p:anim calcmode="lin" valueType="num">
                                          <p:cBhvr>
                                            <p:cTn id="127" dur="1000" fill="hold"/>
                                            <p:tgtEl>
                                              <p:spTgt spid="156"/>
                                            </p:tgtEl>
                                            <p:attrNameLst>
                                              <p:attrName>ppt_w</p:attrName>
                                            </p:attrNameLst>
                                          </p:cBhvr>
                                          <p:tavLst>
                                            <p:tav tm="0">
                                              <p:val>
                                                <p:strVal val="#ppt_w/10"/>
                                              </p:val>
                                            </p:tav>
                                            <p:tav tm="50000">
                                              <p:val>
                                                <p:strVal val="#ppt_w+.01"/>
                                              </p:val>
                                            </p:tav>
                                            <p:tav tm="100000">
                                              <p:val>
                                                <p:strVal val="#ppt_w"/>
                                              </p:val>
                                            </p:tav>
                                          </p:tavLst>
                                        </p:anim>
                                        <p:animEffect transition="in" filter="fade">
                                          <p:cBhvr>
                                            <p:cTn id="128" dur="1000" tmFilter="0,0; .5, 1; 1, 1"/>
                                            <p:tgtEl>
                                              <p:spTgt spid="156"/>
                                            </p:tgtEl>
                                          </p:cBhvr>
                                        </p:animEffect>
                                      </p:childTnLst>
                                    </p:cTn>
                                  </p:par>
                                  <p:par>
                                    <p:cTn id="129" presetID="2" presetClass="entr" presetSubtype="8" fill="hold" nodeType="withEffect">
                                      <p:stCondLst>
                                        <p:cond delay="0"/>
                                      </p:stCondLst>
                                      <p:childTnLst>
                                        <p:set>
                                          <p:cBhvr>
                                            <p:cTn id="130" dur="1" fill="hold">
                                              <p:stCondLst>
                                                <p:cond delay="0"/>
                                              </p:stCondLst>
                                            </p:cTn>
                                            <p:tgtEl>
                                              <p:spTgt spid="157"/>
                                            </p:tgtEl>
                                            <p:attrNameLst>
                                              <p:attrName>style.visibility</p:attrName>
                                            </p:attrNameLst>
                                          </p:cBhvr>
                                          <p:to>
                                            <p:strVal val="visible"/>
                                          </p:to>
                                        </p:set>
                                        <p:anim calcmode="lin" valueType="num">
                                          <p:cBhvr additive="base">
                                            <p:cTn id="131" dur="1000" fill="hold"/>
                                            <p:tgtEl>
                                              <p:spTgt spid="157"/>
                                            </p:tgtEl>
                                            <p:attrNameLst>
                                              <p:attrName>ppt_x</p:attrName>
                                            </p:attrNameLst>
                                          </p:cBhvr>
                                          <p:tavLst>
                                            <p:tav tm="0">
                                              <p:val>
                                                <p:strVal val="0-#ppt_w/2"/>
                                              </p:val>
                                            </p:tav>
                                            <p:tav tm="100000">
                                              <p:val>
                                                <p:strVal val="#ppt_x"/>
                                              </p:val>
                                            </p:tav>
                                          </p:tavLst>
                                        </p:anim>
                                        <p:anim calcmode="lin" valueType="num">
                                          <p:cBhvr additive="base">
                                            <p:cTn id="132" dur="1000" fill="hold"/>
                                            <p:tgtEl>
                                              <p:spTgt spid="157"/>
                                            </p:tgtEl>
                                            <p:attrNameLst>
                                              <p:attrName>ppt_y</p:attrName>
                                            </p:attrNameLst>
                                          </p:cBhvr>
                                          <p:tavLst>
                                            <p:tav tm="0">
                                              <p:val>
                                                <p:strVal val="#ppt_y"/>
                                              </p:val>
                                            </p:tav>
                                            <p:tav tm="100000">
                                              <p:val>
                                                <p:strVal val="#ppt_y"/>
                                              </p:val>
                                            </p:tav>
                                          </p:tavLst>
                                        </p:anim>
                                      </p:childTnLst>
                                    </p:cTn>
                                  </p:par>
                                </p:childTnLst>
                              </p:cTn>
                            </p:par>
                            <p:par>
                              <p:cTn id="133" fill="hold">
                                <p:stCondLst>
                                  <p:cond delay="13899"/>
                                </p:stCondLst>
                                <p:childTnLst>
                                  <p:par>
                                    <p:cTn id="134" presetID="41" presetClass="entr" presetSubtype="0" fill="hold" grpId="0" nodeType="afterEffect">
                                      <p:stCondLst>
                                        <p:cond delay="0"/>
                                      </p:stCondLst>
                                      <p:iterate type="lt">
                                        <p:tmPct val="10000"/>
                                      </p:iterate>
                                      <p:childTnLst>
                                        <p:set>
                                          <p:cBhvr>
                                            <p:cTn id="135" dur="1" fill="hold">
                                              <p:stCondLst>
                                                <p:cond delay="0"/>
                                              </p:stCondLst>
                                            </p:cTn>
                                            <p:tgtEl>
                                              <p:spTgt spid="160"/>
                                            </p:tgtEl>
                                            <p:attrNameLst>
                                              <p:attrName>style.visibility</p:attrName>
                                            </p:attrNameLst>
                                          </p:cBhvr>
                                          <p:to>
                                            <p:strVal val="visible"/>
                                          </p:to>
                                        </p:set>
                                        <p:anim calcmode="lin" valueType="num">
                                          <p:cBhvr>
                                            <p:cTn id="136" dur="1000" fill="hold"/>
                                            <p:tgtEl>
                                              <p:spTgt spid="160"/>
                                            </p:tgtEl>
                                            <p:attrNameLst>
                                              <p:attrName>ppt_x</p:attrName>
                                            </p:attrNameLst>
                                          </p:cBhvr>
                                          <p:tavLst>
                                            <p:tav tm="0">
                                              <p:val>
                                                <p:strVal val="#ppt_x"/>
                                              </p:val>
                                            </p:tav>
                                            <p:tav tm="50000">
                                              <p:val>
                                                <p:strVal val="#ppt_x+.1"/>
                                              </p:val>
                                            </p:tav>
                                            <p:tav tm="100000">
                                              <p:val>
                                                <p:strVal val="#ppt_x"/>
                                              </p:val>
                                            </p:tav>
                                          </p:tavLst>
                                        </p:anim>
                                        <p:anim calcmode="lin" valueType="num">
                                          <p:cBhvr>
                                            <p:cTn id="137" dur="1000" fill="hold"/>
                                            <p:tgtEl>
                                              <p:spTgt spid="160"/>
                                            </p:tgtEl>
                                            <p:attrNameLst>
                                              <p:attrName>ppt_y</p:attrName>
                                            </p:attrNameLst>
                                          </p:cBhvr>
                                          <p:tavLst>
                                            <p:tav tm="0">
                                              <p:val>
                                                <p:strVal val="#ppt_y"/>
                                              </p:val>
                                            </p:tav>
                                            <p:tav tm="100000">
                                              <p:val>
                                                <p:strVal val="#ppt_y"/>
                                              </p:val>
                                            </p:tav>
                                          </p:tavLst>
                                        </p:anim>
                                        <p:anim calcmode="lin" valueType="num">
                                          <p:cBhvr>
                                            <p:cTn id="138" dur="1000" fill="hold"/>
                                            <p:tgtEl>
                                              <p:spTgt spid="160"/>
                                            </p:tgtEl>
                                            <p:attrNameLst>
                                              <p:attrName>ppt_h</p:attrName>
                                            </p:attrNameLst>
                                          </p:cBhvr>
                                          <p:tavLst>
                                            <p:tav tm="0">
                                              <p:val>
                                                <p:strVal val="#ppt_h/10"/>
                                              </p:val>
                                            </p:tav>
                                            <p:tav tm="50000">
                                              <p:val>
                                                <p:strVal val="#ppt_h+.01"/>
                                              </p:val>
                                            </p:tav>
                                            <p:tav tm="100000">
                                              <p:val>
                                                <p:strVal val="#ppt_h"/>
                                              </p:val>
                                            </p:tav>
                                          </p:tavLst>
                                        </p:anim>
                                        <p:anim calcmode="lin" valueType="num">
                                          <p:cBhvr>
                                            <p:cTn id="139" dur="1000" fill="hold"/>
                                            <p:tgtEl>
                                              <p:spTgt spid="160"/>
                                            </p:tgtEl>
                                            <p:attrNameLst>
                                              <p:attrName>ppt_w</p:attrName>
                                            </p:attrNameLst>
                                          </p:cBhvr>
                                          <p:tavLst>
                                            <p:tav tm="0">
                                              <p:val>
                                                <p:strVal val="#ppt_w/10"/>
                                              </p:val>
                                            </p:tav>
                                            <p:tav tm="50000">
                                              <p:val>
                                                <p:strVal val="#ppt_w+.01"/>
                                              </p:val>
                                            </p:tav>
                                            <p:tav tm="100000">
                                              <p:val>
                                                <p:strVal val="#ppt_w"/>
                                              </p:val>
                                            </p:tav>
                                          </p:tavLst>
                                        </p:anim>
                                        <p:animEffect transition="in" filter="fade">
                                          <p:cBhvr>
                                            <p:cTn id="140" dur="1000" tmFilter="0,0; .5, 1; 1, 1"/>
                                            <p:tgtEl>
                                              <p:spTgt spid="160"/>
                                            </p:tgtEl>
                                          </p:cBhvr>
                                        </p:animEffect>
                                      </p:childTnLst>
                                    </p:cTn>
                                  </p:par>
                                  <p:par>
                                    <p:cTn id="141" presetID="2" presetClass="entr" presetSubtype="8" fill="hold" nodeType="withEffect">
                                      <p:stCondLst>
                                        <p:cond delay="0"/>
                                      </p:stCondLst>
                                      <p:childTnLst>
                                        <p:set>
                                          <p:cBhvr>
                                            <p:cTn id="142" dur="1" fill="hold">
                                              <p:stCondLst>
                                                <p:cond delay="0"/>
                                              </p:stCondLst>
                                            </p:cTn>
                                            <p:tgtEl>
                                              <p:spTgt spid="161"/>
                                            </p:tgtEl>
                                            <p:attrNameLst>
                                              <p:attrName>style.visibility</p:attrName>
                                            </p:attrNameLst>
                                          </p:cBhvr>
                                          <p:to>
                                            <p:strVal val="visible"/>
                                          </p:to>
                                        </p:set>
                                        <p:anim calcmode="lin" valueType="num">
                                          <p:cBhvr additive="base">
                                            <p:cTn id="143" dur="1000" fill="hold"/>
                                            <p:tgtEl>
                                              <p:spTgt spid="161"/>
                                            </p:tgtEl>
                                            <p:attrNameLst>
                                              <p:attrName>ppt_x</p:attrName>
                                            </p:attrNameLst>
                                          </p:cBhvr>
                                          <p:tavLst>
                                            <p:tav tm="0">
                                              <p:val>
                                                <p:strVal val="0-#ppt_w/2"/>
                                              </p:val>
                                            </p:tav>
                                            <p:tav tm="100000">
                                              <p:val>
                                                <p:strVal val="#ppt_x"/>
                                              </p:val>
                                            </p:tav>
                                          </p:tavLst>
                                        </p:anim>
                                        <p:anim calcmode="lin" valueType="num">
                                          <p:cBhvr additive="base">
                                            <p:cTn id="144" dur="1000" fill="hold"/>
                                            <p:tgtEl>
                                              <p:spTgt spid="161"/>
                                            </p:tgtEl>
                                            <p:attrNameLst>
                                              <p:attrName>ppt_y</p:attrName>
                                            </p:attrNameLst>
                                          </p:cBhvr>
                                          <p:tavLst>
                                            <p:tav tm="0">
                                              <p:val>
                                                <p:strVal val="#ppt_y"/>
                                              </p:val>
                                            </p:tav>
                                            <p:tav tm="100000">
                                              <p:val>
                                                <p:strVal val="#ppt_y"/>
                                              </p:val>
                                            </p:tav>
                                          </p:tavLst>
                                        </p:anim>
                                      </p:childTnLst>
                                    </p:cTn>
                                  </p:par>
                                </p:childTnLst>
                              </p:cTn>
                            </p:par>
                            <p:par>
                              <p:cTn id="145" fill="hold">
                                <p:stCondLst>
                                  <p:cond delay="15299"/>
                                </p:stCondLst>
                                <p:childTnLst>
                                  <p:par>
                                    <p:cTn id="146" presetID="41" presetClass="entr" presetSubtype="0" fill="hold" grpId="0" nodeType="afterEffect">
                                      <p:stCondLst>
                                        <p:cond delay="0"/>
                                      </p:stCondLst>
                                      <p:iterate type="lt">
                                        <p:tmPct val="10000"/>
                                      </p:iterate>
                                      <p:childTnLst>
                                        <p:set>
                                          <p:cBhvr>
                                            <p:cTn id="147" dur="1" fill="hold">
                                              <p:stCondLst>
                                                <p:cond delay="0"/>
                                              </p:stCondLst>
                                            </p:cTn>
                                            <p:tgtEl>
                                              <p:spTgt spid="164"/>
                                            </p:tgtEl>
                                            <p:attrNameLst>
                                              <p:attrName>style.visibility</p:attrName>
                                            </p:attrNameLst>
                                          </p:cBhvr>
                                          <p:to>
                                            <p:strVal val="visible"/>
                                          </p:to>
                                        </p:set>
                                        <p:anim calcmode="lin" valueType="num">
                                          <p:cBhvr>
                                            <p:cTn id="148" dur="1000" fill="hold"/>
                                            <p:tgtEl>
                                              <p:spTgt spid="164"/>
                                            </p:tgtEl>
                                            <p:attrNameLst>
                                              <p:attrName>ppt_x</p:attrName>
                                            </p:attrNameLst>
                                          </p:cBhvr>
                                          <p:tavLst>
                                            <p:tav tm="0">
                                              <p:val>
                                                <p:strVal val="#ppt_x"/>
                                              </p:val>
                                            </p:tav>
                                            <p:tav tm="50000">
                                              <p:val>
                                                <p:strVal val="#ppt_x+.1"/>
                                              </p:val>
                                            </p:tav>
                                            <p:tav tm="100000">
                                              <p:val>
                                                <p:strVal val="#ppt_x"/>
                                              </p:val>
                                            </p:tav>
                                          </p:tavLst>
                                        </p:anim>
                                        <p:anim calcmode="lin" valueType="num">
                                          <p:cBhvr>
                                            <p:cTn id="149" dur="1000" fill="hold"/>
                                            <p:tgtEl>
                                              <p:spTgt spid="164"/>
                                            </p:tgtEl>
                                            <p:attrNameLst>
                                              <p:attrName>ppt_y</p:attrName>
                                            </p:attrNameLst>
                                          </p:cBhvr>
                                          <p:tavLst>
                                            <p:tav tm="0">
                                              <p:val>
                                                <p:strVal val="#ppt_y"/>
                                              </p:val>
                                            </p:tav>
                                            <p:tav tm="100000">
                                              <p:val>
                                                <p:strVal val="#ppt_y"/>
                                              </p:val>
                                            </p:tav>
                                          </p:tavLst>
                                        </p:anim>
                                        <p:anim calcmode="lin" valueType="num">
                                          <p:cBhvr>
                                            <p:cTn id="150" dur="1000" fill="hold"/>
                                            <p:tgtEl>
                                              <p:spTgt spid="164"/>
                                            </p:tgtEl>
                                            <p:attrNameLst>
                                              <p:attrName>ppt_h</p:attrName>
                                            </p:attrNameLst>
                                          </p:cBhvr>
                                          <p:tavLst>
                                            <p:tav tm="0">
                                              <p:val>
                                                <p:strVal val="#ppt_h/10"/>
                                              </p:val>
                                            </p:tav>
                                            <p:tav tm="50000">
                                              <p:val>
                                                <p:strVal val="#ppt_h+.01"/>
                                              </p:val>
                                            </p:tav>
                                            <p:tav tm="100000">
                                              <p:val>
                                                <p:strVal val="#ppt_h"/>
                                              </p:val>
                                            </p:tav>
                                          </p:tavLst>
                                        </p:anim>
                                        <p:anim calcmode="lin" valueType="num">
                                          <p:cBhvr>
                                            <p:cTn id="151" dur="1000" fill="hold"/>
                                            <p:tgtEl>
                                              <p:spTgt spid="164"/>
                                            </p:tgtEl>
                                            <p:attrNameLst>
                                              <p:attrName>ppt_w</p:attrName>
                                            </p:attrNameLst>
                                          </p:cBhvr>
                                          <p:tavLst>
                                            <p:tav tm="0">
                                              <p:val>
                                                <p:strVal val="#ppt_w/10"/>
                                              </p:val>
                                            </p:tav>
                                            <p:tav tm="50000">
                                              <p:val>
                                                <p:strVal val="#ppt_w+.01"/>
                                              </p:val>
                                            </p:tav>
                                            <p:tav tm="100000">
                                              <p:val>
                                                <p:strVal val="#ppt_w"/>
                                              </p:val>
                                            </p:tav>
                                          </p:tavLst>
                                        </p:anim>
                                        <p:animEffect transition="in" filter="fade">
                                          <p:cBhvr>
                                            <p:cTn id="152" dur="1000" tmFilter="0,0; .5, 1; 1, 1"/>
                                            <p:tgtEl>
                                              <p:spTgt spid="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2" grpId="0"/>
          <p:bldP spid="49" grpId="0"/>
          <p:bldP spid="62" grpId="0" animBg="1"/>
          <p:bldP spid="63" grpId="0" animBg="1"/>
          <p:bldP spid="64" grpId="0" animBg="1"/>
          <p:bldP spid="66" grpId="0" animBg="1"/>
          <p:bldP spid="78" grpId="0"/>
          <p:bldP spid="108" grpId="0"/>
          <p:bldP spid="144" grpId="0"/>
          <p:bldP spid="148" grpId="0"/>
          <p:bldP spid="152" grpId="0"/>
          <p:bldP spid="156" grpId="0"/>
          <p:bldP spid="160" grpId="0"/>
          <p:bldP spid="164" grpId="0"/>
        </p:bldLst>
      </p:timing>
    </mc:Fallback>
  </mc:AlternateContent>
</p:sld>
</file>

<file path=ppt/tags/tag1.xml><?xml version="1.0" encoding="utf-8"?>
<p:tagLst xmlns:p="http://schemas.openxmlformats.org/presentationml/2006/main">
  <p:tag name="MH" val="20151208213513"/>
  <p:tag name="MH_LIBRARY" val="GRAPHIC"/>
  <p:tag name="MH_TYPE" val="Other"/>
  <p:tag name="MH_ORDER" val="3"/>
</p:tagLst>
</file>

<file path=ppt/tags/tag10.xml><?xml version="1.0" encoding="utf-8"?>
<p:tagLst xmlns:p="http://schemas.openxmlformats.org/presentationml/2006/main">
  <p:tag name="MH" val="20151208213513"/>
  <p:tag name="MH_LIBRARY" val="GRAPHIC"/>
  <p:tag name="MH_TYPE" val="Other"/>
  <p:tag name="MH_ORDER" val="3"/>
</p:tagLst>
</file>

<file path=ppt/tags/tag11.xml><?xml version="1.0" encoding="utf-8"?>
<p:tagLst xmlns:p="http://schemas.openxmlformats.org/presentationml/2006/main">
  <p:tag name="MH" val="20151208213513"/>
  <p:tag name="MH_LIBRARY" val="GRAPHIC"/>
  <p:tag name="MH_TYPE" val="Other"/>
  <p:tag name="MH_ORDER" val="4"/>
</p:tagLst>
</file>

<file path=ppt/tags/tag12.xml><?xml version="1.0" encoding="utf-8"?>
<p:tagLst xmlns:p="http://schemas.openxmlformats.org/presentationml/2006/main">
  <p:tag name="MH" val="20151208213513"/>
  <p:tag name="MH_LIBRARY" val="GRAPHIC"/>
  <p:tag name="MH_TYPE" val="Other"/>
  <p:tag name="MH_ORDER" val="5"/>
</p:tagLst>
</file>

<file path=ppt/tags/tag13.xml><?xml version="1.0" encoding="utf-8"?>
<p:tagLst xmlns:p="http://schemas.openxmlformats.org/presentationml/2006/main">
  <p:tag name="MH" val="20151208213513"/>
  <p:tag name="MH_LIBRARY" val="GRAPHIC"/>
  <p:tag name="MH_TYPE" val="SubTitle"/>
  <p:tag name="MH_ORDER" val="1"/>
</p:tagLst>
</file>

<file path=ppt/tags/tag14.xml><?xml version="1.0" encoding="utf-8"?>
<p:tagLst xmlns:p="http://schemas.openxmlformats.org/presentationml/2006/main">
  <p:tag name="MH" val="20151208213513"/>
  <p:tag name="MH_LIBRARY" val="GRAPHIC"/>
  <p:tag name="MH_TYPE" val="SubTitle"/>
  <p:tag name="MH_ORDER" val="3"/>
</p:tagLst>
</file>

<file path=ppt/tags/tag15.xml><?xml version="1.0" encoding="utf-8"?>
<p:tagLst xmlns:p="http://schemas.openxmlformats.org/presentationml/2006/main">
  <p:tag name="MH" val="20151208213513"/>
  <p:tag name="MH_LIBRARY" val="GRAPHIC"/>
  <p:tag name="MH_TYPE" val="SubTitle"/>
  <p:tag name="MH_ORDER" val="2"/>
</p:tagLst>
</file>

<file path=ppt/tags/tag16.xml><?xml version="1.0" encoding="utf-8"?>
<p:tagLst xmlns:p="http://schemas.openxmlformats.org/presentationml/2006/main">
  <p:tag name="MH" val="20151208213513"/>
  <p:tag name="MH_LIBRARY" val="GRAPHIC"/>
  <p:tag name="MH_TYPE" val="SubTitle"/>
  <p:tag name="MH_ORDER" val="2"/>
</p:tagLst>
</file>

<file path=ppt/tags/tag17.xml><?xml version="1.0" encoding="utf-8"?>
<p:tagLst xmlns:p="http://schemas.openxmlformats.org/presentationml/2006/main">
  <p:tag name="MH" val="20151208213513"/>
  <p:tag name="MH_LIBRARY" val="GRAPHIC"/>
  <p:tag name="MH_TYPE" val="Other"/>
  <p:tag name="MH_ORDER" val="7"/>
</p:tagLst>
</file>

<file path=ppt/tags/tag18.xml><?xml version="1.0" encoding="utf-8"?>
<p:tagLst xmlns:p="http://schemas.openxmlformats.org/presentationml/2006/main">
  <p:tag name="MH" val="20151208213513"/>
  <p:tag name="MH_LIBRARY" val="GRAPHIC"/>
  <p:tag name="MH_TYPE" val="Other"/>
  <p:tag name="MH_ORDER" val="8"/>
</p:tagLst>
</file>

<file path=ppt/tags/tag19.xml><?xml version="1.0" encoding="utf-8"?>
<p:tagLst xmlns:p="http://schemas.openxmlformats.org/presentationml/2006/main">
  <p:tag name="MH" val="20151208213513"/>
  <p:tag name="MH_LIBRARY" val="GRAPHIC"/>
  <p:tag name="MH_TYPE" val="Other"/>
  <p:tag name="MH_ORDER" val="7"/>
</p:tagLst>
</file>

<file path=ppt/tags/tag2.xml><?xml version="1.0" encoding="utf-8"?>
<p:tagLst xmlns:p="http://schemas.openxmlformats.org/presentationml/2006/main">
  <p:tag name="MH" val="20151208213513"/>
  <p:tag name="MH_LIBRARY" val="GRAPHIC"/>
  <p:tag name="MH_TYPE" val="Other"/>
  <p:tag name="MH_ORDER" val="4"/>
</p:tagLst>
</file>

<file path=ppt/tags/tag20.xml><?xml version="1.0" encoding="utf-8"?>
<p:tagLst xmlns:p="http://schemas.openxmlformats.org/presentationml/2006/main">
  <p:tag name="MH" val="20151208213513"/>
  <p:tag name="MH_LIBRARY" val="GRAPHIC"/>
  <p:tag name="MH_TYPE" val="Other"/>
  <p:tag name="MH_ORDER" val="8"/>
</p:tagLst>
</file>

<file path=ppt/tags/tag21.xml><?xml version="1.0" encoding="utf-8"?>
<p:tagLst xmlns:p="http://schemas.openxmlformats.org/presentationml/2006/main">
  <p:tag name="MH" val="20151208213513"/>
  <p:tag name="MH_LIBRARY" val="GRAPHIC"/>
  <p:tag name="MH_TYPE" val="Other"/>
  <p:tag name="MH_ORDER" val="7"/>
</p:tagLst>
</file>

<file path=ppt/tags/tag22.xml><?xml version="1.0" encoding="utf-8"?>
<p:tagLst xmlns:p="http://schemas.openxmlformats.org/presentationml/2006/main">
  <p:tag name="MH" val="20151208213513"/>
  <p:tag name="MH_LIBRARY" val="GRAPHIC"/>
  <p:tag name="MH_TYPE" val="Other"/>
  <p:tag name="MH_ORDER" val="8"/>
</p:tagLst>
</file>

<file path=ppt/tags/tag23.xml><?xml version="1.0" encoding="utf-8"?>
<p:tagLst xmlns:p="http://schemas.openxmlformats.org/presentationml/2006/main">
  <p:tag name="MH" val="20151208213513"/>
  <p:tag name="MH_LIBRARY" val="GRAPHIC"/>
  <p:tag name="MH_TYPE" val="Other"/>
  <p:tag name="MH_ORDER" val="7"/>
</p:tagLst>
</file>

<file path=ppt/tags/tag24.xml><?xml version="1.0" encoding="utf-8"?>
<p:tagLst xmlns:p="http://schemas.openxmlformats.org/presentationml/2006/main">
  <p:tag name="MH" val="20151208213513"/>
  <p:tag name="MH_LIBRARY" val="GRAPHIC"/>
  <p:tag name="MH_TYPE" val="Other"/>
  <p:tag name="MH_ORDER" val="8"/>
</p:tagLst>
</file>

<file path=ppt/tags/tag25.xml><?xml version="1.0" encoding="utf-8"?>
<p:tagLst xmlns:p="http://schemas.openxmlformats.org/presentationml/2006/main">
  <p:tag name="MH" val="20151208213513"/>
  <p:tag name="MH_LIBRARY" val="GRAPHIC"/>
  <p:tag name="MH_TYPE" val="Other"/>
  <p:tag name="MH_ORDER" val="7"/>
</p:tagLst>
</file>

<file path=ppt/tags/tag26.xml><?xml version="1.0" encoding="utf-8"?>
<p:tagLst xmlns:p="http://schemas.openxmlformats.org/presentationml/2006/main">
  <p:tag name="MH" val="20151208213513"/>
  <p:tag name="MH_LIBRARY" val="GRAPHIC"/>
  <p:tag name="MH_TYPE" val="Other"/>
  <p:tag name="MH_ORDER" val="8"/>
</p:tagLst>
</file>

<file path=ppt/tags/tag27.xml><?xml version="1.0" encoding="utf-8"?>
<p:tagLst xmlns:p="http://schemas.openxmlformats.org/presentationml/2006/main">
  <p:tag name="MH" val="20151208213513"/>
  <p:tag name="MH_LIBRARY" val="GRAPHIC"/>
  <p:tag name="MH_TYPE" val="Other"/>
  <p:tag name="MH_ORDER" val="7"/>
</p:tagLst>
</file>

<file path=ppt/tags/tag28.xml><?xml version="1.0" encoding="utf-8"?>
<p:tagLst xmlns:p="http://schemas.openxmlformats.org/presentationml/2006/main">
  <p:tag name="MH" val="20151208213513"/>
  <p:tag name="MH_LIBRARY" val="GRAPHIC"/>
  <p:tag name="MH_TYPE" val="Other"/>
  <p:tag name="MH_ORDER" val="8"/>
</p:tagLst>
</file>

<file path=ppt/tags/tag29.xml><?xml version="1.0" encoding="utf-8"?>
<p:tagLst xmlns:p="http://schemas.openxmlformats.org/presentationml/2006/main">
  <p:tag name="MH" val="20151208213513"/>
  <p:tag name="MH_LIBRARY" val="GRAPHIC"/>
  <p:tag name="MH_TYPE" val="Other"/>
  <p:tag name="MH_ORDER" val="7"/>
</p:tagLst>
</file>

<file path=ppt/tags/tag3.xml><?xml version="1.0" encoding="utf-8"?>
<p:tagLst xmlns:p="http://schemas.openxmlformats.org/presentationml/2006/main">
  <p:tag name="MH" val="20151208213513"/>
  <p:tag name="MH_LIBRARY" val="GRAPHIC"/>
  <p:tag name="MH_TYPE" val="Other"/>
  <p:tag name="MH_ORDER" val="5"/>
</p:tagLst>
</file>

<file path=ppt/tags/tag30.xml><?xml version="1.0" encoding="utf-8"?>
<p:tagLst xmlns:p="http://schemas.openxmlformats.org/presentationml/2006/main">
  <p:tag name="MH" val="20151208213513"/>
  <p:tag name="MH_LIBRARY" val="GRAPHIC"/>
  <p:tag name="MH_TYPE" val="Other"/>
  <p:tag name="MH_ORDER" val="8"/>
</p:tagLst>
</file>

<file path=ppt/tags/tag31.xml><?xml version="1.0" encoding="utf-8"?>
<p:tagLst xmlns:p="http://schemas.openxmlformats.org/presentationml/2006/main">
  <p:tag name="commondata" val="eyJoZGlkIjoiMDljZjBlNDg5MjVmNzcyYjVhOTJmMTVkOGM0Y2Q4ZjcifQ=="/>
</p:tagLst>
</file>

<file path=ppt/tags/tag4.xml><?xml version="1.0" encoding="utf-8"?>
<p:tagLst xmlns:p="http://schemas.openxmlformats.org/presentationml/2006/main">
  <p:tag name="MH" val="20151208213513"/>
  <p:tag name="MH_LIBRARY" val="GRAPHIC"/>
  <p:tag name="MH_TYPE" val="Other"/>
  <p:tag name="MH_ORDER" val="9"/>
</p:tagLst>
</file>

<file path=ppt/tags/tag5.xml><?xml version="1.0" encoding="utf-8"?>
<p:tagLst xmlns:p="http://schemas.openxmlformats.org/presentationml/2006/main">
  <p:tag name="MH" val="20151208213513"/>
  <p:tag name="MH_LIBRARY" val="GRAPHIC"/>
  <p:tag name="MH_TYPE" val="Other"/>
  <p:tag name="MH_ORDER" val="10"/>
</p:tagLst>
</file>

<file path=ppt/tags/tag6.xml><?xml version="1.0" encoding="utf-8"?>
<p:tagLst xmlns:p="http://schemas.openxmlformats.org/presentationml/2006/main">
  <p:tag name="MH" val="20151208213513"/>
  <p:tag name="MH_LIBRARY" val="GRAPHIC"/>
  <p:tag name="MH_TYPE" val="Other"/>
  <p:tag name="MH_ORDER" val="11"/>
</p:tagLst>
</file>

<file path=ppt/tags/tag7.xml><?xml version="1.0" encoding="utf-8"?>
<p:tagLst xmlns:p="http://schemas.openxmlformats.org/presentationml/2006/main">
  <p:tag name="MH" val="20151208213513"/>
  <p:tag name="MH_LIBRARY" val="GRAPHIC"/>
  <p:tag name="MH_TYPE" val="Other"/>
  <p:tag name="MH_ORDER" val="15"/>
</p:tagLst>
</file>

<file path=ppt/tags/tag8.xml><?xml version="1.0" encoding="utf-8"?>
<p:tagLst xmlns:p="http://schemas.openxmlformats.org/presentationml/2006/main">
  <p:tag name="MH" val="20151208213513"/>
  <p:tag name="MH_LIBRARY" val="GRAPHIC"/>
  <p:tag name="MH_TYPE" val="Other"/>
  <p:tag name="MH_ORDER" val="16"/>
</p:tagLst>
</file>

<file path=ppt/tags/tag9.xml><?xml version="1.0" encoding="utf-8"?>
<p:tagLst xmlns:p="http://schemas.openxmlformats.org/presentationml/2006/main">
  <p:tag name="MH" val="20151208213513"/>
  <p:tag name="MH_LIBRARY" val="GRAPHIC"/>
  <p:tag name="MH_TYPE" val="Other"/>
  <p:tag name="MH_ORDER" val="17"/>
</p:tagLst>
</file>

<file path=ppt/theme/theme1.xml><?xml version="1.0" encoding="utf-8"?>
<a:theme xmlns:a="http://schemas.openxmlformats.org/drawingml/2006/main" name="第一PPT，www.1ppt.com">
  <a:themeElements>
    <a:clrScheme name="自定义 113">
      <a:dk1>
        <a:sysClr val="windowText" lastClr="000000"/>
      </a:dk1>
      <a:lt1>
        <a:sysClr val="window" lastClr="FFFFFF"/>
      </a:lt1>
      <a:dk2>
        <a:srgbClr val="FFFFFF"/>
      </a:dk2>
      <a:lt2>
        <a:srgbClr val="EEECE1"/>
      </a:lt2>
      <a:accent1>
        <a:srgbClr val="C00000"/>
      </a:accent1>
      <a:accent2>
        <a:srgbClr val="C00000"/>
      </a:accent2>
      <a:accent3>
        <a:srgbClr val="C00000"/>
      </a:accent3>
      <a:accent4>
        <a:srgbClr val="C00000"/>
      </a:accent4>
      <a:accent5>
        <a:srgbClr val="C00000"/>
      </a:accent5>
      <a:accent6>
        <a:srgbClr val="C00000"/>
      </a:accent6>
      <a:hlink>
        <a:srgbClr val="0000FF"/>
      </a:hlink>
      <a:folHlink>
        <a:srgbClr val="800080"/>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9050"/>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Template>
  <TotalTime>0</TotalTime>
  <Words>3822</Words>
  <Application>WPS 演示</Application>
  <PresentationFormat>全屏显示(16:9)</PresentationFormat>
  <Paragraphs>778</Paragraphs>
  <Slides>35</Slides>
  <Notes>35</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35</vt:i4>
      </vt:variant>
    </vt:vector>
  </HeadingPairs>
  <TitlesOfParts>
    <vt:vector size="53" baseType="lpstr">
      <vt:lpstr>Arial</vt:lpstr>
      <vt:lpstr>宋体</vt:lpstr>
      <vt:lpstr>Wingdings</vt:lpstr>
      <vt:lpstr>微软雅黑</vt:lpstr>
      <vt:lpstr>Arial</vt:lpstr>
      <vt:lpstr>字魂35号-经典雅黑</vt:lpstr>
      <vt:lpstr>黑体</vt:lpstr>
      <vt:lpstr>Calibri</vt:lpstr>
      <vt:lpstr>ITC Avant Garde Std Md</vt:lpstr>
      <vt:lpstr>Segoe Print</vt:lpstr>
      <vt:lpstr>Gill Sans</vt:lpstr>
      <vt:lpstr>Source Sans Pro ExtraLight</vt:lpstr>
      <vt:lpstr>Arial Unicode MS</vt:lpstr>
      <vt:lpstr>Roboto Condensed</vt:lpstr>
      <vt:lpstr>Bebas Neue</vt:lpstr>
      <vt:lpstr>Lato Light</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医疗</dc:title>
  <dc:creator>第一PPT</dc:creator>
  <cp:keywords>www.1ppt.com</cp:keywords>
  <dc:description>www.1ppt.com</dc:description>
  <cp:lastModifiedBy>十二</cp:lastModifiedBy>
  <cp:revision>360</cp:revision>
  <dcterms:created xsi:type="dcterms:W3CDTF">2016-02-23T04:18:00Z</dcterms:created>
  <dcterms:modified xsi:type="dcterms:W3CDTF">2024-01-18T01:49:01Z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E07F7CCB0A604116A58EFB93AED6EBC9_12</vt:lpwstr>
  </property>
  <property fmtid="{D5CDD505-2E9C-101B-9397-08002B2CF9AE}" pid="3" name="KSOProductBuildVer">
    <vt:lpwstr>2052-12.1.0.16120</vt:lpwstr>
  </property>
</Properties>
</file>