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8" r:id="rId3"/>
  </p:sldMasterIdLst>
  <p:notesMasterIdLst>
    <p:notesMasterId r:id="rId5"/>
  </p:notesMasterIdLst>
  <p:handoutMasterIdLst>
    <p:handoutMasterId r:id="rId29"/>
  </p:handoutMasterIdLst>
  <p:sldIdLst>
    <p:sldId id="294" r:id="rId4"/>
    <p:sldId id="257" r:id="rId6"/>
    <p:sldId id="258" r:id="rId7"/>
    <p:sldId id="262" r:id="rId8"/>
    <p:sldId id="263" r:id="rId9"/>
    <p:sldId id="264" r:id="rId10"/>
    <p:sldId id="265" r:id="rId11"/>
    <p:sldId id="266" r:id="rId12"/>
    <p:sldId id="289" r:id="rId13"/>
    <p:sldId id="269" r:id="rId14"/>
    <p:sldId id="270" r:id="rId15"/>
    <p:sldId id="280" r:id="rId16"/>
    <p:sldId id="271" r:id="rId17"/>
    <p:sldId id="272" r:id="rId18"/>
    <p:sldId id="290" r:id="rId19"/>
    <p:sldId id="273" r:id="rId20"/>
    <p:sldId id="275" r:id="rId21"/>
    <p:sldId id="277" r:id="rId22"/>
    <p:sldId id="281" r:id="rId23"/>
    <p:sldId id="291" r:id="rId24"/>
    <p:sldId id="282" r:id="rId25"/>
    <p:sldId id="284" r:id="rId26"/>
    <p:sldId id="276" r:id="rId27"/>
    <p:sldId id="285" r:id="rId28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余 珊珊" initials="余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C7E3"/>
    <a:srgbClr val="D6EFFA"/>
    <a:srgbClr val="8BD2F1"/>
    <a:srgbClr val="A4DBF2"/>
    <a:srgbClr val="B3D9EC"/>
    <a:srgbClr val="E3F4FB"/>
    <a:srgbClr val="3092A2"/>
    <a:srgbClr val="71C6D5"/>
    <a:srgbClr val="226874"/>
    <a:srgbClr val="8ED3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9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900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7.xml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3A3E4-260F-449E-9CFF-A1338BF5702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86BCF-6320-4BEC-B6B4-01A33311208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586BCF-6320-4BEC-B6B4-01A33311208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F9BB6-0DC2-3149-8E15-214850877D85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280AC-A647-4255-AC62-45EE4BE83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586BCF-6320-4BEC-B6B4-01A33311208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C23FC-191D-46F8-90D6-666026D94A9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1D2AB-D8F6-4361-80F7-BCE9DDD1A5C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6BCF-6320-4BEC-B6B4-01A3331120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586BCF-6320-4BEC-B6B4-01A33311208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B2FF14-B145-4228-A1E1-437E3F7D33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D2DAF-7A11-4887-8CD5-B116BE4C23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86BCF-6320-4BEC-B6B4-01A3331120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586BCF-6320-4BEC-B6B4-01A33311208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TextBox 4"/>
          <p:cNvSpPr txBox="1"/>
          <p:nvPr userDrawn="1"/>
        </p:nvSpPr>
        <p:spPr>
          <a:xfrm>
            <a:off x="1907705" y="1349063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3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389" y="6356747"/>
            <a:ext cx="2742447" cy="364275"/>
          </a:xfrm>
          <a:prstGeom prst="rect">
            <a:avLst/>
          </a:prstGeom>
        </p:spPr>
        <p:txBody>
          <a:bodyPr/>
          <a:lstStyle/>
          <a:p>
            <a:fld id="{E3AD87B8-9A4B-45E2-BBE5-FB86ADE287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413" y="6356747"/>
            <a:ext cx="4115176" cy="3642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1166" y="6356747"/>
            <a:ext cx="2742447" cy="364275"/>
          </a:xfrm>
          <a:prstGeom prst="rect">
            <a:avLst/>
          </a:prstGeom>
        </p:spPr>
        <p:txBody>
          <a:bodyPr/>
          <a:lstStyle/>
          <a:p>
            <a:fld id="{37AAA611-6692-4583-86AB-5AB9B972BD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5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/>
          <p:nvPr/>
        </p:nvSpPr>
        <p:spPr>
          <a:xfrm>
            <a:off x="10795980" y="141820"/>
            <a:ext cx="45365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noFill/>
                <a:effectLst/>
                <a:uLnTx/>
                <a:uFillTx/>
              </a:rPr>
              <a:t>http://www.1ppt.com/hangye/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noFill/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920" y="927100"/>
            <a:ext cx="9072080" cy="5930900"/>
          </a:xfrm>
          <a:prstGeom prst="rect">
            <a:avLst/>
          </a:prstGeom>
          <a:ln>
            <a:noFill/>
          </a:ln>
        </p:spPr>
      </p:pic>
      <p:sp>
        <p:nvSpPr>
          <p:cNvPr id="13" name="Rectangle 3"/>
          <p:cNvSpPr/>
          <p:nvPr/>
        </p:nvSpPr>
        <p:spPr bwMode="auto">
          <a:xfrm>
            <a:off x="815727" y="3753084"/>
            <a:ext cx="4238873" cy="446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lvl="0">
              <a:lnSpc>
                <a:spcPct val="120000"/>
              </a:lnSpc>
              <a:spcBef>
                <a:spcPct val="0"/>
              </a:spcBef>
              <a:buSzTx/>
              <a:buNone/>
              <a:defRPr/>
            </a:pPr>
            <a:r>
              <a:rPr lang="en-US" altLang="zh-CN" sz="1000" dirty="0">
                <a:solidFill>
                  <a:srgbClr val="89C7E3"/>
                </a:solidFill>
                <a:latin typeface="+mn-lt"/>
                <a:ea typeface="+mn-ea"/>
                <a:cs typeface="+mn-ea"/>
                <a:sym typeface="+mn-lt"/>
              </a:rPr>
              <a:t>YOUR CONTENT TO PLAY HERE, OR THROUGH YOUR COPY, PASTE IN THIS BOX.</a:t>
            </a:r>
            <a:endParaRPr lang="en-US" altLang="zh-CN" sz="1000" dirty="0">
              <a:solidFill>
                <a:srgbClr val="89C7E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7901" y="2215236"/>
            <a:ext cx="4564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89C7E3"/>
                </a:solidFill>
                <a:effectLst>
                  <a:outerShdw blurRad="50800" dist="38100" dir="2700000" algn="tl" rotWithShape="0">
                    <a:srgbClr val="89C7E3">
                      <a:alpha val="40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MEDICAL SCIENCE</a:t>
            </a:r>
            <a:endParaRPr kumimoji="0" lang="zh-CN" altLang="en-US" sz="3200" b="1" i="0" u="none" strike="noStrike" kern="1200" cap="none" spc="300" normalizeH="0" baseline="0" noProof="0" dirty="0">
              <a:ln>
                <a:noFill/>
              </a:ln>
              <a:solidFill>
                <a:srgbClr val="89C7E3"/>
              </a:solidFill>
              <a:effectLst>
                <a:outerShdw blurRad="50800" dist="38100" dir="2700000" algn="tl" rotWithShape="0">
                  <a:srgbClr val="89C7E3">
                    <a:alpha val="40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82926" y="4334366"/>
            <a:ext cx="16865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89C7E3"/>
                </a:solidFill>
                <a:effectLst/>
                <a:uLnTx/>
                <a:uFillTx/>
                <a:cs typeface="+mn-ea"/>
                <a:sym typeface="+mn-lt"/>
              </a:rPr>
              <a:t>汇报人：XXXX</a:t>
            </a: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srgbClr val="89C7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82926" y="4702666"/>
            <a:ext cx="1805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srgbClr val="89C7E3"/>
                </a:solidFill>
                <a:effectLst/>
                <a:uLnTx/>
                <a:uFillTx/>
                <a:cs typeface="+mn-ea"/>
                <a:sym typeface="+mn-lt"/>
              </a:rPr>
              <a:t>时间：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89C7E3"/>
                </a:solidFill>
                <a:effectLst/>
                <a:uLnTx/>
                <a:uFillTx/>
                <a:cs typeface="+mn-ea"/>
                <a:sym typeface="+mn-lt"/>
              </a:rPr>
              <a:t>20XX.XX</a:t>
            </a: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srgbClr val="89C7E3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2129" y="2590035"/>
            <a:ext cx="6263090" cy="1365970"/>
            <a:chOff x="662129" y="2691635"/>
            <a:chExt cx="6263090" cy="1365970"/>
          </a:xfrm>
        </p:grpSpPr>
        <p:sp>
          <p:nvSpPr>
            <p:cNvPr id="14" name="文本框 13"/>
            <p:cNvSpPr txBox="1"/>
            <p:nvPr/>
          </p:nvSpPr>
          <p:spPr>
            <a:xfrm>
              <a:off x="694026" y="2734166"/>
              <a:ext cx="62311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000" b="1" i="0" u="none" strike="noStrike" kern="1200" cap="none" spc="0" normalizeH="0" baseline="0" noProof="0" dirty="0">
                  <a:ln>
                    <a:noFill/>
                  </a:ln>
                  <a:solidFill>
                    <a:srgbClr val="D6EFFA"/>
                  </a:solidFill>
                  <a:effectLst/>
                  <a:uLnTx/>
                  <a:uFillTx/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医疗汇报</a:t>
              </a:r>
              <a:r>
                <a:rPr kumimoji="0" lang="en-US" altLang="zh-CN" sz="8000" b="1" i="0" u="none" strike="noStrike" kern="1200" cap="none" spc="0" normalizeH="0" baseline="0" noProof="0" dirty="0">
                  <a:ln>
                    <a:noFill/>
                  </a:ln>
                  <a:solidFill>
                    <a:srgbClr val="D6EFFA"/>
                  </a:solidFill>
                  <a:effectLst/>
                  <a:uLnTx/>
                  <a:uFillTx/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PPT</a:t>
              </a:r>
              <a:endPara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D6EFFA"/>
                </a:solidFill>
                <a:effectLst/>
                <a:uLnTx/>
                <a:uFillTx/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62129" y="2691635"/>
              <a:ext cx="6226384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8000" i="0" u="none" strike="noStrike" kern="1200" cap="none" spc="0" normalizeH="0" baseline="0" noProof="0" dirty="0">
                  <a:ln>
                    <a:noFill/>
                  </a:ln>
                  <a:solidFill>
                    <a:srgbClr val="89C7E3"/>
                  </a:solidFill>
                  <a:effectLst/>
                  <a:uLnTx/>
                  <a:uFillTx/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医疗汇报</a:t>
              </a:r>
              <a:r>
                <a:rPr kumimoji="0" lang="en-US" altLang="zh-CN" sz="8000" i="0" u="none" strike="noStrike" kern="1200" cap="none" spc="0" normalizeH="0" baseline="0" noProof="0" dirty="0">
                  <a:ln>
                    <a:noFill/>
                  </a:ln>
                  <a:solidFill>
                    <a:srgbClr val="89C7E3"/>
                  </a:solidFill>
                  <a:effectLst/>
                  <a:uLnTx/>
                  <a:uFillTx/>
                  <a:latin typeface="优设标题黑" panose="00000500000000000000" pitchFamily="2" charset="-122"/>
                  <a:ea typeface="优设标题黑" panose="00000500000000000000" pitchFamily="2" charset="-122"/>
                  <a:cs typeface="+mn-ea"/>
                  <a:sym typeface="+mn-lt"/>
                </a:rPr>
                <a:t>PPT</a:t>
              </a:r>
              <a:endParaRPr kumimoji="0" lang="zh-CN" altLang="en-US" sz="8000" i="0" u="none" strike="noStrike" kern="1200" cap="none" spc="0" normalizeH="0" baseline="0" noProof="0" dirty="0">
                <a:ln>
                  <a:noFill/>
                </a:ln>
                <a:solidFill>
                  <a:srgbClr val="89C7E3"/>
                </a:solidFill>
                <a:effectLst/>
                <a:uLnTx/>
                <a:uFillTx/>
                <a:latin typeface="优设标题黑" panose="00000500000000000000" pitchFamily="2" charset="-122"/>
                <a:ea typeface="优设标题黑" panose="00000500000000000000" pitchFamily="2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227"/>
    </mc:Choice>
    <mc:Fallback>
      <p:transition spd="slow" advClick="0" advTm="22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49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直接连接符 43"/>
          <p:cNvCxnSpPr>
            <a:stCxn id="49" idx="4"/>
            <a:endCxn id="64" idx="0"/>
          </p:cNvCxnSpPr>
          <p:nvPr/>
        </p:nvCxnSpPr>
        <p:spPr>
          <a:xfrm>
            <a:off x="4216036" y="2519345"/>
            <a:ext cx="12191" cy="319072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912257" y="3676979"/>
            <a:ext cx="1396536" cy="442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75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HEADER</a:t>
            </a:r>
            <a:endParaRPr lang="zh-CN" altLang="en-US" sz="2275" dirty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3880199" y="1847670"/>
            <a:ext cx="671675" cy="671675"/>
            <a:chOff x="4225754" y="1305648"/>
            <a:chExt cx="671712" cy="671712"/>
          </a:xfrm>
        </p:grpSpPr>
        <p:sp>
          <p:nvSpPr>
            <p:cNvPr id="49" name="椭圆 48"/>
            <p:cNvSpPr/>
            <p:nvPr/>
          </p:nvSpPr>
          <p:spPr>
            <a:xfrm>
              <a:off x="4225754" y="1305648"/>
              <a:ext cx="671712" cy="671712"/>
            </a:xfrm>
            <a:prstGeom prst="ellipse">
              <a:avLst/>
            </a:prstGeom>
            <a:solidFill>
              <a:srgbClr val="8BD2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kumimoji="1" lang="zh-CN" altLang="en-US" sz="1705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组 6"/>
            <p:cNvGrpSpPr/>
            <p:nvPr/>
          </p:nvGrpSpPr>
          <p:grpSpPr>
            <a:xfrm>
              <a:off x="4353018" y="1455626"/>
              <a:ext cx="417183" cy="371755"/>
              <a:chOff x="4148138" y="2051050"/>
              <a:chExt cx="874713" cy="779463"/>
            </a:xfrm>
            <a:solidFill>
              <a:schemeClr val="bg1"/>
            </a:solidFill>
          </p:grpSpPr>
          <p:sp>
            <p:nvSpPr>
              <p:cNvPr id="51" name="Freeform 72"/>
              <p:cNvSpPr>
                <a:spLocks noEditPoints="1"/>
              </p:cNvSpPr>
              <p:nvPr/>
            </p:nvSpPr>
            <p:spPr bwMode="auto">
              <a:xfrm>
                <a:off x="4367213" y="2193925"/>
                <a:ext cx="655638" cy="563563"/>
              </a:xfrm>
              <a:custGeom>
                <a:avLst/>
                <a:gdLst>
                  <a:gd name="T0" fmla="*/ 295 w 313"/>
                  <a:gd name="T1" fmla="*/ 88 h 268"/>
                  <a:gd name="T2" fmla="*/ 282 w 313"/>
                  <a:gd name="T3" fmla="*/ 88 h 268"/>
                  <a:gd name="T4" fmla="*/ 298 w 313"/>
                  <a:gd name="T5" fmla="*/ 149 h 268"/>
                  <a:gd name="T6" fmla="*/ 273 w 313"/>
                  <a:gd name="T7" fmla="*/ 192 h 268"/>
                  <a:gd name="T8" fmla="*/ 24 w 313"/>
                  <a:gd name="T9" fmla="*/ 257 h 268"/>
                  <a:gd name="T10" fmla="*/ 21 w 313"/>
                  <a:gd name="T11" fmla="*/ 258 h 268"/>
                  <a:gd name="T12" fmla="*/ 37 w 313"/>
                  <a:gd name="T13" fmla="*/ 268 h 268"/>
                  <a:gd name="T14" fmla="*/ 295 w 313"/>
                  <a:gd name="T15" fmla="*/ 268 h 268"/>
                  <a:gd name="T16" fmla="*/ 313 w 313"/>
                  <a:gd name="T17" fmla="*/ 251 h 268"/>
                  <a:gd name="T18" fmla="*/ 313 w 313"/>
                  <a:gd name="T19" fmla="*/ 106 h 268"/>
                  <a:gd name="T20" fmla="*/ 295 w 313"/>
                  <a:gd name="T21" fmla="*/ 88 h 268"/>
                  <a:gd name="T22" fmla="*/ 292 w 313"/>
                  <a:gd name="T23" fmla="*/ 252 h 268"/>
                  <a:gd name="T24" fmla="*/ 158 w 313"/>
                  <a:gd name="T25" fmla="*/ 253 h 268"/>
                  <a:gd name="T26" fmla="*/ 153 w 313"/>
                  <a:gd name="T27" fmla="*/ 248 h 268"/>
                  <a:gd name="T28" fmla="*/ 158 w 313"/>
                  <a:gd name="T29" fmla="*/ 243 h 268"/>
                  <a:gd name="T30" fmla="*/ 292 w 313"/>
                  <a:gd name="T31" fmla="*/ 242 h 268"/>
                  <a:gd name="T32" fmla="*/ 297 w 313"/>
                  <a:gd name="T33" fmla="*/ 247 h 268"/>
                  <a:gd name="T34" fmla="*/ 292 w 313"/>
                  <a:gd name="T35" fmla="*/ 252 h 268"/>
                  <a:gd name="T36" fmla="*/ 282 w 313"/>
                  <a:gd name="T37" fmla="*/ 158 h 268"/>
                  <a:gd name="T38" fmla="*/ 281 w 313"/>
                  <a:gd name="T39" fmla="*/ 154 h 268"/>
                  <a:gd name="T40" fmla="*/ 245 w 313"/>
                  <a:gd name="T41" fmla="*/ 13 h 268"/>
                  <a:gd name="T42" fmla="*/ 228 w 313"/>
                  <a:gd name="T43" fmla="*/ 0 h 268"/>
                  <a:gd name="T44" fmla="*/ 223 w 313"/>
                  <a:gd name="T45" fmla="*/ 1 h 268"/>
                  <a:gd name="T46" fmla="*/ 210 w 313"/>
                  <a:gd name="T47" fmla="*/ 4 h 268"/>
                  <a:gd name="T48" fmla="*/ 241 w 313"/>
                  <a:gd name="T49" fmla="*/ 59 h 268"/>
                  <a:gd name="T50" fmla="*/ 227 w 313"/>
                  <a:gd name="T51" fmla="*/ 107 h 268"/>
                  <a:gd name="T52" fmla="*/ 2 w 313"/>
                  <a:gd name="T53" fmla="*/ 233 h 268"/>
                  <a:gd name="T54" fmla="*/ 0 w 313"/>
                  <a:gd name="T55" fmla="*/ 233 h 268"/>
                  <a:gd name="T56" fmla="*/ 15 w 313"/>
                  <a:gd name="T57" fmla="*/ 241 h 268"/>
                  <a:gd name="T58" fmla="*/ 19 w 313"/>
                  <a:gd name="T59" fmla="*/ 241 h 268"/>
                  <a:gd name="T60" fmla="*/ 269 w 313"/>
                  <a:gd name="T61" fmla="*/ 175 h 268"/>
                  <a:gd name="T62" fmla="*/ 282 w 313"/>
                  <a:gd name="T63" fmla="*/ 158 h 268"/>
                  <a:gd name="T64" fmla="*/ 259 w 313"/>
                  <a:gd name="T65" fmla="*/ 159 h 268"/>
                  <a:gd name="T66" fmla="*/ 131 w 313"/>
                  <a:gd name="T67" fmla="*/ 198 h 268"/>
                  <a:gd name="T68" fmla="*/ 125 w 313"/>
                  <a:gd name="T69" fmla="*/ 195 h 268"/>
                  <a:gd name="T70" fmla="*/ 128 w 313"/>
                  <a:gd name="T71" fmla="*/ 189 h 268"/>
                  <a:gd name="T72" fmla="*/ 256 w 313"/>
                  <a:gd name="T73" fmla="*/ 149 h 268"/>
                  <a:gd name="T74" fmla="*/ 263 w 313"/>
                  <a:gd name="T75" fmla="*/ 153 h 268"/>
                  <a:gd name="T76" fmla="*/ 259 w 313"/>
                  <a:gd name="T77" fmla="*/ 15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13" h="268">
                    <a:moveTo>
                      <a:pt x="295" y="88"/>
                    </a:moveTo>
                    <a:cubicBezTo>
                      <a:pt x="282" y="88"/>
                      <a:pt x="282" y="88"/>
                      <a:pt x="282" y="88"/>
                    </a:cubicBezTo>
                    <a:cubicBezTo>
                      <a:pt x="298" y="149"/>
                      <a:pt x="298" y="149"/>
                      <a:pt x="298" y="149"/>
                    </a:cubicBezTo>
                    <a:cubicBezTo>
                      <a:pt x="303" y="168"/>
                      <a:pt x="292" y="187"/>
                      <a:pt x="273" y="192"/>
                    </a:cubicBezTo>
                    <a:cubicBezTo>
                      <a:pt x="24" y="257"/>
                      <a:pt x="24" y="257"/>
                      <a:pt x="24" y="257"/>
                    </a:cubicBezTo>
                    <a:cubicBezTo>
                      <a:pt x="23" y="258"/>
                      <a:pt x="22" y="258"/>
                      <a:pt x="21" y="258"/>
                    </a:cubicBezTo>
                    <a:cubicBezTo>
                      <a:pt x="24" y="264"/>
                      <a:pt x="30" y="268"/>
                      <a:pt x="37" y="268"/>
                    </a:cubicBezTo>
                    <a:cubicBezTo>
                      <a:pt x="295" y="268"/>
                      <a:pt x="295" y="268"/>
                      <a:pt x="295" y="268"/>
                    </a:cubicBezTo>
                    <a:cubicBezTo>
                      <a:pt x="305" y="268"/>
                      <a:pt x="313" y="261"/>
                      <a:pt x="313" y="251"/>
                    </a:cubicBezTo>
                    <a:cubicBezTo>
                      <a:pt x="313" y="106"/>
                      <a:pt x="313" y="106"/>
                      <a:pt x="313" y="106"/>
                    </a:cubicBezTo>
                    <a:cubicBezTo>
                      <a:pt x="313" y="96"/>
                      <a:pt x="305" y="88"/>
                      <a:pt x="295" y="88"/>
                    </a:cubicBezTo>
                    <a:close/>
                    <a:moveTo>
                      <a:pt x="292" y="252"/>
                    </a:moveTo>
                    <a:cubicBezTo>
                      <a:pt x="158" y="253"/>
                      <a:pt x="158" y="253"/>
                      <a:pt x="158" y="253"/>
                    </a:cubicBezTo>
                    <a:cubicBezTo>
                      <a:pt x="155" y="253"/>
                      <a:pt x="153" y="251"/>
                      <a:pt x="153" y="248"/>
                    </a:cubicBezTo>
                    <a:cubicBezTo>
                      <a:pt x="153" y="245"/>
                      <a:pt x="155" y="243"/>
                      <a:pt x="158" y="243"/>
                    </a:cubicBezTo>
                    <a:cubicBezTo>
                      <a:pt x="292" y="242"/>
                      <a:pt x="292" y="242"/>
                      <a:pt x="292" y="242"/>
                    </a:cubicBezTo>
                    <a:cubicBezTo>
                      <a:pt x="295" y="242"/>
                      <a:pt x="297" y="245"/>
                      <a:pt x="297" y="247"/>
                    </a:cubicBezTo>
                    <a:cubicBezTo>
                      <a:pt x="297" y="250"/>
                      <a:pt x="295" y="252"/>
                      <a:pt x="292" y="252"/>
                    </a:cubicBezTo>
                    <a:close/>
                    <a:moveTo>
                      <a:pt x="282" y="158"/>
                    </a:moveTo>
                    <a:cubicBezTo>
                      <a:pt x="282" y="157"/>
                      <a:pt x="282" y="155"/>
                      <a:pt x="281" y="154"/>
                    </a:cubicBezTo>
                    <a:cubicBezTo>
                      <a:pt x="245" y="13"/>
                      <a:pt x="245" y="13"/>
                      <a:pt x="245" y="13"/>
                    </a:cubicBezTo>
                    <a:cubicBezTo>
                      <a:pt x="243" y="5"/>
                      <a:pt x="235" y="0"/>
                      <a:pt x="228" y="0"/>
                    </a:cubicBezTo>
                    <a:cubicBezTo>
                      <a:pt x="226" y="0"/>
                      <a:pt x="225" y="0"/>
                      <a:pt x="223" y="1"/>
                    </a:cubicBezTo>
                    <a:cubicBezTo>
                      <a:pt x="210" y="4"/>
                      <a:pt x="210" y="4"/>
                      <a:pt x="210" y="4"/>
                    </a:cubicBezTo>
                    <a:cubicBezTo>
                      <a:pt x="241" y="59"/>
                      <a:pt x="241" y="59"/>
                      <a:pt x="241" y="59"/>
                    </a:cubicBezTo>
                    <a:cubicBezTo>
                      <a:pt x="250" y="76"/>
                      <a:pt x="244" y="97"/>
                      <a:pt x="227" y="107"/>
                    </a:cubicBezTo>
                    <a:cubicBezTo>
                      <a:pt x="2" y="233"/>
                      <a:pt x="2" y="233"/>
                      <a:pt x="2" y="233"/>
                    </a:cubicBezTo>
                    <a:cubicBezTo>
                      <a:pt x="1" y="233"/>
                      <a:pt x="1" y="233"/>
                      <a:pt x="0" y="233"/>
                    </a:cubicBezTo>
                    <a:cubicBezTo>
                      <a:pt x="3" y="238"/>
                      <a:pt x="9" y="241"/>
                      <a:pt x="15" y="241"/>
                    </a:cubicBezTo>
                    <a:cubicBezTo>
                      <a:pt x="16" y="241"/>
                      <a:pt x="18" y="241"/>
                      <a:pt x="19" y="241"/>
                    </a:cubicBezTo>
                    <a:cubicBezTo>
                      <a:pt x="269" y="175"/>
                      <a:pt x="269" y="175"/>
                      <a:pt x="269" y="175"/>
                    </a:cubicBezTo>
                    <a:cubicBezTo>
                      <a:pt x="277" y="173"/>
                      <a:pt x="282" y="166"/>
                      <a:pt x="282" y="158"/>
                    </a:cubicBezTo>
                    <a:close/>
                    <a:moveTo>
                      <a:pt x="259" y="159"/>
                    </a:moveTo>
                    <a:cubicBezTo>
                      <a:pt x="131" y="198"/>
                      <a:pt x="131" y="198"/>
                      <a:pt x="131" y="198"/>
                    </a:cubicBezTo>
                    <a:cubicBezTo>
                      <a:pt x="129" y="199"/>
                      <a:pt x="126" y="198"/>
                      <a:pt x="125" y="195"/>
                    </a:cubicBezTo>
                    <a:cubicBezTo>
                      <a:pt x="124" y="192"/>
                      <a:pt x="126" y="190"/>
                      <a:pt x="128" y="189"/>
                    </a:cubicBezTo>
                    <a:cubicBezTo>
                      <a:pt x="256" y="149"/>
                      <a:pt x="256" y="149"/>
                      <a:pt x="256" y="149"/>
                    </a:cubicBezTo>
                    <a:cubicBezTo>
                      <a:pt x="259" y="149"/>
                      <a:pt x="262" y="150"/>
                      <a:pt x="263" y="153"/>
                    </a:cubicBezTo>
                    <a:cubicBezTo>
                      <a:pt x="263" y="155"/>
                      <a:pt x="262" y="158"/>
                      <a:pt x="259" y="15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5" tIns="45718" rIns="91435" bIns="45718" numCol="1" anchor="t" anchorCtr="0" compatLnSpc="1"/>
              <a:lstStyle/>
              <a:p>
                <a:pPr>
                  <a:defRPr/>
                </a:pPr>
                <a:endParaRPr lang="zh-CN" altLang="en-US" sz="1705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73"/>
              <p:cNvSpPr>
                <a:spLocks noEditPoints="1"/>
              </p:cNvSpPr>
              <p:nvPr/>
            </p:nvSpPr>
            <p:spPr bwMode="auto">
              <a:xfrm>
                <a:off x="4148138" y="2051050"/>
                <a:ext cx="874713" cy="779463"/>
              </a:xfrm>
              <a:custGeom>
                <a:avLst/>
                <a:gdLst>
                  <a:gd name="T0" fmla="*/ 141 w 417"/>
                  <a:gd name="T1" fmla="*/ 336 h 371"/>
                  <a:gd name="T2" fmla="*/ 124 w 417"/>
                  <a:gd name="T3" fmla="*/ 326 h 371"/>
                  <a:gd name="T4" fmla="*/ 141 w 417"/>
                  <a:gd name="T5" fmla="*/ 371 h 371"/>
                  <a:gd name="T6" fmla="*/ 417 w 417"/>
                  <a:gd name="T7" fmla="*/ 354 h 371"/>
                  <a:gd name="T8" fmla="*/ 399 w 417"/>
                  <a:gd name="T9" fmla="*/ 336 h 371"/>
                  <a:gd name="T10" fmla="*/ 329 w 417"/>
                  <a:gd name="T11" fmla="*/ 136 h 371"/>
                  <a:gd name="T12" fmla="*/ 243 w 417"/>
                  <a:gd name="T13" fmla="*/ 0 h 371"/>
                  <a:gd name="T14" fmla="*/ 9 w 417"/>
                  <a:gd name="T15" fmla="*/ 128 h 371"/>
                  <a:gd name="T16" fmla="*/ 3 w 417"/>
                  <a:gd name="T17" fmla="*/ 152 h 371"/>
                  <a:gd name="T18" fmla="*/ 89 w 417"/>
                  <a:gd name="T19" fmla="*/ 287 h 371"/>
                  <a:gd name="T20" fmla="*/ 323 w 417"/>
                  <a:gd name="T21" fmla="*/ 159 h 371"/>
                  <a:gd name="T22" fmla="*/ 111 w 417"/>
                  <a:gd name="T23" fmla="*/ 220 h 371"/>
                  <a:gd name="T24" fmla="*/ 57 w 417"/>
                  <a:gd name="T25" fmla="*/ 122 h 371"/>
                  <a:gd name="T26" fmla="*/ 111 w 417"/>
                  <a:gd name="T27" fmla="*/ 220 h 371"/>
                  <a:gd name="T28" fmla="*/ 190 w 417"/>
                  <a:gd name="T29" fmla="*/ 210 h 371"/>
                  <a:gd name="T30" fmla="*/ 185 w 417"/>
                  <a:gd name="T31" fmla="*/ 201 h 371"/>
                  <a:gd name="T32" fmla="*/ 309 w 417"/>
                  <a:gd name="T33" fmla="*/ 139 h 371"/>
                  <a:gd name="T34" fmla="*/ 86 w 417"/>
                  <a:gd name="T35" fmla="*/ 165 h 371"/>
                  <a:gd name="T36" fmla="*/ 79 w 417"/>
                  <a:gd name="T37" fmla="*/ 147 h 371"/>
                  <a:gd name="T38" fmla="*/ 92 w 417"/>
                  <a:gd name="T39" fmla="*/ 155 h 371"/>
                  <a:gd name="T40" fmla="*/ 82 w 417"/>
                  <a:gd name="T41" fmla="*/ 138 h 371"/>
                  <a:gd name="T42" fmla="*/ 64 w 417"/>
                  <a:gd name="T43" fmla="*/ 136 h 371"/>
                  <a:gd name="T44" fmla="*/ 57 w 417"/>
                  <a:gd name="T45" fmla="*/ 152 h 371"/>
                  <a:gd name="T46" fmla="*/ 71 w 417"/>
                  <a:gd name="T47" fmla="*/ 178 h 371"/>
                  <a:gd name="T48" fmla="*/ 92 w 417"/>
                  <a:gd name="T49" fmla="*/ 195 h 371"/>
                  <a:gd name="T50" fmla="*/ 76 w 417"/>
                  <a:gd name="T51" fmla="*/ 188 h 371"/>
                  <a:gd name="T52" fmla="*/ 97 w 417"/>
                  <a:gd name="T53" fmla="*/ 204 h 371"/>
                  <a:gd name="T54" fmla="*/ 104 w 417"/>
                  <a:gd name="T55" fmla="*/ 207 h 371"/>
                  <a:gd name="T56" fmla="*/ 105 w 417"/>
                  <a:gd name="T57" fmla="*/ 199 h 371"/>
                  <a:gd name="T58" fmla="*/ 86 w 417"/>
                  <a:gd name="T59" fmla="*/ 165 h 371"/>
                  <a:gd name="T60" fmla="*/ 68 w 417"/>
                  <a:gd name="T61" fmla="*/ 163 h 371"/>
                  <a:gd name="T62" fmla="*/ 77 w 417"/>
                  <a:gd name="T63" fmla="*/ 168 h 371"/>
                  <a:gd name="T64" fmla="*/ 100 w 417"/>
                  <a:gd name="T65" fmla="*/ 190 h 371"/>
                  <a:gd name="T66" fmla="*/ 100 w 417"/>
                  <a:gd name="T67" fmla="*/ 18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17" h="371">
                    <a:moveTo>
                      <a:pt x="399" y="336"/>
                    </a:moveTo>
                    <a:cubicBezTo>
                      <a:pt x="141" y="336"/>
                      <a:pt x="141" y="336"/>
                      <a:pt x="141" y="336"/>
                    </a:cubicBezTo>
                    <a:cubicBezTo>
                      <a:pt x="134" y="336"/>
                      <a:pt x="128" y="332"/>
                      <a:pt x="125" y="326"/>
                    </a:cubicBezTo>
                    <a:cubicBezTo>
                      <a:pt x="125" y="326"/>
                      <a:pt x="124" y="326"/>
                      <a:pt x="124" y="326"/>
                    </a:cubicBezTo>
                    <a:cubicBezTo>
                      <a:pt x="124" y="354"/>
                      <a:pt x="124" y="354"/>
                      <a:pt x="124" y="354"/>
                    </a:cubicBezTo>
                    <a:cubicBezTo>
                      <a:pt x="124" y="363"/>
                      <a:pt x="132" y="371"/>
                      <a:pt x="141" y="371"/>
                    </a:cubicBezTo>
                    <a:cubicBezTo>
                      <a:pt x="399" y="371"/>
                      <a:pt x="399" y="371"/>
                      <a:pt x="399" y="371"/>
                    </a:cubicBezTo>
                    <a:cubicBezTo>
                      <a:pt x="409" y="371"/>
                      <a:pt x="417" y="363"/>
                      <a:pt x="417" y="354"/>
                    </a:cubicBezTo>
                    <a:cubicBezTo>
                      <a:pt x="417" y="319"/>
                      <a:pt x="417" y="319"/>
                      <a:pt x="417" y="319"/>
                    </a:cubicBezTo>
                    <a:cubicBezTo>
                      <a:pt x="417" y="329"/>
                      <a:pt x="409" y="336"/>
                      <a:pt x="399" y="336"/>
                    </a:cubicBezTo>
                    <a:close/>
                    <a:moveTo>
                      <a:pt x="332" y="144"/>
                    </a:moveTo>
                    <a:cubicBezTo>
                      <a:pt x="332" y="141"/>
                      <a:pt x="331" y="138"/>
                      <a:pt x="329" y="136"/>
                    </a:cubicBezTo>
                    <a:cubicBezTo>
                      <a:pt x="259" y="9"/>
                      <a:pt x="259" y="9"/>
                      <a:pt x="259" y="9"/>
                    </a:cubicBezTo>
                    <a:cubicBezTo>
                      <a:pt x="255" y="3"/>
                      <a:pt x="249" y="0"/>
                      <a:pt x="243" y="0"/>
                    </a:cubicBezTo>
                    <a:cubicBezTo>
                      <a:pt x="240" y="0"/>
                      <a:pt x="237" y="0"/>
                      <a:pt x="235" y="2"/>
                    </a:cubicBezTo>
                    <a:cubicBezTo>
                      <a:pt x="9" y="128"/>
                      <a:pt x="9" y="128"/>
                      <a:pt x="9" y="128"/>
                    </a:cubicBezTo>
                    <a:cubicBezTo>
                      <a:pt x="4" y="131"/>
                      <a:pt x="0" y="137"/>
                      <a:pt x="0" y="143"/>
                    </a:cubicBezTo>
                    <a:cubicBezTo>
                      <a:pt x="0" y="146"/>
                      <a:pt x="1" y="149"/>
                      <a:pt x="3" y="152"/>
                    </a:cubicBezTo>
                    <a:cubicBezTo>
                      <a:pt x="74" y="278"/>
                      <a:pt x="74" y="278"/>
                      <a:pt x="74" y="278"/>
                    </a:cubicBezTo>
                    <a:cubicBezTo>
                      <a:pt x="77" y="284"/>
                      <a:pt x="83" y="287"/>
                      <a:pt x="89" y="287"/>
                    </a:cubicBezTo>
                    <a:cubicBezTo>
                      <a:pt x="92" y="287"/>
                      <a:pt x="95" y="287"/>
                      <a:pt x="97" y="285"/>
                    </a:cubicBezTo>
                    <a:cubicBezTo>
                      <a:pt x="323" y="159"/>
                      <a:pt x="323" y="159"/>
                      <a:pt x="323" y="159"/>
                    </a:cubicBezTo>
                    <a:cubicBezTo>
                      <a:pt x="328" y="156"/>
                      <a:pt x="332" y="150"/>
                      <a:pt x="332" y="144"/>
                    </a:cubicBezTo>
                    <a:close/>
                    <a:moveTo>
                      <a:pt x="111" y="220"/>
                    </a:moveTo>
                    <a:cubicBezTo>
                      <a:pt x="88" y="232"/>
                      <a:pt x="58" y="220"/>
                      <a:pt x="43" y="193"/>
                    </a:cubicBezTo>
                    <a:cubicBezTo>
                      <a:pt x="29" y="166"/>
                      <a:pt x="35" y="134"/>
                      <a:pt x="57" y="122"/>
                    </a:cubicBezTo>
                    <a:cubicBezTo>
                      <a:pt x="80" y="110"/>
                      <a:pt x="110" y="122"/>
                      <a:pt x="125" y="149"/>
                    </a:cubicBezTo>
                    <a:cubicBezTo>
                      <a:pt x="139" y="176"/>
                      <a:pt x="133" y="208"/>
                      <a:pt x="111" y="220"/>
                    </a:cubicBezTo>
                    <a:close/>
                    <a:moveTo>
                      <a:pt x="307" y="146"/>
                    </a:moveTo>
                    <a:cubicBezTo>
                      <a:pt x="190" y="210"/>
                      <a:pt x="190" y="210"/>
                      <a:pt x="190" y="210"/>
                    </a:cubicBezTo>
                    <a:cubicBezTo>
                      <a:pt x="187" y="211"/>
                      <a:pt x="184" y="210"/>
                      <a:pt x="183" y="208"/>
                    </a:cubicBezTo>
                    <a:cubicBezTo>
                      <a:pt x="181" y="206"/>
                      <a:pt x="182" y="202"/>
                      <a:pt x="185" y="201"/>
                    </a:cubicBezTo>
                    <a:cubicBezTo>
                      <a:pt x="303" y="137"/>
                      <a:pt x="303" y="137"/>
                      <a:pt x="303" y="137"/>
                    </a:cubicBezTo>
                    <a:cubicBezTo>
                      <a:pt x="305" y="136"/>
                      <a:pt x="308" y="137"/>
                      <a:pt x="309" y="139"/>
                    </a:cubicBezTo>
                    <a:cubicBezTo>
                      <a:pt x="311" y="142"/>
                      <a:pt x="310" y="145"/>
                      <a:pt x="307" y="146"/>
                    </a:cubicBezTo>
                    <a:close/>
                    <a:moveTo>
                      <a:pt x="86" y="165"/>
                    </a:moveTo>
                    <a:cubicBezTo>
                      <a:pt x="76" y="147"/>
                      <a:pt x="76" y="147"/>
                      <a:pt x="76" y="147"/>
                    </a:cubicBezTo>
                    <a:cubicBezTo>
                      <a:pt x="77" y="147"/>
                      <a:pt x="78" y="147"/>
                      <a:pt x="79" y="147"/>
                    </a:cubicBezTo>
                    <a:cubicBezTo>
                      <a:pt x="83" y="149"/>
                      <a:pt x="85" y="153"/>
                      <a:pt x="85" y="153"/>
                    </a:cubicBezTo>
                    <a:cubicBezTo>
                      <a:pt x="87" y="155"/>
                      <a:pt x="90" y="156"/>
                      <a:pt x="92" y="155"/>
                    </a:cubicBezTo>
                    <a:cubicBezTo>
                      <a:pt x="95" y="153"/>
                      <a:pt x="96" y="150"/>
                      <a:pt x="94" y="148"/>
                    </a:cubicBezTo>
                    <a:cubicBezTo>
                      <a:pt x="94" y="147"/>
                      <a:pt x="90" y="140"/>
                      <a:pt x="82" y="138"/>
                    </a:cubicBezTo>
                    <a:cubicBezTo>
                      <a:pt x="78" y="137"/>
                      <a:pt x="75" y="137"/>
                      <a:pt x="71" y="138"/>
                    </a:cubicBezTo>
                    <a:cubicBezTo>
                      <a:pt x="70" y="136"/>
                      <a:pt x="67" y="135"/>
                      <a:pt x="64" y="136"/>
                    </a:cubicBezTo>
                    <a:cubicBezTo>
                      <a:pt x="62" y="138"/>
                      <a:pt x="61" y="141"/>
                      <a:pt x="62" y="143"/>
                    </a:cubicBezTo>
                    <a:cubicBezTo>
                      <a:pt x="60" y="145"/>
                      <a:pt x="58" y="148"/>
                      <a:pt x="57" y="152"/>
                    </a:cubicBezTo>
                    <a:cubicBezTo>
                      <a:pt x="55" y="160"/>
                      <a:pt x="58" y="167"/>
                      <a:pt x="59" y="168"/>
                    </a:cubicBezTo>
                    <a:cubicBezTo>
                      <a:pt x="59" y="169"/>
                      <a:pt x="63" y="176"/>
                      <a:pt x="71" y="178"/>
                    </a:cubicBezTo>
                    <a:cubicBezTo>
                      <a:pt x="75" y="179"/>
                      <a:pt x="78" y="179"/>
                      <a:pt x="82" y="178"/>
                    </a:cubicBezTo>
                    <a:cubicBezTo>
                      <a:pt x="92" y="195"/>
                      <a:pt x="92" y="195"/>
                      <a:pt x="92" y="195"/>
                    </a:cubicBezTo>
                    <a:cubicBezTo>
                      <a:pt x="86" y="195"/>
                      <a:pt x="83" y="191"/>
                      <a:pt x="82" y="190"/>
                    </a:cubicBezTo>
                    <a:cubicBezTo>
                      <a:pt x="81" y="187"/>
                      <a:pt x="78" y="186"/>
                      <a:pt x="76" y="188"/>
                    </a:cubicBezTo>
                    <a:cubicBezTo>
                      <a:pt x="73" y="189"/>
                      <a:pt x="72" y="192"/>
                      <a:pt x="74" y="194"/>
                    </a:cubicBezTo>
                    <a:cubicBezTo>
                      <a:pt x="77" y="201"/>
                      <a:pt x="86" y="208"/>
                      <a:pt x="97" y="204"/>
                    </a:cubicBezTo>
                    <a:cubicBezTo>
                      <a:pt x="97" y="205"/>
                      <a:pt x="97" y="205"/>
                      <a:pt x="97" y="205"/>
                    </a:cubicBezTo>
                    <a:cubicBezTo>
                      <a:pt x="99" y="208"/>
                      <a:pt x="102" y="209"/>
                      <a:pt x="104" y="207"/>
                    </a:cubicBezTo>
                    <a:cubicBezTo>
                      <a:pt x="107" y="206"/>
                      <a:pt x="108" y="203"/>
                      <a:pt x="106" y="201"/>
                    </a:cubicBezTo>
                    <a:cubicBezTo>
                      <a:pt x="105" y="199"/>
                      <a:pt x="105" y="199"/>
                      <a:pt x="105" y="199"/>
                    </a:cubicBezTo>
                    <a:cubicBezTo>
                      <a:pt x="114" y="192"/>
                      <a:pt x="113" y="181"/>
                      <a:pt x="109" y="175"/>
                    </a:cubicBezTo>
                    <a:cubicBezTo>
                      <a:pt x="106" y="168"/>
                      <a:pt x="97" y="161"/>
                      <a:pt x="86" y="165"/>
                    </a:cubicBezTo>
                    <a:close/>
                    <a:moveTo>
                      <a:pt x="74" y="168"/>
                    </a:moveTo>
                    <a:cubicBezTo>
                      <a:pt x="70" y="167"/>
                      <a:pt x="68" y="163"/>
                      <a:pt x="68" y="163"/>
                    </a:cubicBezTo>
                    <a:cubicBezTo>
                      <a:pt x="67" y="161"/>
                      <a:pt x="65" y="156"/>
                      <a:pt x="68" y="152"/>
                    </a:cubicBezTo>
                    <a:cubicBezTo>
                      <a:pt x="77" y="168"/>
                      <a:pt x="77" y="168"/>
                      <a:pt x="77" y="168"/>
                    </a:cubicBezTo>
                    <a:cubicBezTo>
                      <a:pt x="76" y="168"/>
                      <a:pt x="75" y="168"/>
                      <a:pt x="74" y="168"/>
                    </a:cubicBezTo>
                    <a:close/>
                    <a:moveTo>
                      <a:pt x="100" y="190"/>
                    </a:moveTo>
                    <a:cubicBezTo>
                      <a:pt x="91" y="174"/>
                      <a:pt x="91" y="174"/>
                      <a:pt x="91" y="174"/>
                    </a:cubicBezTo>
                    <a:cubicBezTo>
                      <a:pt x="96" y="174"/>
                      <a:pt x="99" y="178"/>
                      <a:pt x="100" y="180"/>
                    </a:cubicBezTo>
                    <a:cubicBezTo>
                      <a:pt x="101" y="181"/>
                      <a:pt x="103" y="186"/>
                      <a:pt x="100" y="19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5" tIns="45718" rIns="91435" bIns="45718" numCol="1" anchor="t" anchorCtr="0" compatLnSpc="1"/>
              <a:lstStyle/>
              <a:p>
                <a:pPr>
                  <a:defRPr/>
                </a:pPr>
                <a:endParaRPr lang="zh-CN" altLang="en-US" sz="1705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3892390" y="3136476"/>
            <a:ext cx="671675" cy="671675"/>
            <a:chOff x="4237946" y="2594524"/>
            <a:chExt cx="671712" cy="671712"/>
          </a:xfrm>
        </p:grpSpPr>
        <p:sp>
          <p:nvSpPr>
            <p:cNvPr id="54" name="椭圆 53"/>
            <p:cNvSpPr/>
            <p:nvPr/>
          </p:nvSpPr>
          <p:spPr>
            <a:xfrm>
              <a:off x="4237946" y="2594524"/>
              <a:ext cx="671712" cy="671712"/>
            </a:xfrm>
            <a:prstGeom prst="ellipse">
              <a:avLst/>
            </a:prstGeom>
            <a:solidFill>
              <a:srgbClr val="A4DB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kumimoji="1" lang="zh-CN" altLang="en-US" sz="1705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 11"/>
            <p:cNvGrpSpPr/>
            <p:nvPr/>
          </p:nvGrpSpPr>
          <p:grpSpPr>
            <a:xfrm>
              <a:off x="4398898" y="2744502"/>
              <a:ext cx="349806" cy="375351"/>
              <a:chOff x="5492751" y="1990725"/>
              <a:chExt cx="782637" cy="839788"/>
            </a:xfrm>
            <a:solidFill>
              <a:schemeClr val="bg1"/>
            </a:solidFill>
          </p:grpSpPr>
          <p:pic>
            <p:nvPicPr>
              <p:cNvPr id="56" name="Picture 60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92751" y="2403475"/>
                <a:ext cx="19050" cy="25400"/>
              </a:xfrm>
              <a:prstGeom prst="rect">
                <a:avLst/>
              </a:prstGeom>
              <a:grpFill/>
              <a:ln>
                <a:noFill/>
              </a:ln>
            </p:spPr>
          </p:pic>
          <p:pic>
            <p:nvPicPr>
              <p:cNvPr id="57" name="Picture 6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56338" y="2493963"/>
                <a:ext cx="19050" cy="19050"/>
              </a:xfrm>
              <a:prstGeom prst="rect">
                <a:avLst/>
              </a:prstGeom>
              <a:grpFill/>
              <a:ln>
                <a:noFill/>
              </a:ln>
            </p:spPr>
          </p:pic>
          <p:sp>
            <p:nvSpPr>
              <p:cNvPr id="58" name="Freeform 62"/>
              <p:cNvSpPr>
                <a:spLocks noEditPoints="1"/>
              </p:cNvSpPr>
              <p:nvPr/>
            </p:nvSpPr>
            <p:spPr bwMode="auto">
              <a:xfrm>
                <a:off x="5502276" y="2133600"/>
                <a:ext cx="762000" cy="696913"/>
              </a:xfrm>
              <a:custGeom>
                <a:avLst/>
                <a:gdLst>
                  <a:gd name="T0" fmla="*/ 363 w 363"/>
                  <a:gd name="T1" fmla="*/ 177 h 332"/>
                  <a:gd name="T2" fmla="*/ 284 w 363"/>
                  <a:gd name="T3" fmla="*/ 244 h 332"/>
                  <a:gd name="T4" fmla="*/ 205 w 363"/>
                  <a:gd name="T5" fmla="*/ 177 h 332"/>
                  <a:gd name="T6" fmla="*/ 260 w 363"/>
                  <a:gd name="T7" fmla="*/ 113 h 332"/>
                  <a:gd name="T8" fmla="*/ 260 w 363"/>
                  <a:gd name="T9" fmla="*/ 1 h 332"/>
                  <a:gd name="T10" fmla="*/ 181 w 363"/>
                  <a:gd name="T11" fmla="*/ 67 h 332"/>
                  <a:gd name="T12" fmla="*/ 102 w 363"/>
                  <a:gd name="T13" fmla="*/ 0 h 332"/>
                  <a:gd name="T14" fmla="*/ 102 w 363"/>
                  <a:gd name="T15" fmla="*/ 0 h 332"/>
                  <a:gd name="T16" fmla="*/ 102 w 363"/>
                  <a:gd name="T17" fmla="*/ 73 h 332"/>
                  <a:gd name="T18" fmla="*/ 158 w 363"/>
                  <a:gd name="T19" fmla="*/ 137 h 332"/>
                  <a:gd name="T20" fmla="*/ 79 w 363"/>
                  <a:gd name="T21" fmla="*/ 204 h 332"/>
                  <a:gd name="T22" fmla="*/ 0 w 363"/>
                  <a:gd name="T23" fmla="*/ 138 h 332"/>
                  <a:gd name="T24" fmla="*/ 0 w 363"/>
                  <a:gd name="T25" fmla="*/ 261 h 332"/>
                  <a:gd name="T26" fmla="*/ 0 w 363"/>
                  <a:gd name="T27" fmla="*/ 263 h 332"/>
                  <a:gd name="T28" fmla="*/ 0 w 363"/>
                  <a:gd name="T29" fmla="*/ 265 h 332"/>
                  <a:gd name="T30" fmla="*/ 79 w 363"/>
                  <a:gd name="T31" fmla="*/ 332 h 332"/>
                  <a:gd name="T32" fmla="*/ 158 w 363"/>
                  <a:gd name="T33" fmla="*/ 265 h 332"/>
                  <a:gd name="T34" fmla="*/ 158 w 363"/>
                  <a:gd name="T35" fmla="*/ 263 h 332"/>
                  <a:gd name="T36" fmla="*/ 158 w 363"/>
                  <a:gd name="T37" fmla="*/ 261 h 332"/>
                  <a:gd name="T38" fmla="*/ 158 w 363"/>
                  <a:gd name="T39" fmla="*/ 255 h 332"/>
                  <a:gd name="T40" fmla="*/ 181 w 363"/>
                  <a:gd name="T41" fmla="*/ 258 h 332"/>
                  <a:gd name="T42" fmla="*/ 205 w 363"/>
                  <a:gd name="T43" fmla="*/ 255 h 332"/>
                  <a:gd name="T44" fmla="*/ 205 w 363"/>
                  <a:gd name="T45" fmla="*/ 265 h 332"/>
                  <a:gd name="T46" fmla="*/ 205 w 363"/>
                  <a:gd name="T47" fmla="*/ 265 h 332"/>
                  <a:gd name="T48" fmla="*/ 284 w 363"/>
                  <a:gd name="T49" fmla="*/ 332 h 332"/>
                  <a:gd name="T50" fmla="*/ 363 w 363"/>
                  <a:gd name="T51" fmla="*/ 265 h 332"/>
                  <a:gd name="T52" fmla="*/ 363 w 363"/>
                  <a:gd name="T53" fmla="*/ 265 h 332"/>
                  <a:gd name="T54" fmla="*/ 363 w 363"/>
                  <a:gd name="T55" fmla="*/ 177 h 332"/>
                  <a:gd name="T56" fmla="*/ 132 w 363"/>
                  <a:gd name="T57" fmla="*/ 305 h 332"/>
                  <a:gd name="T58" fmla="*/ 79 w 363"/>
                  <a:gd name="T59" fmla="*/ 323 h 332"/>
                  <a:gd name="T60" fmla="*/ 72 w 363"/>
                  <a:gd name="T61" fmla="*/ 317 h 332"/>
                  <a:gd name="T62" fmla="*/ 79 w 363"/>
                  <a:gd name="T63" fmla="*/ 310 h 332"/>
                  <a:gd name="T64" fmla="*/ 124 w 363"/>
                  <a:gd name="T65" fmla="*/ 295 h 332"/>
                  <a:gd name="T66" fmla="*/ 133 w 363"/>
                  <a:gd name="T67" fmla="*/ 295 h 332"/>
                  <a:gd name="T68" fmla="*/ 132 w 363"/>
                  <a:gd name="T69" fmla="*/ 305 h 332"/>
                  <a:gd name="T70" fmla="*/ 181 w 363"/>
                  <a:gd name="T71" fmla="*/ 250 h 332"/>
                  <a:gd name="T72" fmla="*/ 175 w 363"/>
                  <a:gd name="T73" fmla="*/ 243 h 332"/>
                  <a:gd name="T74" fmla="*/ 181 w 363"/>
                  <a:gd name="T75" fmla="*/ 236 h 332"/>
                  <a:gd name="T76" fmla="*/ 205 w 363"/>
                  <a:gd name="T77" fmla="*/ 232 h 332"/>
                  <a:gd name="T78" fmla="*/ 205 w 363"/>
                  <a:gd name="T79" fmla="*/ 246 h 332"/>
                  <a:gd name="T80" fmla="*/ 181 w 363"/>
                  <a:gd name="T81" fmla="*/ 250 h 332"/>
                  <a:gd name="T82" fmla="*/ 337 w 363"/>
                  <a:gd name="T83" fmla="*/ 304 h 332"/>
                  <a:gd name="T84" fmla="*/ 284 w 363"/>
                  <a:gd name="T85" fmla="*/ 323 h 332"/>
                  <a:gd name="T86" fmla="*/ 277 w 363"/>
                  <a:gd name="T87" fmla="*/ 316 h 332"/>
                  <a:gd name="T88" fmla="*/ 284 w 363"/>
                  <a:gd name="T89" fmla="*/ 310 h 332"/>
                  <a:gd name="T90" fmla="*/ 329 w 363"/>
                  <a:gd name="T91" fmla="*/ 294 h 332"/>
                  <a:gd name="T92" fmla="*/ 338 w 363"/>
                  <a:gd name="T93" fmla="*/ 295 h 332"/>
                  <a:gd name="T94" fmla="*/ 337 w 363"/>
                  <a:gd name="T95" fmla="*/ 30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63" h="332">
                    <a:moveTo>
                      <a:pt x="363" y="177"/>
                    </a:moveTo>
                    <a:cubicBezTo>
                      <a:pt x="363" y="214"/>
                      <a:pt x="328" y="244"/>
                      <a:pt x="284" y="244"/>
                    </a:cubicBezTo>
                    <a:cubicBezTo>
                      <a:pt x="240" y="244"/>
                      <a:pt x="205" y="214"/>
                      <a:pt x="205" y="177"/>
                    </a:cubicBezTo>
                    <a:cubicBezTo>
                      <a:pt x="205" y="147"/>
                      <a:pt x="228" y="121"/>
                      <a:pt x="260" y="113"/>
                    </a:cubicBezTo>
                    <a:cubicBezTo>
                      <a:pt x="260" y="1"/>
                      <a:pt x="260" y="1"/>
                      <a:pt x="260" y="1"/>
                    </a:cubicBezTo>
                    <a:cubicBezTo>
                      <a:pt x="260" y="37"/>
                      <a:pt x="225" y="67"/>
                      <a:pt x="181" y="67"/>
                    </a:cubicBezTo>
                    <a:cubicBezTo>
                      <a:pt x="137" y="67"/>
                      <a:pt x="102" y="37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73"/>
                      <a:pt x="102" y="73"/>
                      <a:pt x="102" y="73"/>
                    </a:cubicBezTo>
                    <a:cubicBezTo>
                      <a:pt x="135" y="81"/>
                      <a:pt x="158" y="107"/>
                      <a:pt x="158" y="137"/>
                    </a:cubicBezTo>
                    <a:cubicBezTo>
                      <a:pt x="158" y="174"/>
                      <a:pt x="123" y="204"/>
                      <a:pt x="79" y="204"/>
                    </a:cubicBezTo>
                    <a:cubicBezTo>
                      <a:pt x="35" y="204"/>
                      <a:pt x="0" y="174"/>
                      <a:pt x="0" y="138"/>
                    </a:cubicBezTo>
                    <a:cubicBezTo>
                      <a:pt x="0" y="261"/>
                      <a:pt x="0" y="261"/>
                      <a:pt x="0" y="261"/>
                    </a:cubicBezTo>
                    <a:cubicBezTo>
                      <a:pt x="0" y="262"/>
                      <a:pt x="0" y="262"/>
                      <a:pt x="0" y="263"/>
                    </a:cubicBezTo>
                    <a:cubicBezTo>
                      <a:pt x="0" y="264"/>
                      <a:pt x="0" y="264"/>
                      <a:pt x="0" y="265"/>
                    </a:cubicBezTo>
                    <a:cubicBezTo>
                      <a:pt x="0" y="302"/>
                      <a:pt x="35" y="332"/>
                      <a:pt x="79" y="332"/>
                    </a:cubicBezTo>
                    <a:cubicBezTo>
                      <a:pt x="123" y="332"/>
                      <a:pt x="158" y="302"/>
                      <a:pt x="158" y="265"/>
                    </a:cubicBezTo>
                    <a:cubicBezTo>
                      <a:pt x="158" y="264"/>
                      <a:pt x="158" y="264"/>
                      <a:pt x="158" y="263"/>
                    </a:cubicBezTo>
                    <a:cubicBezTo>
                      <a:pt x="158" y="262"/>
                      <a:pt x="158" y="262"/>
                      <a:pt x="158" y="261"/>
                    </a:cubicBezTo>
                    <a:cubicBezTo>
                      <a:pt x="158" y="255"/>
                      <a:pt x="158" y="255"/>
                      <a:pt x="158" y="255"/>
                    </a:cubicBezTo>
                    <a:cubicBezTo>
                      <a:pt x="166" y="257"/>
                      <a:pt x="173" y="258"/>
                      <a:pt x="181" y="258"/>
                    </a:cubicBezTo>
                    <a:cubicBezTo>
                      <a:pt x="189" y="258"/>
                      <a:pt x="197" y="257"/>
                      <a:pt x="205" y="255"/>
                    </a:cubicBezTo>
                    <a:cubicBezTo>
                      <a:pt x="205" y="265"/>
                      <a:pt x="205" y="265"/>
                      <a:pt x="205" y="265"/>
                    </a:cubicBezTo>
                    <a:cubicBezTo>
                      <a:pt x="205" y="265"/>
                      <a:pt x="205" y="265"/>
                      <a:pt x="205" y="265"/>
                    </a:cubicBezTo>
                    <a:cubicBezTo>
                      <a:pt x="205" y="302"/>
                      <a:pt x="240" y="332"/>
                      <a:pt x="284" y="332"/>
                    </a:cubicBezTo>
                    <a:cubicBezTo>
                      <a:pt x="328" y="332"/>
                      <a:pt x="363" y="302"/>
                      <a:pt x="363" y="265"/>
                    </a:cubicBezTo>
                    <a:cubicBezTo>
                      <a:pt x="363" y="265"/>
                      <a:pt x="363" y="265"/>
                      <a:pt x="363" y="265"/>
                    </a:cubicBezTo>
                    <a:lnTo>
                      <a:pt x="363" y="177"/>
                    </a:lnTo>
                    <a:close/>
                    <a:moveTo>
                      <a:pt x="132" y="305"/>
                    </a:moveTo>
                    <a:cubicBezTo>
                      <a:pt x="118" y="317"/>
                      <a:pt x="99" y="323"/>
                      <a:pt x="79" y="323"/>
                    </a:cubicBezTo>
                    <a:cubicBezTo>
                      <a:pt x="75" y="323"/>
                      <a:pt x="72" y="321"/>
                      <a:pt x="72" y="317"/>
                    </a:cubicBezTo>
                    <a:cubicBezTo>
                      <a:pt x="72" y="313"/>
                      <a:pt x="75" y="310"/>
                      <a:pt x="79" y="310"/>
                    </a:cubicBezTo>
                    <a:cubicBezTo>
                      <a:pt x="96" y="310"/>
                      <a:pt x="112" y="305"/>
                      <a:pt x="124" y="295"/>
                    </a:cubicBezTo>
                    <a:cubicBezTo>
                      <a:pt x="126" y="292"/>
                      <a:pt x="131" y="293"/>
                      <a:pt x="133" y="295"/>
                    </a:cubicBezTo>
                    <a:cubicBezTo>
                      <a:pt x="135" y="298"/>
                      <a:pt x="135" y="302"/>
                      <a:pt x="132" y="305"/>
                    </a:cubicBezTo>
                    <a:close/>
                    <a:moveTo>
                      <a:pt x="181" y="250"/>
                    </a:moveTo>
                    <a:cubicBezTo>
                      <a:pt x="178" y="250"/>
                      <a:pt x="175" y="247"/>
                      <a:pt x="175" y="243"/>
                    </a:cubicBezTo>
                    <a:cubicBezTo>
                      <a:pt x="175" y="239"/>
                      <a:pt x="178" y="236"/>
                      <a:pt x="181" y="236"/>
                    </a:cubicBezTo>
                    <a:cubicBezTo>
                      <a:pt x="189" y="236"/>
                      <a:pt x="197" y="235"/>
                      <a:pt x="205" y="232"/>
                    </a:cubicBezTo>
                    <a:cubicBezTo>
                      <a:pt x="205" y="246"/>
                      <a:pt x="205" y="246"/>
                      <a:pt x="205" y="246"/>
                    </a:cubicBezTo>
                    <a:cubicBezTo>
                      <a:pt x="197" y="248"/>
                      <a:pt x="189" y="250"/>
                      <a:pt x="181" y="250"/>
                    </a:cubicBezTo>
                    <a:close/>
                    <a:moveTo>
                      <a:pt x="337" y="304"/>
                    </a:moveTo>
                    <a:cubicBezTo>
                      <a:pt x="323" y="316"/>
                      <a:pt x="304" y="323"/>
                      <a:pt x="284" y="323"/>
                    </a:cubicBezTo>
                    <a:cubicBezTo>
                      <a:pt x="280" y="323"/>
                      <a:pt x="277" y="320"/>
                      <a:pt x="277" y="316"/>
                    </a:cubicBezTo>
                    <a:cubicBezTo>
                      <a:pt x="277" y="313"/>
                      <a:pt x="280" y="310"/>
                      <a:pt x="284" y="310"/>
                    </a:cubicBezTo>
                    <a:cubicBezTo>
                      <a:pt x="301" y="310"/>
                      <a:pt x="317" y="304"/>
                      <a:pt x="329" y="294"/>
                    </a:cubicBezTo>
                    <a:cubicBezTo>
                      <a:pt x="331" y="292"/>
                      <a:pt x="336" y="292"/>
                      <a:pt x="338" y="295"/>
                    </a:cubicBezTo>
                    <a:cubicBezTo>
                      <a:pt x="340" y="298"/>
                      <a:pt x="340" y="302"/>
                      <a:pt x="337" y="30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5" tIns="45718" rIns="91435" bIns="45718" numCol="1" anchor="t" anchorCtr="0" compatLnSpc="1"/>
              <a:lstStyle/>
              <a:p>
                <a:pPr>
                  <a:defRPr/>
                </a:pPr>
                <a:endParaRPr lang="zh-CN" altLang="en-US" sz="1705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Freeform 63"/>
              <p:cNvSpPr>
                <a:spLocks noEditPoints="1"/>
              </p:cNvSpPr>
              <p:nvPr/>
            </p:nvSpPr>
            <p:spPr bwMode="auto">
              <a:xfrm>
                <a:off x="5502276" y="1990725"/>
                <a:ext cx="762000" cy="655638"/>
              </a:xfrm>
              <a:custGeom>
                <a:avLst/>
                <a:gdLst>
                  <a:gd name="T0" fmla="*/ 175 w 363"/>
                  <a:gd name="T1" fmla="*/ 55 h 312"/>
                  <a:gd name="T2" fmla="*/ 261 w 363"/>
                  <a:gd name="T3" fmla="*/ 68 h 312"/>
                  <a:gd name="T4" fmla="*/ 102 w 363"/>
                  <a:gd name="T5" fmla="*/ 68 h 312"/>
                  <a:gd name="T6" fmla="*/ 156 w 363"/>
                  <a:gd name="T7" fmla="*/ 77 h 312"/>
                  <a:gd name="T8" fmla="*/ 168 w 363"/>
                  <a:gd name="T9" fmla="*/ 77 h 312"/>
                  <a:gd name="T10" fmla="*/ 156 w 363"/>
                  <a:gd name="T11" fmla="*/ 45 h 312"/>
                  <a:gd name="T12" fmla="*/ 181 w 363"/>
                  <a:gd name="T13" fmla="*/ 18 h 312"/>
                  <a:gd name="T14" fmla="*/ 206 w 363"/>
                  <a:gd name="T15" fmla="*/ 45 h 312"/>
                  <a:gd name="T16" fmla="*/ 194 w 363"/>
                  <a:gd name="T17" fmla="*/ 45 h 312"/>
                  <a:gd name="T18" fmla="*/ 206 w 363"/>
                  <a:gd name="T19" fmla="*/ 77 h 312"/>
                  <a:gd name="T20" fmla="*/ 181 w 363"/>
                  <a:gd name="T21" fmla="*/ 104 h 312"/>
                  <a:gd name="T22" fmla="*/ 156 w 363"/>
                  <a:gd name="T23" fmla="*/ 77 h 312"/>
                  <a:gd name="T24" fmla="*/ 175 w 363"/>
                  <a:gd name="T25" fmla="*/ 120 h 312"/>
                  <a:gd name="T26" fmla="*/ 235 w 363"/>
                  <a:gd name="T27" fmla="*/ 99 h 312"/>
                  <a:gd name="T28" fmla="*/ 187 w 363"/>
                  <a:gd name="T29" fmla="*/ 67 h 312"/>
                  <a:gd name="T30" fmla="*/ 102 w 363"/>
                  <a:gd name="T31" fmla="*/ 141 h 312"/>
                  <a:gd name="T32" fmla="*/ 0 w 363"/>
                  <a:gd name="T33" fmla="*/ 205 h 312"/>
                  <a:gd name="T34" fmla="*/ 79 w 363"/>
                  <a:gd name="T35" fmla="*/ 272 h 312"/>
                  <a:gd name="T36" fmla="*/ 45 w 363"/>
                  <a:gd name="T37" fmla="*/ 191 h 312"/>
                  <a:gd name="T38" fmla="*/ 80 w 363"/>
                  <a:gd name="T39" fmla="*/ 161 h 312"/>
                  <a:gd name="T40" fmla="*/ 93 w 363"/>
                  <a:gd name="T41" fmla="*/ 184 h 312"/>
                  <a:gd name="T42" fmla="*/ 67 w 363"/>
                  <a:gd name="T43" fmla="*/ 184 h 312"/>
                  <a:gd name="T44" fmla="*/ 79 w 363"/>
                  <a:gd name="T45" fmla="*/ 191 h 312"/>
                  <a:gd name="T46" fmla="*/ 45 w 363"/>
                  <a:gd name="T47" fmla="*/ 191 h 312"/>
                  <a:gd name="T48" fmla="*/ 52 w 363"/>
                  <a:gd name="T49" fmla="*/ 204 h 312"/>
                  <a:gd name="T50" fmla="*/ 80 w 363"/>
                  <a:gd name="T51" fmla="*/ 196 h 312"/>
                  <a:gd name="T52" fmla="*/ 66 w 363"/>
                  <a:gd name="T53" fmla="*/ 205 h 312"/>
                  <a:gd name="T54" fmla="*/ 102 w 363"/>
                  <a:gd name="T55" fmla="*/ 217 h 312"/>
                  <a:gd name="T56" fmla="*/ 102 w 363"/>
                  <a:gd name="T57" fmla="*/ 229 h 312"/>
                  <a:gd name="T58" fmla="*/ 132 w 363"/>
                  <a:gd name="T59" fmla="*/ 246 h 312"/>
                  <a:gd name="T60" fmla="*/ 79 w 363"/>
                  <a:gd name="T61" fmla="*/ 251 h 312"/>
                  <a:gd name="T62" fmla="*/ 132 w 363"/>
                  <a:gd name="T63" fmla="*/ 246 h 312"/>
                  <a:gd name="T64" fmla="*/ 284 w 363"/>
                  <a:gd name="T65" fmla="*/ 178 h 312"/>
                  <a:gd name="T66" fmla="*/ 284 w 363"/>
                  <a:gd name="T67" fmla="*/ 312 h 312"/>
                  <a:gd name="T68" fmla="*/ 363 w 363"/>
                  <a:gd name="T69" fmla="*/ 245 h 312"/>
                  <a:gd name="T70" fmla="*/ 241 w 363"/>
                  <a:gd name="T71" fmla="*/ 243 h 312"/>
                  <a:gd name="T72" fmla="*/ 247 w 363"/>
                  <a:gd name="T73" fmla="*/ 228 h 312"/>
                  <a:gd name="T74" fmla="*/ 287 w 363"/>
                  <a:gd name="T75" fmla="*/ 209 h 312"/>
                  <a:gd name="T76" fmla="*/ 315 w 363"/>
                  <a:gd name="T77" fmla="*/ 231 h 312"/>
                  <a:gd name="T78" fmla="*/ 267 w 363"/>
                  <a:gd name="T79" fmla="*/ 228 h 312"/>
                  <a:gd name="T80" fmla="*/ 297 w 363"/>
                  <a:gd name="T81" fmla="*/ 239 h 312"/>
                  <a:gd name="T82" fmla="*/ 293 w 363"/>
                  <a:gd name="T83" fmla="*/ 249 h 312"/>
                  <a:gd name="T84" fmla="*/ 306 w 363"/>
                  <a:gd name="T85" fmla="*/ 249 h 312"/>
                  <a:gd name="T86" fmla="*/ 317 w 363"/>
                  <a:gd name="T87" fmla="*/ 255 h 312"/>
                  <a:gd name="T88" fmla="*/ 253 w 363"/>
                  <a:gd name="T89" fmla="*/ 249 h 312"/>
                  <a:gd name="T90" fmla="*/ 277 w 363"/>
                  <a:gd name="T91" fmla="*/ 298 h 312"/>
                  <a:gd name="T92" fmla="*/ 338 w 363"/>
                  <a:gd name="T93" fmla="*/ 276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3" h="312">
                    <a:moveTo>
                      <a:pt x="175" y="35"/>
                    </a:moveTo>
                    <a:cubicBezTo>
                      <a:pt x="169" y="38"/>
                      <a:pt x="168" y="44"/>
                      <a:pt x="168" y="45"/>
                    </a:cubicBezTo>
                    <a:cubicBezTo>
                      <a:pt x="168" y="46"/>
                      <a:pt x="169" y="53"/>
                      <a:pt x="175" y="55"/>
                    </a:cubicBezTo>
                    <a:lnTo>
                      <a:pt x="175" y="35"/>
                    </a:lnTo>
                    <a:close/>
                    <a:moveTo>
                      <a:pt x="260" y="69"/>
                    </a:moveTo>
                    <a:cubicBezTo>
                      <a:pt x="260" y="68"/>
                      <a:pt x="261" y="68"/>
                      <a:pt x="261" y="68"/>
                    </a:cubicBezTo>
                    <a:cubicBezTo>
                      <a:pt x="261" y="30"/>
                      <a:pt x="225" y="0"/>
                      <a:pt x="181" y="0"/>
                    </a:cubicBezTo>
                    <a:cubicBezTo>
                      <a:pt x="137" y="0"/>
                      <a:pt x="102" y="30"/>
                      <a:pt x="102" y="68"/>
                    </a:cubicBezTo>
                    <a:cubicBezTo>
                      <a:pt x="102" y="68"/>
                      <a:pt x="102" y="68"/>
                      <a:pt x="102" y="68"/>
                    </a:cubicBezTo>
                    <a:cubicBezTo>
                      <a:pt x="102" y="105"/>
                      <a:pt x="137" y="135"/>
                      <a:pt x="181" y="135"/>
                    </a:cubicBezTo>
                    <a:cubicBezTo>
                      <a:pt x="225" y="135"/>
                      <a:pt x="260" y="105"/>
                      <a:pt x="260" y="69"/>
                    </a:cubicBezTo>
                    <a:close/>
                    <a:moveTo>
                      <a:pt x="156" y="77"/>
                    </a:moveTo>
                    <a:cubicBezTo>
                      <a:pt x="156" y="74"/>
                      <a:pt x="159" y="72"/>
                      <a:pt x="162" y="72"/>
                    </a:cubicBezTo>
                    <a:cubicBezTo>
                      <a:pt x="165" y="72"/>
                      <a:pt x="168" y="74"/>
                      <a:pt x="168" y="77"/>
                    </a:cubicBezTo>
                    <a:cubicBezTo>
                      <a:pt x="168" y="77"/>
                      <a:pt x="168" y="77"/>
                      <a:pt x="168" y="77"/>
                    </a:cubicBezTo>
                    <a:cubicBezTo>
                      <a:pt x="168" y="78"/>
                      <a:pt x="169" y="85"/>
                      <a:pt x="175" y="87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60" y="63"/>
                      <a:pt x="156" y="51"/>
                      <a:pt x="156" y="45"/>
                    </a:cubicBezTo>
                    <a:cubicBezTo>
                      <a:pt x="156" y="39"/>
                      <a:pt x="160" y="27"/>
                      <a:pt x="175" y="24"/>
                    </a:cubicBezTo>
                    <a:cubicBezTo>
                      <a:pt x="175" y="24"/>
                      <a:pt x="175" y="24"/>
                      <a:pt x="175" y="24"/>
                    </a:cubicBezTo>
                    <a:cubicBezTo>
                      <a:pt x="175" y="21"/>
                      <a:pt x="178" y="18"/>
                      <a:pt x="181" y="18"/>
                    </a:cubicBezTo>
                    <a:cubicBezTo>
                      <a:pt x="184" y="18"/>
                      <a:pt x="187" y="21"/>
                      <a:pt x="187" y="24"/>
                    </a:cubicBezTo>
                    <a:cubicBezTo>
                      <a:pt x="187" y="24"/>
                      <a:pt x="187" y="24"/>
                      <a:pt x="187" y="24"/>
                    </a:cubicBezTo>
                    <a:cubicBezTo>
                      <a:pt x="202" y="27"/>
                      <a:pt x="206" y="39"/>
                      <a:pt x="206" y="45"/>
                    </a:cubicBezTo>
                    <a:cubicBezTo>
                      <a:pt x="206" y="48"/>
                      <a:pt x="203" y="50"/>
                      <a:pt x="200" y="50"/>
                    </a:cubicBezTo>
                    <a:cubicBezTo>
                      <a:pt x="197" y="50"/>
                      <a:pt x="194" y="48"/>
                      <a:pt x="194" y="45"/>
                    </a:cubicBezTo>
                    <a:cubicBezTo>
                      <a:pt x="194" y="45"/>
                      <a:pt x="194" y="45"/>
                      <a:pt x="194" y="45"/>
                    </a:cubicBezTo>
                    <a:cubicBezTo>
                      <a:pt x="194" y="44"/>
                      <a:pt x="194" y="38"/>
                      <a:pt x="187" y="35"/>
                    </a:cubicBezTo>
                    <a:cubicBezTo>
                      <a:pt x="187" y="56"/>
                      <a:pt x="187" y="56"/>
                      <a:pt x="187" y="56"/>
                    </a:cubicBezTo>
                    <a:cubicBezTo>
                      <a:pt x="202" y="59"/>
                      <a:pt x="206" y="71"/>
                      <a:pt x="206" y="77"/>
                    </a:cubicBezTo>
                    <a:cubicBezTo>
                      <a:pt x="206" y="83"/>
                      <a:pt x="202" y="96"/>
                      <a:pt x="187" y="98"/>
                    </a:cubicBezTo>
                    <a:cubicBezTo>
                      <a:pt x="187" y="99"/>
                      <a:pt x="187" y="99"/>
                      <a:pt x="187" y="99"/>
                    </a:cubicBezTo>
                    <a:cubicBezTo>
                      <a:pt x="187" y="102"/>
                      <a:pt x="184" y="104"/>
                      <a:pt x="181" y="104"/>
                    </a:cubicBezTo>
                    <a:cubicBezTo>
                      <a:pt x="178" y="104"/>
                      <a:pt x="175" y="102"/>
                      <a:pt x="175" y="99"/>
                    </a:cubicBezTo>
                    <a:cubicBezTo>
                      <a:pt x="175" y="98"/>
                      <a:pt x="175" y="98"/>
                      <a:pt x="175" y="98"/>
                    </a:cubicBezTo>
                    <a:cubicBezTo>
                      <a:pt x="160" y="96"/>
                      <a:pt x="156" y="83"/>
                      <a:pt x="156" y="77"/>
                    </a:cubicBezTo>
                    <a:close/>
                    <a:moveTo>
                      <a:pt x="234" y="108"/>
                    </a:moveTo>
                    <a:cubicBezTo>
                      <a:pt x="220" y="120"/>
                      <a:pt x="201" y="127"/>
                      <a:pt x="181" y="127"/>
                    </a:cubicBezTo>
                    <a:cubicBezTo>
                      <a:pt x="178" y="127"/>
                      <a:pt x="175" y="124"/>
                      <a:pt x="175" y="120"/>
                    </a:cubicBezTo>
                    <a:cubicBezTo>
                      <a:pt x="175" y="116"/>
                      <a:pt x="178" y="113"/>
                      <a:pt x="181" y="113"/>
                    </a:cubicBezTo>
                    <a:cubicBezTo>
                      <a:pt x="198" y="113"/>
                      <a:pt x="214" y="108"/>
                      <a:pt x="226" y="98"/>
                    </a:cubicBezTo>
                    <a:cubicBezTo>
                      <a:pt x="229" y="96"/>
                      <a:pt x="233" y="96"/>
                      <a:pt x="235" y="99"/>
                    </a:cubicBezTo>
                    <a:cubicBezTo>
                      <a:pt x="237" y="101"/>
                      <a:pt x="237" y="106"/>
                      <a:pt x="234" y="108"/>
                    </a:cubicBezTo>
                    <a:close/>
                    <a:moveTo>
                      <a:pt x="194" y="77"/>
                    </a:moveTo>
                    <a:cubicBezTo>
                      <a:pt x="194" y="76"/>
                      <a:pt x="194" y="70"/>
                      <a:pt x="187" y="67"/>
                    </a:cubicBezTo>
                    <a:cubicBezTo>
                      <a:pt x="187" y="87"/>
                      <a:pt x="187" y="87"/>
                      <a:pt x="187" y="87"/>
                    </a:cubicBezTo>
                    <a:cubicBezTo>
                      <a:pt x="194" y="85"/>
                      <a:pt x="194" y="78"/>
                      <a:pt x="194" y="77"/>
                    </a:cubicBezTo>
                    <a:close/>
                    <a:moveTo>
                      <a:pt x="102" y="141"/>
                    </a:moveTo>
                    <a:cubicBezTo>
                      <a:pt x="95" y="139"/>
                      <a:pt x="87" y="138"/>
                      <a:pt x="79" y="138"/>
                    </a:cubicBezTo>
                    <a:cubicBezTo>
                      <a:pt x="36" y="138"/>
                      <a:pt x="2" y="166"/>
                      <a:pt x="0" y="202"/>
                    </a:cubicBezTo>
                    <a:cubicBezTo>
                      <a:pt x="0" y="203"/>
                      <a:pt x="0" y="204"/>
                      <a:pt x="0" y="205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205"/>
                      <a:pt x="0" y="205"/>
                      <a:pt x="0" y="206"/>
                    </a:cubicBezTo>
                    <a:cubicBezTo>
                      <a:pt x="0" y="242"/>
                      <a:pt x="35" y="272"/>
                      <a:pt x="79" y="272"/>
                    </a:cubicBezTo>
                    <a:cubicBezTo>
                      <a:pt x="123" y="272"/>
                      <a:pt x="158" y="242"/>
                      <a:pt x="158" y="205"/>
                    </a:cubicBezTo>
                    <a:cubicBezTo>
                      <a:pt x="158" y="175"/>
                      <a:pt x="135" y="149"/>
                      <a:pt x="102" y="141"/>
                    </a:cubicBezTo>
                    <a:close/>
                    <a:moveTo>
                      <a:pt x="45" y="191"/>
                    </a:moveTo>
                    <a:cubicBezTo>
                      <a:pt x="47" y="188"/>
                      <a:pt x="50" y="186"/>
                      <a:pt x="53" y="185"/>
                    </a:cubicBezTo>
                    <a:cubicBezTo>
                      <a:pt x="53" y="184"/>
                      <a:pt x="53" y="184"/>
                      <a:pt x="53" y="184"/>
                    </a:cubicBezTo>
                    <a:cubicBezTo>
                      <a:pt x="53" y="176"/>
                      <a:pt x="59" y="161"/>
                      <a:pt x="80" y="161"/>
                    </a:cubicBezTo>
                    <a:cubicBezTo>
                      <a:pt x="101" y="161"/>
                      <a:pt x="106" y="176"/>
                      <a:pt x="106" y="184"/>
                    </a:cubicBezTo>
                    <a:cubicBezTo>
                      <a:pt x="106" y="187"/>
                      <a:pt x="103" y="190"/>
                      <a:pt x="99" y="190"/>
                    </a:cubicBezTo>
                    <a:cubicBezTo>
                      <a:pt x="96" y="190"/>
                      <a:pt x="93" y="187"/>
                      <a:pt x="93" y="184"/>
                    </a:cubicBezTo>
                    <a:cubicBezTo>
                      <a:pt x="93" y="184"/>
                      <a:pt x="93" y="184"/>
                      <a:pt x="93" y="184"/>
                    </a:cubicBezTo>
                    <a:cubicBezTo>
                      <a:pt x="93" y="181"/>
                      <a:pt x="92" y="173"/>
                      <a:pt x="80" y="173"/>
                    </a:cubicBezTo>
                    <a:cubicBezTo>
                      <a:pt x="68" y="173"/>
                      <a:pt x="67" y="181"/>
                      <a:pt x="67" y="184"/>
                    </a:cubicBezTo>
                    <a:cubicBezTo>
                      <a:pt x="67" y="185"/>
                      <a:pt x="67" y="185"/>
                      <a:pt x="67" y="185"/>
                    </a:cubicBezTo>
                    <a:cubicBezTo>
                      <a:pt x="69" y="185"/>
                      <a:pt x="69" y="185"/>
                      <a:pt x="69" y="185"/>
                    </a:cubicBezTo>
                    <a:cubicBezTo>
                      <a:pt x="73" y="185"/>
                      <a:pt x="77" y="187"/>
                      <a:pt x="79" y="191"/>
                    </a:cubicBezTo>
                    <a:cubicBezTo>
                      <a:pt x="80" y="193"/>
                      <a:pt x="80" y="193"/>
                      <a:pt x="80" y="193"/>
                    </a:cubicBezTo>
                    <a:cubicBezTo>
                      <a:pt x="44" y="193"/>
                      <a:pt x="44" y="193"/>
                      <a:pt x="44" y="193"/>
                    </a:cubicBezTo>
                    <a:lnTo>
                      <a:pt x="45" y="191"/>
                    </a:lnTo>
                    <a:close/>
                    <a:moveTo>
                      <a:pt x="44" y="223"/>
                    </a:moveTo>
                    <a:cubicBezTo>
                      <a:pt x="44" y="222"/>
                      <a:pt x="44" y="216"/>
                      <a:pt x="50" y="208"/>
                    </a:cubicBezTo>
                    <a:cubicBezTo>
                      <a:pt x="51" y="207"/>
                      <a:pt x="52" y="205"/>
                      <a:pt x="52" y="204"/>
                    </a:cubicBezTo>
                    <a:cubicBezTo>
                      <a:pt x="49" y="203"/>
                      <a:pt x="46" y="201"/>
                      <a:pt x="45" y="199"/>
                    </a:cubicBezTo>
                    <a:cubicBezTo>
                      <a:pt x="44" y="196"/>
                      <a:pt x="44" y="196"/>
                      <a:pt x="44" y="196"/>
                    </a:cubicBezTo>
                    <a:cubicBezTo>
                      <a:pt x="80" y="196"/>
                      <a:pt x="80" y="196"/>
                      <a:pt x="80" y="196"/>
                    </a:cubicBezTo>
                    <a:cubicBezTo>
                      <a:pt x="79" y="199"/>
                      <a:pt x="79" y="199"/>
                      <a:pt x="79" y="199"/>
                    </a:cubicBezTo>
                    <a:cubicBezTo>
                      <a:pt x="77" y="202"/>
                      <a:pt x="73" y="205"/>
                      <a:pt x="69" y="205"/>
                    </a:cubicBezTo>
                    <a:cubicBezTo>
                      <a:pt x="66" y="205"/>
                      <a:pt x="66" y="205"/>
                      <a:pt x="66" y="205"/>
                    </a:cubicBezTo>
                    <a:cubicBezTo>
                      <a:pt x="65" y="207"/>
                      <a:pt x="64" y="211"/>
                      <a:pt x="61" y="215"/>
                    </a:cubicBezTo>
                    <a:cubicBezTo>
                      <a:pt x="61" y="215"/>
                      <a:pt x="60" y="216"/>
                      <a:pt x="60" y="217"/>
                    </a:cubicBezTo>
                    <a:cubicBezTo>
                      <a:pt x="102" y="217"/>
                      <a:pt x="102" y="217"/>
                      <a:pt x="102" y="217"/>
                    </a:cubicBezTo>
                    <a:cubicBezTo>
                      <a:pt x="103" y="217"/>
                      <a:pt x="105" y="217"/>
                      <a:pt x="106" y="218"/>
                    </a:cubicBezTo>
                    <a:cubicBezTo>
                      <a:pt x="108" y="219"/>
                      <a:pt x="108" y="221"/>
                      <a:pt x="108" y="223"/>
                    </a:cubicBezTo>
                    <a:cubicBezTo>
                      <a:pt x="108" y="226"/>
                      <a:pt x="105" y="229"/>
                      <a:pt x="102" y="229"/>
                    </a:cubicBezTo>
                    <a:cubicBezTo>
                      <a:pt x="51" y="229"/>
                      <a:pt x="51" y="229"/>
                      <a:pt x="51" y="229"/>
                    </a:cubicBezTo>
                    <a:cubicBezTo>
                      <a:pt x="47" y="229"/>
                      <a:pt x="45" y="226"/>
                      <a:pt x="44" y="223"/>
                    </a:cubicBezTo>
                    <a:close/>
                    <a:moveTo>
                      <a:pt x="132" y="246"/>
                    </a:moveTo>
                    <a:cubicBezTo>
                      <a:pt x="118" y="258"/>
                      <a:pt x="99" y="264"/>
                      <a:pt x="79" y="264"/>
                    </a:cubicBezTo>
                    <a:cubicBezTo>
                      <a:pt x="75" y="264"/>
                      <a:pt x="72" y="261"/>
                      <a:pt x="72" y="258"/>
                    </a:cubicBezTo>
                    <a:cubicBezTo>
                      <a:pt x="72" y="254"/>
                      <a:pt x="75" y="251"/>
                      <a:pt x="79" y="251"/>
                    </a:cubicBezTo>
                    <a:cubicBezTo>
                      <a:pt x="96" y="251"/>
                      <a:pt x="112" y="246"/>
                      <a:pt x="124" y="235"/>
                    </a:cubicBezTo>
                    <a:cubicBezTo>
                      <a:pt x="126" y="233"/>
                      <a:pt x="131" y="233"/>
                      <a:pt x="133" y="236"/>
                    </a:cubicBezTo>
                    <a:cubicBezTo>
                      <a:pt x="135" y="239"/>
                      <a:pt x="135" y="243"/>
                      <a:pt x="132" y="246"/>
                    </a:cubicBezTo>
                    <a:close/>
                    <a:moveTo>
                      <a:pt x="363" y="245"/>
                    </a:moveTo>
                    <a:cubicBezTo>
                      <a:pt x="363" y="244"/>
                      <a:pt x="363" y="243"/>
                      <a:pt x="363" y="242"/>
                    </a:cubicBezTo>
                    <a:cubicBezTo>
                      <a:pt x="361" y="206"/>
                      <a:pt x="327" y="178"/>
                      <a:pt x="284" y="178"/>
                    </a:cubicBezTo>
                    <a:cubicBezTo>
                      <a:pt x="276" y="178"/>
                      <a:pt x="268" y="179"/>
                      <a:pt x="260" y="181"/>
                    </a:cubicBezTo>
                    <a:cubicBezTo>
                      <a:pt x="228" y="189"/>
                      <a:pt x="205" y="215"/>
                      <a:pt x="205" y="245"/>
                    </a:cubicBezTo>
                    <a:cubicBezTo>
                      <a:pt x="205" y="282"/>
                      <a:pt x="240" y="312"/>
                      <a:pt x="284" y="312"/>
                    </a:cubicBezTo>
                    <a:cubicBezTo>
                      <a:pt x="328" y="312"/>
                      <a:pt x="363" y="282"/>
                      <a:pt x="363" y="245"/>
                    </a:cubicBezTo>
                    <a:cubicBezTo>
                      <a:pt x="363" y="245"/>
                      <a:pt x="363" y="245"/>
                      <a:pt x="363" y="245"/>
                    </a:cubicBezTo>
                    <a:cubicBezTo>
                      <a:pt x="363" y="245"/>
                      <a:pt x="363" y="245"/>
                      <a:pt x="363" y="245"/>
                    </a:cubicBezTo>
                    <a:close/>
                    <a:moveTo>
                      <a:pt x="253" y="249"/>
                    </a:moveTo>
                    <a:cubicBezTo>
                      <a:pt x="247" y="249"/>
                      <a:pt x="247" y="249"/>
                      <a:pt x="247" y="249"/>
                    </a:cubicBezTo>
                    <a:cubicBezTo>
                      <a:pt x="244" y="249"/>
                      <a:pt x="241" y="246"/>
                      <a:pt x="241" y="243"/>
                    </a:cubicBezTo>
                    <a:cubicBezTo>
                      <a:pt x="241" y="241"/>
                      <a:pt x="243" y="239"/>
                      <a:pt x="245" y="238"/>
                    </a:cubicBezTo>
                    <a:cubicBezTo>
                      <a:pt x="243" y="238"/>
                      <a:pt x="241" y="236"/>
                      <a:pt x="241" y="233"/>
                    </a:cubicBezTo>
                    <a:cubicBezTo>
                      <a:pt x="241" y="230"/>
                      <a:pt x="244" y="228"/>
                      <a:pt x="247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6" y="220"/>
                      <a:pt x="263" y="215"/>
                      <a:pt x="267" y="213"/>
                    </a:cubicBezTo>
                    <a:cubicBezTo>
                      <a:pt x="275" y="209"/>
                      <a:pt x="284" y="209"/>
                      <a:pt x="287" y="209"/>
                    </a:cubicBezTo>
                    <a:cubicBezTo>
                      <a:pt x="292" y="209"/>
                      <a:pt x="308" y="209"/>
                      <a:pt x="317" y="224"/>
                    </a:cubicBezTo>
                    <a:cubicBezTo>
                      <a:pt x="318" y="225"/>
                      <a:pt x="318" y="226"/>
                      <a:pt x="318" y="228"/>
                    </a:cubicBezTo>
                    <a:cubicBezTo>
                      <a:pt x="317" y="229"/>
                      <a:pt x="316" y="231"/>
                      <a:pt x="315" y="231"/>
                    </a:cubicBezTo>
                    <a:cubicBezTo>
                      <a:pt x="312" y="233"/>
                      <a:pt x="308" y="232"/>
                      <a:pt x="306" y="229"/>
                    </a:cubicBezTo>
                    <a:cubicBezTo>
                      <a:pt x="301" y="220"/>
                      <a:pt x="291" y="220"/>
                      <a:pt x="287" y="220"/>
                    </a:cubicBezTo>
                    <a:cubicBezTo>
                      <a:pt x="277" y="220"/>
                      <a:pt x="270" y="223"/>
                      <a:pt x="267" y="228"/>
                    </a:cubicBezTo>
                    <a:cubicBezTo>
                      <a:pt x="297" y="228"/>
                      <a:pt x="297" y="228"/>
                      <a:pt x="297" y="228"/>
                    </a:cubicBezTo>
                    <a:cubicBezTo>
                      <a:pt x="301" y="228"/>
                      <a:pt x="303" y="230"/>
                      <a:pt x="303" y="233"/>
                    </a:cubicBezTo>
                    <a:cubicBezTo>
                      <a:pt x="303" y="237"/>
                      <a:pt x="301" y="239"/>
                      <a:pt x="297" y="239"/>
                    </a:cubicBezTo>
                    <a:cubicBezTo>
                      <a:pt x="297" y="239"/>
                      <a:pt x="297" y="239"/>
                      <a:pt x="297" y="239"/>
                    </a:cubicBezTo>
                    <a:cubicBezTo>
                      <a:pt x="298" y="240"/>
                      <a:pt x="299" y="242"/>
                      <a:pt x="299" y="243"/>
                    </a:cubicBezTo>
                    <a:cubicBezTo>
                      <a:pt x="299" y="246"/>
                      <a:pt x="297" y="249"/>
                      <a:pt x="293" y="249"/>
                    </a:cubicBezTo>
                    <a:cubicBezTo>
                      <a:pt x="266" y="249"/>
                      <a:pt x="266" y="249"/>
                      <a:pt x="266" y="249"/>
                    </a:cubicBezTo>
                    <a:cubicBezTo>
                      <a:pt x="269" y="255"/>
                      <a:pt x="276" y="258"/>
                      <a:pt x="287" y="258"/>
                    </a:cubicBezTo>
                    <a:cubicBezTo>
                      <a:pt x="291" y="258"/>
                      <a:pt x="300" y="258"/>
                      <a:pt x="306" y="249"/>
                    </a:cubicBezTo>
                    <a:cubicBezTo>
                      <a:pt x="308" y="247"/>
                      <a:pt x="312" y="246"/>
                      <a:pt x="315" y="247"/>
                    </a:cubicBezTo>
                    <a:cubicBezTo>
                      <a:pt x="316" y="248"/>
                      <a:pt x="317" y="249"/>
                      <a:pt x="318" y="251"/>
                    </a:cubicBezTo>
                    <a:cubicBezTo>
                      <a:pt x="318" y="252"/>
                      <a:pt x="318" y="254"/>
                      <a:pt x="317" y="255"/>
                    </a:cubicBezTo>
                    <a:cubicBezTo>
                      <a:pt x="307" y="269"/>
                      <a:pt x="292" y="269"/>
                      <a:pt x="287" y="269"/>
                    </a:cubicBezTo>
                    <a:cubicBezTo>
                      <a:pt x="284" y="269"/>
                      <a:pt x="275" y="269"/>
                      <a:pt x="267" y="265"/>
                    </a:cubicBezTo>
                    <a:cubicBezTo>
                      <a:pt x="262" y="263"/>
                      <a:pt x="256" y="258"/>
                      <a:pt x="253" y="249"/>
                    </a:cubicBezTo>
                    <a:close/>
                    <a:moveTo>
                      <a:pt x="337" y="286"/>
                    </a:moveTo>
                    <a:cubicBezTo>
                      <a:pt x="323" y="298"/>
                      <a:pt x="304" y="304"/>
                      <a:pt x="284" y="304"/>
                    </a:cubicBezTo>
                    <a:cubicBezTo>
                      <a:pt x="280" y="304"/>
                      <a:pt x="277" y="301"/>
                      <a:pt x="277" y="298"/>
                    </a:cubicBezTo>
                    <a:cubicBezTo>
                      <a:pt x="277" y="294"/>
                      <a:pt x="280" y="291"/>
                      <a:pt x="284" y="291"/>
                    </a:cubicBezTo>
                    <a:cubicBezTo>
                      <a:pt x="301" y="291"/>
                      <a:pt x="317" y="285"/>
                      <a:pt x="329" y="275"/>
                    </a:cubicBezTo>
                    <a:cubicBezTo>
                      <a:pt x="331" y="273"/>
                      <a:pt x="336" y="273"/>
                      <a:pt x="338" y="276"/>
                    </a:cubicBezTo>
                    <a:cubicBezTo>
                      <a:pt x="340" y="279"/>
                      <a:pt x="340" y="283"/>
                      <a:pt x="337" y="2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5" tIns="45718" rIns="91435" bIns="45718" numCol="1" anchor="t" anchorCtr="0" compatLnSpc="1"/>
              <a:lstStyle/>
              <a:p>
                <a:pPr>
                  <a:defRPr/>
                </a:pPr>
                <a:endParaRPr lang="zh-CN" altLang="en-US" sz="1705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3892390" y="4428830"/>
            <a:ext cx="671675" cy="671675"/>
            <a:chOff x="4237946" y="3886950"/>
            <a:chExt cx="671712" cy="671712"/>
          </a:xfrm>
        </p:grpSpPr>
        <p:sp>
          <p:nvSpPr>
            <p:cNvPr id="61" name="椭圆 60"/>
            <p:cNvSpPr/>
            <p:nvPr/>
          </p:nvSpPr>
          <p:spPr>
            <a:xfrm>
              <a:off x="4237946" y="3886950"/>
              <a:ext cx="671712" cy="671712"/>
            </a:xfrm>
            <a:prstGeom prst="ellipse">
              <a:avLst/>
            </a:prstGeom>
            <a:solidFill>
              <a:srgbClr val="8BD2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kumimoji="1" lang="zh-CN" altLang="en-US" sz="1705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74"/>
            <p:cNvSpPr>
              <a:spLocks noEditPoints="1"/>
            </p:cNvSpPr>
            <p:nvPr/>
          </p:nvSpPr>
          <p:spPr bwMode="auto">
            <a:xfrm>
              <a:off x="4401848" y="4102514"/>
              <a:ext cx="410743" cy="270993"/>
            </a:xfrm>
            <a:custGeom>
              <a:avLst/>
              <a:gdLst>
                <a:gd name="T0" fmla="*/ 220 w 511"/>
                <a:gd name="T1" fmla="*/ 149 h 337"/>
                <a:gd name="T2" fmla="*/ 200 w 511"/>
                <a:gd name="T3" fmla="*/ 121 h 337"/>
                <a:gd name="T4" fmla="*/ 257 w 511"/>
                <a:gd name="T5" fmla="*/ 195 h 337"/>
                <a:gd name="T6" fmla="*/ 237 w 511"/>
                <a:gd name="T7" fmla="*/ 223 h 337"/>
                <a:gd name="T8" fmla="*/ 465 w 511"/>
                <a:gd name="T9" fmla="*/ 129 h 337"/>
                <a:gd name="T10" fmla="*/ 422 w 511"/>
                <a:gd name="T11" fmla="*/ 129 h 337"/>
                <a:gd name="T12" fmla="*/ 38 w 511"/>
                <a:gd name="T13" fmla="*/ 116 h 337"/>
                <a:gd name="T14" fmla="*/ 0 w 511"/>
                <a:gd name="T15" fmla="*/ 135 h 337"/>
                <a:gd name="T16" fmla="*/ 18 w 511"/>
                <a:gd name="T17" fmla="*/ 209 h 337"/>
                <a:gd name="T18" fmla="*/ 120 w 511"/>
                <a:gd name="T19" fmla="*/ 282 h 337"/>
                <a:gd name="T20" fmla="*/ 153 w 511"/>
                <a:gd name="T21" fmla="*/ 337 h 337"/>
                <a:gd name="T22" fmla="*/ 192 w 511"/>
                <a:gd name="T23" fmla="*/ 309 h 337"/>
                <a:gd name="T24" fmla="*/ 250 w 511"/>
                <a:gd name="T25" fmla="*/ 293 h 337"/>
                <a:gd name="T26" fmla="*/ 280 w 511"/>
                <a:gd name="T27" fmla="*/ 337 h 337"/>
                <a:gd name="T28" fmla="*/ 320 w 511"/>
                <a:gd name="T29" fmla="*/ 309 h 337"/>
                <a:gd name="T30" fmla="*/ 424 w 511"/>
                <a:gd name="T31" fmla="*/ 152 h 337"/>
                <a:gd name="T32" fmla="*/ 431 w 511"/>
                <a:gd name="T33" fmla="*/ 150 h 337"/>
                <a:gd name="T34" fmla="*/ 433 w 511"/>
                <a:gd name="T35" fmla="*/ 187 h 337"/>
                <a:gd name="T36" fmla="*/ 478 w 511"/>
                <a:gd name="T37" fmla="*/ 176 h 337"/>
                <a:gd name="T38" fmla="*/ 465 w 511"/>
                <a:gd name="T39" fmla="*/ 148 h 337"/>
                <a:gd name="T40" fmla="*/ 503 w 511"/>
                <a:gd name="T41" fmla="*/ 171 h 337"/>
                <a:gd name="T42" fmla="*/ 274 w 511"/>
                <a:gd name="T43" fmla="*/ 195 h 337"/>
                <a:gd name="T44" fmla="*/ 237 w 511"/>
                <a:gd name="T45" fmla="*/ 245 h 337"/>
                <a:gd name="T46" fmla="*/ 220 w 511"/>
                <a:gd name="T47" fmla="*/ 245 h 337"/>
                <a:gd name="T48" fmla="*/ 183 w 511"/>
                <a:gd name="T49" fmla="*/ 195 h 337"/>
                <a:gd name="T50" fmla="*/ 200 w 511"/>
                <a:gd name="T51" fmla="*/ 195 h 337"/>
                <a:gd name="T52" fmla="*/ 220 w 511"/>
                <a:gd name="T53" fmla="*/ 223 h 337"/>
                <a:gd name="T54" fmla="*/ 183 w 511"/>
                <a:gd name="T55" fmla="*/ 121 h 337"/>
                <a:gd name="T56" fmla="*/ 220 w 511"/>
                <a:gd name="T57" fmla="*/ 72 h 337"/>
                <a:gd name="T58" fmla="*/ 237 w 511"/>
                <a:gd name="T59" fmla="*/ 72 h 337"/>
                <a:gd name="T60" fmla="*/ 274 w 511"/>
                <a:gd name="T61" fmla="*/ 121 h 337"/>
                <a:gd name="T62" fmla="*/ 257 w 511"/>
                <a:gd name="T63" fmla="*/ 121 h 337"/>
                <a:gd name="T64" fmla="*/ 237 w 511"/>
                <a:gd name="T65" fmla="*/ 94 h 337"/>
                <a:gd name="T66" fmla="*/ 274 w 511"/>
                <a:gd name="T67" fmla="*/ 195 h 337"/>
                <a:gd name="T68" fmla="*/ 268 w 511"/>
                <a:gd name="T69" fmla="*/ 43 h 337"/>
                <a:gd name="T70" fmla="*/ 176 w 511"/>
                <a:gd name="T71" fmla="*/ 43 h 337"/>
                <a:gd name="T72" fmla="*/ 172 w 511"/>
                <a:gd name="T73" fmla="*/ 25 h 337"/>
                <a:gd name="T74" fmla="*/ 280 w 511"/>
                <a:gd name="T75" fmla="*/ 36 h 337"/>
                <a:gd name="T76" fmla="*/ 457 w 511"/>
                <a:gd name="T77" fmla="*/ 177 h 337"/>
                <a:gd name="T78" fmla="*/ 447 w 511"/>
                <a:gd name="T79" fmla="*/ 165 h 337"/>
                <a:gd name="T80" fmla="*/ 447 w 511"/>
                <a:gd name="T81" fmla="*/ 164 h 337"/>
                <a:gd name="T82" fmla="*/ 456 w 511"/>
                <a:gd name="T83" fmla="*/ 16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1" h="337">
                  <a:moveTo>
                    <a:pt x="200" y="121"/>
                  </a:moveTo>
                  <a:cubicBezTo>
                    <a:pt x="200" y="124"/>
                    <a:pt x="200" y="145"/>
                    <a:pt x="220" y="149"/>
                  </a:cubicBezTo>
                  <a:cubicBezTo>
                    <a:pt x="220" y="94"/>
                    <a:pt x="220" y="94"/>
                    <a:pt x="220" y="94"/>
                  </a:cubicBezTo>
                  <a:cubicBezTo>
                    <a:pt x="201" y="98"/>
                    <a:pt x="200" y="119"/>
                    <a:pt x="200" y="121"/>
                  </a:cubicBezTo>
                  <a:close/>
                  <a:moveTo>
                    <a:pt x="237" y="223"/>
                  </a:moveTo>
                  <a:cubicBezTo>
                    <a:pt x="256" y="219"/>
                    <a:pt x="257" y="198"/>
                    <a:pt x="257" y="195"/>
                  </a:cubicBezTo>
                  <a:cubicBezTo>
                    <a:pt x="257" y="193"/>
                    <a:pt x="256" y="172"/>
                    <a:pt x="237" y="168"/>
                  </a:cubicBezTo>
                  <a:lnTo>
                    <a:pt x="237" y="223"/>
                  </a:lnTo>
                  <a:close/>
                  <a:moveTo>
                    <a:pt x="509" y="159"/>
                  </a:moveTo>
                  <a:cubicBezTo>
                    <a:pt x="508" y="158"/>
                    <a:pt x="496" y="129"/>
                    <a:pt x="465" y="129"/>
                  </a:cubicBezTo>
                  <a:cubicBezTo>
                    <a:pt x="457" y="129"/>
                    <a:pt x="450" y="131"/>
                    <a:pt x="445" y="134"/>
                  </a:cubicBezTo>
                  <a:cubicBezTo>
                    <a:pt x="438" y="132"/>
                    <a:pt x="431" y="130"/>
                    <a:pt x="422" y="129"/>
                  </a:cubicBezTo>
                  <a:cubicBezTo>
                    <a:pt x="408" y="9"/>
                    <a:pt x="283" y="0"/>
                    <a:pt x="231" y="0"/>
                  </a:cubicBezTo>
                  <a:cubicBezTo>
                    <a:pt x="181" y="0"/>
                    <a:pt x="60" y="9"/>
                    <a:pt x="38" y="116"/>
                  </a:cubicBezTo>
                  <a:cubicBezTo>
                    <a:pt x="18" y="116"/>
                    <a:pt x="18" y="116"/>
                    <a:pt x="18" y="116"/>
                  </a:cubicBezTo>
                  <a:cubicBezTo>
                    <a:pt x="8" y="116"/>
                    <a:pt x="0" y="124"/>
                    <a:pt x="0" y="135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01"/>
                    <a:pt x="8" y="209"/>
                    <a:pt x="18" y="209"/>
                  </a:cubicBezTo>
                  <a:cubicBezTo>
                    <a:pt x="45" y="209"/>
                    <a:pt x="45" y="209"/>
                    <a:pt x="45" y="209"/>
                  </a:cubicBezTo>
                  <a:cubicBezTo>
                    <a:pt x="60" y="250"/>
                    <a:pt x="92" y="271"/>
                    <a:pt x="120" y="282"/>
                  </a:cubicBezTo>
                  <a:cubicBezTo>
                    <a:pt x="125" y="309"/>
                    <a:pt x="125" y="309"/>
                    <a:pt x="125" y="309"/>
                  </a:cubicBezTo>
                  <a:cubicBezTo>
                    <a:pt x="125" y="324"/>
                    <a:pt x="138" y="337"/>
                    <a:pt x="153" y="337"/>
                  </a:cubicBezTo>
                  <a:cubicBezTo>
                    <a:pt x="165" y="337"/>
                    <a:pt x="165" y="337"/>
                    <a:pt x="165" y="337"/>
                  </a:cubicBezTo>
                  <a:cubicBezTo>
                    <a:pt x="180" y="337"/>
                    <a:pt x="192" y="324"/>
                    <a:pt x="192" y="309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250" y="293"/>
                    <a:pt x="250" y="293"/>
                    <a:pt x="250" y="293"/>
                  </a:cubicBezTo>
                  <a:cubicBezTo>
                    <a:pt x="253" y="309"/>
                    <a:pt x="253" y="309"/>
                    <a:pt x="253" y="309"/>
                  </a:cubicBezTo>
                  <a:cubicBezTo>
                    <a:pt x="253" y="324"/>
                    <a:pt x="265" y="337"/>
                    <a:pt x="280" y="337"/>
                  </a:cubicBezTo>
                  <a:cubicBezTo>
                    <a:pt x="292" y="337"/>
                    <a:pt x="292" y="337"/>
                    <a:pt x="292" y="337"/>
                  </a:cubicBezTo>
                  <a:cubicBezTo>
                    <a:pt x="307" y="337"/>
                    <a:pt x="320" y="324"/>
                    <a:pt x="320" y="309"/>
                  </a:cubicBezTo>
                  <a:cubicBezTo>
                    <a:pt x="324" y="286"/>
                    <a:pt x="324" y="286"/>
                    <a:pt x="324" y="286"/>
                  </a:cubicBezTo>
                  <a:cubicBezTo>
                    <a:pt x="365" y="275"/>
                    <a:pt x="424" y="242"/>
                    <a:pt x="424" y="152"/>
                  </a:cubicBezTo>
                  <a:cubicBezTo>
                    <a:pt x="424" y="150"/>
                    <a:pt x="424" y="149"/>
                    <a:pt x="424" y="148"/>
                  </a:cubicBezTo>
                  <a:cubicBezTo>
                    <a:pt x="426" y="149"/>
                    <a:pt x="429" y="149"/>
                    <a:pt x="431" y="150"/>
                  </a:cubicBezTo>
                  <a:cubicBezTo>
                    <a:pt x="429" y="154"/>
                    <a:pt x="428" y="158"/>
                    <a:pt x="428" y="161"/>
                  </a:cubicBezTo>
                  <a:cubicBezTo>
                    <a:pt x="427" y="164"/>
                    <a:pt x="425" y="177"/>
                    <a:pt x="433" y="187"/>
                  </a:cubicBezTo>
                  <a:cubicBezTo>
                    <a:pt x="437" y="191"/>
                    <a:pt x="444" y="196"/>
                    <a:pt x="457" y="196"/>
                  </a:cubicBezTo>
                  <a:cubicBezTo>
                    <a:pt x="469" y="196"/>
                    <a:pt x="478" y="188"/>
                    <a:pt x="478" y="176"/>
                  </a:cubicBezTo>
                  <a:cubicBezTo>
                    <a:pt x="478" y="166"/>
                    <a:pt x="473" y="156"/>
                    <a:pt x="465" y="148"/>
                  </a:cubicBezTo>
                  <a:cubicBezTo>
                    <a:pt x="465" y="148"/>
                    <a:pt x="465" y="148"/>
                    <a:pt x="465" y="148"/>
                  </a:cubicBezTo>
                  <a:cubicBezTo>
                    <a:pt x="483" y="148"/>
                    <a:pt x="491" y="166"/>
                    <a:pt x="491" y="166"/>
                  </a:cubicBezTo>
                  <a:cubicBezTo>
                    <a:pt x="493" y="171"/>
                    <a:pt x="499" y="173"/>
                    <a:pt x="503" y="171"/>
                  </a:cubicBezTo>
                  <a:cubicBezTo>
                    <a:pt x="508" y="169"/>
                    <a:pt x="511" y="164"/>
                    <a:pt x="509" y="159"/>
                  </a:cubicBezTo>
                  <a:close/>
                  <a:moveTo>
                    <a:pt x="274" y="195"/>
                  </a:moveTo>
                  <a:cubicBezTo>
                    <a:pt x="274" y="210"/>
                    <a:pt x="266" y="236"/>
                    <a:pt x="237" y="240"/>
                  </a:cubicBezTo>
                  <a:cubicBezTo>
                    <a:pt x="237" y="245"/>
                    <a:pt x="237" y="245"/>
                    <a:pt x="237" y="245"/>
                  </a:cubicBezTo>
                  <a:cubicBezTo>
                    <a:pt x="237" y="250"/>
                    <a:pt x="233" y="253"/>
                    <a:pt x="228" y="253"/>
                  </a:cubicBezTo>
                  <a:cubicBezTo>
                    <a:pt x="224" y="253"/>
                    <a:pt x="220" y="250"/>
                    <a:pt x="220" y="245"/>
                  </a:cubicBezTo>
                  <a:cubicBezTo>
                    <a:pt x="220" y="240"/>
                    <a:pt x="220" y="240"/>
                    <a:pt x="220" y="240"/>
                  </a:cubicBezTo>
                  <a:cubicBezTo>
                    <a:pt x="191" y="236"/>
                    <a:pt x="183" y="210"/>
                    <a:pt x="183" y="195"/>
                  </a:cubicBezTo>
                  <a:cubicBezTo>
                    <a:pt x="183" y="191"/>
                    <a:pt x="187" y="187"/>
                    <a:pt x="191" y="187"/>
                  </a:cubicBezTo>
                  <a:cubicBezTo>
                    <a:pt x="196" y="187"/>
                    <a:pt x="200" y="191"/>
                    <a:pt x="200" y="195"/>
                  </a:cubicBezTo>
                  <a:cubicBezTo>
                    <a:pt x="200" y="195"/>
                    <a:pt x="200" y="195"/>
                    <a:pt x="200" y="195"/>
                  </a:cubicBezTo>
                  <a:cubicBezTo>
                    <a:pt x="200" y="198"/>
                    <a:pt x="201" y="219"/>
                    <a:pt x="220" y="223"/>
                  </a:cubicBezTo>
                  <a:cubicBezTo>
                    <a:pt x="220" y="166"/>
                    <a:pt x="220" y="166"/>
                    <a:pt x="220" y="166"/>
                  </a:cubicBezTo>
                  <a:cubicBezTo>
                    <a:pt x="191" y="162"/>
                    <a:pt x="183" y="136"/>
                    <a:pt x="183" y="121"/>
                  </a:cubicBezTo>
                  <a:cubicBezTo>
                    <a:pt x="183" y="107"/>
                    <a:pt x="191" y="81"/>
                    <a:pt x="220" y="77"/>
                  </a:cubicBezTo>
                  <a:cubicBezTo>
                    <a:pt x="220" y="72"/>
                    <a:pt x="220" y="72"/>
                    <a:pt x="220" y="72"/>
                  </a:cubicBezTo>
                  <a:cubicBezTo>
                    <a:pt x="220" y="67"/>
                    <a:pt x="224" y="64"/>
                    <a:pt x="228" y="64"/>
                  </a:cubicBezTo>
                  <a:cubicBezTo>
                    <a:pt x="233" y="64"/>
                    <a:pt x="237" y="67"/>
                    <a:pt x="237" y="72"/>
                  </a:cubicBezTo>
                  <a:cubicBezTo>
                    <a:pt x="237" y="77"/>
                    <a:pt x="237" y="77"/>
                    <a:pt x="237" y="77"/>
                  </a:cubicBezTo>
                  <a:cubicBezTo>
                    <a:pt x="266" y="81"/>
                    <a:pt x="274" y="107"/>
                    <a:pt x="274" y="121"/>
                  </a:cubicBezTo>
                  <a:cubicBezTo>
                    <a:pt x="274" y="126"/>
                    <a:pt x="270" y="130"/>
                    <a:pt x="265" y="130"/>
                  </a:cubicBezTo>
                  <a:cubicBezTo>
                    <a:pt x="261" y="130"/>
                    <a:pt x="257" y="126"/>
                    <a:pt x="257" y="121"/>
                  </a:cubicBezTo>
                  <a:cubicBezTo>
                    <a:pt x="257" y="121"/>
                    <a:pt x="257" y="121"/>
                    <a:pt x="257" y="121"/>
                  </a:cubicBezTo>
                  <a:cubicBezTo>
                    <a:pt x="257" y="119"/>
                    <a:pt x="256" y="98"/>
                    <a:pt x="237" y="94"/>
                  </a:cubicBezTo>
                  <a:cubicBezTo>
                    <a:pt x="237" y="151"/>
                    <a:pt x="237" y="151"/>
                    <a:pt x="237" y="151"/>
                  </a:cubicBezTo>
                  <a:cubicBezTo>
                    <a:pt x="266" y="155"/>
                    <a:pt x="274" y="181"/>
                    <a:pt x="274" y="195"/>
                  </a:cubicBezTo>
                  <a:close/>
                  <a:moveTo>
                    <a:pt x="280" y="36"/>
                  </a:moveTo>
                  <a:cubicBezTo>
                    <a:pt x="278" y="41"/>
                    <a:pt x="273" y="44"/>
                    <a:pt x="268" y="43"/>
                  </a:cubicBezTo>
                  <a:cubicBezTo>
                    <a:pt x="228" y="32"/>
                    <a:pt x="177" y="43"/>
                    <a:pt x="176" y="43"/>
                  </a:cubicBezTo>
                  <a:cubicBezTo>
                    <a:pt x="176" y="43"/>
                    <a:pt x="176" y="43"/>
                    <a:pt x="176" y="43"/>
                  </a:cubicBezTo>
                  <a:cubicBezTo>
                    <a:pt x="171" y="44"/>
                    <a:pt x="166" y="41"/>
                    <a:pt x="165" y="36"/>
                  </a:cubicBezTo>
                  <a:cubicBezTo>
                    <a:pt x="164" y="31"/>
                    <a:pt x="167" y="26"/>
                    <a:pt x="172" y="25"/>
                  </a:cubicBezTo>
                  <a:cubicBezTo>
                    <a:pt x="175" y="24"/>
                    <a:pt x="228" y="12"/>
                    <a:pt x="273" y="25"/>
                  </a:cubicBezTo>
                  <a:cubicBezTo>
                    <a:pt x="278" y="26"/>
                    <a:pt x="281" y="31"/>
                    <a:pt x="280" y="36"/>
                  </a:cubicBezTo>
                  <a:close/>
                  <a:moveTo>
                    <a:pt x="459" y="177"/>
                  </a:moveTo>
                  <a:cubicBezTo>
                    <a:pt x="458" y="177"/>
                    <a:pt x="458" y="177"/>
                    <a:pt x="457" y="177"/>
                  </a:cubicBezTo>
                  <a:cubicBezTo>
                    <a:pt x="454" y="177"/>
                    <a:pt x="450" y="177"/>
                    <a:pt x="448" y="175"/>
                  </a:cubicBezTo>
                  <a:cubicBezTo>
                    <a:pt x="446" y="172"/>
                    <a:pt x="447" y="166"/>
                    <a:pt x="447" y="165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4"/>
                    <a:pt x="447" y="164"/>
                    <a:pt x="447" y="164"/>
                  </a:cubicBezTo>
                  <a:cubicBezTo>
                    <a:pt x="447" y="163"/>
                    <a:pt x="447" y="161"/>
                    <a:pt x="448" y="159"/>
                  </a:cubicBezTo>
                  <a:cubicBezTo>
                    <a:pt x="452" y="162"/>
                    <a:pt x="454" y="165"/>
                    <a:pt x="456" y="168"/>
                  </a:cubicBezTo>
                  <a:cubicBezTo>
                    <a:pt x="459" y="173"/>
                    <a:pt x="459" y="176"/>
                    <a:pt x="459" y="17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/>
            <a:p>
              <a:pPr>
                <a:defRPr/>
              </a:pPr>
              <a:endParaRPr lang="zh-CN" altLang="en-US" sz="1705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892390" y="5710066"/>
            <a:ext cx="671675" cy="671675"/>
            <a:chOff x="4237946" y="5168256"/>
            <a:chExt cx="671712" cy="671712"/>
          </a:xfrm>
        </p:grpSpPr>
        <p:sp>
          <p:nvSpPr>
            <p:cNvPr id="64" name="椭圆 63"/>
            <p:cNvSpPr/>
            <p:nvPr/>
          </p:nvSpPr>
          <p:spPr>
            <a:xfrm>
              <a:off x="4237946" y="5168256"/>
              <a:ext cx="671712" cy="671712"/>
            </a:xfrm>
            <a:prstGeom prst="ellipse">
              <a:avLst/>
            </a:prstGeom>
            <a:solidFill>
              <a:srgbClr val="A4DB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kumimoji="1" lang="zh-CN" altLang="en-US" sz="1705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65" name="组 21"/>
            <p:cNvGrpSpPr/>
            <p:nvPr/>
          </p:nvGrpSpPr>
          <p:grpSpPr>
            <a:xfrm>
              <a:off x="4433441" y="5313651"/>
              <a:ext cx="280009" cy="380920"/>
              <a:chOff x="6873876" y="5411788"/>
              <a:chExt cx="665163" cy="904875"/>
            </a:xfrm>
            <a:solidFill>
              <a:schemeClr val="bg1"/>
            </a:solidFill>
          </p:grpSpPr>
          <p:sp>
            <p:nvSpPr>
              <p:cNvPr id="66" name="Freeform 64"/>
              <p:cNvSpPr>
                <a:spLocks noEditPoints="1"/>
              </p:cNvSpPr>
              <p:nvPr/>
            </p:nvSpPr>
            <p:spPr bwMode="auto">
              <a:xfrm>
                <a:off x="6873876" y="5411788"/>
                <a:ext cx="665163" cy="835025"/>
              </a:xfrm>
              <a:custGeom>
                <a:avLst/>
                <a:gdLst>
                  <a:gd name="T0" fmla="*/ 209 w 317"/>
                  <a:gd name="T1" fmla="*/ 99 h 398"/>
                  <a:gd name="T2" fmla="*/ 119 w 317"/>
                  <a:gd name="T3" fmla="*/ 105 h 398"/>
                  <a:gd name="T4" fmla="*/ 86 w 317"/>
                  <a:gd name="T5" fmla="*/ 99 h 398"/>
                  <a:gd name="T6" fmla="*/ 0 w 317"/>
                  <a:gd name="T7" fmla="*/ 316 h 398"/>
                  <a:gd name="T8" fmla="*/ 230 w 317"/>
                  <a:gd name="T9" fmla="*/ 398 h 398"/>
                  <a:gd name="T10" fmla="*/ 317 w 317"/>
                  <a:gd name="T11" fmla="*/ 214 h 398"/>
                  <a:gd name="T12" fmla="*/ 230 w 317"/>
                  <a:gd name="T13" fmla="*/ 99 h 398"/>
                  <a:gd name="T14" fmla="*/ 171 w 317"/>
                  <a:gd name="T15" fmla="*/ 334 h 398"/>
                  <a:gd name="T16" fmla="*/ 153 w 317"/>
                  <a:gd name="T17" fmla="*/ 334 h 398"/>
                  <a:gd name="T18" fmla="*/ 113 w 317"/>
                  <a:gd name="T19" fmla="*/ 282 h 398"/>
                  <a:gd name="T20" fmla="*/ 131 w 317"/>
                  <a:gd name="T21" fmla="*/ 282 h 398"/>
                  <a:gd name="T22" fmla="*/ 153 w 317"/>
                  <a:gd name="T23" fmla="*/ 311 h 398"/>
                  <a:gd name="T24" fmla="*/ 113 w 317"/>
                  <a:gd name="T25" fmla="*/ 203 h 398"/>
                  <a:gd name="T26" fmla="*/ 153 w 317"/>
                  <a:gd name="T27" fmla="*/ 150 h 398"/>
                  <a:gd name="T28" fmla="*/ 171 w 317"/>
                  <a:gd name="T29" fmla="*/ 150 h 398"/>
                  <a:gd name="T30" fmla="*/ 210 w 317"/>
                  <a:gd name="T31" fmla="*/ 203 h 398"/>
                  <a:gd name="T32" fmla="*/ 192 w 317"/>
                  <a:gd name="T33" fmla="*/ 203 h 398"/>
                  <a:gd name="T34" fmla="*/ 171 w 317"/>
                  <a:gd name="T35" fmla="*/ 173 h 398"/>
                  <a:gd name="T36" fmla="*/ 210 w 317"/>
                  <a:gd name="T37" fmla="*/ 282 h 398"/>
                  <a:gd name="T38" fmla="*/ 211 w 317"/>
                  <a:gd name="T39" fmla="*/ 375 h 398"/>
                  <a:gd name="T40" fmla="*/ 211 w 317"/>
                  <a:gd name="T41" fmla="*/ 364 h 398"/>
                  <a:gd name="T42" fmla="*/ 285 w 317"/>
                  <a:gd name="T43" fmla="*/ 317 h 398"/>
                  <a:gd name="T44" fmla="*/ 296 w 317"/>
                  <a:gd name="T45" fmla="*/ 317 h 398"/>
                  <a:gd name="T46" fmla="*/ 171 w 317"/>
                  <a:gd name="T47" fmla="*/ 252 h 398"/>
                  <a:gd name="T48" fmla="*/ 192 w 317"/>
                  <a:gd name="T49" fmla="*/ 282 h 398"/>
                  <a:gd name="T50" fmla="*/ 131 w 317"/>
                  <a:gd name="T51" fmla="*/ 203 h 398"/>
                  <a:gd name="T52" fmla="*/ 153 w 317"/>
                  <a:gd name="T53" fmla="*/ 173 h 398"/>
                  <a:gd name="T54" fmla="*/ 119 w 317"/>
                  <a:gd name="T55" fmla="*/ 79 h 398"/>
                  <a:gd name="T56" fmla="*/ 203 w 317"/>
                  <a:gd name="T57" fmla="*/ 80 h 398"/>
                  <a:gd name="T58" fmla="*/ 211 w 317"/>
                  <a:gd name="T59" fmla="*/ 0 h 398"/>
                  <a:gd name="T60" fmla="*/ 79 w 317"/>
                  <a:gd name="T61" fmla="*/ 24 h 398"/>
                  <a:gd name="T62" fmla="*/ 119 w 317"/>
                  <a:gd name="T63" fmla="*/ 79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7" h="398">
                    <a:moveTo>
                      <a:pt x="230" y="99"/>
                    </a:moveTo>
                    <a:cubicBezTo>
                      <a:pt x="209" y="99"/>
                      <a:pt x="209" y="99"/>
                      <a:pt x="209" y="99"/>
                    </a:cubicBezTo>
                    <a:cubicBezTo>
                      <a:pt x="207" y="103"/>
                      <a:pt x="203" y="105"/>
                      <a:pt x="198" y="105"/>
                    </a:cubicBezTo>
                    <a:cubicBezTo>
                      <a:pt x="119" y="105"/>
                      <a:pt x="119" y="105"/>
                      <a:pt x="119" y="105"/>
                    </a:cubicBezTo>
                    <a:cubicBezTo>
                      <a:pt x="114" y="105"/>
                      <a:pt x="110" y="103"/>
                      <a:pt x="107" y="99"/>
                    </a:cubicBezTo>
                    <a:cubicBezTo>
                      <a:pt x="94" y="99"/>
                      <a:pt x="86" y="99"/>
                      <a:pt x="86" y="99"/>
                    </a:cubicBezTo>
                    <a:cubicBezTo>
                      <a:pt x="86" y="99"/>
                      <a:pt x="0" y="99"/>
                      <a:pt x="0" y="180"/>
                    </a:cubicBezTo>
                    <a:cubicBezTo>
                      <a:pt x="0" y="316"/>
                      <a:pt x="0" y="316"/>
                      <a:pt x="0" y="316"/>
                    </a:cubicBezTo>
                    <a:cubicBezTo>
                      <a:pt x="0" y="316"/>
                      <a:pt x="0" y="398"/>
                      <a:pt x="86" y="398"/>
                    </a:cubicBezTo>
                    <a:cubicBezTo>
                      <a:pt x="173" y="398"/>
                      <a:pt x="230" y="398"/>
                      <a:pt x="230" y="398"/>
                    </a:cubicBezTo>
                    <a:cubicBezTo>
                      <a:pt x="230" y="398"/>
                      <a:pt x="317" y="398"/>
                      <a:pt x="317" y="316"/>
                    </a:cubicBezTo>
                    <a:cubicBezTo>
                      <a:pt x="317" y="254"/>
                      <a:pt x="317" y="214"/>
                      <a:pt x="317" y="214"/>
                    </a:cubicBezTo>
                    <a:cubicBezTo>
                      <a:pt x="317" y="193"/>
                      <a:pt x="317" y="180"/>
                      <a:pt x="317" y="180"/>
                    </a:cubicBezTo>
                    <a:cubicBezTo>
                      <a:pt x="317" y="180"/>
                      <a:pt x="317" y="99"/>
                      <a:pt x="230" y="99"/>
                    </a:cubicBezTo>
                    <a:close/>
                    <a:moveTo>
                      <a:pt x="171" y="329"/>
                    </a:moveTo>
                    <a:cubicBezTo>
                      <a:pt x="171" y="334"/>
                      <a:pt x="171" y="334"/>
                      <a:pt x="171" y="334"/>
                    </a:cubicBezTo>
                    <a:cubicBezTo>
                      <a:pt x="171" y="339"/>
                      <a:pt x="167" y="343"/>
                      <a:pt x="162" y="343"/>
                    </a:cubicBezTo>
                    <a:cubicBezTo>
                      <a:pt x="157" y="343"/>
                      <a:pt x="153" y="339"/>
                      <a:pt x="153" y="334"/>
                    </a:cubicBezTo>
                    <a:cubicBezTo>
                      <a:pt x="153" y="329"/>
                      <a:pt x="153" y="329"/>
                      <a:pt x="153" y="329"/>
                    </a:cubicBezTo>
                    <a:cubicBezTo>
                      <a:pt x="122" y="325"/>
                      <a:pt x="113" y="297"/>
                      <a:pt x="113" y="282"/>
                    </a:cubicBezTo>
                    <a:cubicBezTo>
                      <a:pt x="113" y="277"/>
                      <a:pt x="117" y="273"/>
                      <a:pt x="122" y="273"/>
                    </a:cubicBezTo>
                    <a:cubicBezTo>
                      <a:pt x="127" y="273"/>
                      <a:pt x="131" y="277"/>
                      <a:pt x="131" y="282"/>
                    </a:cubicBezTo>
                    <a:cubicBezTo>
                      <a:pt x="131" y="282"/>
                      <a:pt x="131" y="282"/>
                      <a:pt x="131" y="282"/>
                    </a:cubicBezTo>
                    <a:cubicBezTo>
                      <a:pt x="131" y="284"/>
                      <a:pt x="132" y="306"/>
                      <a:pt x="153" y="311"/>
                    </a:cubicBezTo>
                    <a:cubicBezTo>
                      <a:pt x="153" y="250"/>
                      <a:pt x="153" y="250"/>
                      <a:pt x="153" y="250"/>
                    </a:cubicBezTo>
                    <a:cubicBezTo>
                      <a:pt x="122" y="246"/>
                      <a:pt x="113" y="218"/>
                      <a:pt x="113" y="203"/>
                    </a:cubicBezTo>
                    <a:cubicBezTo>
                      <a:pt x="113" y="187"/>
                      <a:pt x="122" y="159"/>
                      <a:pt x="153" y="155"/>
                    </a:cubicBezTo>
                    <a:cubicBezTo>
                      <a:pt x="153" y="150"/>
                      <a:pt x="153" y="150"/>
                      <a:pt x="153" y="150"/>
                    </a:cubicBezTo>
                    <a:cubicBezTo>
                      <a:pt x="153" y="145"/>
                      <a:pt x="157" y="141"/>
                      <a:pt x="162" y="141"/>
                    </a:cubicBezTo>
                    <a:cubicBezTo>
                      <a:pt x="167" y="141"/>
                      <a:pt x="171" y="145"/>
                      <a:pt x="171" y="150"/>
                    </a:cubicBezTo>
                    <a:cubicBezTo>
                      <a:pt x="171" y="155"/>
                      <a:pt x="171" y="155"/>
                      <a:pt x="171" y="155"/>
                    </a:cubicBezTo>
                    <a:cubicBezTo>
                      <a:pt x="201" y="159"/>
                      <a:pt x="210" y="187"/>
                      <a:pt x="210" y="203"/>
                    </a:cubicBezTo>
                    <a:cubicBezTo>
                      <a:pt x="210" y="208"/>
                      <a:pt x="206" y="212"/>
                      <a:pt x="201" y="212"/>
                    </a:cubicBezTo>
                    <a:cubicBezTo>
                      <a:pt x="196" y="212"/>
                      <a:pt x="192" y="208"/>
                      <a:pt x="192" y="203"/>
                    </a:cubicBezTo>
                    <a:cubicBezTo>
                      <a:pt x="192" y="203"/>
                      <a:pt x="192" y="203"/>
                      <a:pt x="192" y="203"/>
                    </a:cubicBezTo>
                    <a:cubicBezTo>
                      <a:pt x="192" y="200"/>
                      <a:pt x="191" y="178"/>
                      <a:pt x="171" y="173"/>
                    </a:cubicBezTo>
                    <a:cubicBezTo>
                      <a:pt x="171" y="234"/>
                      <a:pt x="171" y="234"/>
                      <a:pt x="171" y="234"/>
                    </a:cubicBezTo>
                    <a:cubicBezTo>
                      <a:pt x="201" y="238"/>
                      <a:pt x="210" y="266"/>
                      <a:pt x="210" y="282"/>
                    </a:cubicBezTo>
                    <a:cubicBezTo>
                      <a:pt x="210" y="297"/>
                      <a:pt x="201" y="325"/>
                      <a:pt x="171" y="329"/>
                    </a:cubicBezTo>
                    <a:close/>
                    <a:moveTo>
                      <a:pt x="211" y="375"/>
                    </a:moveTo>
                    <a:cubicBezTo>
                      <a:pt x="208" y="375"/>
                      <a:pt x="205" y="373"/>
                      <a:pt x="205" y="370"/>
                    </a:cubicBezTo>
                    <a:cubicBezTo>
                      <a:pt x="205" y="366"/>
                      <a:pt x="208" y="364"/>
                      <a:pt x="211" y="364"/>
                    </a:cubicBezTo>
                    <a:cubicBezTo>
                      <a:pt x="283" y="364"/>
                      <a:pt x="285" y="319"/>
                      <a:pt x="285" y="317"/>
                    </a:cubicBezTo>
                    <a:cubicBezTo>
                      <a:pt x="285" y="317"/>
                      <a:pt x="285" y="317"/>
                      <a:pt x="285" y="317"/>
                    </a:cubicBezTo>
                    <a:cubicBezTo>
                      <a:pt x="285" y="313"/>
                      <a:pt x="287" y="311"/>
                      <a:pt x="290" y="311"/>
                    </a:cubicBezTo>
                    <a:cubicBezTo>
                      <a:pt x="294" y="311"/>
                      <a:pt x="296" y="313"/>
                      <a:pt x="296" y="317"/>
                    </a:cubicBezTo>
                    <a:cubicBezTo>
                      <a:pt x="296" y="317"/>
                      <a:pt x="295" y="375"/>
                      <a:pt x="211" y="375"/>
                    </a:cubicBezTo>
                    <a:close/>
                    <a:moveTo>
                      <a:pt x="171" y="252"/>
                    </a:moveTo>
                    <a:cubicBezTo>
                      <a:pt x="171" y="311"/>
                      <a:pt x="171" y="311"/>
                      <a:pt x="171" y="311"/>
                    </a:cubicBezTo>
                    <a:cubicBezTo>
                      <a:pt x="191" y="306"/>
                      <a:pt x="192" y="284"/>
                      <a:pt x="192" y="282"/>
                    </a:cubicBezTo>
                    <a:cubicBezTo>
                      <a:pt x="192" y="279"/>
                      <a:pt x="191" y="257"/>
                      <a:pt x="171" y="252"/>
                    </a:cubicBezTo>
                    <a:close/>
                    <a:moveTo>
                      <a:pt x="131" y="203"/>
                    </a:moveTo>
                    <a:cubicBezTo>
                      <a:pt x="131" y="205"/>
                      <a:pt x="132" y="227"/>
                      <a:pt x="153" y="232"/>
                    </a:cubicBezTo>
                    <a:cubicBezTo>
                      <a:pt x="153" y="173"/>
                      <a:pt x="153" y="173"/>
                      <a:pt x="153" y="173"/>
                    </a:cubicBezTo>
                    <a:cubicBezTo>
                      <a:pt x="132" y="178"/>
                      <a:pt x="131" y="200"/>
                      <a:pt x="131" y="203"/>
                    </a:cubicBezTo>
                    <a:close/>
                    <a:moveTo>
                      <a:pt x="119" y="79"/>
                    </a:moveTo>
                    <a:cubicBezTo>
                      <a:pt x="198" y="79"/>
                      <a:pt x="198" y="79"/>
                      <a:pt x="198" y="79"/>
                    </a:cubicBezTo>
                    <a:cubicBezTo>
                      <a:pt x="200" y="79"/>
                      <a:pt x="202" y="79"/>
                      <a:pt x="203" y="80"/>
                    </a:cubicBezTo>
                    <a:cubicBezTo>
                      <a:pt x="218" y="63"/>
                      <a:pt x="238" y="39"/>
                      <a:pt x="238" y="24"/>
                    </a:cubicBezTo>
                    <a:cubicBezTo>
                      <a:pt x="238" y="0"/>
                      <a:pt x="211" y="0"/>
                      <a:pt x="21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79" y="0"/>
                      <a:pt x="79" y="24"/>
                    </a:cubicBezTo>
                    <a:cubicBezTo>
                      <a:pt x="79" y="39"/>
                      <a:pt x="98" y="63"/>
                      <a:pt x="113" y="80"/>
                    </a:cubicBezTo>
                    <a:cubicBezTo>
                      <a:pt x="115" y="79"/>
                      <a:pt x="117" y="79"/>
                      <a:pt x="119" y="7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5" tIns="45718" rIns="91435" bIns="45718" numCol="1" anchor="t" anchorCtr="0" compatLnSpc="1"/>
              <a:lstStyle/>
              <a:p>
                <a:pPr>
                  <a:defRPr/>
                </a:pPr>
                <a:endParaRPr lang="zh-CN" altLang="en-US" sz="1705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Freeform 65"/>
              <p:cNvSpPr>
                <a:spLocks noEditPoints="1"/>
              </p:cNvSpPr>
              <p:nvPr/>
            </p:nvSpPr>
            <p:spPr bwMode="auto">
              <a:xfrm>
                <a:off x="6873876" y="5578475"/>
                <a:ext cx="665163" cy="738188"/>
              </a:xfrm>
              <a:custGeom>
                <a:avLst/>
                <a:gdLst>
                  <a:gd name="T0" fmla="*/ 230 w 317"/>
                  <a:gd name="T1" fmla="*/ 319 h 352"/>
                  <a:gd name="T2" fmla="*/ 86 w 317"/>
                  <a:gd name="T3" fmla="*/ 319 h 352"/>
                  <a:gd name="T4" fmla="*/ 0 w 317"/>
                  <a:gd name="T5" fmla="*/ 237 h 352"/>
                  <a:gd name="T6" fmla="*/ 0 w 317"/>
                  <a:gd name="T7" fmla="*/ 271 h 352"/>
                  <a:gd name="T8" fmla="*/ 86 w 317"/>
                  <a:gd name="T9" fmla="*/ 352 h 352"/>
                  <a:gd name="T10" fmla="*/ 230 w 317"/>
                  <a:gd name="T11" fmla="*/ 352 h 352"/>
                  <a:gd name="T12" fmla="*/ 317 w 317"/>
                  <a:gd name="T13" fmla="*/ 271 h 352"/>
                  <a:gd name="T14" fmla="*/ 317 w 317"/>
                  <a:gd name="T15" fmla="*/ 237 h 352"/>
                  <a:gd name="T16" fmla="*/ 230 w 317"/>
                  <a:gd name="T17" fmla="*/ 319 h 352"/>
                  <a:gd name="T18" fmla="*/ 119 w 317"/>
                  <a:gd name="T19" fmla="*/ 26 h 352"/>
                  <a:gd name="T20" fmla="*/ 198 w 317"/>
                  <a:gd name="T21" fmla="*/ 26 h 352"/>
                  <a:gd name="T22" fmla="*/ 209 w 317"/>
                  <a:gd name="T23" fmla="*/ 20 h 352"/>
                  <a:gd name="T24" fmla="*/ 211 w 317"/>
                  <a:gd name="T25" fmla="*/ 13 h 352"/>
                  <a:gd name="T26" fmla="*/ 203 w 317"/>
                  <a:gd name="T27" fmla="*/ 1 h 352"/>
                  <a:gd name="T28" fmla="*/ 198 w 317"/>
                  <a:gd name="T29" fmla="*/ 0 h 352"/>
                  <a:gd name="T30" fmla="*/ 119 w 317"/>
                  <a:gd name="T31" fmla="*/ 0 h 352"/>
                  <a:gd name="T32" fmla="*/ 113 w 317"/>
                  <a:gd name="T33" fmla="*/ 1 h 352"/>
                  <a:gd name="T34" fmla="*/ 105 w 317"/>
                  <a:gd name="T35" fmla="*/ 13 h 352"/>
                  <a:gd name="T36" fmla="*/ 107 w 317"/>
                  <a:gd name="T37" fmla="*/ 20 h 352"/>
                  <a:gd name="T38" fmla="*/ 119 w 317"/>
                  <a:gd name="T39" fmla="*/ 2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17" h="352">
                    <a:moveTo>
                      <a:pt x="230" y="319"/>
                    </a:moveTo>
                    <a:cubicBezTo>
                      <a:pt x="230" y="319"/>
                      <a:pt x="173" y="319"/>
                      <a:pt x="86" y="319"/>
                    </a:cubicBezTo>
                    <a:cubicBezTo>
                      <a:pt x="0" y="319"/>
                      <a:pt x="0" y="237"/>
                      <a:pt x="0" y="237"/>
                    </a:cubicBezTo>
                    <a:cubicBezTo>
                      <a:pt x="0" y="259"/>
                      <a:pt x="0" y="271"/>
                      <a:pt x="0" y="271"/>
                    </a:cubicBezTo>
                    <a:cubicBezTo>
                      <a:pt x="0" y="271"/>
                      <a:pt x="0" y="352"/>
                      <a:pt x="86" y="352"/>
                    </a:cubicBezTo>
                    <a:cubicBezTo>
                      <a:pt x="173" y="352"/>
                      <a:pt x="230" y="352"/>
                      <a:pt x="230" y="352"/>
                    </a:cubicBezTo>
                    <a:cubicBezTo>
                      <a:pt x="230" y="352"/>
                      <a:pt x="317" y="352"/>
                      <a:pt x="317" y="271"/>
                    </a:cubicBezTo>
                    <a:cubicBezTo>
                      <a:pt x="317" y="237"/>
                      <a:pt x="317" y="237"/>
                      <a:pt x="317" y="237"/>
                    </a:cubicBezTo>
                    <a:cubicBezTo>
                      <a:pt x="317" y="319"/>
                      <a:pt x="230" y="319"/>
                      <a:pt x="230" y="319"/>
                    </a:cubicBezTo>
                    <a:close/>
                    <a:moveTo>
                      <a:pt x="119" y="26"/>
                    </a:moveTo>
                    <a:cubicBezTo>
                      <a:pt x="198" y="26"/>
                      <a:pt x="198" y="26"/>
                      <a:pt x="198" y="26"/>
                    </a:cubicBezTo>
                    <a:cubicBezTo>
                      <a:pt x="203" y="26"/>
                      <a:pt x="207" y="24"/>
                      <a:pt x="209" y="20"/>
                    </a:cubicBezTo>
                    <a:cubicBezTo>
                      <a:pt x="210" y="18"/>
                      <a:pt x="211" y="16"/>
                      <a:pt x="211" y="13"/>
                    </a:cubicBezTo>
                    <a:cubicBezTo>
                      <a:pt x="211" y="8"/>
                      <a:pt x="208" y="3"/>
                      <a:pt x="203" y="1"/>
                    </a:cubicBezTo>
                    <a:cubicBezTo>
                      <a:pt x="202" y="0"/>
                      <a:pt x="200" y="0"/>
                      <a:pt x="198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7" y="0"/>
                      <a:pt x="115" y="0"/>
                      <a:pt x="113" y="1"/>
                    </a:cubicBezTo>
                    <a:cubicBezTo>
                      <a:pt x="109" y="3"/>
                      <a:pt x="105" y="8"/>
                      <a:pt x="105" y="13"/>
                    </a:cubicBezTo>
                    <a:cubicBezTo>
                      <a:pt x="105" y="16"/>
                      <a:pt x="106" y="18"/>
                      <a:pt x="107" y="20"/>
                    </a:cubicBezTo>
                    <a:cubicBezTo>
                      <a:pt x="110" y="24"/>
                      <a:pt x="114" y="26"/>
                      <a:pt x="119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35" tIns="45718" rIns="91435" bIns="45718" numCol="1" anchor="t" anchorCtr="0" compatLnSpc="1"/>
              <a:lstStyle/>
              <a:p>
                <a:pPr>
                  <a:defRPr/>
                </a:pPr>
                <a:endParaRPr lang="zh-CN" altLang="en-US" sz="1705" kern="0">
                  <a:solidFill>
                    <a:sysClr val="windowText" lastClr="0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68" name="矩形 67"/>
          <p:cNvSpPr/>
          <p:nvPr/>
        </p:nvSpPr>
        <p:spPr>
          <a:xfrm>
            <a:off x="1857350" y="3260112"/>
            <a:ext cx="1502334" cy="355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551220" y="1988460"/>
            <a:ext cx="3936375" cy="65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551220" y="2960703"/>
            <a:ext cx="1502334" cy="355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551220" y="3301536"/>
            <a:ext cx="3936375" cy="65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551220" y="4249395"/>
            <a:ext cx="1502334" cy="355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551220" y="4590230"/>
            <a:ext cx="3936375" cy="65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5551220" y="5532462"/>
            <a:ext cx="1502334" cy="355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551220" y="5873295"/>
            <a:ext cx="3936375" cy="65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551220" y="1616509"/>
            <a:ext cx="1502334" cy="355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40" name="组合 39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80" name="文本框 79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78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288" fill="hold" grpId="1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288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288" fill="hold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288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3" presetClass="entr" presetSubtype="288" fill="hold" grpId="1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288" fill="hold" grpId="1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7" grpId="1"/>
      <p:bldP spid="68" grpId="0"/>
      <p:bldP spid="68" grpId="1"/>
      <p:bldP spid="69" grpId="0"/>
      <p:bldP spid="70" grpId="0"/>
      <p:bldP spid="70" grpId="1"/>
      <p:bldP spid="71" grpId="0"/>
      <p:bldP spid="72" grpId="0"/>
      <p:bldP spid="72" grpId="1"/>
      <p:bldP spid="73" grpId="0"/>
      <p:bldP spid="74" grpId="0"/>
      <p:bldP spid="74" grpId="1"/>
      <p:bldP spid="75" grpId="0"/>
      <p:bldP spid="34" grpId="0"/>
      <p:bldP spid="3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31724" y="2193970"/>
            <a:ext cx="1591104" cy="1252046"/>
            <a:chOff x="2248302" y="2129383"/>
            <a:chExt cx="1678117" cy="1320517"/>
          </a:xfrm>
          <a:solidFill>
            <a:srgbClr val="A4DBF2"/>
          </a:solidFill>
        </p:grpSpPr>
        <p:sp>
          <p:nvSpPr>
            <p:cNvPr id="99" name="0"/>
            <p:cNvSpPr>
              <a:spLocks noChangeArrowheads="1"/>
            </p:cNvSpPr>
            <p:nvPr/>
          </p:nvSpPr>
          <p:spPr bwMode="auto">
            <a:xfrm rot="10800000" flipV="1">
              <a:off x="2248302" y="3290350"/>
              <a:ext cx="1678117" cy="159550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lIns="110268" tIns="55134" rIns="110268" bIns="55134" anchor="ctr"/>
            <a:lstStyle/>
            <a:p>
              <a:pPr>
                <a:defRPr/>
              </a:pPr>
              <a:endParaRPr lang="zh-CN" altLang="en-US" sz="216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102" name="0"/>
            <p:cNvGrpSpPr/>
            <p:nvPr/>
          </p:nvGrpSpPr>
          <p:grpSpPr>
            <a:xfrm>
              <a:off x="2555086" y="2129383"/>
              <a:ext cx="1084738" cy="1154887"/>
              <a:chOff x="611306" y="1203674"/>
              <a:chExt cx="1328333" cy="1414234"/>
            </a:xfrm>
            <a:grpFill/>
          </p:grpSpPr>
          <p:sp>
            <p:nvSpPr>
              <p:cNvPr id="103" name="菱形 102"/>
              <p:cNvSpPr/>
              <p:nvPr/>
            </p:nvSpPr>
            <p:spPr>
              <a:xfrm>
                <a:off x="723313" y="1289437"/>
                <a:ext cx="1104318" cy="1328471"/>
              </a:xfrm>
              <a:prstGeom prst="diamond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275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4" name="菱形 103"/>
              <p:cNvSpPr/>
              <p:nvPr/>
            </p:nvSpPr>
            <p:spPr>
              <a:xfrm>
                <a:off x="611306" y="1203674"/>
                <a:ext cx="1328333" cy="1326722"/>
              </a:xfrm>
              <a:prstGeom prst="diamond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165767" y="4813006"/>
            <a:ext cx="1591102" cy="1264496"/>
            <a:chOff x="2284207" y="4891648"/>
            <a:chExt cx="1678115" cy="1333648"/>
          </a:xfrm>
          <a:solidFill>
            <a:srgbClr val="A4DBF2"/>
          </a:solidFill>
        </p:grpSpPr>
        <p:sp>
          <p:nvSpPr>
            <p:cNvPr id="100" name="0"/>
            <p:cNvSpPr>
              <a:spLocks noChangeArrowheads="1"/>
            </p:cNvSpPr>
            <p:nvPr/>
          </p:nvSpPr>
          <p:spPr bwMode="auto">
            <a:xfrm rot="10800000" flipV="1">
              <a:off x="2284207" y="6065746"/>
              <a:ext cx="1678115" cy="159550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lIns="110268" tIns="55134" rIns="110268" bIns="55134" anchor="ctr"/>
            <a:lstStyle/>
            <a:p>
              <a:pPr>
                <a:defRPr/>
              </a:pPr>
              <a:endParaRPr lang="zh-CN" altLang="en-US" sz="216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105" name="0"/>
            <p:cNvGrpSpPr/>
            <p:nvPr/>
          </p:nvGrpSpPr>
          <p:grpSpPr>
            <a:xfrm>
              <a:off x="2580896" y="4891648"/>
              <a:ext cx="1084737" cy="1172041"/>
              <a:chOff x="1951890" y="2794690"/>
              <a:chExt cx="1328332" cy="1435240"/>
            </a:xfrm>
            <a:grpFill/>
          </p:grpSpPr>
          <p:sp>
            <p:nvSpPr>
              <p:cNvPr id="106" name="菱形 105"/>
              <p:cNvSpPr/>
              <p:nvPr/>
            </p:nvSpPr>
            <p:spPr>
              <a:xfrm>
                <a:off x="2063897" y="2901458"/>
                <a:ext cx="1104318" cy="1328472"/>
              </a:xfrm>
              <a:prstGeom prst="diamond">
                <a:avLst/>
              </a:prstGeom>
              <a:grpFill/>
              <a:ln w="12700" cmpd="sng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2655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7" name="菱形 106"/>
              <p:cNvSpPr/>
              <p:nvPr/>
            </p:nvSpPr>
            <p:spPr>
              <a:xfrm>
                <a:off x="1951890" y="2794690"/>
                <a:ext cx="1328332" cy="1328471"/>
              </a:xfrm>
              <a:prstGeom prst="diamond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2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8411933" y="3503488"/>
            <a:ext cx="1591104" cy="1237046"/>
            <a:chOff x="8871960" y="3510515"/>
            <a:chExt cx="1678117" cy="1304697"/>
          </a:xfrm>
          <a:solidFill>
            <a:srgbClr val="8BD2F1"/>
          </a:solidFill>
        </p:grpSpPr>
        <p:sp>
          <p:nvSpPr>
            <p:cNvPr id="101" name="0"/>
            <p:cNvSpPr>
              <a:spLocks noChangeArrowheads="1"/>
            </p:cNvSpPr>
            <p:nvPr/>
          </p:nvSpPr>
          <p:spPr bwMode="auto">
            <a:xfrm rot="10800000" flipV="1">
              <a:off x="8871960" y="4655662"/>
              <a:ext cx="1678117" cy="159550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lIns="110268" tIns="55134" rIns="110268" bIns="55134" anchor="ctr"/>
            <a:lstStyle/>
            <a:p>
              <a:pPr>
                <a:defRPr/>
              </a:pPr>
              <a:endParaRPr lang="zh-CN" altLang="en-US" sz="216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grpSp>
          <p:nvGrpSpPr>
            <p:cNvPr id="108" name="0"/>
            <p:cNvGrpSpPr/>
            <p:nvPr/>
          </p:nvGrpSpPr>
          <p:grpSpPr>
            <a:xfrm>
              <a:off x="9168648" y="3510515"/>
              <a:ext cx="1084740" cy="1154887"/>
              <a:chOff x="4056282" y="1203598"/>
              <a:chExt cx="1328333" cy="1414234"/>
            </a:xfrm>
            <a:grpFill/>
          </p:grpSpPr>
          <p:sp>
            <p:nvSpPr>
              <p:cNvPr id="109" name="菱形 108"/>
              <p:cNvSpPr/>
              <p:nvPr/>
            </p:nvSpPr>
            <p:spPr>
              <a:xfrm>
                <a:off x="4168289" y="1289361"/>
                <a:ext cx="1104319" cy="1328471"/>
              </a:xfrm>
              <a:prstGeom prst="diamond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275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0" name="菱形 109"/>
              <p:cNvSpPr/>
              <p:nvPr/>
            </p:nvSpPr>
            <p:spPr>
              <a:xfrm>
                <a:off x="4056282" y="1203598"/>
                <a:ext cx="1328333" cy="1326722"/>
              </a:xfrm>
              <a:prstGeom prst="diamond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35" tIns="45718" rIns="91435" bIns="45718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11" name="0"/>
          <p:cNvSpPr txBox="1"/>
          <p:nvPr/>
        </p:nvSpPr>
        <p:spPr>
          <a:xfrm>
            <a:off x="3711513" y="2342475"/>
            <a:ext cx="4296166" cy="672652"/>
          </a:xfrm>
          <a:prstGeom prst="rect">
            <a:avLst/>
          </a:prstGeom>
          <a:noFill/>
        </p:spPr>
        <p:txBody>
          <a:bodyPr wrap="square" lIns="110268" tIns="55134" rIns="110268" bIns="55134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2" name="0"/>
          <p:cNvSpPr txBox="1"/>
          <p:nvPr/>
        </p:nvSpPr>
        <p:spPr>
          <a:xfrm>
            <a:off x="3711512" y="5047653"/>
            <a:ext cx="4317321" cy="672652"/>
          </a:xfrm>
          <a:prstGeom prst="rect">
            <a:avLst/>
          </a:prstGeom>
          <a:noFill/>
        </p:spPr>
        <p:txBody>
          <a:bodyPr wrap="square" lIns="110268" tIns="55134" rIns="110268" bIns="55134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3" name="0"/>
          <p:cNvSpPr txBox="1"/>
          <p:nvPr/>
        </p:nvSpPr>
        <p:spPr>
          <a:xfrm>
            <a:off x="3711513" y="3695065"/>
            <a:ext cx="4283679" cy="672652"/>
          </a:xfrm>
          <a:prstGeom prst="rect">
            <a:avLst/>
          </a:prstGeom>
          <a:noFill/>
        </p:spPr>
        <p:txBody>
          <a:bodyPr wrap="square" lIns="110268" tIns="55134" rIns="110268" bIns="55134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33" name="组合 32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35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374784" y="3315084"/>
            <a:ext cx="1634548" cy="1634548"/>
          </a:xfrm>
          <a:prstGeom prst="ellipse">
            <a:avLst/>
          </a:prstGeom>
          <a:noFill/>
          <a:ln w="19050">
            <a:solidFill>
              <a:srgbClr val="8BD2F1"/>
            </a:solidFill>
          </a:ln>
          <a:effectLst>
            <a:outerShdw blurRad="50800" dist="381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1246247" y="4611266"/>
            <a:ext cx="4222668" cy="1823617"/>
          </a:xfrm>
          <a:prstGeom prst="roundRect">
            <a:avLst/>
          </a:prstGeom>
          <a:noFill/>
          <a:ln>
            <a:solidFill>
              <a:srgbClr val="8BD2F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844" tIns="60923" rIns="121844" bIns="60923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81610" algn="l"/>
              </a:tabLst>
              <a:defRPr/>
            </a:pP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87"/>
          <p:cNvSpPr>
            <a:spLocks noChangeArrowheads="1"/>
          </p:cNvSpPr>
          <p:nvPr/>
        </p:nvSpPr>
        <p:spPr bwMode="auto">
          <a:xfrm>
            <a:off x="2055901" y="5395702"/>
            <a:ext cx="2765123" cy="6843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44" tIns="60923" rIns="121844" bIns="6092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1246247" y="1738331"/>
            <a:ext cx="4222668" cy="1821501"/>
          </a:xfrm>
          <a:prstGeom prst="roundRect">
            <a:avLst/>
          </a:prstGeom>
          <a:noFill/>
          <a:ln>
            <a:solidFill>
              <a:srgbClr val="8BD2F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844" tIns="60923" rIns="121844" bIns="60923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81610" algn="l"/>
              </a:tabLst>
              <a:defRPr/>
            </a:pP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矩形 87"/>
          <p:cNvSpPr>
            <a:spLocks noChangeArrowheads="1"/>
          </p:cNvSpPr>
          <p:nvPr/>
        </p:nvSpPr>
        <p:spPr bwMode="auto">
          <a:xfrm>
            <a:off x="2009608" y="2067875"/>
            <a:ext cx="2924000" cy="6843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44" tIns="60923" rIns="121844" bIns="6092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09892" y="3155697"/>
            <a:ext cx="2399018" cy="765014"/>
            <a:chOff x="814328" y="3219334"/>
            <a:chExt cx="1356392" cy="432536"/>
          </a:xfrm>
        </p:grpSpPr>
        <p:sp>
          <p:nvSpPr>
            <p:cNvPr id="12" name="圆角矩形 11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solidFill>
              <a:srgbClr val="8BD2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32"/>
            <p:cNvSpPr txBox="1"/>
            <p:nvPr/>
          </p:nvSpPr>
          <p:spPr>
            <a:xfrm>
              <a:off x="979939" y="3348319"/>
              <a:ext cx="1048613" cy="148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/>
              <a:r>
                <a:rPr lang="zh-CN" altLang="en-US" sz="1705" dirty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zh-CN" sz="1705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109892" y="4228755"/>
            <a:ext cx="2399018" cy="765014"/>
            <a:chOff x="814328" y="3219334"/>
            <a:chExt cx="1356392" cy="432536"/>
          </a:xfrm>
        </p:grpSpPr>
        <p:sp>
          <p:nvSpPr>
            <p:cNvPr id="15" name="圆角矩形 14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solidFill>
              <a:srgbClr val="A4DB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37"/>
            <p:cNvSpPr txBox="1"/>
            <p:nvPr/>
          </p:nvSpPr>
          <p:spPr>
            <a:xfrm>
              <a:off x="869834" y="3330419"/>
              <a:ext cx="1268822" cy="148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/>
              <a:r>
                <a:rPr lang="zh-CN" altLang="en-US" sz="1705" dirty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zh-CN" sz="1705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圆角矩形 16"/>
          <p:cNvSpPr/>
          <p:nvPr/>
        </p:nvSpPr>
        <p:spPr bwMode="auto">
          <a:xfrm>
            <a:off x="6864405" y="4611266"/>
            <a:ext cx="4222668" cy="1823617"/>
          </a:xfrm>
          <a:prstGeom prst="roundRect">
            <a:avLst/>
          </a:prstGeom>
          <a:noFill/>
          <a:ln>
            <a:solidFill>
              <a:srgbClr val="8BD2F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844" tIns="60923" rIns="121844" bIns="60923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81610" algn="l"/>
              </a:tabLst>
              <a:defRPr/>
            </a:pP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87"/>
          <p:cNvSpPr>
            <a:spLocks noChangeArrowheads="1"/>
          </p:cNvSpPr>
          <p:nvPr/>
        </p:nvSpPr>
        <p:spPr bwMode="auto">
          <a:xfrm>
            <a:off x="7674059" y="5395702"/>
            <a:ext cx="2765123" cy="6843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44" tIns="60923" rIns="121844" bIns="6092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6864405" y="1738331"/>
            <a:ext cx="4222668" cy="1821501"/>
          </a:xfrm>
          <a:prstGeom prst="roundRect">
            <a:avLst/>
          </a:prstGeom>
          <a:noFill/>
          <a:ln>
            <a:solidFill>
              <a:srgbClr val="8BD2F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844" tIns="60923" rIns="121844" bIns="60923" anchor="ctr"/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anose="05000000000000000000" pitchFamily="2" charset="2"/>
              <a:buChar char="n"/>
              <a:tabLst>
                <a:tab pos="181610" algn="l"/>
              </a:tabLst>
              <a:defRPr/>
            </a:pP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87"/>
          <p:cNvSpPr>
            <a:spLocks noChangeArrowheads="1"/>
          </p:cNvSpPr>
          <p:nvPr/>
        </p:nvSpPr>
        <p:spPr bwMode="auto">
          <a:xfrm>
            <a:off x="7627766" y="2067875"/>
            <a:ext cx="2924000" cy="6843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844" tIns="60923" rIns="121844" bIns="60923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728050" y="3155698"/>
            <a:ext cx="2399018" cy="765014"/>
            <a:chOff x="814328" y="3219334"/>
            <a:chExt cx="1356392" cy="432536"/>
          </a:xfrm>
        </p:grpSpPr>
        <p:sp>
          <p:nvSpPr>
            <p:cNvPr id="23" name="圆角矩形 22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solidFill>
              <a:srgbClr val="A4DB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67"/>
            <p:cNvSpPr txBox="1"/>
            <p:nvPr/>
          </p:nvSpPr>
          <p:spPr>
            <a:xfrm>
              <a:off x="927508" y="3332295"/>
              <a:ext cx="1153474" cy="148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/>
              <a:r>
                <a:rPr lang="zh-CN" altLang="en-US" sz="1705" dirty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zh-CN" sz="1705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28050" y="4228755"/>
            <a:ext cx="2399018" cy="765014"/>
            <a:chOff x="814328" y="3219334"/>
            <a:chExt cx="1356392" cy="432536"/>
          </a:xfrm>
        </p:grpSpPr>
        <p:sp>
          <p:nvSpPr>
            <p:cNvPr id="26" name="圆角矩形 25"/>
            <p:cNvSpPr/>
            <p:nvPr/>
          </p:nvSpPr>
          <p:spPr>
            <a:xfrm>
              <a:off x="814328" y="3219334"/>
              <a:ext cx="1356392" cy="432536"/>
            </a:xfrm>
            <a:prstGeom prst="roundRect">
              <a:avLst/>
            </a:prstGeom>
            <a:solidFill>
              <a:srgbClr val="8BD2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05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72"/>
            <p:cNvSpPr txBox="1"/>
            <p:nvPr/>
          </p:nvSpPr>
          <p:spPr>
            <a:xfrm>
              <a:off x="869834" y="3338431"/>
              <a:ext cx="1268822" cy="1485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lvl="0"/>
              <a:r>
                <a:rPr lang="zh-CN" altLang="en-US" sz="1705" dirty="0">
                  <a:latin typeface="+mn-lt"/>
                  <a:ea typeface="+mn-ea"/>
                  <a:cs typeface="+mn-ea"/>
                  <a:sym typeface="+mn-lt"/>
                </a:rPr>
                <a:t>单击添加标题</a:t>
              </a:r>
              <a:endParaRPr lang="zh-CN" altLang="zh-CN" sz="1705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31" name="组合 30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33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49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49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349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349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/>
      <p:bldP spid="8" grpId="0" animBg="1"/>
      <p:bldP spid="9" grpId="0"/>
      <p:bldP spid="17" grpId="0" animBg="1"/>
      <p:bldP spid="18" grpId="0"/>
      <p:bldP spid="19" grpId="0" animBg="1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2011269"/>
            <a:ext cx="7529759" cy="4191574"/>
          </a:xfrm>
          <a:prstGeom prst="rect">
            <a:avLst/>
          </a:prstGeom>
          <a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555" dirty="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7482" y="2273776"/>
            <a:ext cx="4973864" cy="1386273"/>
          </a:xfrm>
          <a:prstGeom prst="rect">
            <a:avLst/>
          </a:prstGeom>
          <a:solidFill>
            <a:srgbClr val="8BD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9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66308" y="4470453"/>
            <a:ext cx="3755037" cy="472862"/>
          </a:xfrm>
          <a:prstGeom prst="rect">
            <a:avLst/>
          </a:prstGeom>
          <a:solidFill>
            <a:srgbClr val="8BD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sz="1895" b="1" dirty="0">
                <a:solidFill>
                  <a:schemeClr val="bg1"/>
                </a:solidFill>
                <a:cs typeface="+mn-ea"/>
                <a:sym typeface="+mn-lt"/>
              </a:rPr>
              <a:t>请替换文字内容</a:t>
            </a:r>
            <a:endParaRPr lang="en-US" altLang="zh-CN" sz="1895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7666309" y="5205027"/>
            <a:ext cx="3072341" cy="8765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2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6778743" y="2678559"/>
            <a:ext cx="4369552" cy="57701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325" dirty="0">
                <a:solidFill>
                  <a:schemeClr val="bg1"/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325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en-US" altLang="zh-CN" sz="13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25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/>
          <p:nvPr/>
        </p:nvGrpSpPr>
        <p:grpSpPr>
          <a:xfrm>
            <a:off x="6101814" y="1843629"/>
            <a:ext cx="4966288" cy="5014183"/>
            <a:chOff x="1489468" y="1559849"/>
            <a:chExt cx="4966561" cy="5014458"/>
          </a:xfrm>
          <a:solidFill>
            <a:srgbClr val="8BD2F1"/>
          </a:solidFill>
        </p:grpSpPr>
        <p:grpSp>
          <p:nvGrpSpPr>
            <p:cNvPr id="19" name="Group 5"/>
            <p:cNvGrpSpPr/>
            <p:nvPr/>
          </p:nvGrpSpPr>
          <p:grpSpPr>
            <a:xfrm>
              <a:off x="1489468" y="1559849"/>
              <a:ext cx="4301729" cy="4414985"/>
              <a:chOff x="1146568" y="739797"/>
              <a:chExt cx="5639027" cy="5787487"/>
            </a:xfrm>
            <a:grpFill/>
          </p:grpSpPr>
          <p:sp>
            <p:nvSpPr>
              <p:cNvPr id="21" name="Freeform: Shape 7"/>
              <p:cNvSpPr/>
              <p:nvPr/>
            </p:nvSpPr>
            <p:spPr>
              <a:xfrm>
                <a:off x="4085781" y="3505690"/>
                <a:ext cx="1218447" cy="3021594"/>
              </a:xfrm>
              <a:custGeom>
                <a:avLst/>
                <a:gdLst>
                  <a:gd name="connsiteX0" fmla="*/ 0 w 2194560"/>
                  <a:gd name="connsiteY0" fmla="*/ 365767 h 3263705"/>
                  <a:gd name="connsiteX1" fmla="*/ 365767 w 2194560"/>
                  <a:gd name="connsiteY1" fmla="*/ 0 h 3263705"/>
                  <a:gd name="connsiteX2" fmla="*/ 1828793 w 2194560"/>
                  <a:gd name="connsiteY2" fmla="*/ 0 h 3263705"/>
                  <a:gd name="connsiteX3" fmla="*/ 2194560 w 2194560"/>
                  <a:gd name="connsiteY3" fmla="*/ 365767 h 3263705"/>
                  <a:gd name="connsiteX4" fmla="*/ 2194560 w 2194560"/>
                  <a:gd name="connsiteY4" fmla="*/ 2897938 h 3263705"/>
                  <a:gd name="connsiteX5" fmla="*/ 1828793 w 2194560"/>
                  <a:gd name="connsiteY5" fmla="*/ 3263705 h 3263705"/>
                  <a:gd name="connsiteX6" fmla="*/ 365767 w 2194560"/>
                  <a:gd name="connsiteY6" fmla="*/ 3263705 h 3263705"/>
                  <a:gd name="connsiteX7" fmla="*/ 0 w 2194560"/>
                  <a:gd name="connsiteY7" fmla="*/ 2897938 h 3263705"/>
                  <a:gd name="connsiteX8" fmla="*/ 0 w 2194560"/>
                  <a:gd name="connsiteY8" fmla="*/ 365767 h 3263705"/>
                  <a:gd name="connsiteX0-1" fmla="*/ 637363 w 2831923"/>
                  <a:gd name="connsiteY0-2" fmla="*/ 1336438 h 4234376"/>
                  <a:gd name="connsiteX1-3" fmla="*/ 32459 w 2831923"/>
                  <a:gd name="connsiteY1-4" fmla="*/ 0 h 4234376"/>
                  <a:gd name="connsiteX2-5" fmla="*/ 2466156 w 2831923"/>
                  <a:gd name="connsiteY2-6" fmla="*/ 970671 h 4234376"/>
                  <a:gd name="connsiteX3-7" fmla="*/ 2831923 w 2831923"/>
                  <a:gd name="connsiteY3-8" fmla="*/ 1336438 h 4234376"/>
                  <a:gd name="connsiteX4-9" fmla="*/ 2831923 w 2831923"/>
                  <a:gd name="connsiteY4-10" fmla="*/ 3868609 h 4234376"/>
                  <a:gd name="connsiteX5-11" fmla="*/ 2466156 w 2831923"/>
                  <a:gd name="connsiteY5-12" fmla="*/ 4234376 h 4234376"/>
                  <a:gd name="connsiteX6-13" fmla="*/ 1003130 w 2831923"/>
                  <a:gd name="connsiteY6-14" fmla="*/ 4234376 h 4234376"/>
                  <a:gd name="connsiteX7-15" fmla="*/ 637363 w 2831923"/>
                  <a:gd name="connsiteY7-16" fmla="*/ 3868609 h 4234376"/>
                  <a:gd name="connsiteX8-17" fmla="*/ 637363 w 2831923"/>
                  <a:gd name="connsiteY8-18" fmla="*/ 1336438 h 4234376"/>
                  <a:gd name="connsiteX0-19" fmla="*/ 637363 w 3127344"/>
                  <a:gd name="connsiteY0-20" fmla="*/ 1336438 h 4234376"/>
                  <a:gd name="connsiteX1-21" fmla="*/ 32459 w 3127344"/>
                  <a:gd name="connsiteY1-22" fmla="*/ 0 h 4234376"/>
                  <a:gd name="connsiteX2-23" fmla="*/ 2466156 w 3127344"/>
                  <a:gd name="connsiteY2-24" fmla="*/ 970671 h 4234376"/>
                  <a:gd name="connsiteX3-25" fmla="*/ 2831923 w 3127344"/>
                  <a:gd name="connsiteY3-26" fmla="*/ 1336438 h 4234376"/>
                  <a:gd name="connsiteX4-27" fmla="*/ 3127344 w 3127344"/>
                  <a:gd name="connsiteY4-28" fmla="*/ 2433704 h 4234376"/>
                  <a:gd name="connsiteX5-29" fmla="*/ 2466156 w 3127344"/>
                  <a:gd name="connsiteY5-30" fmla="*/ 4234376 h 4234376"/>
                  <a:gd name="connsiteX6-31" fmla="*/ 1003130 w 3127344"/>
                  <a:gd name="connsiteY6-32" fmla="*/ 4234376 h 4234376"/>
                  <a:gd name="connsiteX7-33" fmla="*/ 637363 w 3127344"/>
                  <a:gd name="connsiteY7-34" fmla="*/ 3868609 h 4234376"/>
                  <a:gd name="connsiteX8-35" fmla="*/ 637363 w 3127344"/>
                  <a:gd name="connsiteY8-36" fmla="*/ 1336438 h 4234376"/>
                  <a:gd name="connsiteX0-37" fmla="*/ 637363 w 3127344"/>
                  <a:gd name="connsiteY0-38" fmla="*/ 1336438 h 4234376"/>
                  <a:gd name="connsiteX1-39" fmla="*/ 32459 w 3127344"/>
                  <a:gd name="connsiteY1-40" fmla="*/ 0 h 4234376"/>
                  <a:gd name="connsiteX2-41" fmla="*/ 2466156 w 3127344"/>
                  <a:gd name="connsiteY2-42" fmla="*/ 970671 h 4234376"/>
                  <a:gd name="connsiteX3-43" fmla="*/ 2817855 w 3127344"/>
                  <a:gd name="connsiteY3-44" fmla="*/ 2053891 h 4234376"/>
                  <a:gd name="connsiteX4-45" fmla="*/ 3127344 w 3127344"/>
                  <a:gd name="connsiteY4-46" fmla="*/ 2433704 h 4234376"/>
                  <a:gd name="connsiteX5-47" fmla="*/ 2466156 w 3127344"/>
                  <a:gd name="connsiteY5-48" fmla="*/ 4234376 h 4234376"/>
                  <a:gd name="connsiteX6-49" fmla="*/ 1003130 w 3127344"/>
                  <a:gd name="connsiteY6-50" fmla="*/ 4234376 h 4234376"/>
                  <a:gd name="connsiteX7-51" fmla="*/ 637363 w 3127344"/>
                  <a:gd name="connsiteY7-52" fmla="*/ 3868609 h 4234376"/>
                  <a:gd name="connsiteX8-53" fmla="*/ 637363 w 3127344"/>
                  <a:gd name="connsiteY8-54" fmla="*/ 1336438 h 4234376"/>
                  <a:gd name="connsiteX0-55" fmla="*/ 637363 w 3183615"/>
                  <a:gd name="connsiteY0-56" fmla="*/ 1336438 h 4234376"/>
                  <a:gd name="connsiteX1-57" fmla="*/ 32459 w 3183615"/>
                  <a:gd name="connsiteY1-58" fmla="*/ 0 h 4234376"/>
                  <a:gd name="connsiteX2-59" fmla="*/ 2466156 w 3183615"/>
                  <a:gd name="connsiteY2-60" fmla="*/ 970671 h 4234376"/>
                  <a:gd name="connsiteX3-61" fmla="*/ 2817855 w 3183615"/>
                  <a:gd name="connsiteY3-62" fmla="*/ 2053891 h 4234376"/>
                  <a:gd name="connsiteX4-63" fmla="*/ 3183615 w 3183615"/>
                  <a:gd name="connsiteY4-64" fmla="*/ 2715057 h 4234376"/>
                  <a:gd name="connsiteX5-65" fmla="*/ 2466156 w 3183615"/>
                  <a:gd name="connsiteY5-66" fmla="*/ 4234376 h 4234376"/>
                  <a:gd name="connsiteX6-67" fmla="*/ 1003130 w 3183615"/>
                  <a:gd name="connsiteY6-68" fmla="*/ 4234376 h 4234376"/>
                  <a:gd name="connsiteX7-69" fmla="*/ 637363 w 3183615"/>
                  <a:gd name="connsiteY7-70" fmla="*/ 3868609 h 4234376"/>
                  <a:gd name="connsiteX8-71" fmla="*/ 637363 w 3183615"/>
                  <a:gd name="connsiteY8-72" fmla="*/ 1336438 h 4234376"/>
                  <a:gd name="connsiteX0-73" fmla="*/ 637363 w 3183615"/>
                  <a:gd name="connsiteY0-74" fmla="*/ 1336438 h 4234376"/>
                  <a:gd name="connsiteX1-75" fmla="*/ 32459 w 3183615"/>
                  <a:gd name="connsiteY1-76" fmla="*/ 0 h 4234376"/>
                  <a:gd name="connsiteX2-77" fmla="*/ 2466156 w 3183615"/>
                  <a:gd name="connsiteY2-78" fmla="*/ 970671 h 4234376"/>
                  <a:gd name="connsiteX3-79" fmla="*/ 2817855 w 3183615"/>
                  <a:gd name="connsiteY3-80" fmla="*/ 2053891 h 4234376"/>
                  <a:gd name="connsiteX4-81" fmla="*/ 3183615 w 3183615"/>
                  <a:gd name="connsiteY4-82" fmla="*/ 2715057 h 4234376"/>
                  <a:gd name="connsiteX5-83" fmla="*/ 2466156 w 3183615"/>
                  <a:gd name="connsiteY5-84" fmla="*/ 4234376 h 4234376"/>
                  <a:gd name="connsiteX6-85" fmla="*/ 1003130 w 3183615"/>
                  <a:gd name="connsiteY6-86" fmla="*/ 4234376 h 4234376"/>
                  <a:gd name="connsiteX7-87" fmla="*/ 637363 w 3183615"/>
                  <a:gd name="connsiteY7-88" fmla="*/ 3868609 h 4234376"/>
                  <a:gd name="connsiteX8-89" fmla="*/ 637363 w 3183615"/>
                  <a:gd name="connsiteY8-90" fmla="*/ 1336438 h 4234376"/>
                  <a:gd name="connsiteX0-91" fmla="*/ 637363 w 3230196"/>
                  <a:gd name="connsiteY0-92" fmla="*/ 1336438 h 4234376"/>
                  <a:gd name="connsiteX1-93" fmla="*/ 32459 w 3230196"/>
                  <a:gd name="connsiteY1-94" fmla="*/ 0 h 4234376"/>
                  <a:gd name="connsiteX2-95" fmla="*/ 2466156 w 3230196"/>
                  <a:gd name="connsiteY2-96" fmla="*/ 970671 h 4234376"/>
                  <a:gd name="connsiteX3-97" fmla="*/ 2817855 w 3230196"/>
                  <a:gd name="connsiteY3-98" fmla="*/ 2053891 h 4234376"/>
                  <a:gd name="connsiteX4-99" fmla="*/ 3183615 w 3230196"/>
                  <a:gd name="connsiteY4-100" fmla="*/ 2715057 h 4234376"/>
                  <a:gd name="connsiteX5-101" fmla="*/ 2466156 w 3230196"/>
                  <a:gd name="connsiteY5-102" fmla="*/ 4234376 h 4234376"/>
                  <a:gd name="connsiteX6-103" fmla="*/ 1003130 w 3230196"/>
                  <a:gd name="connsiteY6-104" fmla="*/ 4234376 h 4234376"/>
                  <a:gd name="connsiteX7-105" fmla="*/ 637363 w 3230196"/>
                  <a:gd name="connsiteY7-106" fmla="*/ 3868609 h 4234376"/>
                  <a:gd name="connsiteX8-107" fmla="*/ 637363 w 3230196"/>
                  <a:gd name="connsiteY8-108" fmla="*/ 1336438 h 4234376"/>
                  <a:gd name="connsiteX0-109" fmla="*/ 637363 w 3220324"/>
                  <a:gd name="connsiteY0-110" fmla="*/ 1336438 h 4234376"/>
                  <a:gd name="connsiteX1-111" fmla="*/ 32459 w 3220324"/>
                  <a:gd name="connsiteY1-112" fmla="*/ 0 h 4234376"/>
                  <a:gd name="connsiteX2-113" fmla="*/ 2466156 w 3220324"/>
                  <a:gd name="connsiteY2-114" fmla="*/ 970671 h 4234376"/>
                  <a:gd name="connsiteX3-115" fmla="*/ 2663110 w 3220324"/>
                  <a:gd name="connsiteY3-116" fmla="*/ 2264906 h 4234376"/>
                  <a:gd name="connsiteX4-117" fmla="*/ 3183615 w 3220324"/>
                  <a:gd name="connsiteY4-118" fmla="*/ 2715057 h 4234376"/>
                  <a:gd name="connsiteX5-119" fmla="*/ 2466156 w 3220324"/>
                  <a:gd name="connsiteY5-120" fmla="*/ 4234376 h 4234376"/>
                  <a:gd name="connsiteX6-121" fmla="*/ 1003130 w 3220324"/>
                  <a:gd name="connsiteY6-122" fmla="*/ 4234376 h 4234376"/>
                  <a:gd name="connsiteX7-123" fmla="*/ 637363 w 3220324"/>
                  <a:gd name="connsiteY7-124" fmla="*/ 3868609 h 4234376"/>
                  <a:gd name="connsiteX8-125" fmla="*/ 637363 w 3220324"/>
                  <a:gd name="connsiteY8-126" fmla="*/ 1336438 h 4234376"/>
                  <a:gd name="connsiteX0-127" fmla="*/ 637363 w 3220324"/>
                  <a:gd name="connsiteY0-128" fmla="*/ 1336438 h 4234376"/>
                  <a:gd name="connsiteX1-129" fmla="*/ 32459 w 3220324"/>
                  <a:gd name="connsiteY1-130" fmla="*/ 0 h 4234376"/>
                  <a:gd name="connsiteX2-131" fmla="*/ 1959719 w 3220324"/>
                  <a:gd name="connsiteY2-132" fmla="*/ 1406770 h 4234376"/>
                  <a:gd name="connsiteX3-133" fmla="*/ 2663110 w 3220324"/>
                  <a:gd name="connsiteY3-134" fmla="*/ 2264906 h 4234376"/>
                  <a:gd name="connsiteX4-135" fmla="*/ 3183615 w 3220324"/>
                  <a:gd name="connsiteY4-136" fmla="*/ 2715057 h 4234376"/>
                  <a:gd name="connsiteX5-137" fmla="*/ 2466156 w 3220324"/>
                  <a:gd name="connsiteY5-138" fmla="*/ 4234376 h 4234376"/>
                  <a:gd name="connsiteX6-139" fmla="*/ 1003130 w 3220324"/>
                  <a:gd name="connsiteY6-140" fmla="*/ 4234376 h 4234376"/>
                  <a:gd name="connsiteX7-141" fmla="*/ 637363 w 3220324"/>
                  <a:gd name="connsiteY7-142" fmla="*/ 3868609 h 4234376"/>
                  <a:gd name="connsiteX8-143" fmla="*/ 637363 w 3220324"/>
                  <a:gd name="connsiteY8-144" fmla="*/ 1336438 h 4234376"/>
                  <a:gd name="connsiteX0-145" fmla="*/ 637363 w 3220324"/>
                  <a:gd name="connsiteY0-146" fmla="*/ 1336438 h 4234376"/>
                  <a:gd name="connsiteX1-147" fmla="*/ 32459 w 3220324"/>
                  <a:gd name="connsiteY1-148" fmla="*/ 0 h 4234376"/>
                  <a:gd name="connsiteX2-149" fmla="*/ 1790907 w 3220324"/>
                  <a:gd name="connsiteY2-150" fmla="*/ 1406770 h 4234376"/>
                  <a:gd name="connsiteX3-151" fmla="*/ 2663110 w 3220324"/>
                  <a:gd name="connsiteY3-152" fmla="*/ 2264906 h 4234376"/>
                  <a:gd name="connsiteX4-153" fmla="*/ 3183615 w 3220324"/>
                  <a:gd name="connsiteY4-154" fmla="*/ 2715057 h 4234376"/>
                  <a:gd name="connsiteX5-155" fmla="*/ 2466156 w 3220324"/>
                  <a:gd name="connsiteY5-156" fmla="*/ 4234376 h 4234376"/>
                  <a:gd name="connsiteX6-157" fmla="*/ 1003130 w 3220324"/>
                  <a:gd name="connsiteY6-158" fmla="*/ 4234376 h 4234376"/>
                  <a:gd name="connsiteX7-159" fmla="*/ 637363 w 3220324"/>
                  <a:gd name="connsiteY7-160" fmla="*/ 3868609 h 4234376"/>
                  <a:gd name="connsiteX8-161" fmla="*/ 637363 w 3220324"/>
                  <a:gd name="connsiteY8-162" fmla="*/ 1336438 h 4234376"/>
                  <a:gd name="connsiteX0-163" fmla="*/ 814976 w 3215057"/>
                  <a:gd name="connsiteY0-164" fmla="*/ 1645927 h 4234376"/>
                  <a:gd name="connsiteX1-165" fmla="*/ 27192 w 3215057"/>
                  <a:gd name="connsiteY1-166" fmla="*/ 0 h 4234376"/>
                  <a:gd name="connsiteX2-167" fmla="*/ 1785640 w 3215057"/>
                  <a:gd name="connsiteY2-168" fmla="*/ 1406770 h 4234376"/>
                  <a:gd name="connsiteX3-169" fmla="*/ 2657843 w 3215057"/>
                  <a:gd name="connsiteY3-170" fmla="*/ 2264906 h 4234376"/>
                  <a:gd name="connsiteX4-171" fmla="*/ 3178348 w 3215057"/>
                  <a:gd name="connsiteY4-172" fmla="*/ 2715057 h 4234376"/>
                  <a:gd name="connsiteX5-173" fmla="*/ 2460889 w 3215057"/>
                  <a:gd name="connsiteY5-174" fmla="*/ 4234376 h 4234376"/>
                  <a:gd name="connsiteX6-175" fmla="*/ 997863 w 3215057"/>
                  <a:gd name="connsiteY6-176" fmla="*/ 4234376 h 4234376"/>
                  <a:gd name="connsiteX7-177" fmla="*/ 632096 w 3215057"/>
                  <a:gd name="connsiteY7-178" fmla="*/ 3868609 h 4234376"/>
                  <a:gd name="connsiteX8-179" fmla="*/ 814976 w 3215057"/>
                  <a:gd name="connsiteY8-180" fmla="*/ 1645927 h 4234376"/>
                  <a:gd name="connsiteX0-181" fmla="*/ 814976 w 3215057"/>
                  <a:gd name="connsiteY0-182" fmla="*/ 1645927 h 4234376"/>
                  <a:gd name="connsiteX1-183" fmla="*/ 27192 w 3215057"/>
                  <a:gd name="connsiteY1-184" fmla="*/ 0 h 4234376"/>
                  <a:gd name="connsiteX2-185" fmla="*/ 1785640 w 3215057"/>
                  <a:gd name="connsiteY2-186" fmla="*/ 1406770 h 4234376"/>
                  <a:gd name="connsiteX3-187" fmla="*/ 2657843 w 3215057"/>
                  <a:gd name="connsiteY3-188" fmla="*/ 2264906 h 4234376"/>
                  <a:gd name="connsiteX4-189" fmla="*/ 3178348 w 3215057"/>
                  <a:gd name="connsiteY4-190" fmla="*/ 2715057 h 4234376"/>
                  <a:gd name="connsiteX5-191" fmla="*/ 2460889 w 3215057"/>
                  <a:gd name="connsiteY5-192" fmla="*/ 4234376 h 4234376"/>
                  <a:gd name="connsiteX6-193" fmla="*/ 997863 w 3215057"/>
                  <a:gd name="connsiteY6-194" fmla="*/ 4234376 h 4234376"/>
                  <a:gd name="connsiteX7-195" fmla="*/ 632096 w 3215057"/>
                  <a:gd name="connsiteY7-196" fmla="*/ 3868609 h 4234376"/>
                  <a:gd name="connsiteX8-197" fmla="*/ 814976 w 3215057"/>
                  <a:gd name="connsiteY8-198" fmla="*/ 1645927 h 4234376"/>
                  <a:gd name="connsiteX0-199" fmla="*/ 1146331 w 3208787"/>
                  <a:gd name="connsiteY0-200" fmla="*/ 1744401 h 4234376"/>
                  <a:gd name="connsiteX1-201" fmla="*/ 20922 w 3208787"/>
                  <a:gd name="connsiteY1-202" fmla="*/ 0 h 4234376"/>
                  <a:gd name="connsiteX2-203" fmla="*/ 1779370 w 3208787"/>
                  <a:gd name="connsiteY2-204" fmla="*/ 1406770 h 4234376"/>
                  <a:gd name="connsiteX3-205" fmla="*/ 2651573 w 3208787"/>
                  <a:gd name="connsiteY3-206" fmla="*/ 2264906 h 4234376"/>
                  <a:gd name="connsiteX4-207" fmla="*/ 3172078 w 3208787"/>
                  <a:gd name="connsiteY4-208" fmla="*/ 2715057 h 4234376"/>
                  <a:gd name="connsiteX5-209" fmla="*/ 2454619 w 3208787"/>
                  <a:gd name="connsiteY5-210" fmla="*/ 4234376 h 4234376"/>
                  <a:gd name="connsiteX6-211" fmla="*/ 991593 w 3208787"/>
                  <a:gd name="connsiteY6-212" fmla="*/ 4234376 h 4234376"/>
                  <a:gd name="connsiteX7-213" fmla="*/ 625826 w 3208787"/>
                  <a:gd name="connsiteY7-214" fmla="*/ 3868609 h 4234376"/>
                  <a:gd name="connsiteX8-215" fmla="*/ 1146331 w 3208787"/>
                  <a:gd name="connsiteY8-216" fmla="*/ 1744401 h 4234376"/>
                  <a:gd name="connsiteX0-217" fmla="*/ 1146331 w 3208787"/>
                  <a:gd name="connsiteY0-218" fmla="*/ 1744401 h 4234376"/>
                  <a:gd name="connsiteX1-219" fmla="*/ 20922 w 3208787"/>
                  <a:gd name="connsiteY1-220" fmla="*/ 0 h 4234376"/>
                  <a:gd name="connsiteX2-221" fmla="*/ 1779370 w 3208787"/>
                  <a:gd name="connsiteY2-222" fmla="*/ 1406770 h 4234376"/>
                  <a:gd name="connsiteX3-223" fmla="*/ 2651573 w 3208787"/>
                  <a:gd name="connsiteY3-224" fmla="*/ 2264906 h 4234376"/>
                  <a:gd name="connsiteX4-225" fmla="*/ 3172078 w 3208787"/>
                  <a:gd name="connsiteY4-226" fmla="*/ 2715057 h 4234376"/>
                  <a:gd name="connsiteX5-227" fmla="*/ 2454619 w 3208787"/>
                  <a:gd name="connsiteY5-228" fmla="*/ 4234376 h 4234376"/>
                  <a:gd name="connsiteX6-229" fmla="*/ 1877858 w 3208787"/>
                  <a:gd name="connsiteY6-230" fmla="*/ 2869809 h 4234376"/>
                  <a:gd name="connsiteX7-231" fmla="*/ 625826 w 3208787"/>
                  <a:gd name="connsiteY7-232" fmla="*/ 3868609 h 4234376"/>
                  <a:gd name="connsiteX8-233" fmla="*/ 1146331 w 3208787"/>
                  <a:gd name="connsiteY8-234" fmla="*/ 1744401 h 4234376"/>
                  <a:gd name="connsiteX0-235" fmla="*/ 1146331 w 3208787"/>
                  <a:gd name="connsiteY0-236" fmla="*/ 1744401 h 4670810"/>
                  <a:gd name="connsiteX1-237" fmla="*/ 20922 w 3208787"/>
                  <a:gd name="connsiteY1-238" fmla="*/ 0 h 4670810"/>
                  <a:gd name="connsiteX2-239" fmla="*/ 1779370 w 3208787"/>
                  <a:gd name="connsiteY2-240" fmla="*/ 1406770 h 4670810"/>
                  <a:gd name="connsiteX3-241" fmla="*/ 2651573 w 3208787"/>
                  <a:gd name="connsiteY3-242" fmla="*/ 2264906 h 4670810"/>
                  <a:gd name="connsiteX4-243" fmla="*/ 3172078 w 3208787"/>
                  <a:gd name="connsiteY4-244" fmla="*/ 2715057 h 4670810"/>
                  <a:gd name="connsiteX5-245" fmla="*/ 2454619 w 3208787"/>
                  <a:gd name="connsiteY5-246" fmla="*/ 4234376 h 4670810"/>
                  <a:gd name="connsiteX6-247" fmla="*/ 1877858 w 3208787"/>
                  <a:gd name="connsiteY6-248" fmla="*/ 2869809 h 4670810"/>
                  <a:gd name="connsiteX7-249" fmla="*/ 921247 w 3208787"/>
                  <a:gd name="connsiteY7-250" fmla="*/ 4656400 h 4670810"/>
                  <a:gd name="connsiteX8-251" fmla="*/ 1146331 w 3208787"/>
                  <a:gd name="connsiteY8-252" fmla="*/ 1744401 h 4670810"/>
                  <a:gd name="connsiteX0-253" fmla="*/ 1146331 w 3208787"/>
                  <a:gd name="connsiteY0-254" fmla="*/ 1744401 h 4670810"/>
                  <a:gd name="connsiteX1-255" fmla="*/ 20922 w 3208787"/>
                  <a:gd name="connsiteY1-256" fmla="*/ 0 h 4670810"/>
                  <a:gd name="connsiteX2-257" fmla="*/ 1779370 w 3208787"/>
                  <a:gd name="connsiteY2-258" fmla="*/ 1406770 h 4670810"/>
                  <a:gd name="connsiteX3-259" fmla="*/ 2651573 w 3208787"/>
                  <a:gd name="connsiteY3-260" fmla="*/ 2264906 h 4670810"/>
                  <a:gd name="connsiteX4-261" fmla="*/ 3172078 w 3208787"/>
                  <a:gd name="connsiteY4-262" fmla="*/ 2715057 h 4670810"/>
                  <a:gd name="connsiteX5-263" fmla="*/ 2707837 w 3208787"/>
                  <a:gd name="connsiteY5-264" fmla="*/ 4600136 h 4670810"/>
                  <a:gd name="connsiteX6-265" fmla="*/ 1877858 w 3208787"/>
                  <a:gd name="connsiteY6-266" fmla="*/ 2869809 h 4670810"/>
                  <a:gd name="connsiteX7-267" fmla="*/ 921247 w 3208787"/>
                  <a:gd name="connsiteY7-268" fmla="*/ 4656400 h 4670810"/>
                  <a:gd name="connsiteX8-269" fmla="*/ 1146331 w 3208787"/>
                  <a:gd name="connsiteY8-270" fmla="*/ 1744401 h 4670810"/>
                  <a:gd name="connsiteX0-271" fmla="*/ 1146331 w 3208787"/>
                  <a:gd name="connsiteY0-272" fmla="*/ 1744401 h 4670810"/>
                  <a:gd name="connsiteX1-273" fmla="*/ 20922 w 3208787"/>
                  <a:gd name="connsiteY1-274" fmla="*/ 0 h 4670810"/>
                  <a:gd name="connsiteX2-275" fmla="*/ 1779370 w 3208787"/>
                  <a:gd name="connsiteY2-276" fmla="*/ 1406770 h 4670810"/>
                  <a:gd name="connsiteX3-277" fmla="*/ 2651573 w 3208787"/>
                  <a:gd name="connsiteY3-278" fmla="*/ 2264906 h 4670810"/>
                  <a:gd name="connsiteX4-279" fmla="*/ 3172078 w 3208787"/>
                  <a:gd name="connsiteY4-280" fmla="*/ 2715057 h 4670810"/>
                  <a:gd name="connsiteX5-281" fmla="*/ 2707837 w 3208787"/>
                  <a:gd name="connsiteY5-282" fmla="*/ 4600136 h 4670810"/>
                  <a:gd name="connsiteX6-283" fmla="*/ 1877858 w 3208787"/>
                  <a:gd name="connsiteY6-284" fmla="*/ 2869809 h 4670810"/>
                  <a:gd name="connsiteX7-285" fmla="*/ 921247 w 3208787"/>
                  <a:gd name="connsiteY7-286" fmla="*/ 4656400 h 4670810"/>
                  <a:gd name="connsiteX8-287" fmla="*/ 1146331 w 3208787"/>
                  <a:gd name="connsiteY8-288" fmla="*/ 1744401 h 4670810"/>
                  <a:gd name="connsiteX0-289" fmla="*/ 1146331 w 3195897"/>
                  <a:gd name="connsiteY0-290" fmla="*/ 1744401 h 4670810"/>
                  <a:gd name="connsiteX1-291" fmla="*/ 20922 w 3195897"/>
                  <a:gd name="connsiteY1-292" fmla="*/ 0 h 4670810"/>
                  <a:gd name="connsiteX2-293" fmla="*/ 1779370 w 3195897"/>
                  <a:gd name="connsiteY2-294" fmla="*/ 1406770 h 4670810"/>
                  <a:gd name="connsiteX3-295" fmla="*/ 2259688 w 3195897"/>
                  <a:gd name="connsiteY3-296" fmla="*/ 2322963 h 4670810"/>
                  <a:gd name="connsiteX4-297" fmla="*/ 3172078 w 3195897"/>
                  <a:gd name="connsiteY4-298" fmla="*/ 2715057 h 4670810"/>
                  <a:gd name="connsiteX5-299" fmla="*/ 2707837 w 3195897"/>
                  <a:gd name="connsiteY5-300" fmla="*/ 4600136 h 4670810"/>
                  <a:gd name="connsiteX6-301" fmla="*/ 1877858 w 3195897"/>
                  <a:gd name="connsiteY6-302" fmla="*/ 2869809 h 4670810"/>
                  <a:gd name="connsiteX7-303" fmla="*/ 921247 w 3195897"/>
                  <a:gd name="connsiteY7-304" fmla="*/ 4656400 h 4670810"/>
                  <a:gd name="connsiteX8-305" fmla="*/ 1146331 w 3195897"/>
                  <a:gd name="connsiteY8-306" fmla="*/ 1744401 h 4670810"/>
                  <a:gd name="connsiteX0-307" fmla="*/ 1146331 w 2830698"/>
                  <a:gd name="connsiteY0-308" fmla="*/ 1744401 h 4670810"/>
                  <a:gd name="connsiteX1-309" fmla="*/ 20922 w 2830698"/>
                  <a:gd name="connsiteY1-310" fmla="*/ 0 h 4670810"/>
                  <a:gd name="connsiteX2-311" fmla="*/ 1779370 w 2830698"/>
                  <a:gd name="connsiteY2-312" fmla="*/ 1406770 h 4670810"/>
                  <a:gd name="connsiteX3-313" fmla="*/ 2259688 w 2830698"/>
                  <a:gd name="connsiteY3-314" fmla="*/ 2322963 h 4670810"/>
                  <a:gd name="connsiteX4-315" fmla="*/ 2794707 w 2830698"/>
                  <a:gd name="connsiteY4-316" fmla="*/ 2802143 h 4670810"/>
                  <a:gd name="connsiteX5-317" fmla="*/ 2707837 w 2830698"/>
                  <a:gd name="connsiteY5-318" fmla="*/ 4600136 h 4670810"/>
                  <a:gd name="connsiteX6-319" fmla="*/ 1877858 w 2830698"/>
                  <a:gd name="connsiteY6-320" fmla="*/ 2869809 h 4670810"/>
                  <a:gd name="connsiteX7-321" fmla="*/ 921247 w 2830698"/>
                  <a:gd name="connsiteY7-322" fmla="*/ 4656400 h 4670810"/>
                  <a:gd name="connsiteX8-323" fmla="*/ 1146331 w 2830698"/>
                  <a:gd name="connsiteY8-324" fmla="*/ 1744401 h 4670810"/>
                  <a:gd name="connsiteX0-325" fmla="*/ 1146331 w 2830698"/>
                  <a:gd name="connsiteY0-326" fmla="*/ 1744401 h 4670810"/>
                  <a:gd name="connsiteX1-327" fmla="*/ 20922 w 2830698"/>
                  <a:gd name="connsiteY1-328" fmla="*/ 0 h 4670810"/>
                  <a:gd name="connsiteX2-329" fmla="*/ 1779370 w 2830698"/>
                  <a:gd name="connsiteY2-330" fmla="*/ 1406770 h 4670810"/>
                  <a:gd name="connsiteX3-331" fmla="*/ 2259688 w 2830698"/>
                  <a:gd name="connsiteY3-332" fmla="*/ 2322963 h 4670810"/>
                  <a:gd name="connsiteX4-333" fmla="*/ 2794707 w 2830698"/>
                  <a:gd name="connsiteY4-334" fmla="*/ 2802143 h 4670810"/>
                  <a:gd name="connsiteX5-335" fmla="*/ 2707837 w 2830698"/>
                  <a:gd name="connsiteY5-336" fmla="*/ 4600136 h 4670810"/>
                  <a:gd name="connsiteX6-337" fmla="*/ 1877858 w 2830698"/>
                  <a:gd name="connsiteY6-338" fmla="*/ 2869809 h 4670810"/>
                  <a:gd name="connsiteX7-339" fmla="*/ 921247 w 2830698"/>
                  <a:gd name="connsiteY7-340" fmla="*/ 4656400 h 4670810"/>
                  <a:gd name="connsiteX8-341" fmla="*/ 1146331 w 2830698"/>
                  <a:gd name="connsiteY8-342" fmla="*/ 1744401 h 4670810"/>
                  <a:gd name="connsiteX0-343" fmla="*/ 1146331 w 2830698"/>
                  <a:gd name="connsiteY0-344" fmla="*/ 1744401 h 4670810"/>
                  <a:gd name="connsiteX1-345" fmla="*/ 20922 w 2830698"/>
                  <a:gd name="connsiteY1-346" fmla="*/ 0 h 4670810"/>
                  <a:gd name="connsiteX2-347" fmla="*/ 1779370 w 2830698"/>
                  <a:gd name="connsiteY2-348" fmla="*/ 1406770 h 4670810"/>
                  <a:gd name="connsiteX3-349" fmla="*/ 2259688 w 2830698"/>
                  <a:gd name="connsiteY3-350" fmla="*/ 2322963 h 4670810"/>
                  <a:gd name="connsiteX4-351" fmla="*/ 2794707 w 2830698"/>
                  <a:gd name="connsiteY4-352" fmla="*/ 2802143 h 4670810"/>
                  <a:gd name="connsiteX5-353" fmla="*/ 2707837 w 2830698"/>
                  <a:gd name="connsiteY5-354" fmla="*/ 4600136 h 4670810"/>
                  <a:gd name="connsiteX6-355" fmla="*/ 1877858 w 2830698"/>
                  <a:gd name="connsiteY6-356" fmla="*/ 2869809 h 4670810"/>
                  <a:gd name="connsiteX7-357" fmla="*/ 921247 w 2830698"/>
                  <a:gd name="connsiteY7-358" fmla="*/ 4656400 h 4670810"/>
                  <a:gd name="connsiteX8-359" fmla="*/ 1146331 w 2830698"/>
                  <a:gd name="connsiteY8-360" fmla="*/ 1744401 h 4670810"/>
                  <a:gd name="connsiteX0-361" fmla="*/ 1260908 w 2829160"/>
                  <a:gd name="connsiteY0-362" fmla="*/ 1846001 h 4670810"/>
                  <a:gd name="connsiteX1-363" fmla="*/ 19384 w 2829160"/>
                  <a:gd name="connsiteY1-364" fmla="*/ 0 h 4670810"/>
                  <a:gd name="connsiteX2-365" fmla="*/ 1777832 w 2829160"/>
                  <a:gd name="connsiteY2-366" fmla="*/ 1406770 h 4670810"/>
                  <a:gd name="connsiteX3-367" fmla="*/ 2258150 w 2829160"/>
                  <a:gd name="connsiteY3-368" fmla="*/ 2322963 h 4670810"/>
                  <a:gd name="connsiteX4-369" fmla="*/ 2793169 w 2829160"/>
                  <a:gd name="connsiteY4-370" fmla="*/ 2802143 h 4670810"/>
                  <a:gd name="connsiteX5-371" fmla="*/ 2706299 w 2829160"/>
                  <a:gd name="connsiteY5-372" fmla="*/ 4600136 h 4670810"/>
                  <a:gd name="connsiteX6-373" fmla="*/ 1876320 w 2829160"/>
                  <a:gd name="connsiteY6-374" fmla="*/ 2869809 h 4670810"/>
                  <a:gd name="connsiteX7-375" fmla="*/ 919709 w 2829160"/>
                  <a:gd name="connsiteY7-376" fmla="*/ 4656400 h 4670810"/>
                  <a:gd name="connsiteX8-377" fmla="*/ 1260908 w 2829160"/>
                  <a:gd name="connsiteY8-378" fmla="*/ 1846001 h 4670810"/>
                  <a:gd name="connsiteX0-379" fmla="*/ 1260908 w 2829160"/>
                  <a:gd name="connsiteY0-380" fmla="*/ 1846001 h 4670810"/>
                  <a:gd name="connsiteX1-381" fmla="*/ 19384 w 2829160"/>
                  <a:gd name="connsiteY1-382" fmla="*/ 0 h 4670810"/>
                  <a:gd name="connsiteX2-383" fmla="*/ 1777832 w 2829160"/>
                  <a:gd name="connsiteY2-384" fmla="*/ 1406771 h 4670810"/>
                  <a:gd name="connsiteX3-385" fmla="*/ 2258150 w 2829160"/>
                  <a:gd name="connsiteY3-386" fmla="*/ 2322963 h 4670810"/>
                  <a:gd name="connsiteX4-387" fmla="*/ 2793169 w 2829160"/>
                  <a:gd name="connsiteY4-388" fmla="*/ 2802143 h 4670810"/>
                  <a:gd name="connsiteX5-389" fmla="*/ 2706299 w 2829160"/>
                  <a:gd name="connsiteY5-390" fmla="*/ 4600136 h 4670810"/>
                  <a:gd name="connsiteX6-391" fmla="*/ 1876320 w 2829160"/>
                  <a:gd name="connsiteY6-392" fmla="*/ 2869809 h 4670810"/>
                  <a:gd name="connsiteX7-393" fmla="*/ 919709 w 2829160"/>
                  <a:gd name="connsiteY7-394" fmla="*/ 4656400 h 4670810"/>
                  <a:gd name="connsiteX8-395" fmla="*/ 1260908 w 2829160"/>
                  <a:gd name="connsiteY8-396" fmla="*/ 1846001 h 4670810"/>
                  <a:gd name="connsiteX0-397" fmla="*/ 1260908 w 2829160"/>
                  <a:gd name="connsiteY0-398" fmla="*/ 1846001 h 4670810"/>
                  <a:gd name="connsiteX1-399" fmla="*/ 19384 w 2829160"/>
                  <a:gd name="connsiteY1-400" fmla="*/ 0 h 4670810"/>
                  <a:gd name="connsiteX2-401" fmla="*/ 1777832 w 2829160"/>
                  <a:gd name="connsiteY2-402" fmla="*/ 1406771 h 4670810"/>
                  <a:gd name="connsiteX3-403" fmla="*/ 2258150 w 2829160"/>
                  <a:gd name="connsiteY3-404" fmla="*/ 2322963 h 4670810"/>
                  <a:gd name="connsiteX4-405" fmla="*/ 2793169 w 2829160"/>
                  <a:gd name="connsiteY4-406" fmla="*/ 2802143 h 4670810"/>
                  <a:gd name="connsiteX5-407" fmla="*/ 2706299 w 2829160"/>
                  <a:gd name="connsiteY5-408" fmla="*/ 4600136 h 4670810"/>
                  <a:gd name="connsiteX6-409" fmla="*/ 1876320 w 2829160"/>
                  <a:gd name="connsiteY6-410" fmla="*/ 2869809 h 4670810"/>
                  <a:gd name="connsiteX7-411" fmla="*/ 919709 w 2829160"/>
                  <a:gd name="connsiteY7-412" fmla="*/ 4656400 h 4670810"/>
                  <a:gd name="connsiteX8-413" fmla="*/ 1260908 w 2829160"/>
                  <a:gd name="connsiteY8-414" fmla="*/ 1846001 h 467081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2829160" h="4670810">
                    <a:moveTo>
                      <a:pt x="1260908" y="1846001"/>
                    </a:moveTo>
                    <a:cubicBezTo>
                      <a:pt x="1260908" y="1643993"/>
                      <a:pt x="-182624" y="0"/>
                      <a:pt x="19384" y="0"/>
                    </a:cubicBezTo>
                    <a:cubicBezTo>
                      <a:pt x="507059" y="0"/>
                      <a:pt x="1290157" y="1406771"/>
                      <a:pt x="1777832" y="1406771"/>
                    </a:cubicBezTo>
                    <a:cubicBezTo>
                      <a:pt x="2193634" y="1308612"/>
                      <a:pt x="2258150" y="2120955"/>
                      <a:pt x="2258150" y="2322963"/>
                    </a:cubicBezTo>
                    <a:cubicBezTo>
                      <a:pt x="2380070" y="2543352"/>
                      <a:pt x="2980738" y="2230062"/>
                      <a:pt x="2793169" y="2802143"/>
                    </a:cubicBezTo>
                    <a:cubicBezTo>
                      <a:pt x="2039989" y="2592168"/>
                      <a:pt x="2908307" y="4600136"/>
                      <a:pt x="2706299" y="4600136"/>
                    </a:cubicBezTo>
                    <a:cubicBezTo>
                      <a:pt x="2429639" y="4023360"/>
                      <a:pt x="2046300" y="2783645"/>
                      <a:pt x="1876320" y="2869809"/>
                    </a:cubicBezTo>
                    <a:cubicBezTo>
                      <a:pt x="1674312" y="2869809"/>
                      <a:pt x="919709" y="4858408"/>
                      <a:pt x="919709" y="4656400"/>
                    </a:cubicBezTo>
                    <a:cubicBezTo>
                      <a:pt x="1212897" y="2594706"/>
                      <a:pt x="1073339" y="3093332"/>
                      <a:pt x="1260908" y="184600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2" name="Freeform: Shape 8"/>
              <p:cNvSpPr/>
              <p:nvPr/>
            </p:nvSpPr>
            <p:spPr bwMode="auto">
              <a:xfrm rot="13144547">
                <a:off x="5723410" y="3335371"/>
                <a:ext cx="1062185" cy="1352975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3" name="Freeform: Shape 9"/>
              <p:cNvSpPr/>
              <p:nvPr/>
            </p:nvSpPr>
            <p:spPr bwMode="auto">
              <a:xfrm rot="5400000">
                <a:off x="2218078" y="1548443"/>
                <a:ext cx="1778075" cy="1930401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4" name="Freeform: Shape 10"/>
              <p:cNvSpPr/>
              <p:nvPr/>
            </p:nvSpPr>
            <p:spPr bwMode="auto">
              <a:xfrm rot="10800000">
                <a:off x="4241889" y="1624605"/>
                <a:ext cx="1527846" cy="1658735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5" name="Freeform: Shape 11"/>
              <p:cNvSpPr/>
              <p:nvPr/>
            </p:nvSpPr>
            <p:spPr bwMode="auto">
              <a:xfrm rot="8176420">
                <a:off x="3619775" y="1075094"/>
                <a:ext cx="781495" cy="1030816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6" name="Freeform: Shape 12"/>
              <p:cNvSpPr/>
              <p:nvPr/>
            </p:nvSpPr>
            <p:spPr bwMode="auto">
              <a:xfrm rot="10051992">
                <a:off x="5319989" y="2885472"/>
                <a:ext cx="747831" cy="952562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7" name="Freeform: Shape 13"/>
              <p:cNvSpPr/>
              <p:nvPr/>
            </p:nvSpPr>
            <p:spPr bwMode="auto">
              <a:xfrm rot="8892624">
                <a:off x="4640260" y="3534305"/>
                <a:ext cx="656400" cy="712633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8" name="Freeform: Shape 14"/>
              <p:cNvSpPr/>
              <p:nvPr/>
            </p:nvSpPr>
            <p:spPr bwMode="auto">
              <a:xfrm rot="10800000">
                <a:off x="2227748" y="3537015"/>
                <a:ext cx="1527846" cy="1658735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29" name="Freeform: Shape 15"/>
              <p:cNvSpPr/>
              <p:nvPr/>
            </p:nvSpPr>
            <p:spPr bwMode="auto">
              <a:xfrm rot="11548008" flipH="1">
                <a:off x="5311896" y="4395516"/>
                <a:ext cx="747831" cy="952562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30" name="Freeform: Shape 16"/>
              <p:cNvSpPr/>
              <p:nvPr/>
            </p:nvSpPr>
            <p:spPr bwMode="auto">
              <a:xfrm rot="10380047">
                <a:off x="4512348" y="739797"/>
                <a:ext cx="781495" cy="1030816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7"/>
              <p:cNvSpPr/>
              <p:nvPr/>
            </p:nvSpPr>
            <p:spPr bwMode="auto">
              <a:xfrm rot="2776420">
                <a:off x="1606525" y="3248322"/>
                <a:ext cx="781495" cy="1030816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32" name="Freeform: Shape 18"/>
              <p:cNvSpPr/>
              <p:nvPr/>
            </p:nvSpPr>
            <p:spPr bwMode="auto">
              <a:xfrm rot="4980047">
                <a:off x="1271228" y="2355749"/>
                <a:ext cx="781495" cy="1030816"/>
              </a:xfrm>
              <a:custGeom>
                <a:avLst/>
                <a:gdLst>
                  <a:gd name="T0" fmla="*/ 1068 w 1069"/>
                  <a:gd name="T1" fmla="*/ 123 h 1161"/>
                  <a:gd name="T2" fmla="*/ 1066 w 1069"/>
                  <a:gd name="T3" fmla="*/ 46 h 1161"/>
                  <a:gd name="T4" fmla="*/ 250 w 1069"/>
                  <a:gd name="T5" fmla="*/ 295 h 1161"/>
                  <a:gd name="T6" fmla="*/ 0 w 1069"/>
                  <a:gd name="T7" fmla="*/ 1026 h 1161"/>
                  <a:gd name="T8" fmla="*/ 2 w 1069"/>
                  <a:gd name="T9" fmla="*/ 1114 h 1161"/>
                  <a:gd name="T10" fmla="*/ 818 w 1069"/>
                  <a:gd name="T11" fmla="*/ 866 h 1161"/>
                  <a:gd name="T12" fmla="*/ 944 w 1069"/>
                  <a:gd name="T13" fmla="*/ 692 h 1161"/>
                  <a:gd name="T14" fmla="*/ 994 w 1069"/>
                  <a:gd name="T15" fmla="*/ 579 h 1161"/>
                  <a:gd name="T16" fmla="*/ 1068 w 1069"/>
                  <a:gd name="T17" fmla="*/ 123 h 1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9" h="1161">
                    <a:moveTo>
                      <a:pt x="1068" y="123"/>
                    </a:moveTo>
                    <a:cubicBezTo>
                      <a:pt x="1068" y="75"/>
                      <a:pt x="1066" y="46"/>
                      <a:pt x="1066" y="46"/>
                    </a:cubicBezTo>
                    <a:cubicBezTo>
                      <a:pt x="1066" y="46"/>
                      <a:pt x="544" y="0"/>
                      <a:pt x="250" y="295"/>
                    </a:cubicBezTo>
                    <a:cubicBezTo>
                      <a:pt x="31" y="516"/>
                      <a:pt x="1" y="864"/>
                      <a:pt x="0" y="1026"/>
                    </a:cubicBezTo>
                    <a:cubicBezTo>
                      <a:pt x="0" y="1081"/>
                      <a:pt x="2" y="1114"/>
                      <a:pt x="2" y="1114"/>
                    </a:cubicBezTo>
                    <a:cubicBezTo>
                      <a:pt x="2" y="1114"/>
                      <a:pt x="525" y="1161"/>
                      <a:pt x="818" y="866"/>
                    </a:cubicBezTo>
                    <a:cubicBezTo>
                      <a:pt x="870" y="814"/>
                      <a:pt x="911" y="754"/>
                      <a:pt x="944" y="692"/>
                    </a:cubicBezTo>
                    <a:cubicBezTo>
                      <a:pt x="963" y="655"/>
                      <a:pt x="980" y="617"/>
                      <a:pt x="994" y="579"/>
                    </a:cubicBezTo>
                    <a:cubicBezTo>
                      <a:pt x="1058" y="402"/>
                      <a:pt x="1069" y="222"/>
                      <a:pt x="1068" y="1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  <p:sp>
          <p:nvSpPr>
            <p:cNvPr id="20" name="Freeform: Shape 6"/>
            <p:cNvSpPr/>
            <p:nvPr/>
          </p:nvSpPr>
          <p:spPr>
            <a:xfrm>
              <a:off x="2919226" y="5739813"/>
              <a:ext cx="3536803" cy="834494"/>
            </a:xfrm>
            <a:custGeom>
              <a:avLst/>
              <a:gdLst>
                <a:gd name="connsiteX0" fmla="*/ 2066588 w 3536803"/>
                <a:gd name="connsiteY0" fmla="*/ 0 h 834494"/>
                <a:gd name="connsiteX1" fmla="*/ 3534364 w 3536803"/>
                <a:gd name="connsiteY1" fmla="*/ 267822 h 834494"/>
                <a:gd name="connsiteX2" fmla="*/ 3536803 w 3536803"/>
                <a:gd name="connsiteY2" fmla="*/ 269124 h 834494"/>
                <a:gd name="connsiteX3" fmla="*/ 3404571 w 3536803"/>
                <a:gd name="connsiteY3" fmla="*/ 235470 h 834494"/>
                <a:gd name="connsiteX4" fmla="*/ 1936666 w 3536803"/>
                <a:gd name="connsiteY4" fmla="*/ 172043 h 834494"/>
                <a:gd name="connsiteX5" fmla="*/ 90123 w 3536803"/>
                <a:gd name="connsiteY5" fmla="*/ 761375 h 834494"/>
                <a:gd name="connsiteX6" fmla="*/ 0 w 3536803"/>
                <a:gd name="connsiteY6" fmla="*/ 834494 h 834494"/>
                <a:gd name="connsiteX7" fmla="*/ 1557 w 3536803"/>
                <a:gd name="connsiteY7" fmla="*/ 820908 h 834494"/>
                <a:gd name="connsiteX8" fmla="*/ 2066588 w 3536803"/>
                <a:gd name="connsiteY8" fmla="*/ 0 h 834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6803" h="834494">
                  <a:moveTo>
                    <a:pt x="2066588" y="0"/>
                  </a:moveTo>
                  <a:cubicBezTo>
                    <a:pt x="2639790" y="0"/>
                    <a:pt x="3158727" y="102348"/>
                    <a:pt x="3534364" y="267822"/>
                  </a:cubicBezTo>
                  <a:lnTo>
                    <a:pt x="3536803" y="269124"/>
                  </a:lnTo>
                  <a:lnTo>
                    <a:pt x="3404571" y="235470"/>
                  </a:lnTo>
                  <a:cubicBezTo>
                    <a:pt x="2998351" y="144896"/>
                    <a:pt x="2486388" y="117212"/>
                    <a:pt x="1936666" y="172043"/>
                  </a:cubicBezTo>
                  <a:cubicBezTo>
                    <a:pt x="1151348" y="250374"/>
                    <a:pt x="474836" y="478563"/>
                    <a:pt x="90123" y="761375"/>
                  </a:cubicBezTo>
                  <a:lnTo>
                    <a:pt x="0" y="834494"/>
                  </a:lnTo>
                  <a:lnTo>
                    <a:pt x="1557" y="820908"/>
                  </a:lnTo>
                  <a:cubicBezTo>
                    <a:pt x="107856" y="359817"/>
                    <a:pt x="991834" y="0"/>
                    <a:pt x="2066588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</p:grpSp>
      <p:grpSp>
        <p:nvGrpSpPr>
          <p:cNvPr id="33" name="Group 35"/>
          <p:cNvGrpSpPr/>
          <p:nvPr/>
        </p:nvGrpSpPr>
        <p:grpSpPr>
          <a:xfrm>
            <a:off x="1041327" y="2156198"/>
            <a:ext cx="5154976" cy="3457578"/>
            <a:chOff x="6023992" y="1726102"/>
            <a:chExt cx="5155259" cy="3457768"/>
          </a:xfrm>
        </p:grpSpPr>
        <p:grpSp>
          <p:nvGrpSpPr>
            <p:cNvPr id="34" name="Group 36"/>
            <p:cNvGrpSpPr/>
            <p:nvPr/>
          </p:nvGrpSpPr>
          <p:grpSpPr>
            <a:xfrm>
              <a:off x="6023992" y="1726102"/>
              <a:ext cx="5144231" cy="792815"/>
              <a:chOff x="5403632" y="1998273"/>
              <a:chExt cx="5144231" cy="792815"/>
            </a:xfrm>
          </p:grpSpPr>
          <p:grpSp>
            <p:nvGrpSpPr>
              <p:cNvPr id="56" name="Group 58"/>
              <p:cNvGrpSpPr/>
              <p:nvPr/>
            </p:nvGrpSpPr>
            <p:grpSpPr>
              <a:xfrm>
                <a:off x="5403632" y="2028913"/>
                <a:ext cx="399214" cy="399214"/>
                <a:chOff x="0" y="0"/>
                <a:chExt cx="767929" cy="767929"/>
              </a:xfrm>
            </p:grpSpPr>
            <p:sp>
              <p:nvSpPr>
                <p:cNvPr id="60" name="Freeform: Shape 62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8BD2F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Freeform: Shape 63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7" name="Group 59"/>
              <p:cNvGrpSpPr/>
              <p:nvPr/>
            </p:nvGrpSpPr>
            <p:grpSpPr>
              <a:xfrm>
                <a:off x="5802845" y="1998273"/>
                <a:ext cx="4745018" cy="792815"/>
                <a:chOff x="6729846" y="3935367"/>
                <a:chExt cx="4745018" cy="792815"/>
              </a:xfrm>
            </p:grpSpPr>
            <p:sp>
              <p:nvSpPr>
                <p:cNvPr id="58" name="Rectangle 60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91990" tIns="0" rIns="191990" bIns="0" anchor="ctr">
                  <a:normAutofit fontScale="92500" lnSpcReduction="20000"/>
                </a:bodyPr>
                <a:lstStyle/>
                <a:p>
                  <a:r>
                    <a:rPr lang="zh-CN" altLang="en-US" sz="1865" b="1" dirty="0">
                      <a:cs typeface="+mn-ea"/>
                      <a:sym typeface="+mn-lt"/>
                    </a:rPr>
                    <a:t>标题文本预设</a:t>
                  </a:r>
                  <a:endParaRPr lang="zh-CN" altLang="en-US" sz="1865" b="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61"/>
                <p:cNvSpPr/>
                <p:nvPr/>
              </p:nvSpPr>
              <p:spPr>
                <a:xfrm>
                  <a:off x="6729846" y="42431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91990" tIns="0" rIns="19199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3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5" name="Group 37"/>
            <p:cNvGrpSpPr/>
            <p:nvPr/>
          </p:nvGrpSpPr>
          <p:grpSpPr>
            <a:xfrm>
              <a:off x="6023992" y="2614420"/>
              <a:ext cx="5155259" cy="792815"/>
              <a:chOff x="5403632" y="2988092"/>
              <a:chExt cx="5155259" cy="792815"/>
            </a:xfrm>
          </p:grpSpPr>
          <p:grpSp>
            <p:nvGrpSpPr>
              <p:cNvPr id="50" name="Group 52"/>
              <p:cNvGrpSpPr/>
              <p:nvPr/>
            </p:nvGrpSpPr>
            <p:grpSpPr>
              <a:xfrm>
                <a:off x="5403632" y="3066578"/>
                <a:ext cx="399214" cy="399214"/>
                <a:chOff x="0" y="0"/>
                <a:chExt cx="767929" cy="767929"/>
              </a:xfrm>
            </p:grpSpPr>
            <p:sp>
              <p:nvSpPr>
                <p:cNvPr id="54" name="Freeform: Shape 56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A4DBF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Freeform: Shape 57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1" name="Group 53"/>
              <p:cNvGrpSpPr/>
              <p:nvPr/>
            </p:nvGrpSpPr>
            <p:grpSpPr>
              <a:xfrm>
                <a:off x="5813873" y="2988092"/>
                <a:ext cx="4745018" cy="792815"/>
                <a:chOff x="6729846" y="3935367"/>
                <a:chExt cx="4745018" cy="792815"/>
              </a:xfrm>
            </p:grpSpPr>
            <p:sp>
              <p:nvSpPr>
                <p:cNvPr id="52" name="Rectangle 54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91990" tIns="0" rIns="191990" bIns="0" anchor="ctr">
                  <a:normAutofit fontScale="92500" lnSpcReduction="20000"/>
                </a:bodyPr>
                <a:lstStyle/>
                <a:p>
                  <a:r>
                    <a:rPr lang="zh-CN" altLang="en-US" sz="1865" b="1">
                      <a:cs typeface="+mn-ea"/>
                      <a:sym typeface="+mn-lt"/>
                    </a:rPr>
                    <a:t>标题文本预设</a:t>
                  </a:r>
                  <a:endParaRPr lang="zh-CN" altLang="en-US" sz="1865" b="1"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Rectangle 55"/>
                <p:cNvSpPr/>
                <p:nvPr/>
              </p:nvSpPr>
              <p:spPr>
                <a:xfrm>
                  <a:off x="6729846" y="42431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91990" tIns="0" rIns="19199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3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6" name="Group 38"/>
            <p:cNvGrpSpPr/>
            <p:nvPr/>
          </p:nvGrpSpPr>
          <p:grpSpPr>
            <a:xfrm>
              <a:off x="6023992" y="3502738"/>
              <a:ext cx="5144231" cy="792815"/>
              <a:chOff x="5403632" y="4279235"/>
              <a:chExt cx="5144231" cy="792815"/>
            </a:xfrm>
          </p:grpSpPr>
          <p:grpSp>
            <p:nvGrpSpPr>
              <p:cNvPr id="44" name="Group 46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48" name="Freeform: Shape 50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8BD2F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Freeform: Shape 51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5" name="Group 47"/>
              <p:cNvGrpSpPr/>
              <p:nvPr/>
            </p:nvGrpSpPr>
            <p:grpSpPr>
              <a:xfrm>
                <a:off x="5802845" y="4279235"/>
                <a:ext cx="4745018" cy="792815"/>
                <a:chOff x="6729846" y="3935367"/>
                <a:chExt cx="4745018" cy="792815"/>
              </a:xfrm>
            </p:grpSpPr>
            <p:sp>
              <p:nvSpPr>
                <p:cNvPr id="46" name="Rectangle 48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91990" tIns="0" rIns="191990" bIns="0" anchor="ctr">
                  <a:normAutofit fontScale="92500" lnSpcReduction="20000"/>
                </a:bodyPr>
                <a:lstStyle/>
                <a:p>
                  <a:r>
                    <a:rPr lang="zh-CN" altLang="en-US" sz="1865" b="1">
                      <a:cs typeface="+mn-ea"/>
                      <a:sym typeface="+mn-lt"/>
                    </a:rPr>
                    <a:t>标题文本预设</a:t>
                  </a:r>
                  <a:endParaRPr lang="zh-CN" altLang="en-US" sz="1865" b="1"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Rectangle 49"/>
                <p:cNvSpPr/>
                <p:nvPr/>
              </p:nvSpPr>
              <p:spPr>
                <a:xfrm>
                  <a:off x="6729846" y="42431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91990" tIns="0" rIns="19199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3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7" name="Group 39"/>
            <p:cNvGrpSpPr/>
            <p:nvPr/>
          </p:nvGrpSpPr>
          <p:grpSpPr>
            <a:xfrm>
              <a:off x="6023992" y="4391055"/>
              <a:ext cx="5144231" cy="792815"/>
              <a:chOff x="5403632" y="4279235"/>
              <a:chExt cx="5144231" cy="792815"/>
            </a:xfrm>
          </p:grpSpPr>
          <p:grpSp>
            <p:nvGrpSpPr>
              <p:cNvPr id="38" name="Group 40"/>
              <p:cNvGrpSpPr/>
              <p:nvPr/>
            </p:nvGrpSpPr>
            <p:grpSpPr>
              <a:xfrm>
                <a:off x="5403632" y="4279235"/>
                <a:ext cx="399214" cy="399214"/>
                <a:chOff x="0" y="0"/>
                <a:chExt cx="767929" cy="767929"/>
              </a:xfrm>
            </p:grpSpPr>
            <p:sp>
              <p:nvSpPr>
                <p:cNvPr id="42" name="Freeform: Shape 44"/>
                <p:cNvSpPr/>
                <p:nvPr/>
              </p:nvSpPr>
              <p:spPr>
                <a:xfrm>
                  <a:off x="0" y="0"/>
                  <a:ext cx="767929" cy="76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  <a:close/>
                    </a:path>
                  </a:pathLst>
                </a:custGeom>
                <a:solidFill>
                  <a:srgbClr val="A4DBF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  <p:sp>
              <p:nvSpPr>
                <p:cNvPr id="43" name="Freeform: Shape 45"/>
                <p:cNvSpPr/>
                <p:nvPr/>
              </p:nvSpPr>
              <p:spPr>
                <a:xfrm>
                  <a:off x="234638" y="227334"/>
                  <a:ext cx="298653" cy="31326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004" h="21302" extrusionOk="0">
                      <a:moveTo>
                        <a:pt x="7816" y="21302"/>
                      </a:moveTo>
                      <a:cubicBezTo>
                        <a:pt x="7132" y="21302"/>
                        <a:pt x="6483" y="20993"/>
                        <a:pt x="6068" y="20461"/>
                      </a:cubicBezTo>
                      <a:lnTo>
                        <a:pt x="445" y="13277"/>
                      </a:lnTo>
                      <a:cubicBezTo>
                        <a:pt x="-287" y="12344"/>
                        <a:pt x="-97" y="11016"/>
                        <a:pt x="870" y="10308"/>
                      </a:cubicBezTo>
                      <a:cubicBezTo>
                        <a:pt x="1838" y="9597"/>
                        <a:pt x="3211" y="9785"/>
                        <a:pt x="3943" y="10719"/>
                      </a:cubicBezTo>
                      <a:lnTo>
                        <a:pt x="7643" y="15442"/>
                      </a:lnTo>
                      <a:lnTo>
                        <a:pt x="16946" y="999"/>
                      </a:lnTo>
                      <a:cubicBezTo>
                        <a:pt x="17586" y="6"/>
                        <a:pt x="18940" y="-298"/>
                        <a:pt x="19969" y="321"/>
                      </a:cubicBezTo>
                      <a:cubicBezTo>
                        <a:pt x="20997" y="939"/>
                        <a:pt x="21313" y="2248"/>
                        <a:pt x="20671" y="3243"/>
                      </a:cubicBezTo>
                      <a:lnTo>
                        <a:pt x="9680" y="20301"/>
                      </a:lnTo>
                      <a:cubicBezTo>
                        <a:pt x="9299" y="20896"/>
                        <a:pt x="8639" y="21267"/>
                        <a:pt x="7917" y="21299"/>
                      </a:cubicBezTo>
                      <a:cubicBezTo>
                        <a:pt x="7882" y="21302"/>
                        <a:pt x="7851" y="21302"/>
                        <a:pt x="7816" y="213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 sz="1705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9" name="Group 41"/>
              <p:cNvGrpSpPr/>
              <p:nvPr/>
            </p:nvGrpSpPr>
            <p:grpSpPr>
              <a:xfrm>
                <a:off x="5802845" y="4279235"/>
                <a:ext cx="4745018" cy="792815"/>
                <a:chOff x="6729846" y="3935367"/>
                <a:chExt cx="4745018" cy="792815"/>
              </a:xfrm>
            </p:grpSpPr>
            <p:sp>
              <p:nvSpPr>
                <p:cNvPr id="40" name="Rectangle 42"/>
                <p:cNvSpPr/>
                <p:nvPr/>
              </p:nvSpPr>
              <p:spPr>
                <a:xfrm>
                  <a:off x="6729846" y="3935367"/>
                  <a:ext cx="1368030" cy="215444"/>
                </a:xfrm>
                <a:prstGeom prst="rect">
                  <a:avLst/>
                </a:prstGeom>
              </p:spPr>
              <p:txBody>
                <a:bodyPr wrap="none" lIns="191990" tIns="0" rIns="191990" bIns="0" anchor="ctr">
                  <a:normAutofit fontScale="92500" lnSpcReduction="20000"/>
                </a:bodyPr>
                <a:lstStyle/>
                <a:p>
                  <a:r>
                    <a:rPr lang="zh-CN" altLang="en-US" sz="1865" b="1">
                      <a:cs typeface="+mn-ea"/>
                      <a:sym typeface="+mn-lt"/>
                    </a:rPr>
                    <a:t>标题文本预设</a:t>
                  </a:r>
                  <a:endParaRPr lang="zh-CN" altLang="en-US" sz="1865" b="1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Rectangle 43"/>
                <p:cNvSpPr/>
                <p:nvPr/>
              </p:nvSpPr>
              <p:spPr>
                <a:xfrm>
                  <a:off x="6729846" y="4243112"/>
                  <a:ext cx="4745018" cy="485070"/>
                </a:xfrm>
                <a:prstGeom prst="rect">
                  <a:avLst/>
                </a:prstGeom>
              </p:spPr>
              <p:txBody>
                <a:bodyPr wrap="square" lIns="191990" tIns="0" rIns="191990" bIns="0" anchor="t">
                  <a:normAutofit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3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cs typeface="+mn-ea"/>
                      <a:sym typeface="+mn-lt"/>
                    </a:rPr>
                    <a:t>此部分内容作为文字排版占位显示（建议使用主题字体）</a:t>
                  </a:r>
                  <a:endParaRPr lang="zh-CN" altLang="en-US" sz="130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62" name="组合 61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63" name="组合 62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67" name="文本框 66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文本框 67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65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02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6"/>
          <p:cNvSpPr/>
          <p:nvPr/>
        </p:nvSpPr>
        <p:spPr>
          <a:xfrm>
            <a:off x="8835540" y="1"/>
            <a:ext cx="3350304" cy="2158998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6"/>
          <p:cNvSpPr/>
          <p:nvPr/>
        </p:nvSpPr>
        <p:spPr>
          <a:xfrm rot="10800000">
            <a:off x="-2" y="2654128"/>
            <a:ext cx="6523510" cy="4203870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68037" y="479189"/>
            <a:ext cx="11028218" cy="5921607"/>
          </a:xfrm>
          <a:prstGeom prst="roundRect">
            <a:avLst>
              <a:gd name="adj" fmla="val 3565"/>
            </a:avLst>
          </a:prstGeom>
          <a:solidFill>
            <a:schemeClr val="bg1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6"/>
          <p:cNvSpPr/>
          <p:nvPr/>
        </p:nvSpPr>
        <p:spPr>
          <a:xfrm rot="10800000">
            <a:off x="0" y="3715299"/>
            <a:ext cx="4876802" cy="3142701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4573" y="1898403"/>
            <a:ext cx="2541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A4DBF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PART 03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A4DBF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69798" y="2577473"/>
            <a:ext cx="5301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请在此输入标题</a:t>
            </a:r>
            <a:endParaRPr kumimoji="0" lang="en-US" altLang="zh-CN" sz="5400" b="1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3"/>
          <p:cNvSpPr/>
          <p:nvPr/>
        </p:nvSpPr>
        <p:spPr bwMode="auto">
          <a:xfrm>
            <a:off x="1281490" y="3571185"/>
            <a:ext cx="5352183" cy="6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Lorem ipsum dolor sit amet, consectetuer dipiscing elit, sed diam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nonummy nibheuismod tincidunt ut laoreet dolore magna aliquam erat volutpat. Ut wisi enim ad minim veniam, quis nostrud</a:t>
            </a:r>
            <a:endParaRPr kumimoji="0" lang="zh-CN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6"/>
          <p:cNvSpPr/>
          <p:nvPr/>
        </p:nvSpPr>
        <p:spPr>
          <a:xfrm>
            <a:off x="9475978" y="1"/>
            <a:ext cx="2716021" cy="1750254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0586" y="3128210"/>
            <a:ext cx="5409310" cy="3378113"/>
          </a:xfrm>
          <a:prstGeom prst="rect">
            <a:avLst/>
          </a:prstGeom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p:transition spd="slow" advClick="0" advTm="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134395" y="1750858"/>
            <a:ext cx="10138373" cy="653636"/>
          </a:xfrm>
          <a:prstGeom prst="rect">
            <a:avLst/>
          </a:prstGeom>
        </p:spPr>
        <p:txBody>
          <a:bodyPr wrap="square" lIns="91435" tIns="45718" rIns="91435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点击输入简要文字内容，文字内容需概括精炼，不用多余的文字修饰，点击输入简要文字内容，文字内容需概括精炼，不用多余的文字修饰，言简意赅的说明分项内容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MH_Text_5"/>
          <p:cNvSpPr/>
          <p:nvPr>
            <p:custDataLst>
              <p:tags r:id="rId1"/>
            </p:custDataLst>
          </p:nvPr>
        </p:nvSpPr>
        <p:spPr>
          <a:xfrm>
            <a:off x="8904328" y="4883194"/>
            <a:ext cx="2187677" cy="498598"/>
          </a:xfrm>
          <a:custGeom>
            <a:avLst/>
            <a:gdLst>
              <a:gd name="connsiteX0" fmla="*/ 0 w 1488119"/>
              <a:gd name="connsiteY0" fmla="*/ 0 h 504000"/>
              <a:gd name="connsiteX1" fmla="*/ 1236119 w 1488119"/>
              <a:gd name="connsiteY1" fmla="*/ 0 h 504000"/>
              <a:gd name="connsiteX2" fmla="*/ 1488119 w 1488119"/>
              <a:gd name="connsiteY2" fmla="*/ 252000 h 504000"/>
              <a:gd name="connsiteX3" fmla="*/ 1236119 w 1488119"/>
              <a:gd name="connsiteY3" fmla="*/ 504000 h 504000"/>
              <a:gd name="connsiteX4" fmla="*/ 0 w 1488119"/>
              <a:gd name="connsiteY4" fmla="*/ 504000 h 504000"/>
              <a:gd name="connsiteX5" fmla="*/ 252000 w 1488119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119" h="504000">
                <a:moveTo>
                  <a:pt x="0" y="0"/>
                </a:moveTo>
                <a:lnTo>
                  <a:pt x="1236119" y="0"/>
                </a:lnTo>
                <a:lnTo>
                  <a:pt x="1488119" y="252000"/>
                </a:lnTo>
                <a:lnTo>
                  <a:pt x="1236119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rgbClr val="A4DB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5" tIns="45718" rIns="91435" bIns="45718" anchor="ctr"/>
          <a:lstStyle/>
          <a:p>
            <a:pPr algn="ctr">
              <a:defRPr/>
            </a:pPr>
            <a:r>
              <a:rPr lang="en-US" altLang="zh-CN" sz="2665" kern="0" dirty="0">
                <a:solidFill>
                  <a:srgbClr val="FFFFFF"/>
                </a:solidFill>
                <a:cs typeface="+mn-ea"/>
                <a:sym typeface="+mn-lt"/>
              </a:rPr>
              <a:t>20</a:t>
            </a:r>
            <a:r>
              <a:rPr lang="en-US" altLang="zh-CN" sz="2130" kern="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zh-CN" altLang="en-US" sz="26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MH_Text_3"/>
          <p:cNvSpPr/>
          <p:nvPr>
            <p:custDataLst>
              <p:tags r:id="rId2"/>
            </p:custDataLst>
          </p:nvPr>
        </p:nvSpPr>
        <p:spPr>
          <a:xfrm>
            <a:off x="5534185" y="4883194"/>
            <a:ext cx="3740974" cy="498598"/>
          </a:xfrm>
          <a:custGeom>
            <a:avLst/>
            <a:gdLst>
              <a:gd name="connsiteX0" fmla="*/ 0 w 2546477"/>
              <a:gd name="connsiteY0" fmla="*/ 0 h 504000"/>
              <a:gd name="connsiteX1" fmla="*/ 2294477 w 2546477"/>
              <a:gd name="connsiteY1" fmla="*/ 0 h 504000"/>
              <a:gd name="connsiteX2" fmla="*/ 2546477 w 2546477"/>
              <a:gd name="connsiteY2" fmla="*/ 252000 h 504000"/>
              <a:gd name="connsiteX3" fmla="*/ 2294477 w 2546477"/>
              <a:gd name="connsiteY3" fmla="*/ 504000 h 504000"/>
              <a:gd name="connsiteX4" fmla="*/ 0 w 2546477"/>
              <a:gd name="connsiteY4" fmla="*/ 504000 h 504000"/>
              <a:gd name="connsiteX5" fmla="*/ 252000 w 2546477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46477" h="504000">
                <a:moveTo>
                  <a:pt x="0" y="0"/>
                </a:moveTo>
                <a:lnTo>
                  <a:pt x="2294477" y="0"/>
                </a:lnTo>
                <a:lnTo>
                  <a:pt x="2546477" y="252000"/>
                </a:lnTo>
                <a:lnTo>
                  <a:pt x="2294477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rgbClr val="8BD2F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5" tIns="45718" rIns="91435" bIns="45718" anchor="ctr"/>
          <a:lstStyle/>
          <a:p>
            <a:pPr algn="ctr">
              <a:defRPr/>
            </a:pPr>
            <a:r>
              <a:rPr lang="en-US" altLang="zh-CN" sz="2665" kern="0" dirty="0">
                <a:solidFill>
                  <a:srgbClr val="FFFFFF"/>
                </a:solidFill>
                <a:cs typeface="+mn-ea"/>
                <a:sym typeface="+mn-lt"/>
              </a:rPr>
              <a:t>32</a:t>
            </a:r>
            <a:r>
              <a:rPr lang="en-US" altLang="zh-CN" sz="2130" kern="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zh-CN" altLang="en-US" sz="213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" name="MH_Text_1"/>
          <p:cNvSpPr/>
          <p:nvPr>
            <p:custDataLst>
              <p:tags r:id="rId3"/>
            </p:custDataLst>
          </p:nvPr>
        </p:nvSpPr>
        <p:spPr>
          <a:xfrm>
            <a:off x="1406054" y="4883194"/>
            <a:ext cx="4498965" cy="498598"/>
          </a:xfrm>
          <a:prstGeom prst="homePlate">
            <a:avLst/>
          </a:prstGeom>
          <a:solidFill>
            <a:srgbClr val="A4DB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5" tIns="45718" rIns="91435" bIns="45718" anchor="ctr"/>
          <a:lstStyle/>
          <a:p>
            <a:pPr algn="ctr">
              <a:defRPr/>
            </a:pPr>
            <a:r>
              <a:rPr lang="en-US" altLang="zh-CN" sz="2665" kern="0" dirty="0">
                <a:solidFill>
                  <a:srgbClr val="FFFFFF"/>
                </a:solidFill>
                <a:cs typeface="+mn-ea"/>
                <a:sym typeface="+mn-lt"/>
              </a:rPr>
              <a:t>48</a:t>
            </a:r>
            <a:r>
              <a:rPr lang="en-US" altLang="zh-CN" sz="2130" kern="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zh-CN" altLang="en-US" sz="213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" name="MH_Text_6"/>
          <p:cNvSpPr/>
          <p:nvPr>
            <p:custDataLst>
              <p:tags r:id="rId4"/>
            </p:custDataLst>
          </p:nvPr>
        </p:nvSpPr>
        <p:spPr>
          <a:xfrm>
            <a:off x="6294507" y="5774018"/>
            <a:ext cx="4797497" cy="497029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rgbClr val="8BD2F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5" tIns="45718" rIns="91435" bIns="45718" anchor="ctr"/>
          <a:lstStyle/>
          <a:p>
            <a:pPr algn="ctr">
              <a:defRPr/>
            </a:pPr>
            <a:r>
              <a:rPr lang="en-US" altLang="zh-CN" sz="2665" kern="0" dirty="0">
                <a:solidFill>
                  <a:srgbClr val="FFFFFF"/>
                </a:solidFill>
                <a:cs typeface="+mn-ea"/>
                <a:sym typeface="+mn-lt"/>
              </a:rPr>
              <a:t>50</a:t>
            </a:r>
            <a:r>
              <a:rPr lang="en-US" altLang="zh-CN" sz="2130" kern="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zh-CN" altLang="en-US" sz="213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Text_4"/>
          <p:cNvSpPr/>
          <p:nvPr>
            <p:custDataLst>
              <p:tags r:id="rId5"/>
            </p:custDataLst>
          </p:nvPr>
        </p:nvSpPr>
        <p:spPr>
          <a:xfrm>
            <a:off x="3913255" y="5774018"/>
            <a:ext cx="2752088" cy="497029"/>
          </a:xfrm>
          <a:custGeom>
            <a:avLst/>
            <a:gdLst>
              <a:gd name="connsiteX0" fmla="*/ 0 w 1873766"/>
              <a:gd name="connsiteY0" fmla="*/ 0 h 504000"/>
              <a:gd name="connsiteX1" fmla="*/ 1621766 w 1873766"/>
              <a:gd name="connsiteY1" fmla="*/ 0 h 504000"/>
              <a:gd name="connsiteX2" fmla="*/ 1873766 w 1873766"/>
              <a:gd name="connsiteY2" fmla="*/ 252000 h 504000"/>
              <a:gd name="connsiteX3" fmla="*/ 1621766 w 1873766"/>
              <a:gd name="connsiteY3" fmla="*/ 504000 h 504000"/>
              <a:gd name="connsiteX4" fmla="*/ 0 w 1873766"/>
              <a:gd name="connsiteY4" fmla="*/ 504000 h 504000"/>
              <a:gd name="connsiteX5" fmla="*/ 252000 w 1873766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rgbClr val="A4DB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5" tIns="45718" rIns="91435" bIns="45718" anchor="ctr"/>
          <a:lstStyle/>
          <a:p>
            <a:pPr algn="ctr">
              <a:defRPr/>
            </a:pPr>
            <a:r>
              <a:rPr lang="en-US" altLang="zh-CN" sz="2665" kern="0" dirty="0">
                <a:solidFill>
                  <a:srgbClr val="FFFFFF"/>
                </a:solidFill>
                <a:cs typeface="+mn-ea"/>
                <a:sym typeface="+mn-lt"/>
              </a:rPr>
              <a:t>25</a:t>
            </a:r>
            <a:r>
              <a:rPr lang="en-US" altLang="zh-CN" sz="2130" kern="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zh-CN" altLang="en-US" sz="213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MH_Text_2"/>
          <p:cNvSpPr/>
          <p:nvPr>
            <p:custDataLst>
              <p:tags r:id="rId6"/>
            </p:custDataLst>
          </p:nvPr>
        </p:nvSpPr>
        <p:spPr>
          <a:xfrm>
            <a:off x="1406052" y="5774018"/>
            <a:ext cx="2875701" cy="497029"/>
          </a:xfrm>
          <a:prstGeom prst="homePlate">
            <a:avLst/>
          </a:prstGeom>
          <a:solidFill>
            <a:srgbClr val="8BD2F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5" tIns="45718" rIns="91435" bIns="45718" anchor="ctr"/>
          <a:lstStyle/>
          <a:p>
            <a:pPr algn="ctr">
              <a:defRPr/>
            </a:pPr>
            <a:r>
              <a:rPr lang="en-US" altLang="zh-CN" sz="2665" kern="0" dirty="0">
                <a:solidFill>
                  <a:srgbClr val="FFFFFF"/>
                </a:solidFill>
                <a:cs typeface="+mn-ea"/>
                <a:sym typeface="+mn-lt"/>
              </a:rPr>
              <a:t>25</a:t>
            </a:r>
            <a:r>
              <a:rPr lang="en-US" altLang="zh-CN" sz="2130" kern="0" dirty="0">
                <a:solidFill>
                  <a:srgbClr val="FFFFFF"/>
                </a:solidFill>
                <a:cs typeface="+mn-ea"/>
                <a:sym typeface="+mn-lt"/>
              </a:rPr>
              <a:t>%</a:t>
            </a:r>
            <a:endParaRPr lang="zh-CN" altLang="en-US" sz="2665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09041" y="4524617"/>
            <a:ext cx="1502324" cy="355030"/>
          </a:xfrm>
          <a:prstGeom prst="rect">
            <a:avLst/>
          </a:prstGeom>
        </p:spPr>
        <p:txBody>
          <a:bodyPr wrap="none" lIns="91435" tIns="45718" rIns="91435" bIns="45718">
            <a:spAutoFit/>
          </a:bodyPr>
          <a:lstStyle/>
          <a:p>
            <a:r>
              <a:rPr lang="zh-CN" altLang="en-US" sz="170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705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09041" y="5423816"/>
            <a:ext cx="1502324" cy="355030"/>
          </a:xfrm>
          <a:prstGeom prst="rect">
            <a:avLst/>
          </a:prstGeom>
        </p:spPr>
        <p:txBody>
          <a:bodyPr wrap="none" lIns="91435" tIns="45718" rIns="91435" bIns="45718">
            <a:spAutoFit/>
          </a:bodyPr>
          <a:lstStyle/>
          <a:p>
            <a:r>
              <a:rPr lang="zh-CN" altLang="en-US" sz="170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705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320660" y="2730598"/>
            <a:ext cx="2058817" cy="1138873"/>
            <a:chOff x="2212865" y="2434710"/>
            <a:chExt cx="2058928" cy="1138936"/>
          </a:xfrm>
        </p:grpSpPr>
        <p:sp>
          <p:nvSpPr>
            <p:cNvPr id="21" name="矩形 20"/>
            <p:cNvSpPr/>
            <p:nvPr/>
          </p:nvSpPr>
          <p:spPr>
            <a:xfrm>
              <a:off x="2609225" y="2434710"/>
              <a:ext cx="1415848" cy="338445"/>
            </a:xfrm>
            <a:prstGeom prst="rect">
              <a:avLst/>
            </a:prstGeom>
            <a:solidFill>
              <a:srgbClr val="A4DBF2"/>
            </a:solidFill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单击添加标题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212865" y="2989864"/>
              <a:ext cx="2058928" cy="583782"/>
            </a:xfrm>
            <a:prstGeom prst="rect">
              <a:avLst/>
            </a:prstGeom>
            <a:ln>
              <a:solidFill>
                <a:srgbClr val="71C6D5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4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14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4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394469" y="2730598"/>
            <a:ext cx="1961176" cy="1138873"/>
            <a:chOff x="5286843" y="2434710"/>
            <a:chExt cx="1961284" cy="1138936"/>
          </a:xfrm>
        </p:grpSpPr>
        <p:sp>
          <p:nvSpPr>
            <p:cNvPr id="31" name="矩形 30"/>
            <p:cNvSpPr/>
            <p:nvPr/>
          </p:nvSpPr>
          <p:spPr>
            <a:xfrm>
              <a:off x="5587188" y="2434710"/>
              <a:ext cx="1415850" cy="338445"/>
            </a:xfrm>
            <a:prstGeom prst="rect">
              <a:avLst/>
            </a:prstGeom>
            <a:solidFill>
              <a:srgbClr val="A4DBF2"/>
            </a:solidFill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单击添加标题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286843" y="2989864"/>
              <a:ext cx="1961284" cy="583782"/>
            </a:xfrm>
            <a:prstGeom prst="rect">
              <a:avLst/>
            </a:prstGeom>
            <a:ln>
              <a:solidFill>
                <a:srgbClr val="8BD2F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4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14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4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411702" y="2730598"/>
            <a:ext cx="2064117" cy="1138873"/>
            <a:chOff x="8304237" y="2434710"/>
            <a:chExt cx="2064228" cy="1138936"/>
          </a:xfrm>
        </p:grpSpPr>
        <p:sp>
          <p:nvSpPr>
            <p:cNvPr id="34" name="矩形 33"/>
            <p:cNvSpPr/>
            <p:nvPr/>
          </p:nvSpPr>
          <p:spPr>
            <a:xfrm>
              <a:off x="8565150" y="2434710"/>
              <a:ext cx="1415848" cy="338445"/>
            </a:xfrm>
            <a:prstGeom prst="rect">
              <a:avLst/>
            </a:prstGeom>
            <a:solidFill>
              <a:srgbClr val="A4DBF2"/>
            </a:solidFill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单击添加标题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304237" y="2989864"/>
              <a:ext cx="2064228" cy="583782"/>
            </a:xfrm>
            <a:prstGeom prst="rect">
              <a:avLst/>
            </a:prstGeom>
            <a:ln>
              <a:solidFill>
                <a:srgbClr val="8BD2F1"/>
              </a:solidFill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4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14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14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27" name="组合 26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39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03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22075" y="1817664"/>
            <a:ext cx="4643035" cy="2609905"/>
          </a:xfrm>
          <a:prstGeom prst="rect">
            <a:avLst/>
          </a:prstGeom>
          <a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5" tIns="45718" rIns="91435" bIns="45718" numCol="1" anchor="t" anchorCtr="0" compatLnSpc="1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501796" y="3549528"/>
            <a:ext cx="4643035" cy="2609905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555" dirty="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501796" y="1723128"/>
            <a:ext cx="1752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28" name="TextBox 10"/>
          <p:cNvSpPr txBox="1"/>
          <p:nvPr/>
        </p:nvSpPr>
        <p:spPr>
          <a:xfrm>
            <a:off x="6501797" y="2401909"/>
            <a:ext cx="4643034" cy="66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spcBef>
                <a:spcPct val="0"/>
              </a:spcBef>
            </a:pPr>
            <a:r>
              <a: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  <a:endParaRPr lang="zh-CN" altLang="en-US" sz="132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22074" y="4623649"/>
            <a:ext cx="1752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cs typeface="+mn-ea"/>
                <a:sym typeface="+mn-lt"/>
              </a:rPr>
              <a:t>标题文字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7" name="TextBox 10"/>
          <p:cNvSpPr txBox="1"/>
          <p:nvPr/>
        </p:nvSpPr>
        <p:spPr>
          <a:xfrm>
            <a:off x="1422076" y="5302430"/>
            <a:ext cx="4643034" cy="66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>
              <a:lnSpc>
                <a:spcPct val="150000"/>
              </a:lnSpc>
              <a:spcBef>
                <a:spcPct val="0"/>
              </a:spcBef>
            </a:pPr>
            <a:r>
              <a: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在此录入上述图表的描述说明，在此录入上述图表的描述说明，在此录入上述图表的描述说明。</a:t>
            </a:r>
            <a:endParaRPr lang="zh-CN" altLang="en-US" sz="132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18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03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26" grpId="0"/>
      <p:bldP spid="28" grpId="0"/>
      <p:bldP spid="13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组合 31"/>
          <p:cNvGrpSpPr/>
          <p:nvPr/>
        </p:nvGrpSpPr>
        <p:grpSpPr>
          <a:xfrm>
            <a:off x="1288760" y="4721905"/>
            <a:ext cx="3279179" cy="1279235"/>
            <a:chOff x="6723970" y="2930779"/>
            <a:chExt cx="3279359" cy="1279305"/>
          </a:xfrm>
        </p:grpSpPr>
        <p:sp>
          <p:nvSpPr>
            <p:cNvPr id="148" name="矩形 147"/>
            <p:cNvSpPr/>
            <p:nvPr/>
          </p:nvSpPr>
          <p:spPr>
            <a:xfrm>
              <a:off x="6723970" y="3540697"/>
              <a:ext cx="3279359" cy="66938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在此录入上述图表的综合描述说明，在此录入上述图表的综合描述说明。</a:t>
              </a:r>
              <a:endPara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9" name="矩形 148"/>
            <p:cNvSpPr/>
            <p:nvPr/>
          </p:nvSpPr>
          <p:spPr>
            <a:xfrm>
              <a:off x="6723970" y="2930779"/>
              <a:ext cx="2241974" cy="41366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cs typeface="+mn-ea"/>
                  <a:sym typeface="+mn-lt"/>
                </a:rPr>
                <a:t>标题文字添加</a:t>
              </a:r>
              <a:endParaRPr lang="zh-CN" altLang="en-US" sz="1900" b="1" dirty="0">
                <a:cs typeface="+mn-ea"/>
                <a:sym typeface="+mn-lt"/>
              </a:endParaRPr>
            </a:p>
          </p:txBody>
        </p:sp>
      </p:grpSp>
      <p:grpSp>
        <p:nvGrpSpPr>
          <p:cNvPr id="150" name="组合 31"/>
          <p:cNvGrpSpPr/>
          <p:nvPr/>
        </p:nvGrpSpPr>
        <p:grpSpPr>
          <a:xfrm>
            <a:off x="5057743" y="4721905"/>
            <a:ext cx="3102469" cy="1290999"/>
            <a:chOff x="6723970" y="2930779"/>
            <a:chExt cx="3102639" cy="1291069"/>
          </a:xfrm>
        </p:grpSpPr>
        <p:sp>
          <p:nvSpPr>
            <p:cNvPr id="151" name="矩形 150"/>
            <p:cNvSpPr/>
            <p:nvPr/>
          </p:nvSpPr>
          <p:spPr>
            <a:xfrm>
              <a:off x="6723970" y="3552462"/>
              <a:ext cx="3102639" cy="6693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在此录入上述图表的综合描述说明，在此录入上述图表的综合描述说明。</a:t>
              </a:r>
              <a:endPara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2" name="矩形 151"/>
            <p:cNvSpPr/>
            <p:nvPr/>
          </p:nvSpPr>
          <p:spPr>
            <a:xfrm>
              <a:off x="6723970" y="2930779"/>
              <a:ext cx="2241974" cy="4136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cs typeface="+mn-ea"/>
                  <a:sym typeface="+mn-lt"/>
                </a:rPr>
                <a:t>标题文字添加</a:t>
              </a:r>
              <a:endParaRPr lang="zh-CN" altLang="en-US" sz="1900" b="1" dirty="0">
                <a:cs typeface="+mn-ea"/>
                <a:sym typeface="+mn-lt"/>
              </a:endParaRPr>
            </a:p>
          </p:txBody>
        </p:sp>
      </p:grpSp>
      <p:grpSp>
        <p:nvGrpSpPr>
          <p:cNvPr id="153" name="组合 31"/>
          <p:cNvGrpSpPr/>
          <p:nvPr/>
        </p:nvGrpSpPr>
        <p:grpSpPr>
          <a:xfrm>
            <a:off x="8212611" y="4721905"/>
            <a:ext cx="3102469" cy="1290998"/>
            <a:chOff x="6723970" y="2930779"/>
            <a:chExt cx="3102639" cy="1291068"/>
          </a:xfrm>
        </p:grpSpPr>
        <p:sp>
          <p:nvSpPr>
            <p:cNvPr id="154" name="矩形 153"/>
            <p:cNvSpPr/>
            <p:nvPr/>
          </p:nvSpPr>
          <p:spPr>
            <a:xfrm>
              <a:off x="6723970" y="3552461"/>
              <a:ext cx="3102639" cy="669386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在此录入上述图表的综合描述说明，在此录入上述图表的综合描述说明。</a:t>
              </a:r>
              <a:endPara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6723970" y="2930779"/>
              <a:ext cx="2241974" cy="4136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900" b="1" dirty="0">
                  <a:cs typeface="+mn-ea"/>
                  <a:sym typeface="+mn-lt"/>
                </a:rPr>
                <a:t>标题文字添加</a:t>
              </a:r>
              <a:endParaRPr lang="zh-CN" altLang="en-US" sz="1900" b="1" dirty="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262946" y="1850432"/>
            <a:ext cx="9746795" cy="2163024"/>
            <a:chOff x="1262946" y="1850432"/>
            <a:chExt cx="9746795" cy="2163024"/>
          </a:xfrm>
          <a:solidFill>
            <a:srgbClr val="A4DBF2"/>
          </a:solidFill>
        </p:grpSpPr>
        <p:sp>
          <p:nvSpPr>
            <p:cNvPr id="23" name="Freeform: Shape 2"/>
            <p:cNvSpPr/>
            <p:nvPr/>
          </p:nvSpPr>
          <p:spPr bwMode="auto">
            <a:xfrm>
              <a:off x="4166447" y="3071372"/>
              <a:ext cx="282626" cy="284511"/>
            </a:xfrm>
            <a:custGeom>
              <a:avLst/>
              <a:gdLst>
                <a:gd name="T0" fmla="*/ 5 w 33"/>
                <a:gd name="T1" fmla="*/ 27 h 33"/>
                <a:gd name="T2" fmla="*/ 5 w 33"/>
                <a:gd name="T3" fmla="*/ 6 h 33"/>
                <a:gd name="T4" fmla="*/ 26 w 33"/>
                <a:gd name="T5" fmla="*/ 6 h 33"/>
                <a:gd name="T6" fmla="*/ 27 w 33"/>
                <a:gd name="T7" fmla="*/ 27 h 33"/>
                <a:gd name="T8" fmla="*/ 5 w 33"/>
                <a:gd name="T9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5" y="27"/>
                  </a:moveTo>
                  <a:cubicBezTo>
                    <a:pt x="0" y="21"/>
                    <a:pt x="0" y="11"/>
                    <a:pt x="5" y="6"/>
                  </a:cubicBezTo>
                  <a:cubicBezTo>
                    <a:pt x="11" y="0"/>
                    <a:pt x="20" y="0"/>
                    <a:pt x="26" y="6"/>
                  </a:cubicBezTo>
                  <a:cubicBezTo>
                    <a:pt x="32" y="11"/>
                    <a:pt x="33" y="21"/>
                    <a:pt x="27" y="27"/>
                  </a:cubicBezTo>
                  <a:cubicBezTo>
                    <a:pt x="21" y="33"/>
                    <a:pt x="11" y="33"/>
                    <a:pt x="5" y="2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24" name="Freeform: Shape 3"/>
            <p:cNvSpPr/>
            <p:nvPr/>
          </p:nvSpPr>
          <p:spPr bwMode="auto">
            <a:xfrm>
              <a:off x="3876285" y="3321966"/>
              <a:ext cx="290162" cy="293930"/>
            </a:xfrm>
            <a:custGeom>
              <a:avLst/>
              <a:gdLst>
                <a:gd name="T0" fmla="*/ 5 w 34"/>
                <a:gd name="T1" fmla="*/ 26 h 34"/>
                <a:gd name="T2" fmla="*/ 7 w 34"/>
                <a:gd name="T3" fmla="*/ 5 h 34"/>
                <a:gd name="T4" fmla="*/ 28 w 34"/>
                <a:gd name="T5" fmla="*/ 8 h 34"/>
                <a:gd name="T6" fmla="*/ 26 w 34"/>
                <a:gd name="T7" fmla="*/ 29 h 34"/>
                <a:gd name="T8" fmla="*/ 5 w 34"/>
                <a:gd name="T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26"/>
                  </a:moveTo>
                  <a:cubicBezTo>
                    <a:pt x="0" y="19"/>
                    <a:pt x="1" y="10"/>
                    <a:pt x="7" y="5"/>
                  </a:cubicBezTo>
                  <a:cubicBezTo>
                    <a:pt x="14" y="0"/>
                    <a:pt x="23" y="1"/>
                    <a:pt x="28" y="8"/>
                  </a:cubicBezTo>
                  <a:cubicBezTo>
                    <a:pt x="34" y="14"/>
                    <a:pt x="33" y="24"/>
                    <a:pt x="26" y="29"/>
                  </a:cubicBezTo>
                  <a:cubicBezTo>
                    <a:pt x="19" y="34"/>
                    <a:pt x="9" y="32"/>
                    <a:pt x="5" y="2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25" name="Freeform: Shape 4"/>
            <p:cNvSpPr/>
            <p:nvPr/>
          </p:nvSpPr>
          <p:spPr bwMode="auto">
            <a:xfrm>
              <a:off x="3557861" y="3538646"/>
              <a:ext cx="292046" cy="293930"/>
            </a:xfrm>
            <a:custGeom>
              <a:avLst/>
              <a:gdLst>
                <a:gd name="T0" fmla="*/ 3 w 34"/>
                <a:gd name="T1" fmla="*/ 23 h 34"/>
                <a:gd name="T2" fmla="*/ 9 w 34"/>
                <a:gd name="T3" fmla="*/ 3 h 34"/>
                <a:gd name="T4" fmla="*/ 29 w 34"/>
                <a:gd name="T5" fmla="*/ 9 h 34"/>
                <a:gd name="T6" fmla="*/ 24 w 34"/>
                <a:gd name="T7" fmla="*/ 30 h 34"/>
                <a:gd name="T8" fmla="*/ 3 w 34"/>
                <a:gd name="T9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" y="23"/>
                  </a:moveTo>
                  <a:cubicBezTo>
                    <a:pt x="0" y="16"/>
                    <a:pt x="3" y="7"/>
                    <a:pt x="9" y="3"/>
                  </a:cubicBezTo>
                  <a:cubicBezTo>
                    <a:pt x="16" y="0"/>
                    <a:pt x="25" y="2"/>
                    <a:pt x="29" y="9"/>
                  </a:cubicBezTo>
                  <a:cubicBezTo>
                    <a:pt x="34" y="16"/>
                    <a:pt x="31" y="25"/>
                    <a:pt x="24" y="30"/>
                  </a:cubicBezTo>
                  <a:cubicBezTo>
                    <a:pt x="16" y="34"/>
                    <a:pt x="7" y="31"/>
                    <a:pt x="3" y="23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26" name="Freeform: Shape 5"/>
            <p:cNvSpPr/>
            <p:nvPr/>
          </p:nvSpPr>
          <p:spPr bwMode="auto">
            <a:xfrm>
              <a:off x="3216828" y="3693149"/>
              <a:ext cx="265668" cy="286393"/>
            </a:xfrm>
            <a:custGeom>
              <a:avLst/>
              <a:gdLst>
                <a:gd name="T0" fmla="*/ 1 w 31"/>
                <a:gd name="T1" fmla="*/ 19 h 33"/>
                <a:gd name="T2" fmla="*/ 11 w 31"/>
                <a:gd name="T3" fmla="*/ 1 h 33"/>
                <a:gd name="T4" fmla="*/ 22 w 31"/>
                <a:gd name="T5" fmla="*/ 3 h 33"/>
                <a:gd name="T6" fmla="*/ 30 w 31"/>
                <a:gd name="T7" fmla="*/ 11 h 33"/>
                <a:gd name="T8" fmla="*/ 29 w 31"/>
                <a:gd name="T9" fmla="*/ 23 h 33"/>
                <a:gd name="T10" fmla="*/ 20 w 31"/>
                <a:gd name="T11" fmla="*/ 30 h 33"/>
                <a:gd name="T12" fmla="*/ 1 w 31"/>
                <a:gd name="T13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3">
                  <a:moveTo>
                    <a:pt x="1" y="19"/>
                  </a:moveTo>
                  <a:cubicBezTo>
                    <a:pt x="0" y="11"/>
                    <a:pt x="4" y="4"/>
                    <a:pt x="11" y="1"/>
                  </a:cubicBezTo>
                  <a:cubicBezTo>
                    <a:pt x="15" y="0"/>
                    <a:pt x="19" y="1"/>
                    <a:pt x="22" y="3"/>
                  </a:cubicBezTo>
                  <a:cubicBezTo>
                    <a:pt x="25" y="4"/>
                    <a:pt x="28" y="7"/>
                    <a:pt x="30" y="11"/>
                  </a:cubicBezTo>
                  <a:cubicBezTo>
                    <a:pt x="31" y="15"/>
                    <a:pt x="31" y="19"/>
                    <a:pt x="29" y="23"/>
                  </a:cubicBezTo>
                  <a:cubicBezTo>
                    <a:pt x="27" y="26"/>
                    <a:pt x="24" y="29"/>
                    <a:pt x="20" y="30"/>
                  </a:cubicBezTo>
                  <a:cubicBezTo>
                    <a:pt x="11" y="33"/>
                    <a:pt x="3" y="27"/>
                    <a:pt x="1" y="1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27" name="Freeform: Shape 6"/>
            <p:cNvSpPr/>
            <p:nvPr/>
          </p:nvSpPr>
          <p:spPr bwMode="auto">
            <a:xfrm>
              <a:off x="2839994" y="3753441"/>
              <a:ext cx="273205" cy="260015"/>
            </a:xfrm>
            <a:custGeom>
              <a:avLst/>
              <a:gdLst>
                <a:gd name="T0" fmla="*/ 1 w 32"/>
                <a:gd name="T1" fmla="*/ 14 h 30"/>
                <a:gd name="T2" fmla="*/ 16 w 32"/>
                <a:gd name="T3" fmla="*/ 0 h 30"/>
                <a:gd name="T4" fmla="*/ 31 w 32"/>
                <a:gd name="T5" fmla="*/ 14 h 30"/>
                <a:gd name="T6" fmla="*/ 16 w 32"/>
                <a:gd name="T7" fmla="*/ 30 h 30"/>
                <a:gd name="T8" fmla="*/ 1 w 32"/>
                <a:gd name="T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">
                  <a:moveTo>
                    <a:pt x="1" y="14"/>
                  </a:moveTo>
                  <a:cubicBezTo>
                    <a:pt x="2" y="6"/>
                    <a:pt x="9" y="0"/>
                    <a:pt x="16" y="0"/>
                  </a:cubicBezTo>
                  <a:cubicBezTo>
                    <a:pt x="23" y="0"/>
                    <a:pt x="30" y="6"/>
                    <a:pt x="31" y="14"/>
                  </a:cubicBezTo>
                  <a:cubicBezTo>
                    <a:pt x="32" y="23"/>
                    <a:pt x="25" y="30"/>
                    <a:pt x="16" y="30"/>
                  </a:cubicBezTo>
                  <a:cubicBezTo>
                    <a:pt x="7" y="30"/>
                    <a:pt x="0" y="23"/>
                    <a:pt x="1" y="1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28" name="Freeform: Shape 7"/>
            <p:cNvSpPr/>
            <p:nvPr/>
          </p:nvSpPr>
          <p:spPr bwMode="auto">
            <a:xfrm>
              <a:off x="2463160" y="3693149"/>
              <a:ext cx="273205" cy="286393"/>
            </a:xfrm>
            <a:custGeom>
              <a:avLst/>
              <a:gdLst>
                <a:gd name="T0" fmla="*/ 2 w 32"/>
                <a:gd name="T1" fmla="*/ 11 h 33"/>
                <a:gd name="T2" fmla="*/ 9 w 32"/>
                <a:gd name="T3" fmla="*/ 3 h 33"/>
                <a:gd name="T4" fmla="*/ 20 w 32"/>
                <a:gd name="T5" fmla="*/ 1 h 33"/>
                <a:gd name="T6" fmla="*/ 30 w 32"/>
                <a:gd name="T7" fmla="*/ 19 h 33"/>
                <a:gd name="T8" fmla="*/ 12 w 32"/>
                <a:gd name="T9" fmla="*/ 30 h 33"/>
                <a:gd name="T10" fmla="*/ 2 w 32"/>
                <a:gd name="T11" fmla="*/ 23 h 33"/>
                <a:gd name="T12" fmla="*/ 2 w 32"/>
                <a:gd name="T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" y="11"/>
                  </a:moveTo>
                  <a:cubicBezTo>
                    <a:pt x="3" y="7"/>
                    <a:pt x="6" y="4"/>
                    <a:pt x="9" y="3"/>
                  </a:cubicBezTo>
                  <a:cubicBezTo>
                    <a:pt x="13" y="1"/>
                    <a:pt x="17" y="0"/>
                    <a:pt x="20" y="1"/>
                  </a:cubicBezTo>
                  <a:cubicBezTo>
                    <a:pt x="27" y="4"/>
                    <a:pt x="32" y="11"/>
                    <a:pt x="30" y="19"/>
                  </a:cubicBezTo>
                  <a:cubicBezTo>
                    <a:pt x="29" y="27"/>
                    <a:pt x="20" y="33"/>
                    <a:pt x="12" y="30"/>
                  </a:cubicBezTo>
                  <a:cubicBezTo>
                    <a:pt x="7" y="29"/>
                    <a:pt x="4" y="26"/>
                    <a:pt x="2" y="23"/>
                  </a:cubicBezTo>
                  <a:cubicBezTo>
                    <a:pt x="1" y="19"/>
                    <a:pt x="0" y="15"/>
                    <a:pt x="2" y="11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29" name="Freeform: Shape 8"/>
            <p:cNvSpPr/>
            <p:nvPr/>
          </p:nvSpPr>
          <p:spPr bwMode="auto">
            <a:xfrm>
              <a:off x="2103284" y="3538646"/>
              <a:ext cx="290162" cy="293930"/>
            </a:xfrm>
            <a:custGeom>
              <a:avLst/>
              <a:gdLst>
                <a:gd name="T0" fmla="*/ 4 w 34"/>
                <a:gd name="T1" fmla="*/ 9 h 34"/>
                <a:gd name="T2" fmla="*/ 24 w 34"/>
                <a:gd name="T3" fmla="*/ 3 h 34"/>
                <a:gd name="T4" fmla="*/ 30 w 34"/>
                <a:gd name="T5" fmla="*/ 23 h 34"/>
                <a:gd name="T6" fmla="*/ 10 w 34"/>
                <a:gd name="T7" fmla="*/ 30 h 34"/>
                <a:gd name="T8" fmla="*/ 4 w 34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4" y="9"/>
                  </a:moveTo>
                  <a:cubicBezTo>
                    <a:pt x="9" y="2"/>
                    <a:pt x="17" y="0"/>
                    <a:pt x="24" y="3"/>
                  </a:cubicBezTo>
                  <a:cubicBezTo>
                    <a:pt x="31" y="7"/>
                    <a:pt x="34" y="16"/>
                    <a:pt x="30" y="23"/>
                  </a:cubicBezTo>
                  <a:cubicBezTo>
                    <a:pt x="27" y="31"/>
                    <a:pt x="18" y="34"/>
                    <a:pt x="10" y="30"/>
                  </a:cubicBezTo>
                  <a:cubicBezTo>
                    <a:pt x="2" y="25"/>
                    <a:pt x="0" y="16"/>
                    <a:pt x="4" y="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0" name="Freeform: Shape 9"/>
            <p:cNvSpPr/>
            <p:nvPr/>
          </p:nvSpPr>
          <p:spPr bwMode="auto">
            <a:xfrm>
              <a:off x="1786744" y="3321966"/>
              <a:ext cx="282626" cy="293930"/>
            </a:xfrm>
            <a:custGeom>
              <a:avLst/>
              <a:gdLst>
                <a:gd name="T0" fmla="*/ 5 w 33"/>
                <a:gd name="T1" fmla="*/ 8 h 34"/>
                <a:gd name="T2" fmla="*/ 26 w 33"/>
                <a:gd name="T3" fmla="*/ 5 h 34"/>
                <a:gd name="T4" fmla="*/ 29 w 33"/>
                <a:gd name="T5" fmla="*/ 26 h 34"/>
                <a:gd name="T6" fmla="*/ 8 w 33"/>
                <a:gd name="T7" fmla="*/ 29 h 34"/>
                <a:gd name="T8" fmla="*/ 5 w 33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5" y="8"/>
                  </a:moveTo>
                  <a:cubicBezTo>
                    <a:pt x="11" y="1"/>
                    <a:pt x="20" y="0"/>
                    <a:pt x="26" y="5"/>
                  </a:cubicBezTo>
                  <a:cubicBezTo>
                    <a:pt x="32" y="10"/>
                    <a:pt x="33" y="19"/>
                    <a:pt x="29" y="26"/>
                  </a:cubicBezTo>
                  <a:cubicBezTo>
                    <a:pt x="24" y="32"/>
                    <a:pt x="14" y="34"/>
                    <a:pt x="8" y="29"/>
                  </a:cubicBezTo>
                  <a:cubicBezTo>
                    <a:pt x="1" y="24"/>
                    <a:pt x="0" y="14"/>
                    <a:pt x="5" y="8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1" name="Freeform: Shape 10"/>
            <p:cNvSpPr/>
            <p:nvPr/>
          </p:nvSpPr>
          <p:spPr bwMode="auto">
            <a:xfrm>
              <a:off x="1504120" y="3071372"/>
              <a:ext cx="282626" cy="284511"/>
            </a:xfrm>
            <a:custGeom>
              <a:avLst/>
              <a:gdLst>
                <a:gd name="T0" fmla="*/ 6 w 33"/>
                <a:gd name="T1" fmla="*/ 6 h 33"/>
                <a:gd name="T2" fmla="*/ 27 w 33"/>
                <a:gd name="T3" fmla="*/ 6 h 33"/>
                <a:gd name="T4" fmla="*/ 27 w 33"/>
                <a:gd name="T5" fmla="*/ 27 h 33"/>
                <a:gd name="T6" fmla="*/ 6 w 33"/>
                <a:gd name="T7" fmla="*/ 27 h 33"/>
                <a:gd name="T8" fmla="*/ 6 w 33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6" y="6"/>
                  </a:moveTo>
                  <a:cubicBezTo>
                    <a:pt x="12" y="0"/>
                    <a:pt x="21" y="0"/>
                    <a:pt x="27" y="6"/>
                  </a:cubicBezTo>
                  <a:cubicBezTo>
                    <a:pt x="32" y="11"/>
                    <a:pt x="33" y="21"/>
                    <a:pt x="27" y="27"/>
                  </a:cubicBezTo>
                  <a:cubicBezTo>
                    <a:pt x="22" y="33"/>
                    <a:pt x="12" y="33"/>
                    <a:pt x="6" y="27"/>
                  </a:cubicBezTo>
                  <a:cubicBezTo>
                    <a:pt x="0" y="21"/>
                    <a:pt x="0" y="11"/>
                    <a:pt x="6" y="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1" name="Freeform: Shape 20"/>
            <p:cNvSpPr/>
            <p:nvPr/>
          </p:nvSpPr>
          <p:spPr bwMode="auto">
            <a:xfrm>
              <a:off x="1262946" y="2801938"/>
              <a:ext cx="282626" cy="286393"/>
            </a:xfrm>
            <a:custGeom>
              <a:avLst/>
              <a:gdLst>
                <a:gd name="T0" fmla="*/ 27 w 33"/>
                <a:gd name="T1" fmla="*/ 28 h 33"/>
                <a:gd name="T2" fmla="*/ 6 w 33"/>
                <a:gd name="T3" fmla="*/ 28 h 33"/>
                <a:gd name="T4" fmla="*/ 6 w 33"/>
                <a:gd name="T5" fmla="*/ 7 h 33"/>
                <a:gd name="T6" fmla="*/ 27 w 33"/>
                <a:gd name="T7" fmla="*/ 7 h 33"/>
                <a:gd name="T8" fmla="*/ 27 w 33"/>
                <a:gd name="T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28"/>
                  </a:moveTo>
                  <a:cubicBezTo>
                    <a:pt x="21" y="33"/>
                    <a:pt x="12" y="33"/>
                    <a:pt x="6" y="28"/>
                  </a:cubicBezTo>
                  <a:cubicBezTo>
                    <a:pt x="1" y="22"/>
                    <a:pt x="0" y="13"/>
                    <a:pt x="6" y="7"/>
                  </a:cubicBezTo>
                  <a:cubicBezTo>
                    <a:pt x="12" y="1"/>
                    <a:pt x="21" y="0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2" name="Straight Connector 21"/>
            <p:cNvSpPr/>
            <p:nvPr/>
          </p:nvSpPr>
          <p:spPr bwMode="auto">
            <a:xfrm flipV="1">
              <a:off x="1639779" y="2941366"/>
              <a:ext cx="0" cy="32784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3" name="Straight Connector 22"/>
            <p:cNvSpPr/>
            <p:nvPr/>
          </p:nvSpPr>
          <p:spPr bwMode="auto">
            <a:xfrm flipV="1">
              <a:off x="1639779" y="2604099"/>
              <a:ext cx="0" cy="33726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4" name="Straight Connector 23"/>
            <p:cNvSpPr/>
            <p:nvPr/>
          </p:nvSpPr>
          <p:spPr bwMode="auto">
            <a:xfrm flipV="1">
              <a:off x="1931824" y="2941366"/>
              <a:ext cx="0" cy="46727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5" name="Straight Connector 24"/>
            <p:cNvSpPr/>
            <p:nvPr/>
          </p:nvSpPr>
          <p:spPr bwMode="auto">
            <a:xfrm flipV="1">
              <a:off x="1931824" y="2387419"/>
              <a:ext cx="0" cy="55394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6" name="Straight Connector 25"/>
            <p:cNvSpPr/>
            <p:nvPr/>
          </p:nvSpPr>
          <p:spPr bwMode="auto">
            <a:xfrm flipV="1">
              <a:off x="2248366" y="2941366"/>
              <a:ext cx="0" cy="65757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7" name="Straight Connector 26"/>
            <p:cNvSpPr/>
            <p:nvPr/>
          </p:nvSpPr>
          <p:spPr bwMode="auto">
            <a:xfrm flipV="1">
              <a:off x="2248366" y="2197118"/>
              <a:ext cx="0" cy="74424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8" name="Straight Connector 27"/>
            <p:cNvSpPr/>
            <p:nvPr/>
          </p:nvSpPr>
          <p:spPr bwMode="auto">
            <a:xfrm flipV="1">
              <a:off x="2598820" y="2941365"/>
              <a:ext cx="0" cy="78758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9" name="Straight Connector 28"/>
            <p:cNvSpPr/>
            <p:nvPr/>
          </p:nvSpPr>
          <p:spPr bwMode="auto">
            <a:xfrm flipV="1">
              <a:off x="2598820" y="2067111"/>
              <a:ext cx="0" cy="874254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0" name="Straight Connector 29"/>
            <p:cNvSpPr/>
            <p:nvPr/>
          </p:nvSpPr>
          <p:spPr bwMode="auto">
            <a:xfrm flipV="1">
              <a:off x="2975653" y="2941366"/>
              <a:ext cx="0" cy="86483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1" name="Straight Connector 30"/>
            <p:cNvSpPr/>
            <p:nvPr/>
          </p:nvSpPr>
          <p:spPr bwMode="auto">
            <a:xfrm flipV="1">
              <a:off x="2975653" y="1989859"/>
              <a:ext cx="0" cy="95150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2" name="Straight Connector 31"/>
            <p:cNvSpPr/>
            <p:nvPr/>
          </p:nvSpPr>
          <p:spPr bwMode="auto">
            <a:xfrm flipV="1">
              <a:off x="3352487" y="2941365"/>
              <a:ext cx="0" cy="84787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3" name="Straight Connector 32"/>
            <p:cNvSpPr/>
            <p:nvPr/>
          </p:nvSpPr>
          <p:spPr bwMode="auto">
            <a:xfrm flipV="1">
              <a:off x="3352487" y="2016238"/>
              <a:ext cx="0" cy="92512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4" name="Straight Connector 33"/>
            <p:cNvSpPr/>
            <p:nvPr/>
          </p:nvSpPr>
          <p:spPr bwMode="auto">
            <a:xfrm flipV="1">
              <a:off x="3704826" y="2941365"/>
              <a:ext cx="0" cy="717869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5" name="Straight Connector 34"/>
            <p:cNvSpPr/>
            <p:nvPr/>
          </p:nvSpPr>
          <p:spPr bwMode="auto">
            <a:xfrm flipV="1">
              <a:off x="3704826" y="2257413"/>
              <a:ext cx="0" cy="68395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6" name="Straight Connector 35"/>
            <p:cNvSpPr/>
            <p:nvPr/>
          </p:nvSpPr>
          <p:spPr bwMode="auto">
            <a:xfrm flipV="1">
              <a:off x="4021365" y="2931944"/>
              <a:ext cx="0" cy="623661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7" name="Straight Connector 36"/>
            <p:cNvSpPr/>
            <p:nvPr/>
          </p:nvSpPr>
          <p:spPr bwMode="auto">
            <a:xfrm flipV="1">
              <a:off x="4021365" y="2353504"/>
              <a:ext cx="0" cy="578441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8" name="Straight Connector 37"/>
            <p:cNvSpPr/>
            <p:nvPr/>
          </p:nvSpPr>
          <p:spPr bwMode="auto">
            <a:xfrm flipV="1">
              <a:off x="4303991" y="2941366"/>
              <a:ext cx="0" cy="36364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59" name="Straight Connector 38"/>
            <p:cNvSpPr/>
            <p:nvPr/>
          </p:nvSpPr>
          <p:spPr bwMode="auto">
            <a:xfrm flipV="1">
              <a:off x="4303991" y="2638014"/>
              <a:ext cx="0" cy="303351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9" name="Freeform: Shape 48"/>
            <p:cNvSpPr/>
            <p:nvPr/>
          </p:nvSpPr>
          <p:spPr bwMode="auto">
            <a:xfrm>
              <a:off x="4654445" y="3061953"/>
              <a:ext cx="282626" cy="286393"/>
            </a:xfrm>
            <a:custGeom>
              <a:avLst/>
              <a:gdLst>
                <a:gd name="T0" fmla="*/ 27 w 33"/>
                <a:gd name="T1" fmla="*/ 26 h 33"/>
                <a:gd name="T2" fmla="*/ 27 w 33"/>
                <a:gd name="T3" fmla="*/ 5 h 33"/>
                <a:gd name="T4" fmla="*/ 6 w 33"/>
                <a:gd name="T5" fmla="*/ 5 h 33"/>
                <a:gd name="T6" fmla="*/ 6 w 33"/>
                <a:gd name="T7" fmla="*/ 26 h 33"/>
                <a:gd name="T8" fmla="*/ 27 w 33"/>
                <a:gd name="T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26"/>
                  </a:moveTo>
                  <a:cubicBezTo>
                    <a:pt x="33" y="20"/>
                    <a:pt x="33" y="11"/>
                    <a:pt x="27" y="5"/>
                  </a:cubicBezTo>
                  <a:cubicBezTo>
                    <a:pt x="22" y="0"/>
                    <a:pt x="12" y="0"/>
                    <a:pt x="6" y="5"/>
                  </a:cubicBezTo>
                  <a:cubicBezTo>
                    <a:pt x="0" y="11"/>
                    <a:pt x="0" y="20"/>
                    <a:pt x="6" y="26"/>
                  </a:cubicBezTo>
                  <a:cubicBezTo>
                    <a:pt x="12" y="33"/>
                    <a:pt x="22" y="32"/>
                    <a:pt x="27" y="2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0" name="Freeform: Shape 49"/>
            <p:cNvSpPr/>
            <p:nvPr/>
          </p:nvSpPr>
          <p:spPr bwMode="auto">
            <a:xfrm>
              <a:off x="4937071" y="3312546"/>
              <a:ext cx="292046" cy="286393"/>
            </a:xfrm>
            <a:custGeom>
              <a:avLst/>
              <a:gdLst>
                <a:gd name="T0" fmla="*/ 29 w 34"/>
                <a:gd name="T1" fmla="*/ 25 h 33"/>
                <a:gd name="T2" fmla="*/ 26 w 34"/>
                <a:gd name="T3" fmla="*/ 4 h 33"/>
                <a:gd name="T4" fmla="*/ 5 w 34"/>
                <a:gd name="T5" fmla="*/ 7 h 33"/>
                <a:gd name="T6" fmla="*/ 8 w 34"/>
                <a:gd name="T7" fmla="*/ 28 h 33"/>
                <a:gd name="T8" fmla="*/ 29 w 34"/>
                <a:gd name="T9" fmla="*/ 2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29" y="25"/>
                  </a:moveTo>
                  <a:cubicBezTo>
                    <a:pt x="34" y="18"/>
                    <a:pt x="32" y="9"/>
                    <a:pt x="26" y="4"/>
                  </a:cubicBezTo>
                  <a:cubicBezTo>
                    <a:pt x="20" y="0"/>
                    <a:pt x="11" y="1"/>
                    <a:pt x="5" y="7"/>
                  </a:cubicBezTo>
                  <a:cubicBezTo>
                    <a:pt x="0" y="13"/>
                    <a:pt x="1" y="23"/>
                    <a:pt x="8" y="28"/>
                  </a:cubicBezTo>
                  <a:cubicBezTo>
                    <a:pt x="14" y="33"/>
                    <a:pt x="24" y="32"/>
                    <a:pt x="29" y="2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1" name="Freeform: Shape 50"/>
            <p:cNvSpPr/>
            <p:nvPr/>
          </p:nvSpPr>
          <p:spPr bwMode="auto">
            <a:xfrm>
              <a:off x="5253611" y="3521689"/>
              <a:ext cx="292046" cy="293930"/>
            </a:xfrm>
            <a:custGeom>
              <a:avLst/>
              <a:gdLst>
                <a:gd name="T0" fmla="*/ 30 w 34"/>
                <a:gd name="T1" fmla="*/ 24 h 34"/>
                <a:gd name="T2" fmla="*/ 24 w 34"/>
                <a:gd name="T3" fmla="*/ 4 h 34"/>
                <a:gd name="T4" fmla="*/ 4 w 34"/>
                <a:gd name="T5" fmla="*/ 9 h 34"/>
                <a:gd name="T6" fmla="*/ 10 w 34"/>
                <a:gd name="T7" fmla="*/ 30 h 34"/>
                <a:gd name="T8" fmla="*/ 30 w 34"/>
                <a:gd name="T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0" y="24"/>
                  </a:moveTo>
                  <a:cubicBezTo>
                    <a:pt x="34" y="16"/>
                    <a:pt x="31" y="7"/>
                    <a:pt x="24" y="4"/>
                  </a:cubicBezTo>
                  <a:cubicBezTo>
                    <a:pt x="18" y="0"/>
                    <a:pt x="9" y="2"/>
                    <a:pt x="4" y="9"/>
                  </a:cubicBezTo>
                  <a:cubicBezTo>
                    <a:pt x="0" y="16"/>
                    <a:pt x="2" y="26"/>
                    <a:pt x="10" y="30"/>
                  </a:cubicBezTo>
                  <a:cubicBezTo>
                    <a:pt x="18" y="34"/>
                    <a:pt x="27" y="31"/>
                    <a:pt x="30" y="2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2" name="Freeform: Shape 51"/>
            <p:cNvSpPr/>
            <p:nvPr/>
          </p:nvSpPr>
          <p:spPr bwMode="auto">
            <a:xfrm>
              <a:off x="5613488" y="3676191"/>
              <a:ext cx="275088" cy="286393"/>
            </a:xfrm>
            <a:custGeom>
              <a:avLst/>
              <a:gdLst>
                <a:gd name="T0" fmla="*/ 30 w 32"/>
                <a:gd name="T1" fmla="*/ 19 h 33"/>
                <a:gd name="T2" fmla="*/ 20 w 32"/>
                <a:gd name="T3" fmla="*/ 1 h 33"/>
                <a:gd name="T4" fmla="*/ 10 w 32"/>
                <a:gd name="T5" fmla="*/ 3 h 33"/>
                <a:gd name="T6" fmla="*/ 2 w 32"/>
                <a:gd name="T7" fmla="*/ 11 h 33"/>
                <a:gd name="T8" fmla="*/ 2 w 32"/>
                <a:gd name="T9" fmla="*/ 23 h 33"/>
                <a:gd name="T10" fmla="*/ 12 w 32"/>
                <a:gd name="T11" fmla="*/ 30 h 33"/>
                <a:gd name="T12" fmla="*/ 30 w 32"/>
                <a:gd name="T13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0" y="19"/>
                  </a:moveTo>
                  <a:cubicBezTo>
                    <a:pt x="32" y="11"/>
                    <a:pt x="27" y="4"/>
                    <a:pt x="20" y="1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6" y="5"/>
                    <a:pt x="3" y="7"/>
                    <a:pt x="2" y="11"/>
                  </a:cubicBezTo>
                  <a:cubicBezTo>
                    <a:pt x="0" y="15"/>
                    <a:pt x="1" y="19"/>
                    <a:pt x="2" y="23"/>
                  </a:cubicBezTo>
                  <a:cubicBezTo>
                    <a:pt x="4" y="26"/>
                    <a:pt x="8" y="29"/>
                    <a:pt x="12" y="30"/>
                  </a:cubicBezTo>
                  <a:cubicBezTo>
                    <a:pt x="20" y="33"/>
                    <a:pt x="29" y="27"/>
                    <a:pt x="30" y="1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3" name="Freeform: Shape 52"/>
            <p:cNvSpPr/>
            <p:nvPr/>
          </p:nvSpPr>
          <p:spPr bwMode="auto">
            <a:xfrm>
              <a:off x="5990321" y="3736485"/>
              <a:ext cx="275088" cy="269436"/>
            </a:xfrm>
            <a:custGeom>
              <a:avLst/>
              <a:gdLst>
                <a:gd name="T0" fmla="*/ 31 w 32"/>
                <a:gd name="T1" fmla="*/ 15 h 31"/>
                <a:gd name="T2" fmla="*/ 16 w 32"/>
                <a:gd name="T3" fmla="*/ 1 h 31"/>
                <a:gd name="T4" fmla="*/ 1 w 32"/>
                <a:gd name="T5" fmla="*/ 15 h 31"/>
                <a:gd name="T6" fmla="*/ 16 w 32"/>
                <a:gd name="T7" fmla="*/ 31 h 31"/>
                <a:gd name="T8" fmla="*/ 31 w 32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5"/>
                  </a:moveTo>
                  <a:cubicBezTo>
                    <a:pt x="30" y="6"/>
                    <a:pt x="23" y="0"/>
                    <a:pt x="16" y="1"/>
                  </a:cubicBezTo>
                  <a:cubicBezTo>
                    <a:pt x="9" y="0"/>
                    <a:pt x="2" y="6"/>
                    <a:pt x="1" y="15"/>
                  </a:cubicBezTo>
                  <a:cubicBezTo>
                    <a:pt x="0" y="23"/>
                    <a:pt x="7" y="30"/>
                    <a:pt x="16" y="31"/>
                  </a:cubicBezTo>
                  <a:cubicBezTo>
                    <a:pt x="25" y="30"/>
                    <a:pt x="32" y="23"/>
                    <a:pt x="31" y="1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4" name="Freeform: Shape 53"/>
            <p:cNvSpPr/>
            <p:nvPr/>
          </p:nvSpPr>
          <p:spPr bwMode="auto">
            <a:xfrm>
              <a:off x="6367154" y="3676191"/>
              <a:ext cx="265668" cy="286393"/>
            </a:xfrm>
            <a:custGeom>
              <a:avLst/>
              <a:gdLst>
                <a:gd name="T0" fmla="*/ 30 w 31"/>
                <a:gd name="T1" fmla="*/ 11 h 33"/>
                <a:gd name="T2" fmla="*/ 22 w 31"/>
                <a:gd name="T3" fmla="*/ 3 h 33"/>
                <a:gd name="T4" fmla="*/ 11 w 31"/>
                <a:gd name="T5" fmla="*/ 1 h 33"/>
                <a:gd name="T6" fmla="*/ 1 w 31"/>
                <a:gd name="T7" fmla="*/ 19 h 33"/>
                <a:gd name="T8" fmla="*/ 20 w 31"/>
                <a:gd name="T9" fmla="*/ 30 h 33"/>
                <a:gd name="T10" fmla="*/ 29 w 31"/>
                <a:gd name="T11" fmla="*/ 23 h 33"/>
                <a:gd name="T12" fmla="*/ 30 w 31"/>
                <a:gd name="T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3">
                  <a:moveTo>
                    <a:pt x="30" y="11"/>
                  </a:moveTo>
                  <a:cubicBezTo>
                    <a:pt x="28" y="7"/>
                    <a:pt x="25" y="5"/>
                    <a:pt x="22" y="3"/>
                  </a:cubicBezTo>
                  <a:cubicBezTo>
                    <a:pt x="19" y="1"/>
                    <a:pt x="15" y="0"/>
                    <a:pt x="11" y="1"/>
                  </a:cubicBezTo>
                  <a:cubicBezTo>
                    <a:pt x="4" y="4"/>
                    <a:pt x="0" y="11"/>
                    <a:pt x="1" y="19"/>
                  </a:cubicBezTo>
                  <a:cubicBezTo>
                    <a:pt x="3" y="27"/>
                    <a:pt x="11" y="33"/>
                    <a:pt x="20" y="30"/>
                  </a:cubicBezTo>
                  <a:cubicBezTo>
                    <a:pt x="24" y="29"/>
                    <a:pt x="28" y="26"/>
                    <a:pt x="29" y="23"/>
                  </a:cubicBezTo>
                  <a:cubicBezTo>
                    <a:pt x="31" y="19"/>
                    <a:pt x="31" y="15"/>
                    <a:pt x="30" y="11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5" name="Freeform: Shape 54"/>
            <p:cNvSpPr/>
            <p:nvPr/>
          </p:nvSpPr>
          <p:spPr bwMode="auto">
            <a:xfrm>
              <a:off x="6710073" y="3521689"/>
              <a:ext cx="292046" cy="293930"/>
            </a:xfrm>
            <a:custGeom>
              <a:avLst/>
              <a:gdLst>
                <a:gd name="T0" fmla="*/ 29 w 34"/>
                <a:gd name="T1" fmla="*/ 9 h 34"/>
                <a:gd name="T2" fmla="*/ 9 w 34"/>
                <a:gd name="T3" fmla="*/ 4 h 34"/>
                <a:gd name="T4" fmla="*/ 3 w 34"/>
                <a:gd name="T5" fmla="*/ 24 h 34"/>
                <a:gd name="T6" fmla="*/ 24 w 34"/>
                <a:gd name="T7" fmla="*/ 30 h 34"/>
                <a:gd name="T8" fmla="*/ 29 w 34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9" y="9"/>
                  </a:moveTo>
                  <a:cubicBezTo>
                    <a:pt x="25" y="2"/>
                    <a:pt x="16" y="0"/>
                    <a:pt x="9" y="4"/>
                  </a:cubicBezTo>
                  <a:cubicBezTo>
                    <a:pt x="3" y="7"/>
                    <a:pt x="0" y="16"/>
                    <a:pt x="3" y="24"/>
                  </a:cubicBezTo>
                  <a:cubicBezTo>
                    <a:pt x="7" y="31"/>
                    <a:pt x="16" y="34"/>
                    <a:pt x="24" y="30"/>
                  </a:cubicBezTo>
                  <a:cubicBezTo>
                    <a:pt x="32" y="26"/>
                    <a:pt x="34" y="16"/>
                    <a:pt x="29" y="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6" name="Freeform: Shape 55"/>
            <p:cNvSpPr/>
            <p:nvPr/>
          </p:nvSpPr>
          <p:spPr bwMode="auto">
            <a:xfrm>
              <a:off x="7026613" y="3312546"/>
              <a:ext cx="292046" cy="286393"/>
            </a:xfrm>
            <a:custGeom>
              <a:avLst/>
              <a:gdLst>
                <a:gd name="T0" fmla="*/ 28 w 34"/>
                <a:gd name="T1" fmla="*/ 7 h 33"/>
                <a:gd name="T2" fmla="*/ 8 w 34"/>
                <a:gd name="T3" fmla="*/ 4 h 33"/>
                <a:gd name="T4" fmla="*/ 5 w 34"/>
                <a:gd name="T5" fmla="*/ 25 h 33"/>
                <a:gd name="T6" fmla="*/ 26 w 34"/>
                <a:gd name="T7" fmla="*/ 28 h 33"/>
                <a:gd name="T8" fmla="*/ 28 w 34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28" y="7"/>
                  </a:moveTo>
                  <a:cubicBezTo>
                    <a:pt x="23" y="1"/>
                    <a:pt x="14" y="0"/>
                    <a:pt x="8" y="4"/>
                  </a:cubicBezTo>
                  <a:cubicBezTo>
                    <a:pt x="2" y="9"/>
                    <a:pt x="0" y="18"/>
                    <a:pt x="5" y="25"/>
                  </a:cubicBezTo>
                  <a:cubicBezTo>
                    <a:pt x="9" y="32"/>
                    <a:pt x="19" y="33"/>
                    <a:pt x="26" y="28"/>
                  </a:cubicBezTo>
                  <a:cubicBezTo>
                    <a:pt x="33" y="23"/>
                    <a:pt x="34" y="13"/>
                    <a:pt x="28" y="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7" name="Freeform: Shape 56"/>
            <p:cNvSpPr/>
            <p:nvPr/>
          </p:nvSpPr>
          <p:spPr bwMode="auto">
            <a:xfrm>
              <a:off x="7318657" y="3061953"/>
              <a:ext cx="282626" cy="286393"/>
            </a:xfrm>
            <a:custGeom>
              <a:avLst/>
              <a:gdLst>
                <a:gd name="T0" fmla="*/ 27 w 33"/>
                <a:gd name="T1" fmla="*/ 5 h 33"/>
                <a:gd name="T2" fmla="*/ 6 w 33"/>
                <a:gd name="T3" fmla="*/ 5 h 33"/>
                <a:gd name="T4" fmla="*/ 5 w 33"/>
                <a:gd name="T5" fmla="*/ 26 h 33"/>
                <a:gd name="T6" fmla="*/ 27 w 33"/>
                <a:gd name="T7" fmla="*/ 26 h 33"/>
                <a:gd name="T8" fmla="*/ 27 w 33"/>
                <a:gd name="T9" fmla="*/ 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5"/>
                  </a:moveTo>
                  <a:cubicBezTo>
                    <a:pt x="20" y="0"/>
                    <a:pt x="11" y="0"/>
                    <a:pt x="6" y="5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11" y="32"/>
                    <a:pt x="21" y="33"/>
                    <a:pt x="27" y="26"/>
                  </a:cubicBezTo>
                  <a:cubicBezTo>
                    <a:pt x="33" y="20"/>
                    <a:pt x="33" y="11"/>
                    <a:pt x="27" y="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8" name="Freeform: Shape 57"/>
            <p:cNvSpPr/>
            <p:nvPr/>
          </p:nvSpPr>
          <p:spPr bwMode="auto">
            <a:xfrm>
              <a:off x="4424577" y="2794400"/>
              <a:ext cx="282626" cy="284511"/>
            </a:xfrm>
            <a:custGeom>
              <a:avLst/>
              <a:gdLst>
                <a:gd name="T0" fmla="*/ 26 w 33"/>
                <a:gd name="T1" fmla="*/ 6 h 33"/>
                <a:gd name="T2" fmla="*/ 5 w 33"/>
                <a:gd name="T3" fmla="*/ 6 h 33"/>
                <a:gd name="T4" fmla="*/ 5 w 33"/>
                <a:gd name="T5" fmla="*/ 26 h 33"/>
                <a:gd name="T6" fmla="*/ 27 w 33"/>
                <a:gd name="T7" fmla="*/ 27 h 33"/>
                <a:gd name="T8" fmla="*/ 26 w 33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6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11" y="33"/>
                    <a:pt x="20" y="33"/>
                    <a:pt x="27" y="27"/>
                  </a:cubicBezTo>
                  <a:cubicBezTo>
                    <a:pt x="33" y="21"/>
                    <a:pt x="32" y="11"/>
                    <a:pt x="26" y="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79" name="Straight Connector 58"/>
            <p:cNvSpPr/>
            <p:nvPr/>
          </p:nvSpPr>
          <p:spPr bwMode="auto">
            <a:xfrm>
              <a:off x="4791991" y="2621057"/>
              <a:ext cx="0" cy="320308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0" name="Straight Connector 59"/>
            <p:cNvSpPr/>
            <p:nvPr/>
          </p:nvSpPr>
          <p:spPr bwMode="auto">
            <a:xfrm>
              <a:off x="4791991" y="2941365"/>
              <a:ext cx="0" cy="34668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1" name="Straight Connector 60"/>
            <p:cNvSpPr/>
            <p:nvPr/>
          </p:nvSpPr>
          <p:spPr bwMode="auto">
            <a:xfrm>
              <a:off x="5084036" y="2474092"/>
              <a:ext cx="0" cy="46727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2" name="Straight Connector 61"/>
            <p:cNvSpPr/>
            <p:nvPr/>
          </p:nvSpPr>
          <p:spPr bwMode="auto">
            <a:xfrm>
              <a:off x="5084036" y="2941365"/>
              <a:ext cx="0" cy="55394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3" name="Straight Connector 62"/>
            <p:cNvSpPr/>
            <p:nvPr/>
          </p:nvSpPr>
          <p:spPr bwMode="auto">
            <a:xfrm>
              <a:off x="5400575" y="2283791"/>
              <a:ext cx="0" cy="65757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4" name="Straight Connector 63"/>
            <p:cNvSpPr/>
            <p:nvPr/>
          </p:nvSpPr>
          <p:spPr bwMode="auto">
            <a:xfrm>
              <a:off x="5400575" y="2941365"/>
              <a:ext cx="0" cy="74424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5" name="Straight Connector 64"/>
            <p:cNvSpPr/>
            <p:nvPr/>
          </p:nvSpPr>
          <p:spPr bwMode="auto">
            <a:xfrm>
              <a:off x="5751030" y="2153782"/>
              <a:ext cx="0" cy="78758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6" name="Straight Connector 65"/>
            <p:cNvSpPr/>
            <p:nvPr/>
          </p:nvSpPr>
          <p:spPr bwMode="auto">
            <a:xfrm>
              <a:off x="5751030" y="2941365"/>
              <a:ext cx="0" cy="874254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7" name="Straight Connector 66"/>
            <p:cNvSpPr/>
            <p:nvPr/>
          </p:nvSpPr>
          <p:spPr bwMode="auto">
            <a:xfrm>
              <a:off x="6127864" y="2076533"/>
              <a:ext cx="0" cy="86483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8" name="Straight Connector 67"/>
            <p:cNvSpPr/>
            <p:nvPr/>
          </p:nvSpPr>
          <p:spPr bwMode="auto">
            <a:xfrm>
              <a:off x="6127864" y="2941365"/>
              <a:ext cx="0" cy="95150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89" name="Straight Connector 68"/>
            <p:cNvSpPr/>
            <p:nvPr/>
          </p:nvSpPr>
          <p:spPr bwMode="auto">
            <a:xfrm>
              <a:off x="6504698" y="2102909"/>
              <a:ext cx="0" cy="83845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0" name="Straight Connector 69"/>
            <p:cNvSpPr/>
            <p:nvPr/>
          </p:nvSpPr>
          <p:spPr bwMode="auto">
            <a:xfrm>
              <a:off x="6504698" y="2941366"/>
              <a:ext cx="0" cy="934548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1" name="Straight Connector 70"/>
            <p:cNvSpPr/>
            <p:nvPr/>
          </p:nvSpPr>
          <p:spPr bwMode="auto">
            <a:xfrm>
              <a:off x="6855153" y="2223496"/>
              <a:ext cx="0" cy="717869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2" name="Straight Connector 71"/>
            <p:cNvSpPr/>
            <p:nvPr/>
          </p:nvSpPr>
          <p:spPr bwMode="auto">
            <a:xfrm>
              <a:off x="6855153" y="2941366"/>
              <a:ext cx="0" cy="68395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3" name="Straight Connector 72"/>
            <p:cNvSpPr/>
            <p:nvPr/>
          </p:nvSpPr>
          <p:spPr bwMode="auto">
            <a:xfrm>
              <a:off x="7173577" y="2336547"/>
              <a:ext cx="0" cy="61235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4" name="Straight Connector 73"/>
            <p:cNvSpPr/>
            <p:nvPr/>
          </p:nvSpPr>
          <p:spPr bwMode="auto">
            <a:xfrm>
              <a:off x="7173577" y="2948902"/>
              <a:ext cx="0" cy="58974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5" name="Straight Connector 74"/>
            <p:cNvSpPr/>
            <p:nvPr/>
          </p:nvSpPr>
          <p:spPr bwMode="auto">
            <a:xfrm>
              <a:off x="7456203" y="2587143"/>
              <a:ext cx="0" cy="35422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6" name="Straight Connector 75"/>
            <p:cNvSpPr/>
            <p:nvPr/>
          </p:nvSpPr>
          <p:spPr bwMode="auto">
            <a:xfrm>
              <a:off x="7456203" y="2941365"/>
              <a:ext cx="0" cy="303351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7" name="Freeform: Shape 76"/>
            <p:cNvSpPr/>
            <p:nvPr/>
          </p:nvSpPr>
          <p:spPr bwMode="auto">
            <a:xfrm>
              <a:off x="7557947" y="2801938"/>
              <a:ext cx="282626" cy="286393"/>
            </a:xfrm>
            <a:custGeom>
              <a:avLst/>
              <a:gdLst>
                <a:gd name="T0" fmla="*/ 26 w 33"/>
                <a:gd name="T1" fmla="*/ 6 h 33"/>
                <a:gd name="T2" fmla="*/ 5 w 33"/>
                <a:gd name="T3" fmla="*/ 6 h 33"/>
                <a:gd name="T4" fmla="*/ 5 w 33"/>
                <a:gd name="T5" fmla="*/ 26 h 33"/>
                <a:gd name="T6" fmla="*/ 27 w 33"/>
                <a:gd name="T7" fmla="*/ 27 h 33"/>
                <a:gd name="T8" fmla="*/ 26 w 33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6" y="6"/>
                  </a:moveTo>
                  <a:cubicBezTo>
                    <a:pt x="20" y="0"/>
                    <a:pt x="11" y="0"/>
                    <a:pt x="5" y="6"/>
                  </a:cubicBezTo>
                  <a:cubicBezTo>
                    <a:pt x="0" y="11"/>
                    <a:pt x="0" y="20"/>
                    <a:pt x="5" y="26"/>
                  </a:cubicBezTo>
                  <a:cubicBezTo>
                    <a:pt x="11" y="33"/>
                    <a:pt x="21" y="33"/>
                    <a:pt x="27" y="27"/>
                  </a:cubicBezTo>
                  <a:cubicBezTo>
                    <a:pt x="33" y="21"/>
                    <a:pt x="32" y="11"/>
                    <a:pt x="26" y="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8" name="Freeform: Shape 77"/>
            <p:cNvSpPr/>
            <p:nvPr/>
          </p:nvSpPr>
          <p:spPr bwMode="auto">
            <a:xfrm>
              <a:off x="10470869" y="3044994"/>
              <a:ext cx="282626" cy="286393"/>
            </a:xfrm>
            <a:custGeom>
              <a:avLst/>
              <a:gdLst>
                <a:gd name="T0" fmla="*/ 6 w 33"/>
                <a:gd name="T1" fmla="*/ 26 h 33"/>
                <a:gd name="T2" fmla="*/ 6 w 33"/>
                <a:gd name="T3" fmla="*/ 5 h 33"/>
                <a:gd name="T4" fmla="*/ 27 w 33"/>
                <a:gd name="T5" fmla="*/ 5 h 33"/>
                <a:gd name="T6" fmla="*/ 27 w 33"/>
                <a:gd name="T7" fmla="*/ 27 h 33"/>
                <a:gd name="T8" fmla="*/ 6 w 33"/>
                <a:gd name="T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6" y="26"/>
                  </a:moveTo>
                  <a:cubicBezTo>
                    <a:pt x="0" y="20"/>
                    <a:pt x="0" y="11"/>
                    <a:pt x="6" y="5"/>
                  </a:cubicBezTo>
                  <a:cubicBezTo>
                    <a:pt x="11" y="0"/>
                    <a:pt x="21" y="0"/>
                    <a:pt x="27" y="5"/>
                  </a:cubicBezTo>
                  <a:cubicBezTo>
                    <a:pt x="33" y="11"/>
                    <a:pt x="33" y="21"/>
                    <a:pt x="27" y="27"/>
                  </a:cubicBezTo>
                  <a:cubicBezTo>
                    <a:pt x="21" y="33"/>
                    <a:pt x="11" y="32"/>
                    <a:pt x="6" y="2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99" name="Freeform: Shape 78"/>
            <p:cNvSpPr/>
            <p:nvPr/>
          </p:nvSpPr>
          <p:spPr bwMode="auto">
            <a:xfrm>
              <a:off x="10178822" y="3295588"/>
              <a:ext cx="292046" cy="293930"/>
            </a:xfrm>
            <a:custGeom>
              <a:avLst/>
              <a:gdLst>
                <a:gd name="T0" fmla="*/ 5 w 34"/>
                <a:gd name="T1" fmla="*/ 25 h 34"/>
                <a:gd name="T2" fmla="*/ 8 w 34"/>
                <a:gd name="T3" fmla="*/ 5 h 34"/>
                <a:gd name="T4" fmla="*/ 28 w 34"/>
                <a:gd name="T5" fmla="*/ 7 h 34"/>
                <a:gd name="T6" fmla="*/ 26 w 34"/>
                <a:gd name="T7" fmla="*/ 28 h 34"/>
                <a:gd name="T8" fmla="*/ 5 w 34"/>
                <a:gd name="T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25"/>
                  </a:moveTo>
                  <a:cubicBezTo>
                    <a:pt x="0" y="18"/>
                    <a:pt x="2" y="9"/>
                    <a:pt x="8" y="5"/>
                  </a:cubicBezTo>
                  <a:cubicBezTo>
                    <a:pt x="14" y="0"/>
                    <a:pt x="23" y="1"/>
                    <a:pt x="28" y="7"/>
                  </a:cubicBezTo>
                  <a:cubicBezTo>
                    <a:pt x="34" y="13"/>
                    <a:pt x="33" y="23"/>
                    <a:pt x="26" y="28"/>
                  </a:cubicBezTo>
                  <a:cubicBezTo>
                    <a:pt x="19" y="34"/>
                    <a:pt x="10" y="32"/>
                    <a:pt x="5" y="2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0" name="Freeform: Shape 79"/>
            <p:cNvSpPr/>
            <p:nvPr/>
          </p:nvSpPr>
          <p:spPr bwMode="auto">
            <a:xfrm>
              <a:off x="9862282" y="3502847"/>
              <a:ext cx="290162" cy="293930"/>
            </a:xfrm>
            <a:custGeom>
              <a:avLst/>
              <a:gdLst>
                <a:gd name="T0" fmla="*/ 4 w 34"/>
                <a:gd name="T1" fmla="*/ 24 h 34"/>
                <a:gd name="T2" fmla="*/ 10 w 34"/>
                <a:gd name="T3" fmla="*/ 4 h 34"/>
                <a:gd name="T4" fmla="*/ 30 w 34"/>
                <a:gd name="T5" fmla="*/ 9 h 34"/>
                <a:gd name="T6" fmla="*/ 24 w 34"/>
                <a:gd name="T7" fmla="*/ 30 h 34"/>
                <a:gd name="T8" fmla="*/ 4 w 34"/>
                <a:gd name="T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4" y="24"/>
                  </a:moveTo>
                  <a:cubicBezTo>
                    <a:pt x="0" y="16"/>
                    <a:pt x="3" y="7"/>
                    <a:pt x="10" y="4"/>
                  </a:cubicBezTo>
                  <a:cubicBezTo>
                    <a:pt x="16" y="0"/>
                    <a:pt x="25" y="2"/>
                    <a:pt x="30" y="9"/>
                  </a:cubicBezTo>
                  <a:cubicBezTo>
                    <a:pt x="34" y="16"/>
                    <a:pt x="32" y="26"/>
                    <a:pt x="24" y="30"/>
                  </a:cubicBezTo>
                  <a:cubicBezTo>
                    <a:pt x="16" y="34"/>
                    <a:pt x="7" y="31"/>
                    <a:pt x="4" y="2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1" name="Freeform: Shape 80"/>
            <p:cNvSpPr/>
            <p:nvPr/>
          </p:nvSpPr>
          <p:spPr bwMode="auto">
            <a:xfrm>
              <a:off x="9519365" y="3668655"/>
              <a:ext cx="265668" cy="275089"/>
            </a:xfrm>
            <a:custGeom>
              <a:avLst/>
              <a:gdLst>
                <a:gd name="T0" fmla="*/ 1 w 31"/>
                <a:gd name="T1" fmla="*/ 19 h 32"/>
                <a:gd name="T2" fmla="*/ 12 w 31"/>
                <a:gd name="T3" fmla="*/ 1 h 32"/>
                <a:gd name="T4" fmla="*/ 22 w 31"/>
                <a:gd name="T5" fmla="*/ 2 h 32"/>
                <a:gd name="T6" fmla="*/ 30 w 31"/>
                <a:gd name="T7" fmla="*/ 10 h 32"/>
                <a:gd name="T8" fmla="*/ 29 w 31"/>
                <a:gd name="T9" fmla="*/ 22 h 32"/>
                <a:gd name="T10" fmla="*/ 20 w 31"/>
                <a:gd name="T11" fmla="*/ 30 h 32"/>
                <a:gd name="T12" fmla="*/ 1 w 31"/>
                <a:gd name="T13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1" y="19"/>
                  </a:moveTo>
                  <a:cubicBezTo>
                    <a:pt x="0" y="10"/>
                    <a:pt x="5" y="3"/>
                    <a:pt x="12" y="1"/>
                  </a:cubicBezTo>
                  <a:cubicBezTo>
                    <a:pt x="15" y="0"/>
                    <a:pt x="19" y="0"/>
                    <a:pt x="22" y="2"/>
                  </a:cubicBezTo>
                  <a:cubicBezTo>
                    <a:pt x="26" y="4"/>
                    <a:pt x="28" y="7"/>
                    <a:pt x="30" y="10"/>
                  </a:cubicBezTo>
                  <a:cubicBezTo>
                    <a:pt x="31" y="14"/>
                    <a:pt x="31" y="19"/>
                    <a:pt x="29" y="22"/>
                  </a:cubicBezTo>
                  <a:cubicBezTo>
                    <a:pt x="28" y="25"/>
                    <a:pt x="24" y="28"/>
                    <a:pt x="20" y="30"/>
                  </a:cubicBezTo>
                  <a:cubicBezTo>
                    <a:pt x="12" y="32"/>
                    <a:pt x="3" y="27"/>
                    <a:pt x="1" y="1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2" name="Freeform: Shape 81"/>
            <p:cNvSpPr/>
            <p:nvPr/>
          </p:nvSpPr>
          <p:spPr bwMode="auto">
            <a:xfrm>
              <a:off x="9142531" y="3719527"/>
              <a:ext cx="273205" cy="267552"/>
            </a:xfrm>
            <a:custGeom>
              <a:avLst/>
              <a:gdLst>
                <a:gd name="T0" fmla="*/ 1 w 32"/>
                <a:gd name="T1" fmla="*/ 15 h 31"/>
                <a:gd name="T2" fmla="*/ 16 w 32"/>
                <a:gd name="T3" fmla="*/ 1 h 31"/>
                <a:gd name="T4" fmla="*/ 31 w 32"/>
                <a:gd name="T5" fmla="*/ 15 h 31"/>
                <a:gd name="T6" fmla="*/ 16 w 32"/>
                <a:gd name="T7" fmla="*/ 31 h 31"/>
                <a:gd name="T8" fmla="*/ 1 w 32"/>
                <a:gd name="T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" y="15"/>
                  </a:moveTo>
                  <a:cubicBezTo>
                    <a:pt x="2" y="7"/>
                    <a:pt x="9" y="0"/>
                    <a:pt x="16" y="1"/>
                  </a:cubicBezTo>
                  <a:cubicBezTo>
                    <a:pt x="23" y="0"/>
                    <a:pt x="30" y="7"/>
                    <a:pt x="31" y="15"/>
                  </a:cubicBezTo>
                  <a:cubicBezTo>
                    <a:pt x="32" y="23"/>
                    <a:pt x="25" y="30"/>
                    <a:pt x="16" y="31"/>
                  </a:cubicBezTo>
                  <a:cubicBezTo>
                    <a:pt x="7" y="30"/>
                    <a:pt x="0" y="23"/>
                    <a:pt x="1" y="1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3" name="Freeform: Shape 82"/>
            <p:cNvSpPr/>
            <p:nvPr/>
          </p:nvSpPr>
          <p:spPr bwMode="auto">
            <a:xfrm>
              <a:off x="8775119" y="3668655"/>
              <a:ext cx="263783" cy="275089"/>
            </a:xfrm>
            <a:custGeom>
              <a:avLst/>
              <a:gdLst>
                <a:gd name="T0" fmla="*/ 1 w 31"/>
                <a:gd name="T1" fmla="*/ 10 h 32"/>
                <a:gd name="T2" fmla="*/ 9 w 31"/>
                <a:gd name="T3" fmla="*/ 2 h 32"/>
                <a:gd name="T4" fmla="*/ 19 w 31"/>
                <a:gd name="T5" fmla="*/ 1 h 32"/>
                <a:gd name="T6" fmla="*/ 30 w 31"/>
                <a:gd name="T7" fmla="*/ 19 h 32"/>
                <a:gd name="T8" fmla="*/ 11 w 31"/>
                <a:gd name="T9" fmla="*/ 30 h 32"/>
                <a:gd name="T10" fmla="*/ 2 w 31"/>
                <a:gd name="T11" fmla="*/ 22 h 32"/>
                <a:gd name="T12" fmla="*/ 1 w 31"/>
                <a:gd name="T13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2">
                  <a:moveTo>
                    <a:pt x="1" y="10"/>
                  </a:moveTo>
                  <a:cubicBezTo>
                    <a:pt x="3" y="7"/>
                    <a:pt x="5" y="4"/>
                    <a:pt x="9" y="2"/>
                  </a:cubicBezTo>
                  <a:cubicBezTo>
                    <a:pt x="12" y="0"/>
                    <a:pt x="16" y="0"/>
                    <a:pt x="19" y="1"/>
                  </a:cubicBezTo>
                  <a:cubicBezTo>
                    <a:pt x="26" y="3"/>
                    <a:pt x="31" y="10"/>
                    <a:pt x="30" y="19"/>
                  </a:cubicBezTo>
                  <a:cubicBezTo>
                    <a:pt x="28" y="27"/>
                    <a:pt x="19" y="32"/>
                    <a:pt x="11" y="30"/>
                  </a:cubicBezTo>
                  <a:cubicBezTo>
                    <a:pt x="7" y="28"/>
                    <a:pt x="3" y="25"/>
                    <a:pt x="2" y="22"/>
                  </a:cubicBezTo>
                  <a:cubicBezTo>
                    <a:pt x="0" y="19"/>
                    <a:pt x="0" y="14"/>
                    <a:pt x="1" y="10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4" name="Freeform: Shape 83"/>
            <p:cNvSpPr/>
            <p:nvPr/>
          </p:nvSpPr>
          <p:spPr bwMode="auto">
            <a:xfrm>
              <a:off x="8405823" y="3502847"/>
              <a:ext cx="292046" cy="293930"/>
            </a:xfrm>
            <a:custGeom>
              <a:avLst/>
              <a:gdLst>
                <a:gd name="T0" fmla="*/ 4 w 34"/>
                <a:gd name="T1" fmla="*/ 9 h 34"/>
                <a:gd name="T2" fmla="*/ 24 w 34"/>
                <a:gd name="T3" fmla="*/ 4 h 34"/>
                <a:gd name="T4" fmla="*/ 30 w 34"/>
                <a:gd name="T5" fmla="*/ 24 h 34"/>
                <a:gd name="T6" fmla="*/ 10 w 34"/>
                <a:gd name="T7" fmla="*/ 30 h 34"/>
                <a:gd name="T8" fmla="*/ 4 w 34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4" y="9"/>
                  </a:moveTo>
                  <a:cubicBezTo>
                    <a:pt x="9" y="2"/>
                    <a:pt x="18" y="0"/>
                    <a:pt x="24" y="4"/>
                  </a:cubicBezTo>
                  <a:cubicBezTo>
                    <a:pt x="31" y="7"/>
                    <a:pt x="34" y="16"/>
                    <a:pt x="30" y="24"/>
                  </a:cubicBezTo>
                  <a:cubicBezTo>
                    <a:pt x="27" y="31"/>
                    <a:pt x="18" y="34"/>
                    <a:pt x="10" y="30"/>
                  </a:cubicBezTo>
                  <a:cubicBezTo>
                    <a:pt x="2" y="26"/>
                    <a:pt x="0" y="16"/>
                    <a:pt x="4" y="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5" name="Freeform: Shape 84"/>
            <p:cNvSpPr/>
            <p:nvPr/>
          </p:nvSpPr>
          <p:spPr bwMode="auto">
            <a:xfrm>
              <a:off x="8089281" y="3295588"/>
              <a:ext cx="290162" cy="293930"/>
            </a:xfrm>
            <a:custGeom>
              <a:avLst/>
              <a:gdLst>
                <a:gd name="T0" fmla="*/ 6 w 34"/>
                <a:gd name="T1" fmla="*/ 7 h 34"/>
                <a:gd name="T2" fmla="*/ 26 w 34"/>
                <a:gd name="T3" fmla="*/ 5 h 34"/>
                <a:gd name="T4" fmla="*/ 29 w 34"/>
                <a:gd name="T5" fmla="*/ 25 h 34"/>
                <a:gd name="T6" fmla="*/ 8 w 34"/>
                <a:gd name="T7" fmla="*/ 28 h 34"/>
                <a:gd name="T8" fmla="*/ 6 w 34"/>
                <a:gd name="T9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6" y="7"/>
                  </a:moveTo>
                  <a:cubicBezTo>
                    <a:pt x="11" y="1"/>
                    <a:pt x="20" y="0"/>
                    <a:pt x="26" y="5"/>
                  </a:cubicBezTo>
                  <a:cubicBezTo>
                    <a:pt x="32" y="9"/>
                    <a:pt x="34" y="18"/>
                    <a:pt x="29" y="25"/>
                  </a:cubicBezTo>
                  <a:cubicBezTo>
                    <a:pt x="24" y="32"/>
                    <a:pt x="15" y="34"/>
                    <a:pt x="8" y="28"/>
                  </a:cubicBezTo>
                  <a:cubicBezTo>
                    <a:pt x="1" y="23"/>
                    <a:pt x="0" y="13"/>
                    <a:pt x="6" y="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6" name="Freeform: Shape 85"/>
            <p:cNvSpPr/>
            <p:nvPr/>
          </p:nvSpPr>
          <p:spPr bwMode="auto">
            <a:xfrm>
              <a:off x="7806658" y="3044994"/>
              <a:ext cx="282626" cy="286393"/>
            </a:xfrm>
            <a:custGeom>
              <a:avLst/>
              <a:gdLst>
                <a:gd name="T0" fmla="*/ 6 w 33"/>
                <a:gd name="T1" fmla="*/ 5 h 33"/>
                <a:gd name="T2" fmla="*/ 27 w 33"/>
                <a:gd name="T3" fmla="*/ 5 h 33"/>
                <a:gd name="T4" fmla="*/ 27 w 33"/>
                <a:gd name="T5" fmla="*/ 26 h 33"/>
                <a:gd name="T6" fmla="*/ 6 w 33"/>
                <a:gd name="T7" fmla="*/ 27 h 33"/>
                <a:gd name="T8" fmla="*/ 6 w 33"/>
                <a:gd name="T9" fmla="*/ 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6" y="5"/>
                  </a:moveTo>
                  <a:cubicBezTo>
                    <a:pt x="12" y="0"/>
                    <a:pt x="22" y="0"/>
                    <a:pt x="27" y="5"/>
                  </a:cubicBezTo>
                  <a:cubicBezTo>
                    <a:pt x="33" y="11"/>
                    <a:pt x="33" y="20"/>
                    <a:pt x="27" y="26"/>
                  </a:cubicBezTo>
                  <a:cubicBezTo>
                    <a:pt x="22" y="32"/>
                    <a:pt x="12" y="33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6" name="Straight Connector 95"/>
            <p:cNvSpPr/>
            <p:nvPr/>
          </p:nvSpPr>
          <p:spPr bwMode="auto">
            <a:xfrm flipV="1">
              <a:off x="7951738" y="2914987"/>
              <a:ext cx="0" cy="320308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7" name="Straight Connector 96"/>
            <p:cNvSpPr/>
            <p:nvPr/>
          </p:nvSpPr>
          <p:spPr bwMode="auto">
            <a:xfrm flipV="1">
              <a:off x="7951738" y="2568300"/>
              <a:ext cx="0" cy="34668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8" name="Straight Connector 97"/>
            <p:cNvSpPr/>
            <p:nvPr/>
          </p:nvSpPr>
          <p:spPr bwMode="auto">
            <a:xfrm flipV="1">
              <a:off x="8234362" y="2914988"/>
              <a:ext cx="0" cy="46727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9" name="Straight Connector 98"/>
            <p:cNvSpPr/>
            <p:nvPr/>
          </p:nvSpPr>
          <p:spPr bwMode="auto">
            <a:xfrm flipV="1">
              <a:off x="8234362" y="2361040"/>
              <a:ext cx="0" cy="55394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0" name="Straight Connector 99"/>
            <p:cNvSpPr/>
            <p:nvPr/>
          </p:nvSpPr>
          <p:spPr bwMode="auto">
            <a:xfrm flipV="1">
              <a:off x="8550903" y="2914987"/>
              <a:ext cx="0" cy="65757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1" name="Straight Connector 100"/>
            <p:cNvSpPr/>
            <p:nvPr/>
          </p:nvSpPr>
          <p:spPr bwMode="auto">
            <a:xfrm flipV="1">
              <a:off x="8550903" y="2170739"/>
              <a:ext cx="0" cy="744247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2" name="Straight Connector 101"/>
            <p:cNvSpPr/>
            <p:nvPr/>
          </p:nvSpPr>
          <p:spPr bwMode="auto">
            <a:xfrm flipV="1">
              <a:off x="8903242" y="2914986"/>
              <a:ext cx="0" cy="78758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3" name="Straight Connector 102"/>
            <p:cNvSpPr/>
            <p:nvPr/>
          </p:nvSpPr>
          <p:spPr bwMode="auto">
            <a:xfrm flipV="1">
              <a:off x="8903242" y="2040733"/>
              <a:ext cx="0" cy="874254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4" name="Straight Connector 103"/>
            <p:cNvSpPr/>
            <p:nvPr/>
          </p:nvSpPr>
          <p:spPr bwMode="auto">
            <a:xfrm flipV="1">
              <a:off x="9280075" y="2914988"/>
              <a:ext cx="0" cy="86483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5" name="Straight Connector 104"/>
            <p:cNvSpPr/>
            <p:nvPr/>
          </p:nvSpPr>
          <p:spPr bwMode="auto">
            <a:xfrm flipV="1">
              <a:off x="9280075" y="1963481"/>
              <a:ext cx="0" cy="95150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6" name="Straight Connector 105"/>
            <p:cNvSpPr/>
            <p:nvPr/>
          </p:nvSpPr>
          <p:spPr bwMode="auto">
            <a:xfrm flipV="1">
              <a:off x="9656909" y="2914987"/>
              <a:ext cx="0" cy="838456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7" name="Straight Connector 106"/>
            <p:cNvSpPr/>
            <p:nvPr/>
          </p:nvSpPr>
          <p:spPr bwMode="auto">
            <a:xfrm flipV="1">
              <a:off x="9656909" y="1980439"/>
              <a:ext cx="0" cy="934548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8" name="Straight Connector 107"/>
            <p:cNvSpPr/>
            <p:nvPr/>
          </p:nvSpPr>
          <p:spPr bwMode="auto">
            <a:xfrm flipV="1">
              <a:off x="10007363" y="2914987"/>
              <a:ext cx="0" cy="717869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29" name="Straight Connector 108"/>
            <p:cNvSpPr/>
            <p:nvPr/>
          </p:nvSpPr>
          <p:spPr bwMode="auto">
            <a:xfrm flipV="1">
              <a:off x="10007363" y="2223496"/>
              <a:ext cx="0" cy="691490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30" name="Straight Connector 109"/>
            <p:cNvSpPr/>
            <p:nvPr/>
          </p:nvSpPr>
          <p:spPr bwMode="auto">
            <a:xfrm flipV="1">
              <a:off x="10323905" y="2907451"/>
              <a:ext cx="0" cy="614240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31" name="Straight Connector 110"/>
            <p:cNvSpPr/>
            <p:nvPr/>
          </p:nvSpPr>
          <p:spPr bwMode="auto">
            <a:xfrm flipV="1">
              <a:off x="10323905" y="2317705"/>
              <a:ext cx="0" cy="589745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32" name="Straight Connector 111"/>
            <p:cNvSpPr/>
            <p:nvPr/>
          </p:nvSpPr>
          <p:spPr bwMode="auto">
            <a:xfrm flipV="1">
              <a:off x="10606529" y="2914988"/>
              <a:ext cx="0" cy="354223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33" name="Straight Connector 112"/>
            <p:cNvSpPr/>
            <p:nvPr/>
          </p:nvSpPr>
          <p:spPr bwMode="auto">
            <a:xfrm flipV="1">
              <a:off x="10606529" y="2611636"/>
              <a:ext cx="0" cy="303351"/>
            </a:xfrm>
            <a:prstGeom prst="line">
              <a:avLst/>
            </a:prstGeom>
            <a:grpFill/>
            <a:ln w="58738" cap="flat">
              <a:solidFill>
                <a:srgbClr val="8BD2F1"/>
              </a:solidFill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34" name="Freeform: Shape 113"/>
            <p:cNvSpPr/>
            <p:nvPr/>
          </p:nvSpPr>
          <p:spPr bwMode="auto">
            <a:xfrm>
              <a:off x="10727115" y="2758601"/>
              <a:ext cx="282626" cy="286393"/>
            </a:xfrm>
            <a:custGeom>
              <a:avLst/>
              <a:gdLst>
                <a:gd name="T0" fmla="*/ 27 w 33"/>
                <a:gd name="T1" fmla="*/ 28 h 33"/>
                <a:gd name="T2" fmla="*/ 6 w 33"/>
                <a:gd name="T3" fmla="*/ 28 h 33"/>
                <a:gd name="T4" fmla="*/ 5 w 33"/>
                <a:gd name="T5" fmla="*/ 7 h 33"/>
                <a:gd name="T6" fmla="*/ 27 w 33"/>
                <a:gd name="T7" fmla="*/ 6 h 33"/>
                <a:gd name="T8" fmla="*/ 27 w 33"/>
                <a:gd name="T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28"/>
                  </a:moveTo>
                  <a:cubicBezTo>
                    <a:pt x="20" y="33"/>
                    <a:pt x="11" y="33"/>
                    <a:pt x="6" y="28"/>
                  </a:cubicBezTo>
                  <a:cubicBezTo>
                    <a:pt x="0" y="22"/>
                    <a:pt x="0" y="13"/>
                    <a:pt x="5" y="7"/>
                  </a:cubicBezTo>
                  <a:cubicBezTo>
                    <a:pt x="11" y="1"/>
                    <a:pt x="21" y="0"/>
                    <a:pt x="27" y="6"/>
                  </a:cubicBezTo>
                  <a:cubicBezTo>
                    <a:pt x="33" y="12"/>
                    <a:pt x="33" y="22"/>
                    <a:pt x="27" y="28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2" name="Freeform: Shape 11"/>
            <p:cNvSpPr/>
            <p:nvPr/>
          </p:nvSpPr>
          <p:spPr bwMode="auto">
            <a:xfrm>
              <a:off x="1504120" y="2543804"/>
              <a:ext cx="282626" cy="284511"/>
            </a:xfrm>
            <a:custGeom>
              <a:avLst/>
              <a:gdLst>
                <a:gd name="T0" fmla="*/ 27 w 33"/>
                <a:gd name="T1" fmla="*/ 6 h 33"/>
                <a:gd name="T2" fmla="*/ 27 w 33"/>
                <a:gd name="T3" fmla="*/ 27 h 33"/>
                <a:gd name="T4" fmla="*/ 6 w 33"/>
                <a:gd name="T5" fmla="*/ 27 h 33"/>
                <a:gd name="T6" fmla="*/ 6 w 33"/>
                <a:gd name="T7" fmla="*/ 6 h 33"/>
                <a:gd name="T8" fmla="*/ 27 w 33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6"/>
                  </a:moveTo>
                  <a:cubicBezTo>
                    <a:pt x="33" y="13"/>
                    <a:pt x="32" y="22"/>
                    <a:pt x="27" y="27"/>
                  </a:cubicBezTo>
                  <a:cubicBezTo>
                    <a:pt x="21" y="33"/>
                    <a:pt x="12" y="33"/>
                    <a:pt x="6" y="27"/>
                  </a:cubicBezTo>
                  <a:cubicBezTo>
                    <a:pt x="0" y="22"/>
                    <a:pt x="0" y="12"/>
                    <a:pt x="6" y="6"/>
                  </a:cubicBezTo>
                  <a:cubicBezTo>
                    <a:pt x="12" y="0"/>
                    <a:pt x="22" y="0"/>
                    <a:pt x="27" y="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3" name="Freeform: Shape 12"/>
            <p:cNvSpPr/>
            <p:nvPr/>
          </p:nvSpPr>
          <p:spPr bwMode="auto">
            <a:xfrm>
              <a:off x="1786744" y="2283790"/>
              <a:ext cx="282626" cy="293930"/>
            </a:xfrm>
            <a:custGeom>
              <a:avLst/>
              <a:gdLst>
                <a:gd name="T0" fmla="*/ 29 w 33"/>
                <a:gd name="T1" fmla="*/ 8 h 34"/>
                <a:gd name="T2" fmla="*/ 26 w 33"/>
                <a:gd name="T3" fmla="*/ 29 h 34"/>
                <a:gd name="T4" fmla="*/ 5 w 33"/>
                <a:gd name="T5" fmla="*/ 27 h 34"/>
                <a:gd name="T6" fmla="*/ 8 w 33"/>
                <a:gd name="T7" fmla="*/ 5 h 34"/>
                <a:gd name="T8" fmla="*/ 29 w 33"/>
                <a:gd name="T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29" y="8"/>
                  </a:moveTo>
                  <a:cubicBezTo>
                    <a:pt x="33" y="15"/>
                    <a:pt x="32" y="24"/>
                    <a:pt x="26" y="29"/>
                  </a:cubicBezTo>
                  <a:cubicBezTo>
                    <a:pt x="20" y="34"/>
                    <a:pt x="11" y="33"/>
                    <a:pt x="5" y="27"/>
                  </a:cubicBezTo>
                  <a:cubicBezTo>
                    <a:pt x="0" y="20"/>
                    <a:pt x="1" y="11"/>
                    <a:pt x="8" y="5"/>
                  </a:cubicBezTo>
                  <a:cubicBezTo>
                    <a:pt x="14" y="0"/>
                    <a:pt x="24" y="2"/>
                    <a:pt x="29" y="8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4" name="Freeform: Shape 13"/>
            <p:cNvSpPr/>
            <p:nvPr/>
          </p:nvSpPr>
          <p:spPr bwMode="auto">
            <a:xfrm>
              <a:off x="2103284" y="2067110"/>
              <a:ext cx="290162" cy="293930"/>
            </a:xfrm>
            <a:custGeom>
              <a:avLst/>
              <a:gdLst>
                <a:gd name="T0" fmla="*/ 30 w 34"/>
                <a:gd name="T1" fmla="*/ 11 h 34"/>
                <a:gd name="T2" fmla="*/ 24 w 34"/>
                <a:gd name="T3" fmla="*/ 31 h 34"/>
                <a:gd name="T4" fmla="*/ 4 w 34"/>
                <a:gd name="T5" fmla="*/ 25 h 34"/>
                <a:gd name="T6" fmla="*/ 10 w 34"/>
                <a:gd name="T7" fmla="*/ 5 h 34"/>
                <a:gd name="T8" fmla="*/ 30 w 34"/>
                <a:gd name="T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0" y="11"/>
                  </a:moveTo>
                  <a:cubicBezTo>
                    <a:pt x="34" y="18"/>
                    <a:pt x="31" y="27"/>
                    <a:pt x="24" y="31"/>
                  </a:cubicBezTo>
                  <a:cubicBezTo>
                    <a:pt x="17" y="34"/>
                    <a:pt x="9" y="32"/>
                    <a:pt x="4" y="25"/>
                  </a:cubicBezTo>
                  <a:cubicBezTo>
                    <a:pt x="0" y="18"/>
                    <a:pt x="2" y="9"/>
                    <a:pt x="10" y="5"/>
                  </a:cubicBezTo>
                  <a:cubicBezTo>
                    <a:pt x="18" y="0"/>
                    <a:pt x="27" y="3"/>
                    <a:pt x="30" y="11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5" name="Freeform: Shape 14"/>
            <p:cNvSpPr/>
            <p:nvPr/>
          </p:nvSpPr>
          <p:spPr bwMode="auto">
            <a:xfrm>
              <a:off x="2463160" y="1920147"/>
              <a:ext cx="273205" cy="286393"/>
            </a:xfrm>
            <a:custGeom>
              <a:avLst/>
              <a:gdLst>
                <a:gd name="T0" fmla="*/ 30 w 32"/>
                <a:gd name="T1" fmla="*/ 14 h 33"/>
                <a:gd name="T2" fmla="*/ 20 w 32"/>
                <a:gd name="T3" fmla="*/ 32 h 33"/>
                <a:gd name="T4" fmla="*/ 9 w 32"/>
                <a:gd name="T5" fmla="*/ 31 h 33"/>
                <a:gd name="T6" fmla="*/ 2 w 32"/>
                <a:gd name="T7" fmla="*/ 22 h 33"/>
                <a:gd name="T8" fmla="*/ 2 w 32"/>
                <a:gd name="T9" fmla="*/ 11 h 33"/>
                <a:gd name="T10" fmla="*/ 12 w 32"/>
                <a:gd name="T11" fmla="*/ 3 h 33"/>
                <a:gd name="T12" fmla="*/ 30 w 32"/>
                <a:gd name="T13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30" y="14"/>
                  </a:moveTo>
                  <a:cubicBezTo>
                    <a:pt x="32" y="22"/>
                    <a:pt x="27" y="29"/>
                    <a:pt x="20" y="32"/>
                  </a:cubicBezTo>
                  <a:cubicBezTo>
                    <a:pt x="17" y="33"/>
                    <a:pt x="13" y="32"/>
                    <a:pt x="9" y="31"/>
                  </a:cubicBezTo>
                  <a:cubicBezTo>
                    <a:pt x="6" y="29"/>
                    <a:pt x="3" y="26"/>
                    <a:pt x="2" y="22"/>
                  </a:cubicBezTo>
                  <a:cubicBezTo>
                    <a:pt x="0" y="18"/>
                    <a:pt x="1" y="14"/>
                    <a:pt x="2" y="11"/>
                  </a:cubicBezTo>
                  <a:cubicBezTo>
                    <a:pt x="4" y="7"/>
                    <a:pt x="7" y="4"/>
                    <a:pt x="12" y="3"/>
                  </a:cubicBezTo>
                  <a:cubicBezTo>
                    <a:pt x="20" y="0"/>
                    <a:pt x="29" y="6"/>
                    <a:pt x="30" y="1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6" name="Freeform: Shape 15"/>
            <p:cNvSpPr/>
            <p:nvPr/>
          </p:nvSpPr>
          <p:spPr bwMode="auto">
            <a:xfrm>
              <a:off x="2839994" y="1886232"/>
              <a:ext cx="273205" cy="260015"/>
            </a:xfrm>
            <a:custGeom>
              <a:avLst/>
              <a:gdLst>
                <a:gd name="T0" fmla="*/ 31 w 32"/>
                <a:gd name="T1" fmla="*/ 16 h 30"/>
                <a:gd name="T2" fmla="*/ 16 w 32"/>
                <a:gd name="T3" fmla="*/ 30 h 30"/>
                <a:gd name="T4" fmla="*/ 1 w 32"/>
                <a:gd name="T5" fmla="*/ 16 h 30"/>
                <a:gd name="T6" fmla="*/ 16 w 32"/>
                <a:gd name="T7" fmla="*/ 0 h 30"/>
                <a:gd name="T8" fmla="*/ 31 w 32"/>
                <a:gd name="T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">
                  <a:moveTo>
                    <a:pt x="31" y="16"/>
                  </a:moveTo>
                  <a:cubicBezTo>
                    <a:pt x="30" y="24"/>
                    <a:pt x="23" y="30"/>
                    <a:pt x="16" y="30"/>
                  </a:cubicBezTo>
                  <a:cubicBezTo>
                    <a:pt x="9" y="30"/>
                    <a:pt x="2" y="24"/>
                    <a:pt x="1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1" y="1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7" name="Freeform: Shape 16"/>
            <p:cNvSpPr/>
            <p:nvPr/>
          </p:nvSpPr>
          <p:spPr bwMode="auto">
            <a:xfrm>
              <a:off x="3216828" y="1920147"/>
              <a:ext cx="265668" cy="286393"/>
            </a:xfrm>
            <a:custGeom>
              <a:avLst/>
              <a:gdLst>
                <a:gd name="T0" fmla="*/ 30 w 31"/>
                <a:gd name="T1" fmla="*/ 22 h 33"/>
                <a:gd name="T2" fmla="*/ 22 w 31"/>
                <a:gd name="T3" fmla="*/ 31 h 33"/>
                <a:gd name="T4" fmla="*/ 11 w 31"/>
                <a:gd name="T5" fmla="*/ 32 h 33"/>
                <a:gd name="T6" fmla="*/ 1 w 31"/>
                <a:gd name="T7" fmla="*/ 14 h 33"/>
                <a:gd name="T8" fmla="*/ 20 w 31"/>
                <a:gd name="T9" fmla="*/ 3 h 33"/>
                <a:gd name="T10" fmla="*/ 29 w 31"/>
                <a:gd name="T11" fmla="*/ 11 h 33"/>
                <a:gd name="T12" fmla="*/ 30 w 31"/>
                <a:gd name="T13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3">
                  <a:moveTo>
                    <a:pt x="30" y="22"/>
                  </a:moveTo>
                  <a:cubicBezTo>
                    <a:pt x="28" y="26"/>
                    <a:pt x="25" y="29"/>
                    <a:pt x="22" y="31"/>
                  </a:cubicBezTo>
                  <a:cubicBezTo>
                    <a:pt x="19" y="32"/>
                    <a:pt x="15" y="33"/>
                    <a:pt x="11" y="32"/>
                  </a:cubicBezTo>
                  <a:cubicBezTo>
                    <a:pt x="4" y="29"/>
                    <a:pt x="0" y="22"/>
                    <a:pt x="1" y="14"/>
                  </a:cubicBezTo>
                  <a:cubicBezTo>
                    <a:pt x="3" y="6"/>
                    <a:pt x="11" y="0"/>
                    <a:pt x="20" y="3"/>
                  </a:cubicBezTo>
                  <a:cubicBezTo>
                    <a:pt x="24" y="4"/>
                    <a:pt x="27" y="7"/>
                    <a:pt x="29" y="11"/>
                  </a:cubicBezTo>
                  <a:cubicBezTo>
                    <a:pt x="31" y="14"/>
                    <a:pt x="31" y="18"/>
                    <a:pt x="30" y="22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8" name="Freeform: Shape 17"/>
            <p:cNvSpPr/>
            <p:nvPr/>
          </p:nvSpPr>
          <p:spPr bwMode="auto">
            <a:xfrm>
              <a:off x="3557861" y="2067110"/>
              <a:ext cx="292046" cy="293930"/>
            </a:xfrm>
            <a:custGeom>
              <a:avLst/>
              <a:gdLst>
                <a:gd name="T0" fmla="*/ 29 w 34"/>
                <a:gd name="T1" fmla="*/ 25 h 34"/>
                <a:gd name="T2" fmla="*/ 9 w 34"/>
                <a:gd name="T3" fmla="*/ 31 h 34"/>
                <a:gd name="T4" fmla="*/ 3 w 34"/>
                <a:gd name="T5" fmla="*/ 11 h 34"/>
                <a:gd name="T6" fmla="*/ 24 w 34"/>
                <a:gd name="T7" fmla="*/ 5 h 34"/>
                <a:gd name="T8" fmla="*/ 29 w 34"/>
                <a:gd name="T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9" y="25"/>
                  </a:moveTo>
                  <a:cubicBezTo>
                    <a:pt x="25" y="32"/>
                    <a:pt x="16" y="34"/>
                    <a:pt x="9" y="31"/>
                  </a:cubicBezTo>
                  <a:cubicBezTo>
                    <a:pt x="3" y="27"/>
                    <a:pt x="0" y="18"/>
                    <a:pt x="3" y="11"/>
                  </a:cubicBezTo>
                  <a:cubicBezTo>
                    <a:pt x="7" y="3"/>
                    <a:pt x="16" y="0"/>
                    <a:pt x="24" y="5"/>
                  </a:cubicBezTo>
                  <a:cubicBezTo>
                    <a:pt x="31" y="9"/>
                    <a:pt x="34" y="18"/>
                    <a:pt x="29" y="2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39" name="Freeform: Shape 18"/>
            <p:cNvSpPr/>
            <p:nvPr/>
          </p:nvSpPr>
          <p:spPr bwMode="auto">
            <a:xfrm>
              <a:off x="3876285" y="2283790"/>
              <a:ext cx="290162" cy="293930"/>
            </a:xfrm>
            <a:custGeom>
              <a:avLst/>
              <a:gdLst>
                <a:gd name="T0" fmla="*/ 28 w 34"/>
                <a:gd name="T1" fmla="*/ 27 h 34"/>
                <a:gd name="T2" fmla="*/ 7 w 34"/>
                <a:gd name="T3" fmla="*/ 29 h 34"/>
                <a:gd name="T4" fmla="*/ 5 w 34"/>
                <a:gd name="T5" fmla="*/ 8 h 34"/>
                <a:gd name="T6" fmla="*/ 26 w 34"/>
                <a:gd name="T7" fmla="*/ 5 h 34"/>
                <a:gd name="T8" fmla="*/ 28 w 34"/>
                <a:gd name="T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8" y="27"/>
                  </a:moveTo>
                  <a:cubicBezTo>
                    <a:pt x="23" y="33"/>
                    <a:pt x="14" y="34"/>
                    <a:pt x="7" y="29"/>
                  </a:cubicBezTo>
                  <a:cubicBezTo>
                    <a:pt x="1" y="24"/>
                    <a:pt x="0" y="15"/>
                    <a:pt x="5" y="8"/>
                  </a:cubicBezTo>
                  <a:cubicBezTo>
                    <a:pt x="9" y="2"/>
                    <a:pt x="19" y="0"/>
                    <a:pt x="26" y="5"/>
                  </a:cubicBezTo>
                  <a:cubicBezTo>
                    <a:pt x="33" y="11"/>
                    <a:pt x="34" y="20"/>
                    <a:pt x="28" y="2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0" name="Freeform: Shape 39"/>
            <p:cNvSpPr/>
            <p:nvPr/>
          </p:nvSpPr>
          <p:spPr bwMode="auto">
            <a:xfrm>
              <a:off x="7318657" y="2526848"/>
              <a:ext cx="282626" cy="284511"/>
            </a:xfrm>
            <a:custGeom>
              <a:avLst/>
              <a:gdLst>
                <a:gd name="T0" fmla="*/ 5 w 33"/>
                <a:gd name="T1" fmla="*/ 7 h 33"/>
                <a:gd name="T2" fmla="*/ 6 w 33"/>
                <a:gd name="T3" fmla="*/ 27 h 33"/>
                <a:gd name="T4" fmla="*/ 27 w 33"/>
                <a:gd name="T5" fmla="*/ 28 h 33"/>
                <a:gd name="T6" fmla="*/ 27 w 33"/>
                <a:gd name="T7" fmla="*/ 6 h 33"/>
                <a:gd name="T8" fmla="*/ 5 w 33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5" y="7"/>
                  </a:moveTo>
                  <a:cubicBezTo>
                    <a:pt x="0" y="13"/>
                    <a:pt x="0" y="22"/>
                    <a:pt x="6" y="27"/>
                  </a:cubicBezTo>
                  <a:cubicBezTo>
                    <a:pt x="11" y="33"/>
                    <a:pt x="20" y="33"/>
                    <a:pt x="27" y="28"/>
                  </a:cubicBezTo>
                  <a:cubicBezTo>
                    <a:pt x="33" y="22"/>
                    <a:pt x="33" y="12"/>
                    <a:pt x="27" y="6"/>
                  </a:cubicBezTo>
                  <a:cubicBezTo>
                    <a:pt x="21" y="0"/>
                    <a:pt x="11" y="1"/>
                    <a:pt x="5" y="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1" name="Freeform: Shape 40"/>
            <p:cNvSpPr/>
            <p:nvPr/>
          </p:nvSpPr>
          <p:spPr bwMode="auto">
            <a:xfrm>
              <a:off x="7026613" y="2266833"/>
              <a:ext cx="292046" cy="293930"/>
            </a:xfrm>
            <a:custGeom>
              <a:avLst/>
              <a:gdLst>
                <a:gd name="T0" fmla="*/ 5 w 34"/>
                <a:gd name="T1" fmla="*/ 9 h 34"/>
                <a:gd name="T2" fmla="*/ 8 w 34"/>
                <a:gd name="T3" fmla="*/ 29 h 34"/>
                <a:gd name="T4" fmla="*/ 28 w 34"/>
                <a:gd name="T5" fmla="*/ 27 h 34"/>
                <a:gd name="T6" fmla="*/ 26 w 34"/>
                <a:gd name="T7" fmla="*/ 6 h 34"/>
                <a:gd name="T8" fmla="*/ 5 w 34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9"/>
                  </a:moveTo>
                  <a:cubicBezTo>
                    <a:pt x="0" y="16"/>
                    <a:pt x="2" y="24"/>
                    <a:pt x="8" y="29"/>
                  </a:cubicBezTo>
                  <a:cubicBezTo>
                    <a:pt x="14" y="34"/>
                    <a:pt x="23" y="33"/>
                    <a:pt x="28" y="27"/>
                  </a:cubicBezTo>
                  <a:cubicBezTo>
                    <a:pt x="34" y="20"/>
                    <a:pt x="33" y="11"/>
                    <a:pt x="26" y="6"/>
                  </a:cubicBezTo>
                  <a:cubicBezTo>
                    <a:pt x="19" y="0"/>
                    <a:pt x="9" y="2"/>
                    <a:pt x="5" y="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2" name="Freeform: Shape 41"/>
            <p:cNvSpPr/>
            <p:nvPr/>
          </p:nvSpPr>
          <p:spPr bwMode="auto">
            <a:xfrm>
              <a:off x="6710073" y="2059575"/>
              <a:ext cx="292046" cy="293930"/>
            </a:xfrm>
            <a:custGeom>
              <a:avLst/>
              <a:gdLst>
                <a:gd name="T0" fmla="*/ 3 w 34"/>
                <a:gd name="T1" fmla="*/ 10 h 34"/>
                <a:gd name="T2" fmla="*/ 9 w 34"/>
                <a:gd name="T3" fmla="*/ 30 h 34"/>
                <a:gd name="T4" fmla="*/ 29 w 34"/>
                <a:gd name="T5" fmla="*/ 24 h 34"/>
                <a:gd name="T6" fmla="*/ 24 w 34"/>
                <a:gd name="T7" fmla="*/ 4 h 34"/>
                <a:gd name="T8" fmla="*/ 3 w 34"/>
                <a:gd name="T9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" y="10"/>
                  </a:moveTo>
                  <a:cubicBezTo>
                    <a:pt x="0" y="18"/>
                    <a:pt x="3" y="27"/>
                    <a:pt x="9" y="30"/>
                  </a:cubicBezTo>
                  <a:cubicBezTo>
                    <a:pt x="16" y="34"/>
                    <a:pt x="25" y="32"/>
                    <a:pt x="29" y="24"/>
                  </a:cubicBezTo>
                  <a:cubicBezTo>
                    <a:pt x="34" y="18"/>
                    <a:pt x="32" y="8"/>
                    <a:pt x="24" y="4"/>
                  </a:cubicBezTo>
                  <a:cubicBezTo>
                    <a:pt x="16" y="0"/>
                    <a:pt x="7" y="3"/>
                    <a:pt x="3" y="10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3" name="Freeform: Shape 42"/>
            <p:cNvSpPr/>
            <p:nvPr/>
          </p:nvSpPr>
          <p:spPr bwMode="auto">
            <a:xfrm>
              <a:off x="6367154" y="1903188"/>
              <a:ext cx="265668" cy="284511"/>
            </a:xfrm>
            <a:custGeom>
              <a:avLst/>
              <a:gdLst>
                <a:gd name="T0" fmla="*/ 1 w 31"/>
                <a:gd name="T1" fmla="*/ 14 h 33"/>
                <a:gd name="T2" fmla="*/ 11 w 31"/>
                <a:gd name="T3" fmla="*/ 32 h 33"/>
                <a:gd name="T4" fmla="*/ 22 w 31"/>
                <a:gd name="T5" fmla="*/ 31 h 33"/>
                <a:gd name="T6" fmla="*/ 30 w 31"/>
                <a:gd name="T7" fmla="*/ 22 h 33"/>
                <a:gd name="T8" fmla="*/ 29 w 31"/>
                <a:gd name="T9" fmla="*/ 11 h 33"/>
                <a:gd name="T10" fmla="*/ 20 w 31"/>
                <a:gd name="T11" fmla="*/ 3 h 33"/>
                <a:gd name="T12" fmla="*/ 1 w 31"/>
                <a:gd name="T13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3">
                  <a:moveTo>
                    <a:pt x="1" y="14"/>
                  </a:moveTo>
                  <a:cubicBezTo>
                    <a:pt x="0" y="23"/>
                    <a:pt x="4" y="30"/>
                    <a:pt x="11" y="32"/>
                  </a:cubicBezTo>
                  <a:cubicBezTo>
                    <a:pt x="15" y="33"/>
                    <a:pt x="19" y="33"/>
                    <a:pt x="22" y="31"/>
                  </a:cubicBezTo>
                  <a:cubicBezTo>
                    <a:pt x="25" y="29"/>
                    <a:pt x="28" y="26"/>
                    <a:pt x="30" y="22"/>
                  </a:cubicBezTo>
                  <a:cubicBezTo>
                    <a:pt x="31" y="19"/>
                    <a:pt x="31" y="14"/>
                    <a:pt x="29" y="11"/>
                  </a:cubicBezTo>
                  <a:cubicBezTo>
                    <a:pt x="28" y="7"/>
                    <a:pt x="24" y="5"/>
                    <a:pt x="20" y="3"/>
                  </a:cubicBezTo>
                  <a:cubicBezTo>
                    <a:pt x="11" y="0"/>
                    <a:pt x="3" y="6"/>
                    <a:pt x="1" y="1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4" name="Freeform: Shape 43"/>
            <p:cNvSpPr/>
            <p:nvPr/>
          </p:nvSpPr>
          <p:spPr bwMode="auto">
            <a:xfrm>
              <a:off x="5990321" y="1869273"/>
              <a:ext cx="275088" cy="267552"/>
            </a:xfrm>
            <a:custGeom>
              <a:avLst/>
              <a:gdLst>
                <a:gd name="T0" fmla="*/ 1 w 32"/>
                <a:gd name="T1" fmla="*/ 16 h 31"/>
                <a:gd name="T2" fmla="*/ 16 w 32"/>
                <a:gd name="T3" fmla="*/ 30 h 31"/>
                <a:gd name="T4" fmla="*/ 31 w 32"/>
                <a:gd name="T5" fmla="*/ 16 h 31"/>
                <a:gd name="T6" fmla="*/ 16 w 32"/>
                <a:gd name="T7" fmla="*/ 0 h 31"/>
                <a:gd name="T8" fmla="*/ 1 w 32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1" y="16"/>
                  </a:moveTo>
                  <a:cubicBezTo>
                    <a:pt x="2" y="24"/>
                    <a:pt x="9" y="31"/>
                    <a:pt x="16" y="30"/>
                  </a:cubicBezTo>
                  <a:cubicBezTo>
                    <a:pt x="23" y="31"/>
                    <a:pt x="30" y="24"/>
                    <a:pt x="31" y="16"/>
                  </a:cubicBezTo>
                  <a:cubicBezTo>
                    <a:pt x="32" y="8"/>
                    <a:pt x="25" y="1"/>
                    <a:pt x="16" y="0"/>
                  </a:cubicBezTo>
                  <a:cubicBezTo>
                    <a:pt x="7" y="1"/>
                    <a:pt x="0" y="8"/>
                    <a:pt x="1" y="1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5" name="Freeform: Shape 44"/>
            <p:cNvSpPr/>
            <p:nvPr/>
          </p:nvSpPr>
          <p:spPr bwMode="auto">
            <a:xfrm>
              <a:off x="5613488" y="1903188"/>
              <a:ext cx="275088" cy="284511"/>
            </a:xfrm>
            <a:custGeom>
              <a:avLst/>
              <a:gdLst>
                <a:gd name="T0" fmla="*/ 2 w 32"/>
                <a:gd name="T1" fmla="*/ 22 h 33"/>
                <a:gd name="T2" fmla="*/ 10 w 32"/>
                <a:gd name="T3" fmla="*/ 31 h 33"/>
                <a:gd name="T4" fmla="*/ 20 w 32"/>
                <a:gd name="T5" fmla="*/ 32 h 33"/>
                <a:gd name="T6" fmla="*/ 30 w 32"/>
                <a:gd name="T7" fmla="*/ 14 h 33"/>
                <a:gd name="T8" fmla="*/ 12 w 32"/>
                <a:gd name="T9" fmla="*/ 3 h 33"/>
                <a:gd name="T10" fmla="*/ 2 w 32"/>
                <a:gd name="T11" fmla="*/ 11 h 33"/>
                <a:gd name="T12" fmla="*/ 2 w 32"/>
                <a:gd name="T13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3">
                  <a:moveTo>
                    <a:pt x="2" y="22"/>
                  </a:moveTo>
                  <a:cubicBezTo>
                    <a:pt x="3" y="26"/>
                    <a:pt x="6" y="29"/>
                    <a:pt x="10" y="31"/>
                  </a:cubicBezTo>
                  <a:cubicBezTo>
                    <a:pt x="13" y="33"/>
                    <a:pt x="17" y="33"/>
                    <a:pt x="20" y="32"/>
                  </a:cubicBezTo>
                  <a:cubicBezTo>
                    <a:pt x="27" y="30"/>
                    <a:pt x="32" y="23"/>
                    <a:pt x="30" y="14"/>
                  </a:cubicBezTo>
                  <a:cubicBezTo>
                    <a:pt x="29" y="6"/>
                    <a:pt x="20" y="0"/>
                    <a:pt x="12" y="3"/>
                  </a:cubicBezTo>
                  <a:cubicBezTo>
                    <a:pt x="8" y="5"/>
                    <a:pt x="4" y="7"/>
                    <a:pt x="2" y="11"/>
                  </a:cubicBezTo>
                  <a:cubicBezTo>
                    <a:pt x="1" y="14"/>
                    <a:pt x="0" y="19"/>
                    <a:pt x="2" y="22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6" name="Freeform: Shape 45"/>
            <p:cNvSpPr/>
            <p:nvPr/>
          </p:nvSpPr>
          <p:spPr bwMode="auto">
            <a:xfrm>
              <a:off x="5253611" y="2059575"/>
              <a:ext cx="292046" cy="293930"/>
            </a:xfrm>
            <a:custGeom>
              <a:avLst/>
              <a:gdLst>
                <a:gd name="T0" fmla="*/ 4 w 34"/>
                <a:gd name="T1" fmla="*/ 24 h 34"/>
                <a:gd name="T2" fmla="*/ 24 w 34"/>
                <a:gd name="T3" fmla="*/ 30 h 34"/>
                <a:gd name="T4" fmla="*/ 30 w 34"/>
                <a:gd name="T5" fmla="*/ 10 h 34"/>
                <a:gd name="T6" fmla="*/ 10 w 34"/>
                <a:gd name="T7" fmla="*/ 4 h 34"/>
                <a:gd name="T8" fmla="*/ 4 w 34"/>
                <a:gd name="T9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4" y="24"/>
                  </a:moveTo>
                  <a:cubicBezTo>
                    <a:pt x="9" y="32"/>
                    <a:pt x="18" y="34"/>
                    <a:pt x="24" y="30"/>
                  </a:cubicBezTo>
                  <a:cubicBezTo>
                    <a:pt x="31" y="27"/>
                    <a:pt x="34" y="18"/>
                    <a:pt x="30" y="10"/>
                  </a:cubicBezTo>
                  <a:cubicBezTo>
                    <a:pt x="27" y="3"/>
                    <a:pt x="18" y="0"/>
                    <a:pt x="10" y="4"/>
                  </a:cubicBezTo>
                  <a:cubicBezTo>
                    <a:pt x="2" y="8"/>
                    <a:pt x="0" y="18"/>
                    <a:pt x="4" y="2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7" name="Freeform: Shape 46"/>
            <p:cNvSpPr/>
            <p:nvPr/>
          </p:nvSpPr>
          <p:spPr bwMode="auto">
            <a:xfrm>
              <a:off x="4937071" y="2266833"/>
              <a:ext cx="292046" cy="293930"/>
            </a:xfrm>
            <a:custGeom>
              <a:avLst/>
              <a:gdLst>
                <a:gd name="T0" fmla="*/ 5 w 34"/>
                <a:gd name="T1" fmla="*/ 27 h 34"/>
                <a:gd name="T2" fmla="*/ 26 w 34"/>
                <a:gd name="T3" fmla="*/ 29 h 34"/>
                <a:gd name="T4" fmla="*/ 29 w 34"/>
                <a:gd name="T5" fmla="*/ 9 h 34"/>
                <a:gd name="T6" fmla="*/ 8 w 34"/>
                <a:gd name="T7" fmla="*/ 6 h 34"/>
                <a:gd name="T8" fmla="*/ 5 w 34"/>
                <a:gd name="T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5" y="27"/>
                  </a:moveTo>
                  <a:cubicBezTo>
                    <a:pt x="11" y="33"/>
                    <a:pt x="20" y="34"/>
                    <a:pt x="26" y="29"/>
                  </a:cubicBezTo>
                  <a:cubicBezTo>
                    <a:pt x="32" y="24"/>
                    <a:pt x="34" y="16"/>
                    <a:pt x="29" y="9"/>
                  </a:cubicBezTo>
                  <a:cubicBezTo>
                    <a:pt x="24" y="2"/>
                    <a:pt x="14" y="0"/>
                    <a:pt x="8" y="6"/>
                  </a:cubicBezTo>
                  <a:cubicBezTo>
                    <a:pt x="1" y="11"/>
                    <a:pt x="0" y="20"/>
                    <a:pt x="5" y="2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68" name="Freeform: Shape 47"/>
            <p:cNvSpPr/>
            <p:nvPr/>
          </p:nvSpPr>
          <p:spPr bwMode="auto">
            <a:xfrm>
              <a:off x="4654445" y="2526848"/>
              <a:ext cx="282626" cy="284511"/>
            </a:xfrm>
            <a:custGeom>
              <a:avLst/>
              <a:gdLst>
                <a:gd name="T0" fmla="*/ 6 w 33"/>
                <a:gd name="T1" fmla="*/ 28 h 33"/>
                <a:gd name="T2" fmla="*/ 27 w 33"/>
                <a:gd name="T3" fmla="*/ 27 h 33"/>
                <a:gd name="T4" fmla="*/ 27 w 33"/>
                <a:gd name="T5" fmla="*/ 7 h 33"/>
                <a:gd name="T6" fmla="*/ 6 w 33"/>
                <a:gd name="T7" fmla="*/ 6 h 33"/>
                <a:gd name="T8" fmla="*/ 6 w 33"/>
                <a:gd name="T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6" y="28"/>
                  </a:moveTo>
                  <a:cubicBezTo>
                    <a:pt x="12" y="33"/>
                    <a:pt x="22" y="33"/>
                    <a:pt x="27" y="27"/>
                  </a:cubicBezTo>
                  <a:cubicBezTo>
                    <a:pt x="33" y="22"/>
                    <a:pt x="33" y="13"/>
                    <a:pt x="27" y="7"/>
                  </a:cubicBezTo>
                  <a:cubicBezTo>
                    <a:pt x="22" y="1"/>
                    <a:pt x="12" y="0"/>
                    <a:pt x="6" y="6"/>
                  </a:cubicBezTo>
                  <a:cubicBezTo>
                    <a:pt x="0" y="12"/>
                    <a:pt x="0" y="22"/>
                    <a:pt x="6" y="28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7" name="Freeform: Shape 86"/>
            <p:cNvSpPr/>
            <p:nvPr/>
          </p:nvSpPr>
          <p:spPr bwMode="auto">
            <a:xfrm>
              <a:off x="7806658" y="2508006"/>
              <a:ext cx="282626" cy="286393"/>
            </a:xfrm>
            <a:custGeom>
              <a:avLst/>
              <a:gdLst>
                <a:gd name="T0" fmla="*/ 27 w 33"/>
                <a:gd name="T1" fmla="*/ 7 h 33"/>
                <a:gd name="T2" fmla="*/ 27 w 33"/>
                <a:gd name="T3" fmla="*/ 28 h 33"/>
                <a:gd name="T4" fmla="*/ 6 w 33"/>
                <a:gd name="T5" fmla="*/ 28 h 33"/>
                <a:gd name="T6" fmla="*/ 6 w 33"/>
                <a:gd name="T7" fmla="*/ 6 h 33"/>
                <a:gd name="T8" fmla="*/ 27 w 33"/>
                <a:gd name="T9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7"/>
                  </a:moveTo>
                  <a:cubicBezTo>
                    <a:pt x="33" y="13"/>
                    <a:pt x="33" y="22"/>
                    <a:pt x="27" y="28"/>
                  </a:cubicBezTo>
                  <a:cubicBezTo>
                    <a:pt x="22" y="33"/>
                    <a:pt x="12" y="33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ubicBezTo>
                    <a:pt x="12" y="0"/>
                    <a:pt x="22" y="1"/>
                    <a:pt x="27" y="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40" name="Freeform: Shape 19"/>
            <p:cNvSpPr/>
            <p:nvPr/>
          </p:nvSpPr>
          <p:spPr bwMode="auto">
            <a:xfrm>
              <a:off x="4166447" y="2543804"/>
              <a:ext cx="282626" cy="284511"/>
            </a:xfrm>
            <a:custGeom>
              <a:avLst/>
              <a:gdLst>
                <a:gd name="T0" fmla="*/ 26 w 33"/>
                <a:gd name="T1" fmla="*/ 27 h 33"/>
                <a:gd name="T2" fmla="*/ 5 w 33"/>
                <a:gd name="T3" fmla="*/ 27 h 33"/>
                <a:gd name="T4" fmla="*/ 5 w 33"/>
                <a:gd name="T5" fmla="*/ 6 h 33"/>
                <a:gd name="T6" fmla="*/ 27 w 33"/>
                <a:gd name="T7" fmla="*/ 6 h 33"/>
                <a:gd name="T8" fmla="*/ 26 w 33"/>
                <a:gd name="T9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6" y="27"/>
                  </a:moveTo>
                  <a:cubicBezTo>
                    <a:pt x="20" y="33"/>
                    <a:pt x="11" y="33"/>
                    <a:pt x="5" y="27"/>
                  </a:cubicBezTo>
                  <a:cubicBezTo>
                    <a:pt x="0" y="22"/>
                    <a:pt x="0" y="13"/>
                    <a:pt x="5" y="6"/>
                  </a:cubicBezTo>
                  <a:cubicBezTo>
                    <a:pt x="11" y="0"/>
                    <a:pt x="21" y="0"/>
                    <a:pt x="27" y="6"/>
                  </a:cubicBezTo>
                  <a:cubicBezTo>
                    <a:pt x="33" y="12"/>
                    <a:pt x="32" y="22"/>
                    <a:pt x="26" y="2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9" name="Freeform: Shape 88"/>
            <p:cNvSpPr/>
            <p:nvPr/>
          </p:nvSpPr>
          <p:spPr bwMode="auto">
            <a:xfrm>
              <a:off x="8405823" y="2040733"/>
              <a:ext cx="292046" cy="295815"/>
            </a:xfrm>
            <a:custGeom>
              <a:avLst/>
              <a:gdLst>
                <a:gd name="T0" fmla="*/ 30 w 34"/>
                <a:gd name="T1" fmla="*/ 10 h 34"/>
                <a:gd name="T2" fmla="*/ 24 w 34"/>
                <a:gd name="T3" fmla="*/ 30 h 34"/>
                <a:gd name="T4" fmla="*/ 4 w 34"/>
                <a:gd name="T5" fmla="*/ 25 h 34"/>
                <a:gd name="T6" fmla="*/ 10 w 34"/>
                <a:gd name="T7" fmla="*/ 4 h 34"/>
                <a:gd name="T8" fmla="*/ 30 w 34"/>
                <a:gd name="T9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0" y="10"/>
                  </a:moveTo>
                  <a:cubicBezTo>
                    <a:pt x="34" y="18"/>
                    <a:pt x="31" y="27"/>
                    <a:pt x="24" y="30"/>
                  </a:cubicBezTo>
                  <a:cubicBezTo>
                    <a:pt x="18" y="34"/>
                    <a:pt x="9" y="32"/>
                    <a:pt x="4" y="25"/>
                  </a:cubicBezTo>
                  <a:cubicBezTo>
                    <a:pt x="0" y="18"/>
                    <a:pt x="2" y="8"/>
                    <a:pt x="10" y="4"/>
                  </a:cubicBezTo>
                  <a:cubicBezTo>
                    <a:pt x="18" y="0"/>
                    <a:pt x="27" y="3"/>
                    <a:pt x="30" y="10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0" name="Freeform: Shape 89"/>
            <p:cNvSpPr/>
            <p:nvPr/>
          </p:nvSpPr>
          <p:spPr bwMode="auto">
            <a:xfrm>
              <a:off x="8775119" y="1893769"/>
              <a:ext cx="263783" cy="286393"/>
            </a:xfrm>
            <a:custGeom>
              <a:avLst/>
              <a:gdLst>
                <a:gd name="T0" fmla="*/ 30 w 31"/>
                <a:gd name="T1" fmla="*/ 14 h 33"/>
                <a:gd name="T2" fmla="*/ 19 w 31"/>
                <a:gd name="T3" fmla="*/ 31 h 33"/>
                <a:gd name="T4" fmla="*/ 9 w 31"/>
                <a:gd name="T5" fmla="*/ 30 h 33"/>
                <a:gd name="T6" fmla="*/ 1 w 31"/>
                <a:gd name="T7" fmla="*/ 22 h 33"/>
                <a:gd name="T8" fmla="*/ 2 w 31"/>
                <a:gd name="T9" fmla="*/ 10 h 33"/>
                <a:gd name="T10" fmla="*/ 11 w 31"/>
                <a:gd name="T11" fmla="*/ 3 h 33"/>
                <a:gd name="T12" fmla="*/ 30 w 31"/>
                <a:gd name="T13" fmla="*/ 1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3">
                  <a:moveTo>
                    <a:pt x="30" y="14"/>
                  </a:moveTo>
                  <a:cubicBezTo>
                    <a:pt x="31" y="22"/>
                    <a:pt x="26" y="29"/>
                    <a:pt x="19" y="31"/>
                  </a:cubicBezTo>
                  <a:cubicBezTo>
                    <a:pt x="16" y="33"/>
                    <a:pt x="12" y="32"/>
                    <a:pt x="9" y="30"/>
                  </a:cubicBezTo>
                  <a:cubicBezTo>
                    <a:pt x="5" y="28"/>
                    <a:pt x="3" y="26"/>
                    <a:pt x="1" y="22"/>
                  </a:cubicBezTo>
                  <a:cubicBezTo>
                    <a:pt x="0" y="18"/>
                    <a:pt x="0" y="14"/>
                    <a:pt x="2" y="10"/>
                  </a:cubicBezTo>
                  <a:cubicBezTo>
                    <a:pt x="3" y="7"/>
                    <a:pt x="7" y="4"/>
                    <a:pt x="11" y="3"/>
                  </a:cubicBezTo>
                  <a:cubicBezTo>
                    <a:pt x="19" y="0"/>
                    <a:pt x="28" y="5"/>
                    <a:pt x="30" y="14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1" name="Freeform: Shape 90"/>
            <p:cNvSpPr/>
            <p:nvPr/>
          </p:nvSpPr>
          <p:spPr bwMode="auto">
            <a:xfrm>
              <a:off x="9142531" y="1850432"/>
              <a:ext cx="273205" cy="269436"/>
            </a:xfrm>
            <a:custGeom>
              <a:avLst/>
              <a:gdLst>
                <a:gd name="T0" fmla="*/ 31 w 32"/>
                <a:gd name="T1" fmla="*/ 16 h 31"/>
                <a:gd name="T2" fmla="*/ 16 w 32"/>
                <a:gd name="T3" fmla="*/ 30 h 31"/>
                <a:gd name="T4" fmla="*/ 1 w 32"/>
                <a:gd name="T5" fmla="*/ 16 h 31"/>
                <a:gd name="T6" fmla="*/ 16 w 32"/>
                <a:gd name="T7" fmla="*/ 0 h 31"/>
                <a:gd name="T8" fmla="*/ 31 w 32"/>
                <a:gd name="T9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1">
                  <a:moveTo>
                    <a:pt x="31" y="16"/>
                  </a:moveTo>
                  <a:cubicBezTo>
                    <a:pt x="30" y="24"/>
                    <a:pt x="23" y="31"/>
                    <a:pt x="16" y="30"/>
                  </a:cubicBezTo>
                  <a:cubicBezTo>
                    <a:pt x="9" y="31"/>
                    <a:pt x="2" y="24"/>
                    <a:pt x="1" y="16"/>
                  </a:cubicBezTo>
                  <a:cubicBezTo>
                    <a:pt x="0" y="8"/>
                    <a:pt x="7" y="1"/>
                    <a:pt x="16" y="0"/>
                  </a:cubicBezTo>
                  <a:cubicBezTo>
                    <a:pt x="25" y="1"/>
                    <a:pt x="32" y="8"/>
                    <a:pt x="31" y="16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2" name="Freeform: Shape 91"/>
            <p:cNvSpPr/>
            <p:nvPr/>
          </p:nvSpPr>
          <p:spPr bwMode="auto">
            <a:xfrm>
              <a:off x="9519365" y="1893769"/>
              <a:ext cx="265668" cy="286393"/>
            </a:xfrm>
            <a:custGeom>
              <a:avLst/>
              <a:gdLst>
                <a:gd name="T0" fmla="*/ 30 w 31"/>
                <a:gd name="T1" fmla="*/ 22 h 33"/>
                <a:gd name="T2" fmla="*/ 22 w 31"/>
                <a:gd name="T3" fmla="*/ 30 h 33"/>
                <a:gd name="T4" fmla="*/ 12 w 31"/>
                <a:gd name="T5" fmla="*/ 31 h 33"/>
                <a:gd name="T6" fmla="*/ 1 w 31"/>
                <a:gd name="T7" fmla="*/ 14 h 33"/>
                <a:gd name="T8" fmla="*/ 20 w 31"/>
                <a:gd name="T9" fmla="*/ 3 h 33"/>
                <a:gd name="T10" fmla="*/ 29 w 31"/>
                <a:gd name="T11" fmla="*/ 10 h 33"/>
                <a:gd name="T12" fmla="*/ 30 w 31"/>
                <a:gd name="T13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3">
                  <a:moveTo>
                    <a:pt x="30" y="22"/>
                  </a:moveTo>
                  <a:cubicBezTo>
                    <a:pt x="28" y="26"/>
                    <a:pt x="26" y="28"/>
                    <a:pt x="22" y="30"/>
                  </a:cubicBezTo>
                  <a:cubicBezTo>
                    <a:pt x="19" y="32"/>
                    <a:pt x="15" y="33"/>
                    <a:pt x="12" y="31"/>
                  </a:cubicBezTo>
                  <a:cubicBezTo>
                    <a:pt x="5" y="29"/>
                    <a:pt x="0" y="22"/>
                    <a:pt x="1" y="14"/>
                  </a:cubicBezTo>
                  <a:cubicBezTo>
                    <a:pt x="3" y="5"/>
                    <a:pt x="12" y="0"/>
                    <a:pt x="20" y="3"/>
                  </a:cubicBezTo>
                  <a:cubicBezTo>
                    <a:pt x="24" y="4"/>
                    <a:pt x="28" y="7"/>
                    <a:pt x="29" y="10"/>
                  </a:cubicBezTo>
                  <a:cubicBezTo>
                    <a:pt x="31" y="14"/>
                    <a:pt x="31" y="18"/>
                    <a:pt x="30" y="22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3" name="Freeform: Shape 92"/>
            <p:cNvSpPr/>
            <p:nvPr/>
          </p:nvSpPr>
          <p:spPr bwMode="auto">
            <a:xfrm>
              <a:off x="9862282" y="2040733"/>
              <a:ext cx="290162" cy="295815"/>
            </a:xfrm>
            <a:custGeom>
              <a:avLst/>
              <a:gdLst>
                <a:gd name="T0" fmla="*/ 30 w 34"/>
                <a:gd name="T1" fmla="*/ 25 h 34"/>
                <a:gd name="T2" fmla="*/ 10 w 34"/>
                <a:gd name="T3" fmla="*/ 30 h 34"/>
                <a:gd name="T4" fmla="*/ 4 w 34"/>
                <a:gd name="T5" fmla="*/ 10 h 34"/>
                <a:gd name="T6" fmla="*/ 24 w 34"/>
                <a:gd name="T7" fmla="*/ 4 h 34"/>
                <a:gd name="T8" fmla="*/ 30 w 34"/>
                <a:gd name="T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0" y="25"/>
                  </a:moveTo>
                  <a:cubicBezTo>
                    <a:pt x="25" y="32"/>
                    <a:pt x="16" y="34"/>
                    <a:pt x="10" y="30"/>
                  </a:cubicBezTo>
                  <a:cubicBezTo>
                    <a:pt x="3" y="27"/>
                    <a:pt x="0" y="18"/>
                    <a:pt x="4" y="10"/>
                  </a:cubicBezTo>
                  <a:cubicBezTo>
                    <a:pt x="7" y="3"/>
                    <a:pt x="16" y="0"/>
                    <a:pt x="24" y="4"/>
                  </a:cubicBezTo>
                  <a:cubicBezTo>
                    <a:pt x="32" y="8"/>
                    <a:pt x="34" y="18"/>
                    <a:pt x="30" y="25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4" name="Freeform: Shape 93"/>
            <p:cNvSpPr/>
            <p:nvPr/>
          </p:nvSpPr>
          <p:spPr bwMode="auto">
            <a:xfrm>
              <a:off x="10178822" y="2249874"/>
              <a:ext cx="292046" cy="293930"/>
            </a:xfrm>
            <a:custGeom>
              <a:avLst/>
              <a:gdLst>
                <a:gd name="T0" fmla="*/ 28 w 34"/>
                <a:gd name="T1" fmla="*/ 27 h 34"/>
                <a:gd name="T2" fmla="*/ 8 w 34"/>
                <a:gd name="T3" fmla="*/ 30 h 34"/>
                <a:gd name="T4" fmla="*/ 5 w 34"/>
                <a:gd name="T5" fmla="*/ 9 h 34"/>
                <a:gd name="T6" fmla="*/ 26 w 34"/>
                <a:gd name="T7" fmla="*/ 6 h 34"/>
                <a:gd name="T8" fmla="*/ 28 w 34"/>
                <a:gd name="T9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8" y="27"/>
                  </a:moveTo>
                  <a:cubicBezTo>
                    <a:pt x="23" y="33"/>
                    <a:pt x="14" y="34"/>
                    <a:pt x="8" y="30"/>
                  </a:cubicBezTo>
                  <a:cubicBezTo>
                    <a:pt x="2" y="25"/>
                    <a:pt x="0" y="16"/>
                    <a:pt x="5" y="9"/>
                  </a:cubicBezTo>
                  <a:cubicBezTo>
                    <a:pt x="10" y="2"/>
                    <a:pt x="19" y="0"/>
                    <a:pt x="26" y="6"/>
                  </a:cubicBezTo>
                  <a:cubicBezTo>
                    <a:pt x="33" y="11"/>
                    <a:pt x="34" y="21"/>
                    <a:pt x="28" y="27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15" name="Freeform: Shape 94"/>
            <p:cNvSpPr/>
            <p:nvPr/>
          </p:nvSpPr>
          <p:spPr bwMode="auto">
            <a:xfrm>
              <a:off x="10470869" y="2508006"/>
              <a:ext cx="282626" cy="286393"/>
            </a:xfrm>
            <a:custGeom>
              <a:avLst/>
              <a:gdLst>
                <a:gd name="T0" fmla="*/ 27 w 33"/>
                <a:gd name="T1" fmla="*/ 28 h 33"/>
                <a:gd name="T2" fmla="*/ 6 w 33"/>
                <a:gd name="T3" fmla="*/ 28 h 33"/>
                <a:gd name="T4" fmla="*/ 6 w 33"/>
                <a:gd name="T5" fmla="*/ 7 h 33"/>
                <a:gd name="T6" fmla="*/ 27 w 33"/>
                <a:gd name="T7" fmla="*/ 6 h 33"/>
                <a:gd name="T8" fmla="*/ 27 w 33"/>
                <a:gd name="T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27" y="28"/>
                  </a:moveTo>
                  <a:cubicBezTo>
                    <a:pt x="21" y="33"/>
                    <a:pt x="11" y="33"/>
                    <a:pt x="6" y="28"/>
                  </a:cubicBezTo>
                  <a:cubicBezTo>
                    <a:pt x="0" y="22"/>
                    <a:pt x="0" y="13"/>
                    <a:pt x="6" y="7"/>
                  </a:cubicBezTo>
                  <a:cubicBezTo>
                    <a:pt x="11" y="1"/>
                    <a:pt x="21" y="0"/>
                    <a:pt x="27" y="6"/>
                  </a:cubicBezTo>
                  <a:cubicBezTo>
                    <a:pt x="33" y="12"/>
                    <a:pt x="33" y="22"/>
                    <a:pt x="27" y="28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  <p:sp>
          <p:nvSpPr>
            <p:cNvPr id="108" name="Freeform: Shape 87"/>
            <p:cNvSpPr/>
            <p:nvPr/>
          </p:nvSpPr>
          <p:spPr bwMode="auto">
            <a:xfrm>
              <a:off x="8089281" y="2249874"/>
              <a:ext cx="290162" cy="293930"/>
            </a:xfrm>
            <a:custGeom>
              <a:avLst/>
              <a:gdLst>
                <a:gd name="T0" fmla="*/ 29 w 34"/>
                <a:gd name="T1" fmla="*/ 9 h 34"/>
                <a:gd name="T2" fmla="*/ 26 w 34"/>
                <a:gd name="T3" fmla="*/ 30 h 34"/>
                <a:gd name="T4" fmla="*/ 6 w 34"/>
                <a:gd name="T5" fmla="*/ 27 h 34"/>
                <a:gd name="T6" fmla="*/ 8 w 34"/>
                <a:gd name="T7" fmla="*/ 6 h 34"/>
                <a:gd name="T8" fmla="*/ 29 w 34"/>
                <a:gd name="T9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9" y="9"/>
                  </a:moveTo>
                  <a:cubicBezTo>
                    <a:pt x="34" y="16"/>
                    <a:pt x="32" y="25"/>
                    <a:pt x="26" y="30"/>
                  </a:cubicBezTo>
                  <a:cubicBezTo>
                    <a:pt x="20" y="34"/>
                    <a:pt x="11" y="33"/>
                    <a:pt x="6" y="27"/>
                  </a:cubicBezTo>
                  <a:cubicBezTo>
                    <a:pt x="0" y="21"/>
                    <a:pt x="1" y="11"/>
                    <a:pt x="8" y="6"/>
                  </a:cubicBezTo>
                  <a:cubicBezTo>
                    <a:pt x="15" y="0"/>
                    <a:pt x="24" y="2"/>
                    <a:pt x="29" y="9"/>
                  </a:cubicBezTo>
                  <a:close/>
                </a:path>
              </a:pathLst>
            </a:custGeom>
            <a:grpFill/>
            <a:ln>
              <a:solidFill>
                <a:srgbClr val="8BD2F1"/>
              </a:solidFill>
            </a:ln>
          </p:spPr>
          <p:txBody>
            <a:bodyPr anchor="ctr"/>
            <a:lstStyle/>
            <a:p>
              <a:pPr algn="ctr"/>
              <a:endParaRPr sz="1900" dirty="0">
                <a:cs typeface="+mn-ea"/>
                <a:sym typeface="+mn-lt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136" name="组合 135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140" name="文本框 139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1" name="文本框 140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137" name="组合 136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138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139" name="文本框 138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03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 bwMode="auto">
          <a:xfrm>
            <a:off x="2958868" y="2050334"/>
            <a:ext cx="2754954" cy="646947"/>
          </a:xfrm>
          <a:prstGeom prst="roundRect">
            <a:avLst>
              <a:gd name="adj" fmla="val 50000"/>
            </a:avLst>
          </a:prstGeom>
          <a:solidFill>
            <a:srgbClr val="A4DBF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5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12"/>
          <p:cNvSpPr txBox="1"/>
          <p:nvPr/>
        </p:nvSpPr>
        <p:spPr bwMode="auto">
          <a:xfrm>
            <a:off x="3644640" y="2182343"/>
            <a:ext cx="1502334" cy="35503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705" kern="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170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3004968" y="3183754"/>
            <a:ext cx="2754573" cy="645111"/>
          </a:xfrm>
          <a:prstGeom prst="roundRect">
            <a:avLst>
              <a:gd name="adj" fmla="val 50000"/>
            </a:avLst>
          </a:prstGeom>
          <a:solidFill>
            <a:srgbClr val="8BD2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5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3016561" y="4306644"/>
            <a:ext cx="2753430" cy="644659"/>
          </a:xfrm>
          <a:prstGeom prst="roundRect">
            <a:avLst>
              <a:gd name="adj" fmla="val 50000"/>
            </a:avLst>
          </a:prstGeom>
          <a:solidFill>
            <a:srgbClr val="A4DBF2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5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2981926" y="5429083"/>
            <a:ext cx="2754759" cy="647061"/>
          </a:xfrm>
          <a:prstGeom prst="roundRect">
            <a:avLst>
              <a:gd name="adj" fmla="val 50000"/>
            </a:avLst>
          </a:prstGeom>
          <a:solidFill>
            <a:srgbClr val="8BD2F1"/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sz="1705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6074818" y="3134847"/>
            <a:ext cx="4588700" cy="6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Box 48"/>
          <p:cNvSpPr txBox="1"/>
          <p:nvPr/>
        </p:nvSpPr>
        <p:spPr>
          <a:xfrm>
            <a:off x="6074818" y="4257738"/>
            <a:ext cx="4588700" cy="6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6074818" y="5380178"/>
            <a:ext cx="4588700" cy="6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51"/>
          <p:cNvSpPr txBox="1"/>
          <p:nvPr/>
        </p:nvSpPr>
        <p:spPr>
          <a:xfrm>
            <a:off x="6074818" y="2001428"/>
            <a:ext cx="4588700" cy="6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12"/>
          <p:cNvSpPr txBox="1"/>
          <p:nvPr/>
        </p:nvSpPr>
        <p:spPr bwMode="auto">
          <a:xfrm>
            <a:off x="3644640" y="3342096"/>
            <a:ext cx="1502334" cy="35503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705" kern="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170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 bwMode="auto">
          <a:xfrm>
            <a:off x="3644640" y="4457902"/>
            <a:ext cx="1502334" cy="35503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705" kern="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170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2"/>
          <p:cNvSpPr txBox="1"/>
          <p:nvPr/>
        </p:nvSpPr>
        <p:spPr bwMode="auto">
          <a:xfrm>
            <a:off x="3644640" y="5588401"/>
            <a:ext cx="1502334" cy="35503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1705" kern="0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1705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47" name="组合 46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51" name="文本框 50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49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03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 animBg="1"/>
      <p:bldP spid="7" grpId="0" animBg="1"/>
      <p:bldP spid="9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6"/>
          <p:cNvSpPr/>
          <p:nvPr/>
        </p:nvSpPr>
        <p:spPr>
          <a:xfrm rot="10800000">
            <a:off x="-1" y="5009876"/>
            <a:ext cx="2867891" cy="1848122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568037" y="479189"/>
            <a:ext cx="11028218" cy="5921607"/>
          </a:xfrm>
          <a:prstGeom prst="roundRect">
            <a:avLst>
              <a:gd name="adj" fmla="val 3565"/>
            </a:avLst>
          </a:prstGeom>
          <a:solidFill>
            <a:schemeClr val="bg1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12245" y="0"/>
            <a:ext cx="7173599" cy="4622800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gradFill>
            <a:gsLst>
              <a:gs pos="0">
                <a:srgbClr val="D6EFFA"/>
              </a:gs>
              <a:gs pos="71000">
                <a:srgbClr val="8BD2F1"/>
              </a:gs>
              <a:gs pos="100000">
                <a:srgbClr val="8BD2F1"/>
              </a:gs>
            </a:gsLst>
            <a:lin ang="5400000" scaled="1"/>
          </a:gra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43295" y="182710"/>
            <a:ext cx="3794725" cy="3794725"/>
          </a:xfrm>
          <a:prstGeom prst="rect">
            <a:avLst/>
          </a:prstGeom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7650536" y="5164666"/>
            <a:ext cx="3294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b="1" dirty="0">
                <a:solidFill>
                  <a:srgbClr val="A4DBF2"/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目录</a:t>
            </a:r>
            <a:r>
              <a:rPr lang="zh-CN" altLang="en-US" sz="3600" b="1" dirty="0">
                <a:gradFill>
                  <a:gsLst>
                    <a:gs pos="0">
                      <a:srgbClr val="0BAFE7"/>
                    </a:gs>
                    <a:gs pos="100000">
                      <a:srgbClr val="014275"/>
                    </a:gs>
                  </a:gsLst>
                  <a:path path="circle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/ CONTENTS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443558" y="1576410"/>
            <a:ext cx="586656" cy="586656"/>
            <a:chOff x="1482462" y="2238778"/>
            <a:chExt cx="586656" cy="586656"/>
          </a:xfrm>
        </p:grpSpPr>
        <p:sp>
          <p:nvSpPr>
            <p:cNvPr id="14" name="圆角矩形 13"/>
            <p:cNvSpPr/>
            <p:nvPr/>
          </p:nvSpPr>
          <p:spPr>
            <a:xfrm rot="2700000">
              <a:off x="1482462" y="2238778"/>
              <a:ext cx="586656" cy="586656"/>
            </a:xfrm>
            <a:prstGeom prst="roundRect">
              <a:avLst>
                <a:gd name="adj" fmla="val 11415"/>
              </a:avLst>
            </a:prstGeom>
            <a:solidFill>
              <a:srgbClr val="A4DBF2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502317" y="2282567"/>
              <a:ext cx="5469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337626" y="1454908"/>
            <a:ext cx="3761034" cy="771591"/>
            <a:chOff x="2334965" y="2117276"/>
            <a:chExt cx="3761034" cy="771591"/>
          </a:xfrm>
        </p:grpSpPr>
        <p:sp>
          <p:nvSpPr>
            <p:cNvPr id="12" name="文本框 11"/>
            <p:cNvSpPr txBox="1"/>
            <p:nvPr/>
          </p:nvSpPr>
          <p:spPr>
            <a:xfrm>
              <a:off x="2345424" y="2488757"/>
              <a:ext cx="3750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Artificial intelligence of sense of science and technology in atmospheric Enterprises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334965" y="211727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请在此处输入标题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43558" y="2615501"/>
            <a:ext cx="586656" cy="586656"/>
            <a:chOff x="1482462" y="2238778"/>
            <a:chExt cx="586656" cy="586656"/>
          </a:xfrm>
        </p:grpSpPr>
        <p:sp>
          <p:nvSpPr>
            <p:cNvPr id="20" name="圆角矩形 19"/>
            <p:cNvSpPr/>
            <p:nvPr/>
          </p:nvSpPr>
          <p:spPr>
            <a:xfrm rot="2700000">
              <a:off x="1482462" y="2238778"/>
              <a:ext cx="586656" cy="586656"/>
            </a:xfrm>
            <a:prstGeom prst="roundRect">
              <a:avLst>
                <a:gd name="adj" fmla="val 11415"/>
              </a:avLst>
            </a:prstGeom>
            <a:solidFill>
              <a:srgbClr val="A4DBF2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502317" y="2282567"/>
              <a:ext cx="54694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37626" y="2493999"/>
            <a:ext cx="3761034" cy="771591"/>
            <a:chOff x="2334965" y="2117276"/>
            <a:chExt cx="3761034" cy="771591"/>
          </a:xfrm>
        </p:grpSpPr>
        <p:sp>
          <p:nvSpPr>
            <p:cNvPr id="23" name="文本框 22"/>
            <p:cNvSpPr txBox="1"/>
            <p:nvPr/>
          </p:nvSpPr>
          <p:spPr>
            <a:xfrm>
              <a:off x="2345424" y="2488757"/>
              <a:ext cx="3750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Artificial intelligence of sense of science and technology in atmospheric Enterprises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334965" y="211727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请在此处输入标题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443558" y="3654592"/>
            <a:ext cx="586656" cy="586656"/>
            <a:chOff x="1482462" y="2238778"/>
            <a:chExt cx="586656" cy="586656"/>
          </a:xfrm>
        </p:grpSpPr>
        <p:sp>
          <p:nvSpPr>
            <p:cNvPr id="26" name="圆角矩形 25"/>
            <p:cNvSpPr/>
            <p:nvPr/>
          </p:nvSpPr>
          <p:spPr>
            <a:xfrm rot="2700000">
              <a:off x="1482462" y="2238778"/>
              <a:ext cx="586656" cy="586656"/>
            </a:xfrm>
            <a:prstGeom prst="roundRect">
              <a:avLst>
                <a:gd name="adj" fmla="val 11415"/>
              </a:avLst>
            </a:prstGeom>
            <a:solidFill>
              <a:srgbClr val="A4DBF2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502317" y="2282567"/>
              <a:ext cx="5469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37626" y="3533090"/>
            <a:ext cx="3761034" cy="771591"/>
            <a:chOff x="2334965" y="2117276"/>
            <a:chExt cx="3761034" cy="771591"/>
          </a:xfrm>
        </p:grpSpPr>
        <p:sp>
          <p:nvSpPr>
            <p:cNvPr id="29" name="文本框 28"/>
            <p:cNvSpPr txBox="1"/>
            <p:nvPr/>
          </p:nvSpPr>
          <p:spPr>
            <a:xfrm>
              <a:off x="2345424" y="2488757"/>
              <a:ext cx="3750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Artificial intelligence of sense of science and technology in atmospheric Enterprises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334965" y="211727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请在此处输入标题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443558" y="4693683"/>
            <a:ext cx="586656" cy="586656"/>
            <a:chOff x="1482462" y="2238778"/>
            <a:chExt cx="586656" cy="586656"/>
          </a:xfrm>
        </p:grpSpPr>
        <p:sp>
          <p:nvSpPr>
            <p:cNvPr id="32" name="圆角矩形 31"/>
            <p:cNvSpPr/>
            <p:nvPr/>
          </p:nvSpPr>
          <p:spPr>
            <a:xfrm rot="2700000">
              <a:off x="1482462" y="2238778"/>
              <a:ext cx="586656" cy="586656"/>
            </a:xfrm>
            <a:prstGeom prst="roundRect">
              <a:avLst>
                <a:gd name="adj" fmla="val 11415"/>
              </a:avLst>
            </a:prstGeom>
            <a:solidFill>
              <a:srgbClr val="A4DBF2"/>
            </a:solidFill>
            <a:ln>
              <a:noFill/>
            </a:ln>
            <a:effectLst>
              <a:outerShdw blurRad="190500" dist="635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502316" y="2282567"/>
              <a:ext cx="5469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337626" y="4572181"/>
            <a:ext cx="3761034" cy="771591"/>
            <a:chOff x="2334965" y="2117276"/>
            <a:chExt cx="3761034" cy="771591"/>
          </a:xfrm>
        </p:grpSpPr>
        <p:sp>
          <p:nvSpPr>
            <p:cNvPr id="35" name="文本框 34"/>
            <p:cNvSpPr txBox="1"/>
            <p:nvPr/>
          </p:nvSpPr>
          <p:spPr>
            <a:xfrm>
              <a:off x="2345424" y="2488757"/>
              <a:ext cx="37505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Artificial intelligence of sense of science and technology in atmospheric Enterprises</a:t>
              </a:r>
              <a:endParaRPr lang="zh-CN" altLang="en-US" sz="10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334965" y="211727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rPr>
                <a:t>请在此处输入标题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9" name="矩形 6"/>
          <p:cNvSpPr/>
          <p:nvPr/>
        </p:nvSpPr>
        <p:spPr>
          <a:xfrm rot="10800000">
            <a:off x="-1" y="5535709"/>
            <a:ext cx="2076289" cy="1337999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 p14:presetBounceEnd="4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4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7" grpId="0" animBg="1"/>
          <p:bldP spid="9" grpId="0"/>
          <p:bldP spid="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2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7" grpId="0" animBg="1"/>
          <p:bldP spid="9" grpId="0"/>
          <p:bldP spid="39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6"/>
          <p:cNvSpPr/>
          <p:nvPr/>
        </p:nvSpPr>
        <p:spPr>
          <a:xfrm>
            <a:off x="8835540" y="1"/>
            <a:ext cx="3350304" cy="2158998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6"/>
          <p:cNvSpPr/>
          <p:nvPr/>
        </p:nvSpPr>
        <p:spPr>
          <a:xfrm rot="10800000">
            <a:off x="-2" y="2654128"/>
            <a:ext cx="6523510" cy="4203870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68037" y="479189"/>
            <a:ext cx="11028218" cy="5921607"/>
          </a:xfrm>
          <a:prstGeom prst="roundRect">
            <a:avLst>
              <a:gd name="adj" fmla="val 3565"/>
            </a:avLst>
          </a:prstGeom>
          <a:solidFill>
            <a:schemeClr val="bg1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6"/>
          <p:cNvSpPr/>
          <p:nvPr/>
        </p:nvSpPr>
        <p:spPr>
          <a:xfrm rot="10800000">
            <a:off x="0" y="3715299"/>
            <a:ext cx="4876802" cy="3142701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4573" y="1898403"/>
            <a:ext cx="2541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A4DBF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PART 04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A4DBF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69798" y="2577473"/>
            <a:ext cx="5301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请在此输入标题</a:t>
            </a:r>
            <a:endParaRPr kumimoji="0" lang="en-US" altLang="zh-CN" sz="5400" b="1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3"/>
          <p:cNvSpPr/>
          <p:nvPr/>
        </p:nvSpPr>
        <p:spPr bwMode="auto">
          <a:xfrm>
            <a:off x="1281490" y="3571185"/>
            <a:ext cx="5352183" cy="6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Lorem ipsum dolor sit amet, consectetuer dipiscing elit, sed diam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nonummy nibheuismod tincidunt ut laoreet dolore magna aliquam erat volutpat. Ut wisi enim ad minim veniam, quis nostrud</a:t>
            </a:r>
            <a:endParaRPr kumimoji="0" lang="zh-CN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6"/>
          <p:cNvSpPr/>
          <p:nvPr/>
        </p:nvSpPr>
        <p:spPr>
          <a:xfrm>
            <a:off x="9475978" y="1"/>
            <a:ext cx="2716021" cy="1750254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0586" y="3128210"/>
            <a:ext cx="5409310" cy="3378113"/>
          </a:xfrm>
          <a:prstGeom prst="rect">
            <a:avLst/>
          </a:prstGeom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p:transition spd="slow" advClick="0" advTm="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3"/>
          <p:cNvSpPr/>
          <p:nvPr/>
        </p:nvSpPr>
        <p:spPr bwMode="auto">
          <a:xfrm>
            <a:off x="2286181" y="2163810"/>
            <a:ext cx="2390237" cy="1878771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7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7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20" name="Freeform 16"/>
          <p:cNvSpPr/>
          <p:nvPr/>
        </p:nvSpPr>
        <p:spPr bwMode="auto">
          <a:xfrm>
            <a:off x="4839523" y="2163810"/>
            <a:ext cx="2390237" cy="1878771"/>
          </a:xfrm>
          <a:custGeom>
            <a:avLst/>
            <a:gdLst>
              <a:gd name="T0" fmla="*/ 627 w 641"/>
              <a:gd name="T1" fmla="*/ 504 h 504"/>
              <a:gd name="T2" fmla="*/ 322 w 641"/>
              <a:gd name="T3" fmla="*/ 266 h 504"/>
              <a:gd name="T4" fmla="*/ 14 w 641"/>
              <a:gd name="T5" fmla="*/ 28 h 504"/>
              <a:gd name="T6" fmla="*/ 0 w 641"/>
              <a:gd name="T7" fmla="*/ 14 h 504"/>
              <a:gd name="T8" fmla="*/ 14 w 641"/>
              <a:gd name="T9" fmla="*/ 0 h 504"/>
              <a:gd name="T10" fmla="*/ 346 w 641"/>
              <a:gd name="T11" fmla="*/ 252 h 504"/>
              <a:gd name="T12" fmla="*/ 627 w 641"/>
              <a:gd name="T13" fmla="*/ 476 h 504"/>
              <a:gd name="T14" fmla="*/ 641 w 641"/>
              <a:gd name="T15" fmla="*/ 490 h 504"/>
              <a:gd name="T16" fmla="*/ 627 w 641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1" h="504">
                <a:moveTo>
                  <a:pt x="627" y="504"/>
                </a:moveTo>
                <a:cubicBezTo>
                  <a:pt x="462" y="504"/>
                  <a:pt x="390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8" y="0"/>
                  <a:pt x="274" y="128"/>
                  <a:pt x="346" y="252"/>
                </a:cubicBezTo>
                <a:cubicBezTo>
                  <a:pt x="414" y="367"/>
                  <a:pt x="478" y="476"/>
                  <a:pt x="627" y="476"/>
                </a:cubicBezTo>
                <a:cubicBezTo>
                  <a:pt x="635" y="476"/>
                  <a:pt x="641" y="482"/>
                  <a:pt x="641" y="490"/>
                </a:cubicBezTo>
                <a:cubicBezTo>
                  <a:pt x="641" y="498"/>
                  <a:pt x="635" y="504"/>
                  <a:pt x="627" y="5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21" name="Freeform 19"/>
          <p:cNvSpPr/>
          <p:nvPr/>
        </p:nvSpPr>
        <p:spPr bwMode="auto">
          <a:xfrm>
            <a:off x="7414309" y="2163810"/>
            <a:ext cx="2393390" cy="1878771"/>
          </a:xfrm>
          <a:custGeom>
            <a:avLst/>
            <a:gdLst>
              <a:gd name="T0" fmla="*/ 627 w 642"/>
              <a:gd name="T1" fmla="*/ 504 h 504"/>
              <a:gd name="T2" fmla="*/ 322 w 642"/>
              <a:gd name="T3" fmla="*/ 266 h 504"/>
              <a:gd name="T4" fmla="*/ 14 w 642"/>
              <a:gd name="T5" fmla="*/ 28 h 504"/>
              <a:gd name="T6" fmla="*/ 0 w 642"/>
              <a:gd name="T7" fmla="*/ 14 h 504"/>
              <a:gd name="T8" fmla="*/ 14 w 642"/>
              <a:gd name="T9" fmla="*/ 0 h 504"/>
              <a:gd name="T10" fmla="*/ 347 w 642"/>
              <a:gd name="T11" fmla="*/ 252 h 504"/>
              <a:gd name="T12" fmla="*/ 627 w 642"/>
              <a:gd name="T13" fmla="*/ 476 h 504"/>
              <a:gd name="T14" fmla="*/ 642 w 642"/>
              <a:gd name="T15" fmla="*/ 490 h 504"/>
              <a:gd name="T16" fmla="*/ 627 w 642"/>
              <a:gd name="T17" fmla="*/ 50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42" h="504">
                <a:moveTo>
                  <a:pt x="627" y="504"/>
                </a:moveTo>
                <a:cubicBezTo>
                  <a:pt x="462" y="504"/>
                  <a:pt x="391" y="383"/>
                  <a:pt x="322" y="266"/>
                </a:cubicBezTo>
                <a:cubicBezTo>
                  <a:pt x="250" y="144"/>
                  <a:pt x="18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99" y="0"/>
                  <a:pt x="274" y="128"/>
                  <a:pt x="347" y="252"/>
                </a:cubicBezTo>
                <a:cubicBezTo>
                  <a:pt x="415" y="367"/>
                  <a:pt x="479" y="476"/>
                  <a:pt x="627" y="476"/>
                </a:cubicBezTo>
                <a:cubicBezTo>
                  <a:pt x="635" y="476"/>
                  <a:pt x="642" y="482"/>
                  <a:pt x="642" y="490"/>
                </a:cubicBezTo>
                <a:cubicBezTo>
                  <a:pt x="642" y="498"/>
                  <a:pt x="635" y="504"/>
                  <a:pt x="627" y="5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7" name="Oval 11"/>
          <p:cNvSpPr>
            <a:spLocks noChangeArrowheads="1"/>
          </p:cNvSpPr>
          <p:nvPr/>
        </p:nvSpPr>
        <p:spPr bwMode="auto">
          <a:xfrm>
            <a:off x="3867500" y="2164856"/>
            <a:ext cx="1887279" cy="1886619"/>
          </a:xfrm>
          <a:prstGeom prst="ellipse">
            <a:avLst/>
          </a:prstGeom>
          <a:solidFill>
            <a:srgbClr val="8BD2F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6420844" y="2164856"/>
            <a:ext cx="1887279" cy="1886619"/>
          </a:xfrm>
          <a:prstGeom prst="ellipse">
            <a:avLst/>
          </a:prstGeom>
          <a:solidFill>
            <a:srgbClr val="8BD2F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9" name="Oval 17"/>
          <p:cNvSpPr>
            <a:spLocks noChangeArrowheads="1"/>
          </p:cNvSpPr>
          <p:nvPr/>
        </p:nvSpPr>
        <p:spPr bwMode="auto">
          <a:xfrm>
            <a:off x="8993841" y="2164856"/>
            <a:ext cx="1887279" cy="1886619"/>
          </a:xfrm>
          <a:prstGeom prst="ellipse">
            <a:avLst/>
          </a:prstGeom>
          <a:solidFill>
            <a:srgbClr val="8BD2F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057897" y="2311921"/>
            <a:ext cx="1536998" cy="1536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31331" y="2329389"/>
            <a:ext cx="1536998" cy="1536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92324" y="2329389"/>
            <a:ext cx="1536998" cy="1536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1305222" y="2164856"/>
            <a:ext cx="1887279" cy="1886619"/>
          </a:xfrm>
          <a:prstGeom prst="ellipse">
            <a:avLst/>
          </a:prstGeom>
          <a:solidFill>
            <a:srgbClr val="8BD2F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518541" y="2311921"/>
            <a:ext cx="1536998" cy="153699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15" name="Freeform 5"/>
          <p:cNvSpPr/>
          <p:nvPr/>
        </p:nvSpPr>
        <p:spPr bwMode="auto">
          <a:xfrm>
            <a:off x="2239724" y="4273182"/>
            <a:ext cx="242808" cy="208753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</p:spPr>
        <p:txBody>
          <a:bodyPr vert="horz" wrap="square" lIns="89944" tIns="44973" rIns="89944" bIns="44973" numCol="1" anchor="t" anchorCtr="0" compatLnSpc="1"/>
          <a:lstStyle/>
          <a:p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16" name="Freeform 6"/>
          <p:cNvSpPr/>
          <p:nvPr/>
        </p:nvSpPr>
        <p:spPr bwMode="auto">
          <a:xfrm>
            <a:off x="4821655" y="4273182"/>
            <a:ext cx="242808" cy="208753"/>
          </a:xfrm>
          <a:custGeom>
            <a:avLst/>
            <a:gdLst>
              <a:gd name="T0" fmla="*/ 24 w 65"/>
              <a:gd name="T1" fmla="*/ 0 h 56"/>
              <a:gd name="T2" fmla="*/ 40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3 w 65"/>
              <a:gd name="T9" fmla="*/ 22 h 56"/>
              <a:gd name="T10" fmla="*/ 45 w 65"/>
              <a:gd name="T11" fmla="*/ 36 h 56"/>
              <a:gd name="T12" fmla="*/ 36 w 65"/>
              <a:gd name="T13" fmla="*/ 52 h 56"/>
              <a:gd name="T14" fmla="*/ 28 w 65"/>
              <a:gd name="T15" fmla="*/ 52 h 56"/>
              <a:gd name="T16" fmla="*/ 19 w 65"/>
              <a:gd name="T17" fmla="*/ 36 h 56"/>
              <a:gd name="T18" fmla="*/ 11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4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4" y="0"/>
                </a:moveTo>
                <a:cubicBezTo>
                  <a:pt x="29" y="0"/>
                  <a:pt x="36" y="0"/>
                  <a:pt x="4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3" y="0"/>
                  <a:pt x="65" y="3"/>
                  <a:pt x="63" y="6"/>
                </a:cubicBezTo>
                <a:cubicBezTo>
                  <a:pt x="53" y="22"/>
                  <a:pt x="53" y="22"/>
                  <a:pt x="53" y="22"/>
                </a:cubicBezTo>
                <a:cubicBezTo>
                  <a:pt x="51" y="26"/>
                  <a:pt x="48" y="32"/>
                  <a:pt x="45" y="36"/>
                </a:cubicBezTo>
                <a:cubicBezTo>
                  <a:pt x="36" y="52"/>
                  <a:pt x="36" y="52"/>
                  <a:pt x="36" y="52"/>
                </a:cubicBezTo>
                <a:cubicBezTo>
                  <a:pt x="34" y="56"/>
                  <a:pt x="30" y="56"/>
                  <a:pt x="28" y="52"/>
                </a:cubicBezTo>
                <a:cubicBezTo>
                  <a:pt x="19" y="36"/>
                  <a:pt x="19" y="36"/>
                  <a:pt x="19" y="36"/>
                </a:cubicBezTo>
                <a:cubicBezTo>
                  <a:pt x="17" y="32"/>
                  <a:pt x="13" y="26"/>
                  <a:pt x="11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1" y="0"/>
                  <a:pt x="6" y="0"/>
                </a:cubicBezTo>
                <a:lnTo>
                  <a:pt x="24" y="0"/>
                </a:ln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</p:spPr>
        <p:txBody>
          <a:bodyPr vert="horz" wrap="square" lIns="89944" tIns="44973" rIns="89944" bIns="44973" numCol="1" anchor="t" anchorCtr="0" compatLnSpc="1"/>
          <a:lstStyle/>
          <a:p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17" name="Freeform 7"/>
          <p:cNvSpPr/>
          <p:nvPr/>
        </p:nvSpPr>
        <p:spPr bwMode="auto">
          <a:xfrm>
            <a:off x="7417880" y="4273182"/>
            <a:ext cx="245961" cy="208753"/>
          </a:xfrm>
          <a:custGeom>
            <a:avLst/>
            <a:gdLst>
              <a:gd name="T0" fmla="*/ 25 w 66"/>
              <a:gd name="T1" fmla="*/ 0 h 56"/>
              <a:gd name="T2" fmla="*/ 41 w 66"/>
              <a:gd name="T3" fmla="*/ 0 h 56"/>
              <a:gd name="T4" fmla="*/ 59 w 66"/>
              <a:gd name="T5" fmla="*/ 0 h 56"/>
              <a:gd name="T6" fmla="*/ 63 w 66"/>
              <a:gd name="T7" fmla="*/ 6 h 56"/>
              <a:gd name="T8" fmla="*/ 54 w 66"/>
              <a:gd name="T9" fmla="*/ 22 h 56"/>
              <a:gd name="T10" fmla="*/ 46 w 66"/>
              <a:gd name="T11" fmla="*/ 36 h 56"/>
              <a:gd name="T12" fmla="*/ 37 w 66"/>
              <a:gd name="T13" fmla="*/ 52 h 56"/>
              <a:gd name="T14" fmla="*/ 29 w 66"/>
              <a:gd name="T15" fmla="*/ 52 h 56"/>
              <a:gd name="T16" fmla="*/ 20 w 66"/>
              <a:gd name="T17" fmla="*/ 36 h 56"/>
              <a:gd name="T18" fmla="*/ 12 w 66"/>
              <a:gd name="T19" fmla="*/ 22 h 56"/>
              <a:gd name="T20" fmla="*/ 2 w 66"/>
              <a:gd name="T21" fmla="*/ 6 h 56"/>
              <a:gd name="T22" fmla="*/ 6 w 66"/>
              <a:gd name="T23" fmla="*/ 0 h 56"/>
              <a:gd name="T24" fmla="*/ 25 w 66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" h="56">
                <a:moveTo>
                  <a:pt x="25" y="0"/>
                </a:moveTo>
                <a:cubicBezTo>
                  <a:pt x="29" y="0"/>
                  <a:pt x="37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6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8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</p:spPr>
        <p:txBody>
          <a:bodyPr vert="horz" wrap="square" lIns="89944" tIns="44973" rIns="89944" bIns="44973" numCol="1" anchor="t" anchorCtr="0" compatLnSpc="1"/>
          <a:lstStyle/>
          <a:p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18" name="Freeform 8"/>
          <p:cNvSpPr/>
          <p:nvPr/>
        </p:nvSpPr>
        <p:spPr bwMode="auto">
          <a:xfrm>
            <a:off x="9974798" y="4273182"/>
            <a:ext cx="242808" cy="208753"/>
          </a:xfrm>
          <a:custGeom>
            <a:avLst/>
            <a:gdLst>
              <a:gd name="T0" fmla="*/ 25 w 65"/>
              <a:gd name="T1" fmla="*/ 0 h 56"/>
              <a:gd name="T2" fmla="*/ 41 w 65"/>
              <a:gd name="T3" fmla="*/ 0 h 56"/>
              <a:gd name="T4" fmla="*/ 59 w 65"/>
              <a:gd name="T5" fmla="*/ 0 h 56"/>
              <a:gd name="T6" fmla="*/ 63 w 65"/>
              <a:gd name="T7" fmla="*/ 6 h 56"/>
              <a:gd name="T8" fmla="*/ 54 w 65"/>
              <a:gd name="T9" fmla="*/ 22 h 56"/>
              <a:gd name="T10" fmla="*/ 46 w 65"/>
              <a:gd name="T11" fmla="*/ 36 h 56"/>
              <a:gd name="T12" fmla="*/ 37 w 65"/>
              <a:gd name="T13" fmla="*/ 52 h 56"/>
              <a:gd name="T14" fmla="*/ 29 w 65"/>
              <a:gd name="T15" fmla="*/ 52 h 56"/>
              <a:gd name="T16" fmla="*/ 20 w 65"/>
              <a:gd name="T17" fmla="*/ 36 h 56"/>
              <a:gd name="T18" fmla="*/ 12 w 65"/>
              <a:gd name="T19" fmla="*/ 22 h 56"/>
              <a:gd name="T20" fmla="*/ 2 w 65"/>
              <a:gd name="T21" fmla="*/ 6 h 56"/>
              <a:gd name="T22" fmla="*/ 6 w 65"/>
              <a:gd name="T23" fmla="*/ 0 h 56"/>
              <a:gd name="T24" fmla="*/ 25 w 65"/>
              <a:gd name="T2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56">
                <a:moveTo>
                  <a:pt x="25" y="0"/>
                </a:moveTo>
                <a:cubicBezTo>
                  <a:pt x="29" y="0"/>
                  <a:pt x="36" y="0"/>
                  <a:pt x="41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4" y="0"/>
                  <a:pt x="65" y="3"/>
                  <a:pt x="63" y="6"/>
                </a:cubicBezTo>
                <a:cubicBezTo>
                  <a:pt x="54" y="22"/>
                  <a:pt x="54" y="22"/>
                  <a:pt x="54" y="22"/>
                </a:cubicBezTo>
                <a:cubicBezTo>
                  <a:pt x="52" y="26"/>
                  <a:pt x="48" y="32"/>
                  <a:pt x="46" y="36"/>
                </a:cubicBezTo>
                <a:cubicBezTo>
                  <a:pt x="37" y="52"/>
                  <a:pt x="37" y="52"/>
                  <a:pt x="37" y="52"/>
                </a:cubicBezTo>
                <a:cubicBezTo>
                  <a:pt x="35" y="56"/>
                  <a:pt x="31" y="56"/>
                  <a:pt x="29" y="52"/>
                </a:cubicBezTo>
                <a:cubicBezTo>
                  <a:pt x="20" y="36"/>
                  <a:pt x="20" y="36"/>
                  <a:pt x="20" y="36"/>
                </a:cubicBezTo>
                <a:cubicBezTo>
                  <a:pt x="17" y="32"/>
                  <a:pt x="14" y="26"/>
                  <a:pt x="12" y="22"/>
                </a:cubicBezTo>
                <a:cubicBezTo>
                  <a:pt x="2" y="6"/>
                  <a:pt x="2" y="6"/>
                  <a:pt x="2" y="6"/>
                </a:cubicBezTo>
                <a:cubicBezTo>
                  <a:pt x="0" y="3"/>
                  <a:pt x="2" y="0"/>
                  <a:pt x="6" y="0"/>
                </a:cubicBezTo>
                <a:lnTo>
                  <a:pt x="25" y="0"/>
                </a:ln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</p:spPr>
        <p:txBody>
          <a:bodyPr vert="horz" wrap="square" lIns="89944" tIns="44973" rIns="89944" bIns="44973" numCol="1" anchor="t" anchorCtr="0" compatLnSpc="1"/>
          <a:lstStyle/>
          <a:p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1601834" y="2407840"/>
            <a:ext cx="1360668" cy="1360814"/>
          </a:xfrm>
          <a:prstGeom prst="ellipse">
            <a:avLst/>
          </a:prstGeom>
          <a:noFill/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4167685" y="2407840"/>
            <a:ext cx="1360668" cy="1360814"/>
          </a:xfrm>
          <a:prstGeom prst="ellipse">
            <a:avLst/>
          </a:prstGeom>
          <a:noFill/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6721028" y="2407840"/>
            <a:ext cx="1357517" cy="1360814"/>
          </a:xfrm>
          <a:prstGeom prst="ellipse">
            <a:avLst/>
          </a:prstGeom>
          <a:noFill/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9299386" y="2407840"/>
            <a:ext cx="1360668" cy="1360814"/>
          </a:xfrm>
          <a:prstGeom prst="ellipse">
            <a:avLst/>
          </a:prstGeom>
          <a:noFill/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944" tIns="44973" rIns="89944" bIns="44973" rtlCol="0" anchor="ctr"/>
          <a:lstStyle/>
          <a:p>
            <a:pPr algn="ctr"/>
            <a:endParaRPr lang="zh-CN" altLang="en-US" sz="1810"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966291" y="2766252"/>
            <a:ext cx="579751" cy="571187"/>
            <a:chOff x="6967126" y="4092464"/>
            <a:chExt cx="453105" cy="448433"/>
          </a:xfrm>
          <a:solidFill>
            <a:srgbClr val="8BD2F1"/>
          </a:solidFill>
          <a:effectLst/>
        </p:grpSpPr>
        <p:sp>
          <p:nvSpPr>
            <p:cNvPr id="27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Freeform 18"/>
          <p:cNvSpPr>
            <a:spLocks noEditPoints="1"/>
          </p:cNvSpPr>
          <p:nvPr/>
        </p:nvSpPr>
        <p:spPr bwMode="auto">
          <a:xfrm>
            <a:off x="7106682" y="2815677"/>
            <a:ext cx="551616" cy="547381"/>
          </a:xfrm>
          <a:custGeom>
            <a:avLst/>
            <a:gdLst>
              <a:gd name="T0" fmla="*/ 52 w 341"/>
              <a:gd name="T1" fmla="*/ 0 h 340"/>
              <a:gd name="T2" fmla="*/ 289 w 341"/>
              <a:gd name="T3" fmla="*/ 0 h 340"/>
              <a:gd name="T4" fmla="*/ 341 w 341"/>
              <a:gd name="T5" fmla="*/ 51 h 340"/>
              <a:gd name="T6" fmla="*/ 341 w 341"/>
              <a:gd name="T7" fmla="*/ 289 h 340"/>
              <a:gd name="T8" fmla="*/ 289 w 341"/>
              <a:gd name="T9" fmla="*/ 340 h 340"/>
              <a:gd name="T10" fmla="*/ 52 w 341"/>
              <a:gd name="T11" fmla="*/ 340 h 340"/>
              <a:gd name="T12" fmla="*/ 0 w 341"/>
              <a:gd name="T13" fmla="*/ 289 h 340"/>
              <a:gd name="T14" fmla="*/ 0 w 341"/>
              <a:gd name="T15" fmla="*/ 51 h 340"/>
              <a:gd name="T16" fmla="*/ 52 w 341"/>
              <a:gd name="T17" fmla="*/ 0 h 340"/>
              <a:gd name="T18" fmla="*/ 71 w 341"/>
              <a:gd name="T19" fmla="*/ 37 h 340"/>
              <a:gd name="T20" fmla="*/ 38 w 341"/>
              <a:gd name="T21" fmla="*/ 70 h 340"/>
              <a:gd name="T22" fmla="*/ 38 w 341"/>
              <a:gd name="T23" fmla="*/ 269 h 340"/>
              <a:gd name="T24" fmla="*/ 71 w 341"/>
              <a:gd name="T25" fmla="*/ 302 h 340"/>
              <a:gd name="T26" fmla="*/ 270 w 341"/>
              <a:gd name="T27" fmla="*/ 302 h 340"/>
              <a:gd name="T28" fmla="*/ 303 w 341"/>
              <a:gd name="T29" fmla="*/ 269 h 340"/>
              <a:gd name="T30" fmla="*/ 303 w 341"/>
              <a:gd name="T31" fmla="*/ 70 h 340"/>
              <a:gd name="T32" fmla="*/ 270 w 341"/>
              <a:gd name="T33" fmla="*/ 37 h 340"/>
              <a:gd name="T34" fmla="*/ 71 w 341"/>
              <a:gd name="T35" fmla="*/ 37 h 340"/>
              <a:gd name="T36" fmla="*/ 170 w 341"/>
              <a:gd name="T37" fmla="*/ 244 h 340"/>
              <a:gd name="T38" fmla="*/ 157 w 341"/>
              <a:gd name="T39" fmla="*/ 258 h 340"/>
              <a:gd name="T40" fmla="*/ 157 w 341"/>
              <a:gd name="T41" fmla="*/ 283 h 340"/>
              <a:gd name="T42" fmla="*/ 170 w 341"/>
              <a:gd name="T43" fmla="*/ 296 h 340"/>
              <a:gd name="T44" fmla="*/ 184 w 341"/>
              <a:gd name="T45" fmla="*/ 283 h 340"/>
              <a:gd name="T46" fmla="*/ 184 w 341"/>
              <a:gd name="T47" fmla="*/ 258 h 340"/>
              <a:gd name="T48" fmla="*/ 170 w 341"/>
              <a:gd name="T49" fmla="*/ 244 h 340"/>
              <a:gd name="T50" fmla="*/ 245 w 341"/>
              <a:gd name="T51" fmla="*/ 170 h 340"/>
              <a:gd name="T52" fmla="*/ 259 w 341"/>
              <a:gd name="T53" fmla="*/ 183 h 340"/>
              <a:gd name="T54" fmla="*/ 284 w 341"/>
              <a:gd name="T55" fmla="*/ 183 h 340"/>
              <a:gd name="T56" fmla="*/ 297 w 341"/>
              <a:gd name="T57" fmla="*/ 170 h 340"/>
              <a:gd name="T58" fmla="*/ 284 w 341"/>
              <a:gd name="T59" fmla="*/ 156 h 340"/>
              <a:gd name="T60" fmla="*/ 259 w 341"/>
              <a:gd name="T61" fmla="*/ 156 h 340"/>
              <a:gd name="T62" fmla="*/ 245 w 341"/>
              <a:gd name="T63" fmla="*/ 170 h 340"/>
              <a:gd name="T64" fmla="*/ 170 w 341"/>
              <a:gd name="T65" fmla="*/ 43 h 340"/>
              <a:gd name="T66" fmla="*/ 157 w 341"/>
              <a:gd name="T67" fmla="*/ 57 h 340"/>
              <a:gd name="T68" fmla="*/ 157 w 341"/>
              <a:gd name="T69" fmla="*/ 82 h 340"/>
              <a:gd name="T70" fmla="*/ 170 w 341"/>
              <a:gd name="T71" fmla="*/ 95 h 340"/>
              <a:gd name="T72" fmla="*/ 184 w 341"/>
              <a:gd name="T73" fmla="*/ 82 h 340"/>
              <a:gd name="T74" fmla="*/ 184 w 341"/>
              <a:gd name="T75" fmla="*/ 57 h 340"/>
              <a:gd name="T76" fmla="*/ 170 w 341"/>
              <a:gd name="T77" fmla="*/ 43 h 340"/>
              <a:gd name="T78" fmla="*/ 189 w 341"/>
              <a:gd name="T79" fmla="*/ 172 h 340"/>
              <a:gd name="T80" fmla="*/ 217 w 341"/>
              <a:gd name="T81" fmla="*/ 143 h 340"/>
              <a:gd name="T82" fmla="*/ 217 w 341"/>
              <a:gd name="T83" fmla="*/ 125 h 340"/>
              <a:gd name="T84" fmla="*/ 199 w 341"/>
              <a:gd name="T85" fmla="*/ 125 h 340"/>
              <a:gd name="T86" fmla="*/ 173 w 341"/>
              <a:gd name="T87" fmla="*/ 152 h 340"/>
              <a:gd name="T88" fmla="*/ 170 w 341"/>
              <a:gd name="T89" fmla="*/ 152 h 340"/>
              <a:gd name="T90" fmla="*/ 166 w 341"/>
              <a:gd name="T91" fmla="*/ 152 h 340"/>
              <a:gd name="T92" fmla="*/ 114 w 341"/>
              <a:gd name="T93" fmla="*/ 98 h 340"/>
              <a:gd name="T94" fmla="*/ 101 w 341"/>
              <a:gd name="T95" fmla="*/ 98 h 340"/>
              <a:gd name="T96" fmla="*/ 100 w 341"/>
              <a:gd name="T97" fmla="*/ 111 h 340"/>
              <a:gd name="T98" fmla="*/ 153 w 341"/>
              <a:gd name="T99" fmla="*/ 165 h 340"/>
              <a:gd name="T100" fmla="*/ 152 w 341"/>
              <a:gd name="T101" fmla="*/ 170 h 340"/>
              <a:gd name="T102" fmla="*/ 170 w 341"/>
              <a:gd name="T103" fmla="*/ 188 h 340"/>
              <a:gd name="T104" fmla="*/ 189 w 341"/>
              <a:gd name="T105" fmla="*/ 172 h 340"/>
              <a:gd name="T106" fmla="*/ 44 w 341"/>
              <a:gd name="T107" fmla="*/ 170 h 340"/>
              <a:gd name="T108" fmla="*/ 57 w 341"/>
              <a:gd name="T109" fmla="*/ 183 h 340"/>
              <a:gd name="T110" fmla="*/ 82 w 341"/>
              <a:gd name="T111" fmla="*/ 183 h 340"/>
              <a:gd name="T112" fmla="*/ 96 w 341"/>
              <a:gd name="T113" fmla="*/ 170 h 340"/>
              <a:gd name="T114" fmla="*/ 82 w 341"/>
              <a:gd name="T115" fmla="*/ 156 h 340"/>
              <a:gd name="T116" fmla="*/ 57 w 341"/>
              <a:gd name="T117" fmla="*/ 156 h 340"/>
              <a:gd name="T118" fmla="*/ 44 w 341"/>
              <a:gd name="T119" fmla="*/ 17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1" h="340">
                <a:moveTo>
                  <a:pt x="52" y="0"/>
                </a:moveTo>
                <a:cubicBezTo>
                  <a:pt x="289" y="0"/>
                  <a:pt x="289" y="0"/>
                  <a:pt x="289" y="0"/>
                </a:cubicBezTo>
                <a:cubicBezTo>
                  <a:pt x="318" y="0"/>
                  <a:pt x="341" y="23"/>
                  <a:pt x="341" y="51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341" y="317"/>
                  <a:pt x="318" y="340"/>
                  <a:pt x="289" y="340"/>
                </a:cubicBezTo>
                <a:cubicBezTo>
                  <a:pt x="52" y="340"/>
                  <a:pt x="52" y="340"/>
                  <a:pt x="52" y="340"/>
                </a:cubicBezTo>
                <a:cubicBezTo>
                  <a:pt x="23" y="340"/>
                  <a:pt x="0" y="317"/>
                  <a:pt x="0" y="289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23"/>
                  <a:pt x="23" y="0"/>
                  <a:pt x="52" y="0"/>
                </a:cubicBezTo>
                <a:close/>
                <a:moveTo>
                  <a:pt x="71" y="37"/>
                </a:moveTo>
                <a:cubicBezTo>
                  <a:pt x="53" y="37"/>
                  <a:pt x="38" y="52"/>
                  <a:pt x="38" y="70"/>
                </a:cubicBezTo>
                <a:cubicBezTo>
                  <a:pt x="38" y="269"/>
                  <a:pt x="38" y="269"/>
                  <a:pt x="38" y="269"/>
                </a:cubicBezTo>
                <a:cubicBezTo>
                  <a:pt x="38" y="288"/>
                  <a:pt x="53" y="302"/>
                  <a:pt x="71" y="302"/>
                </a:cubicBezTo>
                <a:cubicBezTo>
                  <a:pt x="270" y="302"/>
                  <a:pt x="270" y="302"/>
                  <a:pt x="270" y="302"/>
                </a:cubicBezTo>
                <a:cubicBezTo>
                  <a:pt x="288" y="302"/>
                  <a:pt x="303" y="288"/>
                  <a:pt x="303" y="269"/>
                </a:cubicBezTo>
                <a:cubicBezTo>
                  <a:pt x="303" y="70"/>
                  <a:pt x="303" y="70"/>
                  <a:pt x="303" y="70"/>
                </a:cubicBezTo>
                <a:cubicBezTo>
                  <a:pt x="303" y="52"/>
                  <a:pt x="288" y="37"/>
                  <a:pt x="270" y="37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170" y="244"/>
                </a:moveTo>
                <a:cubicBezTo>
                  <a:pt x="163" y="244"/>
                  <a:pt x="157" y="251"/>
                  <a:pt x="157" y="258"/>
                </a:cubicBezTo>
                <a:cubicBezTo>
                  <a:pt x="157" y="283"/>
                  <a:pt x="157" y="283"/>
                  <a:pt x="157" y="283"/>
                </a:cubicBezTo>
                <a:cubicBezTo>
                  <a:pt x="157" y="290"/>
                  <a:pt x="163" y="296"/>
                  <a:pt x="170" y="296"/>
                </a:cubicBezTo>
                <a:cubicBezTo>
                  <a:pt x="178" y="296"/>
                  <a:pt x="184" y="290"/>
                  <a:pt x="184" y="283"/>
                </a:cubicBezTo>
                <a:cubicBezTo>
                  <a:pt x="184" y="258"/>
                  <a:pt x="184" y="258"/>
                  <a:pt x="184" y="258"/>
                </a:cubicBezTo>
                <a:cubicBezTo>
                  <a:pt x="184" y="251"/>
                  <a:pt x="178" y="244"/>
                  <a:pt x="170" y="244"/>
                </a:cubicBezTo>
                <a:close/>
                <a:moveTo>
                  <a:pt x="245" y="170"/>
                </a:moveTo>
                <a:cubicBezTo>
                  <a:pt x="245" y="177"/>
                  <a:pt x="251" y="183"/>
                  <a:pt x="259" y="183"/>
                </a:cubicBezTo>
                <a:cubicBezTo>
                  <a:pt x="284" y="183"/>
                  <a:pt x="284" y="183"/>
                  <a:pt x="284" y="183"/>
                </a:cubicBezTo>
                <a:cubicBezTo>
                  <a:pt x="291" y="183"/>
                  <a:pt x="297" y="177"/>
                  <a:pt x="297" y="170"/>
                </a:cubicBezTo>
                <a:cubicBezTo>
                  <a:pt x="297" y="162"/>
                  <a:pt x="291" y="156"/>
                  <a:pt x="284" y="156"/>
                </a:cubicBezTo>
                <a:cubicBezTo>
                  <a:pt x="259" y="156"/>
                  <a:pt x="259" y="156"/>
                  <a:pt x="259" y="156"/>
                </a:cubicBezTo>
                <a:cubicBezTo>
                  <a:pt x="251" y="156"/>
                  <a:pt x="245" y="162"/>
                  <a:pt x="245" y="170"/>
                </a:cubicBezTo>
                <a:close/>
                <a:moveTo>
                  <a:pt x="170" y="43"/>
                </a:moveTo>
                <a:cubicBezTo>
                  <a:pt x="163" y="43"/>
                  <a:pt x="157" y="49"/>
                  <a:pt x="157" y="57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9"/>
                  <a:pt x="163" y="95"/>
                  <a:pt x="170" y="95"/>
                </a:cubicBezTo>
                <a:cubicBezTo>
                  <a:pt x="178" y="95"/>
                  <a:pt x="184" y="89"/>
                  <a:pt x="184" y="82"/>
                </a:cubicBezTo>
                <a:cubicBezTo>
                  <a:pt x="184" y="57"/>
                  <a:pt x="184" y="57"/>
                  <a:pt x="184" y="57"/>
                </a:cubicBezTo>
                <a:cubicBezTo>
                  <a:pt x="184" y="49"/>
                  <a:pt x="178" y="43"/>
                  <a:pt x="170" y="43"/>
                </a:cubicBezTo>
                <a:close/>
                <a:moveTo>
                  <a:pt x="189" y="172"/>
                </a:moveTo>
                <a:cubicBezTo>
                  <a:pt x="217" y="143"/>
                  <a:pt x="217" y="143"/>
                  <a:pt x="217" y="143"/>
                </a:cubicBezTo>
                <a:cubicBezTo>
                  <a:pt x="222" y="138"/>
                  <a:pt x="222" y="130"/>
                  <a:pt x="217" y="125"/>
                </a:cubicBezTo>
                <a:cubicBezTo>
                  <a:pt x="212" y="120"/>
                  <a:pt x="204" y="120"/>
                  <a:pt x="199" y="125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72" y="152"/>
                  <a:pt x="171" y="152"/>
                  <a:pt x="170" y="152"/>
                </a:cubicBezTo>
                <a:cubicBezTo>
                  <a:pt x="169" y="152"/>
                  <a:pt x="168" y="152"/>
                  <a:pt x="166" y="152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10" y="94"/>
                  <a:pt x="104" y="94"/>
                  <a:pt x="101" y="98"/>
                </a:cubicBezTo>
                <a:cubicBezTo>
                  <a:pt x="97" y="101"/>
                  <a:pt x="97" y="107"/>
                  <a:pt x="100" y="111"/>
                </a:cubicBezTo>
                <a:cubicBezTo>
                  <a:pt x="153" y="165"/>
                  <a:pt x="153" y="165"/>
                  <a:pt x="153" y="165"/>
                </a:cubicBezTo>
                <a:cubicBezTo>
                  <a:pt x="152" y="167"/>
                  <a:pt x="152" y="168"/>
                  <a:pt x="152" y="170"/>
                </a:cubicBezTo>
                <a:cubicBezTo>
                  <a:pt x="152" y="180"/>
                  <a:pt x="160" y="188"/>
                  <a:pt x="170" y="188"/>
                </a:cubicBezTo>
                <a:cubicBezTo>
                  <a:pt x="180" y="188"/>
                  <a:pt x="188" y="181"/>
                  <a:pt x="189" y="172"/>
                </a:cubicBezTo>
                <a:close/>
                <a:moveTo>
                  <a:pt x="44" y="170"/>
                </a:moveTo>
                <a:cubicBezTo>
                  <a:pt x="44" y="177"/>
                  <a:pt x="50" y="183"/>
                  <a:pt x="57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90" y="183"/>
                  <a:pt x="96" y="177"/>
                  <a:pt x="96" y="170"/>
                </a:cubicBezTo>
                <a:cubicBezTo>
                  <a:pt x="96" y="162"/>
                  <a:pt x="90" y="156"/>
                  <a:pt x="82" y="156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0" y="156"/>
                  <a:pt x="44" y="162"/>
                  <a:pt x="44" y="170"/>
                </a:cubicBez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</p:spPr>
        <p:txBody>
          <a:bodyPr vert="horz" wrap="square" lIns="89944" tIns="44973" rIns="89944" bIns="44973" numCol="1" anchor="t" anchorCtr="0" compatLnSpc="1"/>
          <a:lstStyle/>
          <a:p>
            <a:endParaRPr lang="zh-CN" altLang="en-US" sz="181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0" name="Group 18"/>
          <p:cNvGrpSpPr>
            <a:grpSpLocks noChangeAspect="1"/>
          </p:cNvGrpSpPr>
          <p:nvPr/>
        </p:nvGrpSpPr>
        <p:grpSpPr bwMode="auto">
          <a:xfrm>
            <a:off x="9643255" y="2793286"/>
            <a:ext cx="571441" cy="493018"/>
            <a:chOff x="3525" y="1887"/>
            <a:chExt cx="630" cy="546"/>
          </a:xfrm>
          <a:solidFill>
            <a:srgbClr val="8BD2F1"/>
          </a:solidFill>
          <a:effectLst/>
        </p:grpSpPr>
        <p:sp>
          <p:nvSpPr>
            <p:cNvPr id="31" name="Freeform 19"/>
            <p:cNvSpPr/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20"/>
            <p:cNvSpPr/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21"/>
            <p:cNvSpPr/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22"/>
            <p:cNvSpPr/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20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74295" y="2849767"/>
            <a:ext cx="554048" cy="527492"/>
            <a:chOff x="6042259" y="5362013"/>
            <a:chExt cx="464982" cy="444699"/>
          </a:xfrm>
          <a:solidFill>
            <a:srgbClr val="8BD2F1"/>
          </a:solidFill>
          <a:effectLst/>
        </p:grpSpPr>
        <p:sp>
          <p:nvSpPr>
            <p:cNvPr id="36" name="Freeform 25"/>
            <p:cNvSpPr/>
            <p:nvPr/>
          </p:nvSpPr>
          <p:spPr bwMode="auto">
            <a:xfrm>
              <a:off x="6212692" y="5681688"/>
              <a:ext cx="125025" cy="125024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/>
            <a:lstStyle/>
            <a:p>
              <a:endParaRPr lang="zh-CN" altLang="en-US" sz="181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7" name="任意多边形 27"/>
            <p:cNvSpPr>
              <a:spLocks noChangeArrowheads="1"/>
            </p:cNvSpPr>
            <p:nvPr/>
          </p:nvSpPr>
          <p:spPr bwMode="auto">
            <a:xfrm>
              <a:off x="6042259" y="5362013"/>
              <a:ext cx="464982" cy="338443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2040" tIns="61021" rIns="122040" bIns="61021" numCol="1" anchor="t" anchorCtr="0" compatLnSpc="1">
              <a:noAutofit/>
            </a:bodyPr>
            <a:lstStyle/>
            <a:p>
              <a:endParaRPr lang="zh-CN" altLang="en-US" sz="181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TextBox 43"/>
          <p:cNvSpPr txBox="1"/>
          <p:nvPr/>
        </p:nvSpPr>
        <p:spPr>
          <a:xfrm>
            <a:off x="1026155" y="5431154"/>
            <a:ext cx="2535568" cy="656264"/>
          </a:xfrm>
          <a:prstGeom prst="rect">
            <a:avLst/>
          </a:prstGeom>
          <a:noFill/>
        </p:spPr>
        <p:txBody>
          <a:bodyPr wrap="square" lIns="94036" tIns="47019" rIns="94036" bIns="4701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TextBox 44"/>
          <p:cNvSpPr txBox="1"/>
          <p:nvPr/>
        </p:nvSpPr>
        <p:spPr>
          <a:xfrm>
            <a:off x="1540150" y="5019649"/>
            <a:ext cx="1507578" cy="357657"/>
          </a:xfrm>
          <a:prstGeom prst="rect">
            <a:avLst/>
          </a:prstGeom>
          <a:noFill/>
        </p:spPr>
        <p:txBody>
          <a:bodyPr wrap="none" lIns="94036" tIns="47019" rIns="94036" bIns="47019" rtlCol="0">
            <a:spAutoFit/>
          </a:bodyPr>
          <a:lstStyle/>
          <a:p>
            <a:pPr algn="ctr"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50" name="TextBox 43"/>
          <p:cNvSpPr txBox="1"/>
          <p:nvPr/>
        </p:nvSpPr>
        <p:spPr>
          <a:xfrm>
            <a:off x="3723447" y="5431154"/>
            <a:ext cx="2535568" cy="656264"/>
          </a:xfrm>
          <a:prstGeom prst="rect">
            <a:avLst/>
          </a:prstGeom>
          <a:noFill/>
        </p:spPr>
        <p:txBody>
          <a:bodyPr wrap="square" lIns="94036" tIns="47019" rIns="94036" bIns="4701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44"/>
          <p:cNvSpPr txBox="1"/>
          <p:nvPr/>
        </p:nvSpPr>
        <p:spPr>
          <a:xfrm>
            <a:off x="4237442" y="5019649"/>
            <a:ext cx="1507578" cy="357657"/>
          </a:xfrm>
          <a:prstGeom prst="rect">
            <a:avLst/>
          </a:prstGeom>
          <a:noFill/>
        </p:spPr>
        <p:txBody>
          <a:bodyPr wrap="none" lIns="94036" tIns="47019" rIns="94036" bIns="47019" rtlCol="0">
            <a:spAutoFit/>
          </a:bodyPr>
          <a:lstStyle/>
          <a:p>
            <a:pPr algn="ctr"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52" name="TextBox 43"/>
          <p:cNvSpPr txBox="1"/>
          <p:nvPr/>
        </p:nvSpPr>
        <p:spPr>
          <a:xfrm>
            <a:off x="6288283" y="5431154"/>
            <a:ext cx="2535568" cy="656264"/>
          </a:xfrm>
          <a:prstGeom prst="rect">
            <a:avLst/>
          </a:prstGeom>
          <a:noFill/>
        </p:spPr>
        <p:txBody>
          <a:bodyPr wrap="square" lIns="94036" tIns="47019" rIns="94036" bIns="4701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TextBox 44"/>
          <p:cNvSpPr txBox="1"/>
          <p:nvPr/>
        </p:nvSpPr>
        <p:spPr>
          <a:xfrm>
            <a:off x="6802278" y="5019649"/>
            <a:ext cx="1507578" cy="357657"/>
          </a:xfrm>
          <a:prstGeom prst="rect">
            <a:avLst/>
          </a:prstGeom>
          <a:noFill/>
        </p:spPr>
        <p:txBody>
          <a:bodyPr wrap="none" lIns="94036" tIns="47019" rIns="94036" bIns="47019" rtlCol="0">
            <a:spAutoFit/>
          </a:bodyPr>
          <a:lstStyle/>
          <a:p>
            <a:pPr algn="ctr"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sp>
        <p:nvSpPr>
          <p:cNvPr id="54" name="TextBox 43"/>
          <p:cNvSpPr txBox="1"/>
          <p:nvPr/>
        </p:nvSpPr>
        <p:spPr>
          <a:xfrm>
            <a:off x="8985575" y="5431154"/>
            <a:ext cx="2535568" cy="656264"/>
          </a:xfrm>
          <a:prstGeom prst="rect">
            <a:avLst/>
          </a:prstGeom>
          <a:noFill/>
        </p:spPr>
        <p:txBody>
          <a:bodyPr wrap="square" lIns="94036" tIns="47019" rIns="94036" bIns="4701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44"/>
          <p:cNvSpPr txBox="1"/>
          <p:nvPr/>
        </p:nvSpPr>
        <p:spPr>
          <a:xfrm>
            <a:off x="9499570" y="5019649"/>
            <a:ext cx="1507578" cy="357657"/>
          </a:xfrm>
          <a:prstGeom prst="rect">
            <a:avLst/>
          </a:prstGeom>
          <a:noFill/>
        </p:spPr>
        <p:txBody>
          <a:bodyPr wrap="none" lIns="94036" tIns="47019" rIns="94036" bIns="47019" rtlCol="0">
            <a:spAutoFit/>
          </a:bodyPr>
          <a:lstStyle/>
          <a:p>
            <a:pPr algn="ctr" eaLnBrk="1" hangingPunct="1"/>
            <a:r>
              <a:rPr lang="zh-CN" altLang="en-US" sz="1705" b="1" dirty="0">
                <a:cs typeface="+mn-ea"/>
                <a:sym typeface="+mn-lt"/>
              </a:rPr>
              <a:t>添加文字标题</a:t>
            </a:r>
            <a:endParaRPr lang="en-US" altLang="zh-CN" sz="1705" b="1" dirty="0"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62" name="组合 61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64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04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500"/>
                            </p:stCondLst>
                            <p:childTnLst>
                              <p:par>
                                <p:cTn id="8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25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750"/>
                            </p:stCondLst>
                            <p:childTnLst>
                              <p:par>
                                <p:cTn id="10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75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7" grpId="0" animBg="1"/>
      <p:bldP spid="8" grpId="0" animBg="1"/>
      <p:bldP spid="9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2" grpId="0"/>
      <p:bldP spid="23" grpId="0"/>
      <p:bldP spid="24" grpId="0"/>
      <p:bldP spid="25" grpId="0"/>
      <p:bldP spid="29" grpId="0" animBg="1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6"/>
          <p:cNvSpPr>
            <a:spLocks noChangeArrowheads="1"/>
          </p:cNvSpPr>
          <p:nvPr/>
        </p:nvSpPr>
        <p:spPr bwMode="auto">
          <a:xfrm>
            <a:off x="1009507" y="2892658"/>
            <a:ext cx="1464816" cy="1464740"/>
          </a:xfrm>
          <a:prstGeom prst="ellipse">
            <a:avLst/>
          </a:prstGeom>
          <a:solidFill>
            <a:srgbClr val="8BD2F1"/>
          </a:solidFill>
          <a:ln w="38100">
            <a:solidFill>
              <a:schemeClr val="bg1">
                <a:lumMod val="85000"/>
              </a:schemeClr>
            </a:solidFill>
          </a:ln>
          <a:effectLst/>
        </p:spPr>
        <p:txBody>
          <a:bodyPr wrap="square" lIns="0" tIns="45717" rIns="0" bIns="45717" anchor="ctr">
            <a:normAutofit/>
          </a:bodyPr>
          <a:lstStyle/>
          <a:p>
            <a:pPr algn="ctr"/>
            <a:r>
              <a:rPr lang="en-US" altLang="zh-CN" sz="455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79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Oval 102"/>
          <p:cNvSpPr>
            <a:spLocks noChangeArrowheads="1"/>
          </p:cNvSpPr>
          <p:nvPr/>
        </p:nvSpPr>
        <p:spPr bwMode="auto">
          <a:xfrm>
            <a:off x="4871673" y="2972014"/>
            <a:ext cx="1464816" cy="1464740"/>
          </a:xfrm>
          <a:prstGeom prst="ellipse">
            <a:avLst/>
          </a:prstGeom>
          <a:solidFill>
            <a:srgbClr val="8BD2F1"/>
          </a:solidFill>
          <a:ln w="38100">
            <a:solidFill>
              <a:schemeClr val="bg1">
                <a:lumMod val="85000"/>
              </a:schemeClr>
            </a:solidFill>
          </a:ln>
          <a:effectLst/>
        </p:spPr>
        <p:txBody>
          <a:bodyPr wrap="square" lIns="0" tIns="45717" rIns="0" bIns="45717" anchor="ctr">
            <a:normAutofit/>
          </a:bodyPr>
          <a:lstStyle/>
          <a:p>
            <a:pPr algn="ctr"/>
            <a:r>
              <a:rPr lang="en-US" altLang="zh-CN" sz="455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79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Oval 108"/>
          <p:cNvSpPr>
            <a:spLocks noChangeArrowheads="1"/>
          </p:cNvSpPr>
          <p:nvPr/>
        </p:nvSpPr>
        <p:spPr bwMode="auto">
          <a:xfrm>
            <a:off x="2900245" y="2324771"/>
            <a:ext cx="1464704" cy="1464449"/>
          </a:xfrm>
          <a:prstGeom prst="ellipse">
            <a:avLst/>
          </a:prstGeom>
          <a:solidFill>
            <a:srgbClr val="8BD2F1"/>
          </a:solidFill>
          <a:ln w="38100">
            <a:solidFill>
              <a:schemeClr val="bg1">
                <a:lumMod val="85000"/>
              </a:schemeClr>
            </a:solidFill>
          </a:ln>
          <a:effectLst/>
        </p:spPr>
        <p:txBody>
          <a:bodyPr wrap="square" lIns="0" tIns="45717" rIns="0" bIns="45717" anchor="ctr">
            <a:normAutofit/>
          </a:bodyPr>
          <a:lstStyle/>
          <a:p>
            <a:pPr algn="ctr"/>
            <a:r>
              <a:rPr lang="en-US" altLang="zh-CN" sz="455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79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AutoShape 46"/>
          <p:cNvSpPr>
            <a:spLocks noChangeArrowheads="1"/>
          </p:cNvSpPr>
          <p:nvPr/>
        </p:nvSpPr>
        <p:spPr bwMode="auto">
          <a:xfrm>
            <a:off x="3207961" y="3592478"/>
            <a:ext cx="914350" cy="753890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</a:ln>
        </p:spPr>
        <p:txBody>
          <a:bodyPr wrap="none" lIns="91431" tIns="45717" rIns="91431" bIns="45717" anchor="ctr"/>
          <a:lstStyle/>
          <a:p>
            <a:pPr latinLnBrk="1">
              <a:defRPr/>
            </a:pPr>
            <a:endParaRPr kumimoji="1" lang="ko-KR" altLang="ko-KR" sz="2400">
              <a:cs typeface="+mn-ea"/>
              <a:sym typeface="+mn-lt"/>
            </a:endParaRPr>
          </a:p>
        </p:txBody>
      </p:sp>
      <p:sp>
        <p:nvSpPr>
          <p:cNvPr id="10" name="AutoShape 65"/>
          <p:cNvSpPr>
            <a:spLocks noChangeArrowheads="1"/>
          </p:cNvSpPr>
          <p:nvPr/>
        </p:nvSpPr>
        <p:spPr bwMode="auto">
          <a:xfrm rot="-2367420">
            <a:off x="1904800" y="3936971"/>
            <a:ext cx="914350" cy="753890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</a:ln>
        </p:spPr>
        <p:txBody>
          <a:bodyPr wrap="none" lIns="91431" tIns="45717" rIns="91431" bIns="45717" anchor="ctr"/>
          <a:lstStyle/>
          <a:p>
            <a:pPr latinLnBrk="1">
              <a:defRPr/>
            </a:pPr>
            <a:endParaRPr kumimoji="1" lang="ko-KR" altLang="ko-KR" sz="2400">
              <a:cs typeface="+mn-ea"/>
              <a:sym typeface="+mn-lt"/>
            </a:endParaRPr>
          </a:p>
        </p:txBody>
      </p:sp>
      <p:sp>
        <p:nvSpPr>
          <p:cNvPr id="11" name="AutoShape 66"/>
          <p:cNvSpPr>
            <a:spLocks noChangeArrowheads="1"/>
          </p:cNvSpPr>
          <p:nvPr/>
        </p:nvSpPr>
        <p:spPr bwMode="auto">
          <a:xfrm rot="2480061">
            <a:off x="4454174" y="3935381"/>
            <a:ext cx="914350" cy="753892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</a:ln>
        </p:spPr>
        <p:txBody>
          <a:bodyPr wrap="none" lIns="91431" tIns="45717" rIns="91431" bIns="45717" anchor="ctr"/>
          <a:lstStyle/>
          <a:p>
            <a:pPr latinLnBrk="1">
              <a:defRPr/>
            </a:pPr>
            <a:endParaRPr kumimoji="1" lang="ko-KR" altLang="ko-KR" sz="240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09511" y="4968389"/>
            <a:ext cx="5326981" cy="324185"/>
          </a:xfrm>
          <a:prstGeom prst="rect">
            <a:avLst/>
          </a:prstGeom>
          <a:noFill/>
        </p:spPr>
        <p:txBody>
          <a:bodyPr wrap="square" lIns="91431" tIns="45717" rIns="91431" bIns="45717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4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14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4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958040" y="2506814"/>
            <a:ext cx="0" cy="305835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431882" y="2983056"/>
            <a:ext cx="3981095" cy="2454127"/>
          </a:xfrm>
          <a:prstGeom prst="rect">
            <a:avLst/>
          </a:prstGeom>
          <a:noFill/>
        </p:spPr>
        <p:txBody>
          <a:bodyPr wrap="square" lIns="91431" tIns="45717" rIns="91431" bIns="4571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单击添加标题</a:t>
            </a:r>
            <a:endParaRPr lang="zh-CN" altLang="en-US" sz="13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点击输入简要文字内容，文字内容需概括精炼，不用多余的文字修饰，点击输入简要文字内容，文字内容需概括精炼，不用多余的文字修饰，言简意赅的说明分项内容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文字内容需概括精炼，不用多余的文字修饰，言简意赅的说明分项内容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20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04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99"/>
                            </p:stCondLst>
                            <p:childTnLst>
                              <p:par>
                                <p:cTn id="3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99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797724" y="2248239"/>
            <a:ext cx="2958582" cy="2402551"/>
          </a:xfrm>
          <a:custGeom>
            <a:avLst/>
            <a:gdLst>
              <a:gd name="connsiteX0" fmla="*/ 654595 w 2483336"/>
              <a:gd name="connsiteY0" fmla="*/ 0 h 2037930"/>
              <a:gd name="connsiteX1" fmla="*/ 654595 w 2483336"/>
              <a:gd name="connsiteY1" fmla="*/ 180132 h 2037930"/>
              <a:gd name="connsiteX2" fmla="*/ 1568937 w 2483336"/>
              <a:gd name="connsiteY2" fmla="*/ 180132 h 2037930"/>
              <a:gd name="connsiteX3" fmla="*/ 1645137 w 2483336"/>
              <a:gd name="connsiteY3" fmla="*/ 180132 h 2037930"/>
              <a:gd name="connsiteX4" fmla="*/ 1645137 w 2483336"/>
              <a:gd name="connsiteY4" fmla="*/ 185195 h 2037930"/>
              <a:gd name="connsiteX5" fmla="*/ 1721122 w 2483336"/>
              <a:gd name="connsiteY5" fmla="*/ 196549 h 2037930"/>
              <a:gd name="connsiteX6" fmla="*/ 2483336 w 2483336"/>
              <a:gd name="connsiteY6" fmla="*/ 1125818 h 2037930"/>
              <a:gd name="connsiteX7" fmla="*/ 1817699 w 2483336"/>
              <a:gd name="connsiteY7" fmla="*/ 2030577 h 2037930"/>
              <a:gd name="connsiteX8" fmla="*/ 1789102 w 2483336"/>
              <a:gd name="connsiteY8" fmla="*/ 2037930 h 2037930"/>
              <a:gd name="connsiteX9" fmla="*/ 1834501 w 2483336"/>
              <a:gd name="connsiteY9" fmla="*/ 2023838 h 2037930"/>
              <a:gd name="connsiteX10" fmla="*/ 2217899 w 2483336"/>
              <a:gd name="connsiteY10" fmla="*/ 1445423 h 2037930"/>
              <a:gd name="connsiteX11" fmla="*/ 1716666 w 2483336"/>
              <a:gd name="connsiteY11" fmla="*/ 830431 h 2037930"/>
              <a:gd name="connsiteX12" fmla="*/ 1599617 w 2483336"/>
              <a:gd name="connsiteY12" fmla="*/ 818631 h 2037930"/>
              <a:gd name="connsiteX13" fmla="*/ 1580691 w 2483336"/>
              <a:gd name="connsiteY13" fmla="*/ 818631 h 2037930"/>
              <a:gd name="connsiteX14" fmla="*/ 1568937 w 2483336"/>
              <a:gd name="connsiteY14" fmla="*/ 819816 h 2037930"/>
              <a:gd name="connsiteX15" fmla="*/ 1568937 w 2483336"/>
              <a:gd name="connsiteY15" fmla="*/ 818631 h 2037930"/>
              <a:gd name="connsiteX16" fmla="*/ 654595 w 2483336"/>
              <a:gd name="connsiteY16" fmla="*/ 818631 h 2037930"/>
              <a:gd name="connsiteX17" fmla="*/ 654595 w 2483336"/>
              <a:gd name="connsiteY17" fmla="*/ 957943 h 2037930"/>
              <a:gd name="connsiteX18" fmla="*/ 0 w 2483336"/>
              <a:gd name="connsiteY18" fmla="*/ 478971 h 20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83336" h="2037930">
                <a:moveTo>
                  <a:pt x="654595" y="0"/>
                </a:moveTo>
                <a:lnTo>
                  <a:pt x="654595" y="180132"/>
                </a:lnTo>
                <a:lnTo>
                  <a:pt x="1568937" y="180132"/>
                </a:lnTo>
                <a:lnTo>
                  <a:pt x="1645137" y="180132"/>
                </a:lnTo>
                <a:lnTo>
                  <a:pt x="1645137" y="185195"/>
                </a:lnTo>
                <a:lnTo>
                  <a:pt x="1721122" y="196549"/>
                </a:lnTo>
                <a:cubicBezTo>
                  <a:pt x="2155696" y="282643"/>
                  <a:pt x="2483336" y="665969"/>
                  <a:pt x="2483336" y="1125818"/>
                </a:cubicBezTo>
                <a:cubicBezTo>
                  <a:pt x="2483336" y="1550924"/>
                  <a:pt x="2203336" y="1910632"/>
                  <a:pt x="1817699" y="2030577"/>
                </a:cubicBezTo>
                <a:lnTo>
                  <a:pt x="1789102" y="2037930"/>
                </a:lnTo>
                <a:lnTo>
                  <a:pt x="1834501" y="2023838"/>
                </a:lnTo>
                <a:cubicBezTo>
                  <a:pt x="2059808" y="1928541"/>
                  <a:pt x="2217899" y="1705444"/>
                  <a:pt x="2217899" y="1445423"/>
                </a:cubicBezTo>
                <a:cubicBezTo>
                  <a:pt x="2217899" y="1142065"/>
                  <a:pt x="2002720" y="888966"/>
                  <a:pt x="1716666" y="830431"/>
                </a:cubicBezTo>
                <a:lnTo>
                  <a:pt x="1599617" y="818631"/>
                </a:lnTo>
                <a:lnTo>
                  <a:pt x="1580691" y="818631"/>
                </a:lnTo>
                <a:lnTo>
                  <a:pt x="1568937" y="819816"/>
                </a:lnTo>
                <a:lnTo>
                  <a:pt x="1568937" y="818631"/>
                </a:lnTo>
                <a:lnTo>
                  <a:pt x="654595" y="818631"/>
                </a:lnTo>
                <a:lnTo>
                  <a:pt x="654595" y="957943"/>
                </a:lnTo>
                <a:lnTo>
                  <a:pt x="0" y="478971"/>
                </a:lnTo>
                <a:close/>
              </a:path>
            </a:pathLst>
          </a:custGeom>
          <a:solidFill>
            <a:srgbClr val="8BD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42981" y="3399696"/>
            <a:ext cx="1068903" cy="1069234"/>
            <a:chOff x="6662284" y="3464169"/>
            <a:chExt cx="897202" cy="897202"/>
          </a:xfrm>
        </p:grpSpPr>
        <p:sp>
          <p:nvSpPr>
            <p:cNvPr id="4" name="椭圆 3"/>
            <p:cNvSpPr/>
            <p:nvPr/>
          </p:nvSpPr>
          <p:spPr>
            <a:xfrm>
              <a:off x="6662284" y="3464169"/>
              <a:ext cx="897202" cy="897202"/>
            </a:xfrm>
            <a:prstGeom prst="ellipse">
              <a:avLst/>
            </a:prstGeom>
            <a:solidFill>
              <a:srgbClr val="8BD2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0" dirty="0">
                <a:cs typeface="+mn-ea"/>
                <a:sym typeface="+mn-lt"/>
              </a:endParaRPr>
            </a:p>
          </p:txBody>
        </p:sp>
        <p:sp>
          <p:nvSpPr>
            <p:cNvPr id="5" name="KSO_Shape"/>
            <p:cNvSpPr/>
            <p:nvPr/>
          </p:nvSpPr>
          <p:spPr>
            <a:xfrm>
              <a:off x="6975411" y="3576884"/>
              <a:ext cx="270948" cy="671772"/>
            </a:xfrm>
            <a:custGeom>
              <a:avLst/>
              <a:gdLst/>
              <a:ahLst/>
              <a:cxnLst/>
              <a:rect l="l" t="t" r="r" b="b"/>
              <a:pathLst>
                <a:path w="771525" h="1912713">
                  <a:moveTo>
                    <a:pt x="143272" y="357755"/>
                  </a:moveTo>
                  <a:lnTo>
                    <a:pt x="628253" y="357755"/>
                  </a:lnTo>
                  <a:cubicBezTo>
                    <a:pt x="707380" y="357755"/>
                    <a:pt x="771525" y="421900"/>
                    <a:pt x="771525" y="501027"/>
                  </a:cubicBezTo>
                  <a:lnTo>
                    <a:pt x="771525" y="659703"/>
                  </a:lnTo>
                  <a:lnTo>
                    <a:pt x="771525" y="802652"/>
                  </a:lnTo>
                  <a:lnTo>
                    <a:pt x="771525" y="1017361"/>
                  </a:lnTo>
                  <a:cubicBezTo>
                    <a:pt x="771525" y="1058130"/>
                    <a:pt x="738475" y="1091180"/>
                    <a:pt x="697706" y="1091180"/>
                  </a:cubicBezTo>
                  <a:cubicBezTo>
                    <a:pt x="656937" y="1091180"/>
                    <a:pt x="623887" y="1058130"/>
                    <a:pt x="623887" y="1017361"/>
                  </a:cubicBezTo>
                  <a:lnTo>
                    <a:pt x="623887" y="659703"/>
                  </a:lnTo>
                  <a:lnTo>
                    <a:pt x="623888" y="659698"/>
                  </a:lnTo>
                  <a:lnTo>
                    <a:pt x="623888" y="571551"/>
                  </a:lnTo>
                  <a:cubicBezTo>
                    <a:pt x="623888" y="556427"/>
                    <a:pt x="611628" y="544167"/>
                    <a:pt x="596504" y="544167"/>
                  </a:cubicBezTo>
                  <a:cubicBezTo>
                    <a:pt x="581380" y="544167"/>
                    <a:pt x="569120" y="556427"/>
                    <a:pt x="569120" y="571551"/>
                  </a:cubicBezTo>
                  <a:lnTo>
                    <a:pt x="569120" y="945924"/>
                  </a:lnTo>
                  <a:lnTo>
                    <a:pt x="569119" y="945924"/>
                  </a:lnTo>
                  <a:lnTo>
                    <a:pt x="569119" y="1168521"/>
                  </a:lnTo>
                  <a:lnTo>
                    <a:pt x="569119" y="1172836"/>
                  </a:lnTo>
                  <a:lnTo>
                    <a:pt x="569119" y="1834131"/>
                  </a:lnTo>
                  <a:cubicBezTo>
                    <a:pt x="569119" y="1877530"/>
                    <a:pt x="533937" y="1912712"/>
                    <a:pt x="490538" y="1912712"/>
                  </a:cubicBezTo>
                  <a:cubicBezTo>
                    <a:pt x="447139" y="1912712"/>
                    <a:pt x="411957" y="1877530"/>
                    <a:pt x="411957" y="1834131"/>
                  </a:cubicBezTo>
                  <a:lnTo>
                    <a:pt x="411957" y="1233956"/>
                  </a:lnTo>
                  <a:lnTo>
                    <a:pt x="411957" y="1175047"/>
                  </a:lnTo>
                  <a:cubicBezTo>
                    <a:pt x="411957" y="1159923"/>
                    <a:pt x="399696" y="1147662"/>
                    <a:pt x="384572" y="1147662"/>
                  </a:cubicBezTo>
                  <a:cubicBezTo>
                    <a:pt x="369449" y="1147662"/>
                    <a:pt x="357188" y="1159922"/>
                    <a:pt x="357188" y="1175045"/>
                  </a:cubicBezTo>
                  <a:cubicBezTo>
                    <a:pt x="357188" y="1395138"/>
                    <a:pt x="357187" y="1615229"/>
                    <a:pt x="357187" y="1835322"/>
                  </a:cubicBezTo>
                  <a:cubicBezTo>
                    <a:pt x="357187" y="1878064"/>
                    <a:pt x="322538" y="1912713"/>
                    <a:pt x="279796" y="1912713"/>
                  </a:cubicBezTo>
                  <a:lnTo>
                    <a:pt x="279797" y="1912712"/>
                  </a:lnTo>
                  <a:cubicBezTo>
                    <a:pt x="237055" y="1912712"/>
                    <a:pt x="202406" y="1878063"/>
                    <a:pt x="202406" y="1835321"/>
                  </a:cubicBezTo>
                  <a:lnTo>
                    <a:pt x="202406" y="1167331"/>
                  </a:lnTo>
                  <a:lnTo>
                    <a:pt x="202407" y="1167326"/>
                  </a:lnTo>
                  <a:lnTo>
                    <a:pt x="202407" y="945924"/>
                  </a:lnTo>
                  <a:lnTo>
                    <a:pt x="202406" y="945924"/>
                  </a:lnTo>
                  <a:lnTo>
                    <a:pt x="202406" y="571551"/>
                  </a:lnTo>
                  <a:cubicBezTo>
                    <a:pt x="202406" y="556427"/>
                    <a:pt x="190146" y="544167"/>
                    <a:pt x="175022" y="544167"/>
                  </a:cubicBezTo>
                  <a:cubicBezTo>
                    <a:pt x="159898" y="544167"/>
                    <a:pt x="147638" y="556427"/>
                    <a:pt x="147638" y="571551"/>
                  </a:cubicBezTo>
                  <a:lnTo>
                    <a:pt x="147638" y="659703"/>
                  </a:lnTo>
                  <a:lnTo>
                    <a:pt x="147638" y="945924"/>
                  </a:lnTo>
                  <a:lnTo>
                    <a:pt x="147638" y="1017361"/>
                  </a:lnTo>
                  <a:cubicBezTo>
                    <a:pt x="147638" y="1058130"/>
                    <a:pt x="114588" y="1091180"/>
                    <a:pt x="73819" y="1091180"/>
                  </a:cubicBezTo>
                  <a:cubicBezTo>
                    <a:pt x="33050" y="1091180"/>
                    <a:pt x="0" y="1058130"/>
                    <a:pt x="0" y="1017361"/>
                  </a:cubicBezTo>
                  <a:lnTo>
                    <a:pt x="0" y="802652"/>
                  </a:lnTo>
                  <a:lnTo>
                    <a:pt x="0" y="659703"/>
                  </a:lnTo>
                  <a:lnTo>
                    <a:pt x="0" y="501027"/>
                  </a:lnTo>
                  <a:cubicBezTo>
                    <a:pt x="0" y="421900"/>
                    <a:pt x="64145" y="357755"/>
                    <a:pt x="143272" y="357755"/>
                  </a:cubicBezTo>
                  <a:close/>
                  <a:moveTo>
                    <a:pt x="383667" y="0"/>
                  </a:moveTo>
                  <a:cubicBezTo>
                    <a:pt x="470623" y="0"/>
                    <a:pt x="541114" y="70491"/>
                    <a:pt x="541114" y="157447"/>
                  </a:cubicBezTo>
                  <a:cubicBezTo>
                    <a:pt x="541114" y="244403"/>
                    <a:pt x="470623" y="314894"/>
                    <a:pt x="383667" y="314894"/>
                  </a:cubicBezTo>
                  <a:cubicBezTo>
                    <a:pt x="296711" y="314894"/>
                    <a:pt x="226220" y="244403"/>
                    <a:pt x="226220" y="157447"/>
                  </a:cubicBezTo>
                  <a:cubicBezTo>
                    <a:pt x="226220" y="70491"/>
                    <a:pt x="296711" y="0"/>
                    <a:pt x="38366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3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512203" y="2648423"/>
            <a:ext cx="19705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95" b="1" spc="284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895" b="1" spc="284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 flipH="1" flipV="1">
            <a:off x="4346950" y="3385109"/>
            <a:ext cx="2958582" cy="2402551"/>
          </a:xfrm>
          <a:custGeom>
            <a:avLst/>
            <a:gdLst>
              <a:gd name="connsiteX0" fmla="*/ 654595 w 2483336"/>
              <a:gd name="connsiteY0" fmla="*/ 0 h 2037930"/>
              <a:gd name="connsiteX1" fmla="*/ 654595 w 2483336"/>
              <a:gd name="connsiteY1" fmla="*/ 180132 h 2037930"/>
              <a:gd name="connsiteX2" fmla="*/ 1568937 w 2483336"/>
              <a:gd name="connsiteY2" fmla="*/ 180132 h 2037930"/>
              <a:gd name="connsiteX3" fmla="*/ 1645137 w 2483336"/>
              <a:gd name="connsiteY3" fmla="*/ 180132 h 2037930"/>
              <a:gd name="connsiteX4" fmla="*/ 1645137 w 2483336"/>
              <a:gd name="connsiteY4" fmla="*/ 185195 h 2037930"/>
              <a:gd name="connsiteX5" fmla="*/ 1721122 w 2483336"/>
              <a:gd name="connsiteY5" fmla="*/ 196549 h 2037930"/>
              <a:gd name="connsiteX6" fmla="*/ 2483336 w 2483336"/>
              <a:gd name="connsiteY6" fmla="*/ 1125818 h 2037930"/>
              <a:gd name="connsiteX7" fmla="*/ 1817699 w 2483336"/>
              <a:gd name="connsiteY7" fmla="*/ 2030577 h 2037930"/>
              <a:gd name="connsiteX8" fmla="*/ 1789102 w 2483336"/>
              <a:gd name="connsiteY8" fmla="*/ 2037930 h 2037930"/>
              <a:gd name="connsiteX9" fmla="*/ 1834501 w 2483336"/>
              <a:gd name="connsiteY9" fmla="*/ 2023838 h 2037930"/>
              <a:gd name="connsiteX10" fmla="*/ 2217899 w 2483336"/>
              <a:gd name="connsiteY10" fmla="*/ 1445423 h 2037930"/>
              <a:gd name="connsiteX11" fmla="*/ 1716666 w 2483336"/>
              <a:gd name="connsiteY11" fmla="*/ 830431 h 2037930"/>
              <a:gd name="connsiteX12" fmla="*/ 1599617 w 2483336"/>
              <a:gd name="connsiteY12" fmla="*/ 818631 h 2037930"/>
              <a:gd name="connsiteX13" fmla="*/ 1580691 w 2483336"/>
              <a:gd name="connsiteY13" fmla="*/ 818631 h 2037930"/>
              <a:gd name="connsiteX14" fmla="*/ 1568937 w 2483336"/>
              <a:gd name="connsiteY14" fmla="*/ 819816 h 2037930"/>
              <a:gd name="connsiteX15" fmla="*/ 1568937 w 2483336"/>
              <a:gd name="connsiteY15" fmla="*/ 818631 h 2037930"/>
              <a:gd name="connsiteX16" fmla="*/ 654595 w 2483336"/>
              <a:gd name="connsiteY16" fmla="*/ 818631 h 2037930"/>
              <a:gd name="connsiteX17" fmla="*/ 654595 w 2483336"/>
              <a:gd name="connsiteY17" fmla="*/ 957943 h 2037930"/>
              <a:gd name="connsiteX18" fmla="*/ 0 w 2483336"/>
              <a:gd name="connsiteY18" fmla="*/ 478971 h 2037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83336" h="2037930">
                <a:moveTo>
                  <a:pt x="654595" y="0"/>
                </a:moveTo>
                <a:lnTo>
                  <a:pt x="654595" y="180132"/>
                </a:lnTo>
                <a:lnTo>
                  <a:pt x="1568937" y="180132"/>
                </a:lnTo>
                <a:lnTo>
                  <a:pt x="1645137" y="180132"/>
                </a:lnTo>
                <a:lnTo>
                  <a:pt x="1645137" y="185195"/>
                </a:lnTo>
                <a:lnTo>
                  <a:pt x="1721122" y="196549"/>
                </a:lnTo>
                <a:cubicBezTo>
                  <a:pt x="2155696" y="282643"/>
                  <a:pt x="2483336" y="665969"/>
                  <a:pt x="2483336" y="1125818"/>
                </a:cubicBezTo>
                <a:cubicBezTo>
                  <a:pt x="2483336" y="1550924"/>
                  <a:pt x="2203336" y="1910632"/>
                  <a:pt x="1817699" y="2030577"/>
                </a:cubicBezTo>
                <a:lnTo>
                  <a:pt x="1789102" y="2037930"/>
                </a:lnTo>
                <a:lnTo>
                  <a:pt x="1834501" y="2023838"/>
                </a:lnTo>
                <a:cubicBezTo>
                  <a:pt x="2059808" y="1928541"/>
                  <a:pt x="2217899" y="1705444"/>
                  <a:pt x="2217899" y="1445423"/>
                </a:cubicBezTo>
                <a:cubicBezTo>
                  <a:pt x="2217899" y="1142065"/>
                  <a:pt x="2002720" y="888966"/>
                  <a:pt x="1716666" y="830431"/>
                </a:cubicBezTo>
                <a:lnTo>
                  <a:pt x="1599617" y="818631"/>
                </a:lnTo>
                <a:lnTo>
                  <a:pt x="1580691" y="818631"/>
                </a:lnTo>
                <a:lnTo>
                  <a:pt x="1568937" y="819816"/>
                </a:lnTo>
                <a:lnTo>
                  <a:pt x="1568937" y="818631"/>
                </a:lnTo>
                <a:lnTo>
                  <a:pt x="654595" y="818631"/>
                </a:lnTo>
                <a:lnTo>
                  <a:pt x="654595" y="957943"/>
                </a:lnTo>
                <a:lnTo>
                  <a:pt x="0" y="478971"/>
                </a:ln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797724" y="3523544"/>
            <a:ext cx="1068903" cy="1069234"/>
            <a:chOff x="4993748" y="3557061"/>
            <a:chExt cx="897202" cy="897202"/>
          </a:xfrm>
        </p:grpSpPr>
        <p:sp>
          <p:nvSpPr>
            <p:cNvPr id="9" name="椭圆 8"/>
            <p:cNvSpPr/>
            <p:nvPr/>
          </p:nvSpPr>
          <p:spPr>
            <a:xfrm flipH="1">
              <a:off x="4993748" y="3557061"/>
              <a:ext cx="897202" cy="897202"/>
            </a:xfrm>
            <a:prstGeom prst="ellipse">
              <a:avLst/>
            </a:prstGeom>
            <a:solidFill>
              <a:srgbClr val="A4DB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30" dirty="0">
                <a:cs typeface="+mn-ea"/>
                <a:sym typeface="+mn-lt"/>
              </a:endParaRPr>
            </a:p>
          </p:txBody>
        </p:sp>
        <p:sp>
          <p:nvSpPr>
            <p:cNvPr id="10" name="KSO_Shape"/>
            <p:cNvSpPr/>
            <p:nvPr/>
          </p:nvSpPr>
          <p:spPr>
            <a:xfrm>
              <a:off x="5265137" y="3628373"/>
              <a:ext cx="354423" cy="754577"/>
            </a:xfrm>
            <a:custGeom>
              <a:avLst/>
              <a:gdLst/>
              <a:ahLst/>
              <a:cxnLst/>
              <a:rect l="l" t="t" r="r" b="b"/>
              <a:pathLst>
                <a:path w="987290" h="1912712">
                  <a:moveTo>
                    <a:pt x="287267" y="357754"/>
                  </a:moveTo>
                  <a:lnTo>
                    <a:pt x="696037" y="357754"/>
                  </a:lnTo>
                  <a:cubicBezTo>
                    <a:pt x="751531" y="357754"/>
                    <a:pt x="799531" y="389836"/>
                    <a:pt x="821308" y="437053"/>
                  </a:cubicBezTo>
                  <a:cubicBezTo>
                    <a:pt x="828839" y="444251"/>
                    <a:pt x="834170" y="453657"/>
                    <a:pt x="837118" y="464360"/>
                  </a:cubicBezTo>
                  <a:lnTo>
                    <a:pt x="984815" y="1000638"/>
                  </a:lnTo>
                  <a:cubicBezTo>
                    <a:pt x="994856" y="1037095"/>
                    <a:pt x="973441" y="1074789"/>
                    <a:pt x="936984" y="1084830"/>
                  </a:cubicBezTo>
                  <a:lnTo>
                    <a:pt x="936986" y="1084831"/>
                  </a:lnTo>
                  <a:cubicBezTo>
                    <a:pt x="901976" y="1094473"/>
                    <a:pt x="865826" y="1075107"/>
                    <a:pt x="854828" y="1041024"/>
                  </a:cubicBezTo>
                  <a:lnTo>
                    <a:pt x="726065" y="573497"/>
                  </a:lnTo>
                  <a:cubicBezTo>
                    <a:pt x="721080" y="555394"/>
                    <a:pt x="702362" y="544760"/>
                    <a:pt x="684259" y="549746"/>
                  </a:cubicBezTo>
                  <a:cubicBezTo>
                    <a:pt x="666156" y="554732"/>
                    <a:pt x="655522" y="573449"/>
                    <a:pt x="660508" y="591552"/>
                  </a:cubicBezTo>
                  <a:lnTo>
                    <a:pt x="852387" y="1288247"/>
                  </a:lnTo>
                  <a:lnTo>
                    <a:pt x="863126" y="1336447"/>
                  </a:lnTo>
                  <a:lnTo>
                    <a:pt x="679772" y="1336447"/>
                  </a:lnTo>
                  <a:lnTo>
                    <a:pt x="679772" y="1834130"/>
                  </a:lnTo>
                  <a:cubicBezTo>
                    <a:pt x="679772" y="1877529"/>
                    <a:pt x="644590" y="1912711"/>
                    <a:pt x="601191" y="1912711"/>
                  </a:cubicBezTo>
                  <a:cubicBezTo>
                    <a:pt x="557792" y="1912711"/>
                    <a:pt x="522610" y="1877529"/>
                    <a:pt x="522610" y="1834130"/>
                  </a:cubicBezTo>
                  <a:lnTo>
                    <a:pt x="522610" y="1336447"/>
                  </a:lnTo>
                  <a:lnTo>
                    <a:pt x="467841" y="1336447"/>
                  </a:lnTo>
                  <a:cubicBezTo>
                    <a:pt x="467841" y="1502738"/>
                    <a:pt x="467840" y="1669030"/>
                    <a:pt x="467840" y="1835321"/>
                  </a:cubicBezTo>
                  <a:cubicBezTo>
                    <a:pt x="467840" y="1878063"/>
                    <a:pt x="433191" y="1912712"/>
                    <a:pt x="390449" y="1912712"/>
                  </a:cubicBezTo>
                  <a:lnTo>
                    <a:pt x="390450" y="1912711"/>
                  </a:lnTo>
                  <a:cubicBezTo>
                    <a:pt x="347708" y="1912711"/>
                    <a:pt x="313059" y="1878062"/>
                    <a:pt x="313059" y="1835320"/>
                  </a:cubicBezTo>
                  <a:lnTo>
                    <a:pt x="313059" y="1336447"/>
                  </a:lnTo>
                  <a:lnTo>
                    <a:pt x="122692" y="1336447"/>
                  </a:lnTo>
                  <a:lnTo>
                    <a:pt x="327846" y="591552"/>
                  </a:lnTo>
                  <a:cubicBezTo>
                    <a:pt x="332832" y="573449"/>
                    <a:pt x="322198" y="554732"/>
                    <a:pt x="304095" y="549746"/>
                  </a:cubicBezTo>
                  <a:cubicBezTo>
                    <a:pt x="285992" y="544760"/>
                    <a:pt x="267275" y="555394"/>
                    <a:pt x="262289" y="573497"/>
                  </a:cubicBezTo>
                  <a:lnTo>
                    <a:pt x="176423" y="885270"/>
                  </a:lnTo>
                  <a:lnTo>
                    <a:pt x="176320" y="885144"/>
                  </a:lnTo>
                  <a:cubicBezTo>
                    <a:pt x="162379" y="935763"/>
                    <a:pt x="148437" y="986382"/>
                    <a:pt x="134496" y="1037001"/>
                  </a:cubicBezTo>
                  <a:cubicBezTo>
                    <a:pt x="124456" y="1073457"/>
                    <a:pt x="86761" y="1094872"/>
                    <a:pt x="50304" y="1084832"/>
                  </a:cubicBezTo>
                  <a:lnTo>
                    <a:pt x="50306" y="1084831"/>
                  </a:lnTo>
                  <a:cubicBezTo>
                    <a:pt x="13849" y="1074790"/>
                    <a:pt x="-7566" y="1037096"/>
                    <a:pt x="2475" y="1000639"/>
                  </a:cubicBezTo>
                  <a:lnTo>
                    <a:pt x="150173" y="464361"/>
                  </a:lnTo>
                  <a:lnTo>
                    <a:pt x="155370" y="454078"/>
                  </a:lnTo>
                  <a:cubicBezTo>
                    <a:pt x="172562" y="397845"/>
                    <a:pt x="225232" y="357754"/>
                    <a:pt x="287267" y="357754"/>
                  </a:cubicBezTo>
                  <a:close/>
                  <a:moveTo>
                    <a:pt x="494320" y="0"/>
                  </a:moveTo>
                  <a:cubicBezTo>
                    <a:pt x="581276" y="0"/>
                    <a:pt x="651767" y="70491"/>
                    <a:pt x="651767" y="157447"/>
                  </a:cubicBezTo>
                  <a:cubicBezTo>
                    <a:pt x="651767" y="244403"/>
                    <a:pt x="581276" y="314894"/>
                    <a:pt x="494320" y="314894"/>
                  </a:cubicBezTo>
                  <a:cubicBezTo>
                    <a:pt x="407364" y="314894"/>
                    <a:pt x="336873" y="244403"/>
                    <a:pt x="336873" y="157447"/>
                  </a:cubicBezTo>
                  <a:cubicBezTo>
                    <a:pt x="336873" y="70491"/>
                    <a:pt x="407364" y="0"/>
                    <a:pt x="49432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3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022873" y="4999829"/>
            <a:ext cx="1970570" cy="38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95" b="1" spc="284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1895" b="1" spc="284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59239" y="4896253"/>
            <a:ext cx="3510475" cy="7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6" tIns="60937" rIns="121876" bIns="60937" numCol="1" anchor="t" anchorCtr="0" compatLnSpc="1">
            <a:spAutoFit/>
          </a:bodyPr>
          <a:lstStyle>
            <a:defPPr>
              <a:defRPr lang="zh-CN"/>
            </a:defPPr>
            <a:lvl1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l"/>
            <a:r>
              <a:rPr lang="zh-CN" altLang="en-US" sz="1325" dirty="0">
                <a:ea typeface="+mn-ea"/>
                <a:sym typeface="+mn-lt"/>
              </a:rPr>
              <a:t>不用多余的文字修饰，不用多余的文字修饰，言简意赅的说明分项内容</a:t>
            </a:r>
            <a:r>
              <a:rPr lang="en-US" altLang="zh-CN" sz="1325" dirty="0">
                <a:ea typeface="+mn-ea"/>
                <a:sym typeface="+mn-lt"/>
              </a:rPr>
              <a:t>……</a:t>
            </a:r>
            <a:endParaRPr lang="en-US" altLang="zh-CN" sz="1325" dirty="0">
              <a:ea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50270" y="2448871"/>
            <a:ext cx="3510475" cy="7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876" tIns="60937" rIns="121876" bIns="60937" numCol="1" anchor="t" anchorCtr="0" compatLnSpc="1">
            <a:spAutoFit/>
          </a:bodyPr>
          <a:lstStyle>
            <a:defPPr>
              <a:defRPr lang="zh-CN"/>
            </a:defPPr>
            <a:lvl1pPr algn="just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charset="-122"/>
                <a:cs typeface="+mn-ea"/>
              </a:defRPr>
            </a:lvl1pPr>
          </a:lstStyle>
          <a:p>
            <a:pPr algn="r"/>
            <a:r>
              <a:rPr lang="zh-CN" altLang="en-US" sz="1325" dirty="0">
                <a:ea typeface="+mn-ea"/>
                <a:sym typeface="+mn-lt"/>
              </a:rPr>
              <a:t>不用多余的文字修饰，不用多余的文字修饰，言简意赅的说明分项内容</a:t>
            </a:r>
            <a:r>
              <a:rPr lang="en-US" altLang="zh-CN" sz="1325" dirty="0">
                <a:ea typeface="+mn-ea"/>
                <a:sym typeface="+mn-lt"/>
              </a:rPr>
              <a:t>……</a:t>
            </a:r>
            <a:endParaRPr lang="en-US" altLang="zh-CN" sz="1325" dirty="0">
              <a:ea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21" name="组合 20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29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04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 animBg="1"/>
      <p:bldP spid="11" grpId="0"/>
      <p:bldP spid="13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3025302" y="2052402"/>
            <a:ext cx="2109916" cy="1967312"/>
          </a:xfrm>
          <a:prstGeom prst="roundRect">
            <a:avLst>
              <a:gd name="adj" fmla="val 4161"/>
            </a:avLst>
          </a:pr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3977" tIns="0" rIns="287953" bIns="0" anchor="ctr"/>
          <a:lstStyle/>
          <a:p>
            <a:pPr algn="ctr">
              <a:spcBef>
                <a:spcPts val="800"/>
              </a:spcBef>
              <a:defRPr/>
            </a:pPr>
            <a:r>
              <a:rPr lang="zh-CN" altLang="en-US" sz="1865" b="1" dirty="0">
                <a:solidFill>
                  <a:srgbClr val="FFFFFF"/>
                </a:solidFill>
                <a:cs typeface="+mn-ea"/>
                <a:sym typeface="+mn-lt"/>
              </a:rPr>
              <a:t>最后</a:t>
            </a:r>
            <a:endParaRPr lang="en-US" altLang="zh-CN" sz="1865" b="1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>
              <a:spcBef>
                <a:spcPts val="1600"/>
              </a:spcBef>
              <a:defRPr/>
            </a:pPr>
            <a:r>
              <a:rPr lang="zh-CN" altLang="en-US" sz="1065" dirty="0">
                <a:solidFill>
                  <a:srgbClr val="FFFFFF"/>
                </a:solidFill>
                <a:cs typeface="+mn-ea"/>
                <a:sym typeface="+mn-lt"/>
              </a:rPr>
              <a:t>说说未来一年里的工作计划</a:t>
            </a:r>
            <a:endParaRPr lang="zh-CN" altLang="en-US" sz="106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4790268" y="2052402"/>
            <a:ext cx="2533169" cy="1967312"/>
          </a:xfrm>
          <a:custGeom>
            <a:avLst/>
            <a:gdLst>
              <a:gd name="connsiteX0" fmla="*/ 373730 w 1899608"/>
              <a:gd name="connsiteY0" fmla="*/ 0 h 1584176"/>
              <a:gd name="connsiteX1" fmla="*/ 1841310 w 1899608"/>
              <a:gd name="connsiteY1" fmla="*/ 0 h 1584176"/>
              <a:gd name="connsiteX2" fmla="*/ 1899608 w 1899608"/>
              <a:gd name="connsiteY2" fmla="*/ 58298 h 1584176"/>
              <a:gd name="connsiteX3" fmla="*/ 1899608 w 1899608"/>
              <a:gd name="connsiteY3" fmla="*/ 1525878 h 1584176"/>
              <a:gd name="connsiteX4" fmla="*/ 1841310 w 1899608"/>
              <a:gd name="connsiteY4" fmla="*/ 1584176 h 1584176"/>
              <a:gd name="connsiteX5" fmla="*/ 373730 w 1899608"/>
              <a:gd name="connsiteY5" fmla="*/ 1584176 h 1584176"/>
              <a:gd name="connsiteX6" fmla="*/ 315432 w 1899608"/>
              <a:gd name="connsiteY6" fmla="*/ 1525878 h 1584176"/>
              <a:gd name="connsiteX7" fmla="*/ 315432 w 1899608"/>
              <a:gd name="connsiteY7" fmla="*/ 934219 h 1584176"/>
              <a:gd name="connsiteX8" fmla="*/ 257551 w 1899608"/>
              <a:gd name="connsiteY8" fmla="*/ 934219 h 1584176"/>
              <a:gd name="connsiteX9" fmla="*/ 257551 w 1899608"/>
              <a:gd name="connsiteY9" fmla="*/ 1076350 h 1584176"/>
              <a:gd name="connsiteX10" fmla="*/ 0 w 1899608"/>
              <a:gd name="connsiteY10" fmla="*/ 792089 h 1584176"/>
              <a:gd name="connsiteX11" fmla="*/ 257551 w 1899608"/>
              <a:gd name="connsiteY11" fmla="*/ 507827 h 1584176"/>
              <a:gd name="connsiteX12" fmla="*/ 257551 w 1899608"/>
              <a:gd name="connsiteY12" fmla="*/ 649958 h 1584176"/>
              <a:gd name="connsiteX13" fmla="*/ 315432 w 1899608"/>
              <a:gd name="connsiteY13" fmla="*/ 649958 h 1584176"/>
              <a:gd name="connsiteX14" fmla="*/ 315432 w 1899608"/>
              <a:gd name="connsiteY14" fmla="*/ 58298 h 1584176"/>
              <a:gd name="connsiteX15" fmla="*/ 373730 w 1899608"/>
              <a:gd name="connsiteY15" fmla="*/ 0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99608" h="1584176">
                <a:moveTo>
                  <a:pt x="373730" y="0"/>
                </a:moveTo>
                <a:lnTo>
                  <a:pt x="1841310" y="0"/>
                </a:lnTo>
                <a:cubicBezTo>
                  <a:pt x="1873507" y="0"/>
                  <a:pt x="1899608" y="26101"/>
                  <a:pt x="1899608" y="58298"/>
                </a:cubicBezTo>
                <a:lnTo>
                  <a:pt x="1899608" y="1525878"/>
                </a:lnTo>
                <a:cubicBezTo>
                  <a:pt x="1899608" y="1558075"/>
                  <a:pt x="1873507" y="1584176"/>
                  <a:pt x="1841310" y="1584176"/>
                </a:cubicBezTo>
                <a:lnTo>
                  <a:pt x="373730" y="1584176"/>
                </a:lnTo>
                <a:cubicBezTo>
                  <a:pt x="341533" y="1584176"/>
                  <a:pt x="315432" y="1558075"/>
                  <a:pt x="315432" y="1525878"/>
                </a:cubicBezTo>
                <a:lnTo>
                  <a:pt x="315432" y="934219"/>
                </a:lnTo>
                <a:lnTo>
                  <a:pt x="257551" y="934219"/>
                </a:lnTo>
                <a:lnTo>
                  <a:pt x="257551" y="1076350"/>
                </a:lnTo>
                <a:lnTo>
                  <a:pt x="0" y="792089"/>
                </a:lnTo>
                <a:lnTo>
                  <a:pt x="257551" y="507827"/>
                </a:lnTo>
                <a:lnTo>
                  <a:pt x="257551" y="649958"/>
                </a:lnTo>
                <a:lnTo>
                  <a:pt x="315432" y="649958"/>
                </a:lnTo>
                <a:lnTo>
                  <a:pt x="315432" y="58298"/>
                </a:lnTo>
                <a:cubicBezTo>
                  <a:pt x="315432" y="26101"/>
                  <a:pt x="341533" y="0"/>
                  <a:pt x="373730" y="0"/>
                </a:cubicBezTo>
                <a:close/>
              </a:path>
            </a:pathLst>
          </a:custGeom>
          <a:solidFill>
            <a:srgbClr val="8BD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3899" tIns="287953" rIns="143977" bIns="0" anchor="ctr"/>
          <a:lstStyle/>
          <a:p>
            <a:pPr algn="ctr">
              <a:spcBef>
                <a:spcPts val="800"/>
              </a:spcBef>
              <a:defRPr/>
            </a:pPr>
            <a:r>
              <a:rPr lang="zh-CN" altLang="en-US" sz="1865" b="1" dirty="0">
                <a:solidFill>
                  <a:srgbClr val="FFFFFF"/>
                </a:solidFill>
                <a:cs typeface="+mn-ea"/>
                <a:sym typeface="+mn-lt"/>
              </a:rPr>
              <a:t>第三</a:t>
            </a:r>
            <a:endParaRPr lang="en-US" altLang="zh-CN" sz="1865" b="1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>
              <a:spcBef>
                <a:spcPts val="800"/>
              </a:spcBef>
              <a:defRPr/>
            </a:pPr>
            <a:r>
              <a:rPr lang="zh-CN" altLang="en-US" sz="1065" dirty="0">
                <a:solidFill>
                  <a:srgbClr val="FFFFFF"/>
                </a:solidFill>
                <a:cs typeface="+mn-ea"/>
                <a:sym typeface="+mn-lt"/>
              </a:rPr>
              <a:t>总结几点工作中存在的问题</a:t>
            </a:r>
            <a:endParaRPr lang="en-US" altLang="zh-CN" sz="1065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>
              <a:spcBef>
                <a:spcPts val="800"/>
              </a:spcBef>
              <a:defRPr/>
            </a:pPr>
            <a:endParaRPr lang="zh-CN" altLang="en-US" sz="213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5211403" y="3700368"/>
            <a:ext cx="2112032" cy="2359591"/>
          </a:xfrm>
          <a:custGeom>
            <a:avLst/>
            <a:gdLst>
              <a:gd name="connsiteX0" fmla="*/ 792088 w 1584176"/>
              <a:gd name="connsiteY0" fmla="*/ 0 h 1900961"/>
              <a:gd name="connsiteX1" fmla="*/ 1076350 w 1584176"/>
              <a:gd name="connsiteY1" fmla="*/ 257551 h 1900961"/>
              <a:gd name="connsiteX2" fmla="*/ 934219 w 1584176"/>
              <a:gd name="connsiteY2" fmla="*/ 257551 h 1900961"/>
              <a:gd name="connsiteX3" fmla="*/ 934219 w 1584176"/>
              <a:gd name="connsiteY3" fmla="*/ 316785 h 1900961"/>
              <a:gd name="connsiteX4" fmla="*/ 1541118 w 1584176"/>
              <a:gd name="connsiteY4" fmla="*/ 316785 h 1900961"/>
              <a:gd name="connsiteX5" fmla="*/ 1584176 w 1584176"/>
              <a:gd name="connsiteY5" fmla="*/ 359843 h 1900961"/>
              <a:gd name="connsiteX6" fmla="*/ 1584176 w 1584176"/>
              <a:gd name="connsiteY6" fmla="*/ 1857903 h 1900961"/>
              <a:gd name="connsiteX7" fmla="*/ 1541118 w 1584176"/>
              <a:gd name="connsiteY7" fmla="*/ 1900961 h 1900961"/>
              <a:gd name="connsiteX8" fmla="*/ 43058 w 1584176"/>
              <a:gd name="connsiteY8" fmla="*/ 1900961 h 1900961"/>
              <a:gd name="connsiteX9" fmla="*/ 0 w 1584176"/>
              <a:gd name="connsiteY9" fmla="*/ 1857903 h 1900961"/>
              <a:gd name="connsiteX10" fmla="*/ 0 w 1584176"/>
              <a:gd name="connsiteY10" fmla="*/ 359843 h 1900961"/>
              <a:gd name="connsiteX11" fmla="*/ 43058 w 1584176"/>
              <a:gd name="connsiteY11" fmla="*/ 316785 h 1900961"/>
              <a:gd name="connsiteX12" fmla="*/ 649958 w 1584176"/>
              <a:gd name="connsiteY12" fmla="*/ 316785 h 1900961"/>
              <a:gd name="connsiteX13" fmla="*/ 649958 w 1584176"/>
              <a:gd name="connsiteY13" fmla="*/ 257551 h 1900961"/>
              <a:gd name="connsiteX14" fmla="*/ 507827 w 1584176"/>
              <a:gd name="connsiteY14" fmla="*/ 257551 h 1900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4176" h="1900961">
                <a:moveTo>
                  <a:pt x="792088" y="0"/>
                </a:moveTo>
                <a:lnTo>
                  <a:pt x="1076350" y="257551"/>
                </a:lnTo>
                <a:lnTo>
                  <a:pt x="934219" y="257551"/>
                </a:lnTo>
                <a:lnTo>
                  <a:pt x="934219" y="316785"/>
                </a:lnTo>
                <a:lnTo>
                  <a:pt x="1541118" y="316785"/>
                </a:lnTo>
                <a:cubicBezTo>
                  <a:pt x="1564898" y="316785"/>
                  <a:pt x="1584176" y="336063"/>
                  <a:pt x="1584176" y="359843"/>
                </a:cubicBezTo>
                <a:lnTo>
                  <a:pt x="1584176" y="1857903"/>
                </a:lnTo>
                <a:cubicBezTo>
                  <a:pt x="1584176" y="1881683"/>
                  <a:pt x="1564898" y="1900961"/>
                  <a:pt x="1541118" y="1900961"/>
                </a:cubicBezTo>
                <a:lnTo>
                  <a:pt x="43058" y="1900961"/>
                </a:lnTo>
                <a:cubicBezTo>
                  <a:pt x="19278" y="1900961"/>
                  <a:pt x="0" y="1881683"/>
                  <a:pt x="0" y="1857903"/>
                </a:cubicBezTo>
                <a:lnTo>
                  <a:pt x="0" y="359843"/>
                </a:lnTo>
                <a:cubicBezTo>
                  <a:pt x="0" y="336063"/>
                  <a:pt x="19278" y="316785"/>
                  <a:pt x="43058" y="316785"/>
                </a:cubicBezTo>
                <a:lnTo>
                  <a:pt x="649958" y="316785"/>
                </a:lnTo>
                <a:lnTo>
                  <a:pt x="649958" y="257551"/>
                </a:lnTo>
                <a:lnTo>
                  <a:pt x="507827" y="257551"/>
                </a:ln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39960" tIns="527914" rIns="287953" bIns="0" anchor="ctr"/>
          <a:lstStyle/>
          <a:p>
            <a:pPr algn="ctr">
              <a:spcBef>
                <a:spcPts val="800"/>
              </a:spcBef>
              <a:defRPr/>
            </a:pPr>
            <a:r>
              <a:rPr lang="zh-CN" altLang="en-US" sz="1865" b="1" dirty="0">
                <a:solidFill>
                  <a:srgbClr val="FFFFFF"/>
                </a:solidFill>
                <a:cs typeface="+mn-ea"/>
                <a:sym typeface="+mn-lt"/>
              </a:rPr>
              <a:t>其次</a:t>
            </a:r>
            <a:endParaRPr lang="en-US" altLang="zh-CN" sz="1865" b="1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>
              <a:spcBef>
                <a:spcPts val="800"/>
              </a:spcBef>
              <a:defRPr/>
            </a:pPr>
            <a:r>
              <a:rPr lang="zh-CN" altLang="en-US" sz="1065" dirty="0">
                <a:solidFill>
                  <a:srgbClr val="FFFFFF"/>
                </a:solidFill>
                <a:cs typeface="+mn-ea"/>
                <a:sym typeface="+mn-lt"/>
              </a:rPr>
              <a:t>总结本年度的工作收获</a:t>
            </a:r>
            <a:endParaRPr lang="zh-CN" altLang="en-US" sz="1065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980603" y="4094619"/>
            <a:ext cx="2535285" cy="1965340"/>
          </a:xfrm>
          <a:custGeom>
            <a:avLst/>
            <a:gdLst>
              <a:gd name="connsiteX0" fmla="*/ 361889 w 1903007"/>
              <a:gd name="connsiteY0" fmla="*/ 0 h 1584176"/>
              <a:gd name="connsiteX1" fmla="*/ 1859949 w 1903007"/>
              <a:gd name="connsiteY1" fmla="*/ 0 h 1584176"/>
              <a:gd name="connsiteX2" fmla="*/ 1903007 w 1903007"/>
              <a:gd name="connsiteY2" fmla="*/ 43058 h 1584176"/>
              <a:gd name="connsiteX3" fmla="*/ 1903007 w 1903007"/>
              <a:gd name="connsiteY3" fmla="*/ 1541118 h 1584176"/>
              <a:gd name="connsiteX4" fmla="*/ 1859949 w 1903007"/>
              <a:gd name="connsiteY4" fmla="*/ 1584176 h 1584176"/>
              <a:gd name="connsiteX5" fmla="*/ 361889 w 1903007"/>
              <a:gd name="connsiteY5" fmla="*/ 1584176 h 1584176"/>
              <a:gd name="connsiteX6" fmla="*/ 318831 w 1903007"/>
              <a:gd name="connsiteY6" fmla="*/ 1541118 h 1584176"/>
              <a:gd name="connsiteX7" fmla="*/ 318831 w 1903007"/>
              <a:gd name="connsiteY7" fmla="*/ 908091 h 1584176"/>
              <a:gd name="connsiteX8" fmla="*/ 257551 w 1903007"/>
              <a:gd name="connsiteY8" fmla="*/ 908091 h 1584176"/>
              <a:gd name="connsiteX9" fmla="*/ 257551 w 1903007"/>
              <a:gd name="connsiteY9" fmla="*/ 1050222 h 1584176"/>
              <a:gd name="connsiteX10" fmla="*/ 0 w 1903007"/>
              <a:gd name="connsiteY10" fmla="*/ 765961 h 1584176"/>
              <a:gd name="connsiteX11" fmla="*/ 257551 w 1903007"/>
              <a:gd name="connsiteY11" fmla="*/ 481699 h 1584176"/>
              <a:gd name="connsiteX12" fmla="*/ 257551 w 1903007"/>
              <a:gd name="connsiteY12" fmla="*/ 623830 h 1584176"/>
              <a:gd name="connsiteX13" fmla="*/ 318831 w 1903007"/>
              <a:gd name="connsiteY13" fmla="*/ 623830 h 1584176"/>
              <a:gd name="connsiteX14" fmla="*/ 318831 w 1903007"/>
              <a:gd name="connsiteY14" fmla="*/ 43058 h 1584176"/>
              <a:gd name="connsiteX15" fmla="*/ 361889 w 1903007"/>
              <a:gd name="connsiteY15" fmla="*/ 0 h 158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903007" h="1584176">
                <a:moveTo>
                  <a:pt x="361889" y="0"/>
                </a:moveTo>
                <a:lnTo>
                  <a:pt x="1859949" y="0"/>
                </a:lnTo>
                <a:cubicBezTo>
                  <a:pt x="1883729" y="0"/>
                  <a:pt x="1903007" y="19278"/>
                  <a:pt x="1903007" y="43058"/>
                </a:cubicBezTo>
                <a:lnTo>
                  <a:pt x="1903007" y="1541118"/>
                </a:lnTo>
                <a:cubicBezTo>
                  <a:pt x="1903007" y="1564898"/>
                  <a:pt x="1883729" y="1584176"/>
                  <a:pt x="1859949" y="1584176"/>
                </a:cubicBezTo>
                <a:lnTo>
                  <a:pt x="361889" y="1584176"/>
                </a:lnTo>
                <a:cubicBezTo>
                  <a:pt x="338109" y="1584176"/>
                  <a:pt x="318831" y="1564898"/>
                  <a:pt x="318831" y="1541118"/>
                </a:cubicBezTo>
                <a:lnTo>
                  <a:pt x="318831" y="908091"/>
                </a:lnTo>
                <a:lnTo>
                  <a:pt x="257551" y="908091"/>
                </a:lnTo>
                <a:lnTo>
                  <a:pt x="257551" y="1050222"/>
                </a:lnTo>
                <a:lnTo>
                  <a:pt x="0" y="765961"/>
                </a:lnTo>
                <a:lnTo>
                  <a:pt x="257551" y="481699"/>
                </a:lnTo>
                <a:lnTo>
                  <a:pt x="257551" y="623830"/>
                </a:lnTo>
                <a:lnTo>
                  <a:pt x="318831" y="623830"/>
                </a:lnTo>
                <a:lnTo>
                  <a:pt x="318831" y="43058"/>
                </a:lnTo>
                <a:cubicBezTo>
                  <a:pt x="318831" y="19278"/>
                  <a:pt x="338109" y="0"/>
                  <a:pt x="361889" y="0"/>
                </a:cubicBezTo>
                <a:close/>
              </a:path>
            </a:pathLst>
          </a:custGeom>
          <a:solidFill>
            <a:srgbClr val="8BD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23899" tIns="0" rIns="143977" bIns="0" anchor="ctr"/>
          <a:lstStyle/>
          <a:p>
            <a:pPr algn="ctr">
              <a:spcBef>
                <a:spcPts val="800"/>
              </a:spcBef>
              <a:defRPr/>
            </a:pPr>
            <a:r>
              <a:rPr lang="zh-CN" altLang="en-US" sz="1865" b="1" dirty="0">
                <a:solidFill>
                  <a:srgbClr val="FFFFFF"/>
                </a:solidFill>
                <a:cs typeface="+mn-ea"/>
                <a:sym typeface="+mn-lt"/>
              </a:rPr>
              <a:t>首先</a:t>
            </a:r>
            <a:endParaRPr lang="en-US" altLang="zh-CN" sz="1865" b="1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>
              <a:spcBef>
                <a:spcPts val="800"/>
              </a:spcBef>
              <a:defRPr/>
            </a:pPr>
            <a:r>
              <a:rPr lang="zh-CN" altLang="en-US" sz="1065" dirty="0">
                <a:solidFill>
                  <a:srgbClr val="FFFFFF"/>
                </a:solidFill>
                <a:cs typeface="+mn-ea"/>
                <a:sym typeface="+mn-lt"/>
              </a:rPr>
              <a:t>概述本年度基本的工作情况</a:t>
            </a:r>
            <a:endParaRPr lang="en-US" altLang="zh-CN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矩形 30"/>
          <p:cNvSpPr>
            <a:spLocks noChangeArrowheads="1"/>
          </p:cNvSpPr>
          <p:nvPr/>
        </p:nvSpPr>
        <p:spPr bwMode="auto">
          <a:xfrm>
            <a:off x="7329784" y="2052402"/>
            <a:ext cx="3758487" cy="196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60950" rIns="121900" bIns="60950" anchor="ctr"/>
          <a:lstStyle/>
          <a:p>
            <a:pPr>
              <a:lnSpc>
                <a:spcPct val="150000"/>
              </a:lnSpc>
            </a:pPr>
            <a:r>
              <a: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点击输入简要文本内容，文字内容需概况精炼的说明该分项内容</a:t>
            </a:r>
            <a:r>
              <a:rPr lang="en-US" altLang="zh-CN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2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31"/>
          <p:cNvSpPr>
            <a:spLocks noChangeArrowheads="1"/>
          </p:cNvSpPr>
          <p:nvPr/>
        </p:nvSpPr>
        <p:spPr bwMode="auto">
          <a:xfrm>
            <a:off x="1340757" y="4094619"/>
            <a:ext cx="3756369" cy="196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00" tIns="60950" rIns="121900" bIns="60950" anchor="ctr"/>
          <a:lstStyle/>
          <a:p>
            <a:pPr algn="r">
              <a:lnSpc>
                <a:spcPct val="150000"/>
              </a:lnSpc>
            </a:pPr>
            <a:r>
              <a: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点击输入简要文本内容，文字内容需概况精炼的说明该分项内容</a:t>
            </a:r>
            <a:r>
              <a:rPr lang="en-US" altLang="zh-CN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25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17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04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6"/>
          <p:cNvSpPr/>
          <p:nvPr/>
        </p:nvSpPr>
        <p:spPr>
          <a:xfrm>
            <a:off x="8835540" y="1"/>
            <a:ext cx="3350304" cy="2158998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6"/>
          <p:cNvSpPr/>
          <p:nvPr/>
        </p:nvSpPr>
        <p:spPr>
          <a:xfrm rot="10800000">
            <a:off x="-2" y="2654128"/>
            <a:ext cx="6523510" cy="4203870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68037" y="479189"/>
            <a:ext cx="11028218" cy="5921607"/>
          </a:xfrm>
          <a:prstGeom prst="roundRect">
            <a:avLst>
              <a:gd name="adj" fmla="val 3565"/>
            </a:avLst>
          </a:prstGeom>
          <a:solidFill>
            <a:schemeClr val="bg1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6"/>
          <p:cNvSpPr/>
          <p:nvPr/>
        </p:nvSpPr>
        <p:spPr>
          <a:xfrm rot="10800000">
            <a:off x="0" y="3715299"/>
            <a:ext cx="4876802" cy="3142701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4573" y="1898403"/>
            <a:ext cx="2541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>
                <a:solidFill>
                  <a:srgbClr val="A4DBF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PART 01</a:t>
            </a:r>
            <a:endParaRPr lang="zh-CN" altLang="en-US" sz="4400" b="1" dirty="0">
              <a:solidFill>
                <a:srgbClr val="A4DBF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69798" y="2577473"/>
            <a:ext cx="5301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cs typeface="+mn-ea"/>
                <a:sym typeface="+mn-lt"/>
              </a:rPr>
              <a:t>请在此输入标题</a:t>
            </a:r>
            <a:endParaRPr lang="en-US" altLang="zh-CN" sz="5400" b="1" spc="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Rectangle 3"/>
          <p:cNvSpPr/>
          <p:nvPr/>
        </p:nvSpPr>
        <p:spPr bwMode="auto">
          <a:xfrm>
            <a:off x="1281490" y="3571185"/>
            <a:ext cx="5352183" cy="6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eaLnBrk="1">
              <a:lnSpc>
                <a:spcPct val="120000"/>
              </a:lnSpc>
              <a:spcBef>
                <a:spcPct val="0"/>
              </a:spcBef>
              <a:buSzTx/>
              <a:buFontTx/>
              <a:buNone/>
            </a:pPr>
            <a:r>
              <a:rPr lang="zh-CN" altLang="zh-CN" sz="10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Lorem ipsum dolor sit amet, consectetuer dipiscing elit, sed diam 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>
              <a:lnSpc>
                <a:spcPct val="120000"/>
              </a:lnSpc>
              <a:spcBef>
                <a:spcPct val="0"/>
              </a:spcBef>
              <a:buSzTx/>
              <a:buFontTx/>
              <a:buNone/>
            </a:pPr>
            <a:r>
              <a:rPr lang="zh-CN" altLang="zh-CN" sz="10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nonummy nibheuismod tincidunt ut laoreet dolore magna aliquam erat volutpat. Ut wisi enim ad minim veniam, quis nostrud</a:t>
            </a:r>
            <a:endParaRPr lang="zh-CN" altLang="zh-CN" sz="10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6"/>
          <p:cNvSpPr/>
          <p:nvPr/>
        </p:nvSpPr>
        <p:spPr>
          <a:xfrm>
            <a:off x="9475978" y="1"/>
            <a:ext cx="2716021" cy="1750254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0586" y="3128210"/>
            <a:ext cx="5409310" cy="3378113"/>
          </a:xfrm>
          <a:prstGeom prst="rect">
            <a:avLst/>
          </a:prstGeom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p:transition spd="slow" advClick="0" advTm="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409191" y="1950080"/>
            <a:ext cx="2969778" cy="1159793"/>
            <a:chOff x="2321169" y="3465623"/>
            <a:chExt cx="3051433" cy="1159856"/>
          </a:xfrm>
        </p:grpSpPr>
        <p:sp>
          <p:nvSpPr>
            <p:cNvPr id="15" name="TextBox 14"/>
            <p:cNvSpPr txBox="1"/>
            <p:nvPr/>
          </p:nvSpPr>
          <p:spPr>
            <a:xfrm>
              <a:off x="2321169" y="3465623"/>
              <a:ext cx="1752491" cy="29176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89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21170" y="4048430"/>
              <a:ext cx="3051432" cy="57704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409191" y="4962476"/>
            <a:ext cx="2969778" cy="1181429"/>
            <a:chOff x="2321169" y="3465623"/>
            <a:chExt cx="3051433" cy="1181493"/>
          </a:xfrm>
        </p:grpSpPr>
        <p:sp>
          <p:nvSpPr>
            <p:cNvPr id="19" name="TextBox 18"/>
            <p:cNvSpPr txBox="1"/>
            <p:nvPr/>
          </p:nvSpPr>
          <p:spPr>
            <a:xfrm>
              <a:off x="2321169" y="3465623"/>
              <a:ext cx="1752491" cy="3862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9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21170" y="4070068"/>
              <a:ext cx="3051432" cy="57704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409191" y="3466674"/>
            <a:ext cx="2969778" cy="1152506"/>
            <a:chOff x="2321169" y="3465623"/>
            <a:chExt cx="3051433" cy="1152568"/>
          </a:xfrm>
        </p:grpSpPr>
        <p:sp>
          <p:nvSpPr>
            <p:cNvPr id="22" name="TextBox 21"/>
            <p:cNvSpPr txBox="1"/>
            <p:nvPr/>
          </p:nvSpPr>
          <p:spPr>
            <a:xfrm>
              <a:off x="2321169" y="3465623"/>
              <a:ext cx="1752491" cy="3862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95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en-US" sz="1895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21170" y="4041143"/>
              <a:ext cx="3051432" cy="57704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192061" y="2001947"/>
            <a:ext cx="755662" cy="755662"/>
            <a:chOff x="935938" y="3423419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935938" y="3423419"/>
              <a:ext cx="755703" cy="755703"/>
            </a:xfrm>
            <a:prstGeom prst="ellipse">
              <a:avLst/>
            </a:prstGeom>
            <a:solidFill>
              <a:srgbClr val="71C6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705" dirty="0">
                <a:cs typeface="+mn-ea"/>
                <a:sym typeface="+mn-lt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1175438" y="3603406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192061" y="5003947"/>
            <a:ext cx="755662" cy="755662"/>
            <a:chOff x="935938" y="5420271"/>
            <a:chExt cx="755703" cy="755703"/>
          </a:xfrm>
        </p:grpSpPr>
        <p:sp>
          <p:nvSpPr>
            <p:cNvPr id="13" name="Oval 12"/>
            <p:cNvSpPr/>
            <p:nvPr/>
          </p:nvSpPr>
          <p:spPr>
            <a:xfrm>
              <a:off x="935938" y="5420271"/>
              <a:ext cx="755703" cy="755703"/>
            </a:xfrm>
            <a:prstGeom prst="ellipse">
              <a:avLst/>
            </a:prstGeom>
            <a:solidFill>
              <a:srgbClr val="71C6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705" dirty="0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130591" y="5603476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92061" y="3502947"/>
            <a:ext cx="755662" cy="755662"/>
            <a:chOff x="935938" y="4421845"/>
            <a:chExt cx="755703" cy="755703"/>
          </a:xfrm>
        </p:grpSpPr>
        <p:sp>
          <p:nvSpPr>
            <p:cNvPr id="12" name="Oval 11"/>
            <p:cNvSpPr/>
            <p:nvPr/>
          </p:nvSpPr>
          <p:spPr>
            <a:xfrm>
              <a:off x="935938" y="4421845"/>
              <a:ext cx="755703" cy="755703"/>
            </a:xfrm>
            <a:prstGeom prst="ellipse">
              <a:avLst/>
            </a:prstGeom>
            <a:solidFill>
              <a:srgbClr val="309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705" dirty="0">
                <a:cs typeface="+mn-ea"/>
                <a:sym typeface="+mn-lt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89564" y="4618408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301509" y="1927854"/>
            <a:ext cx="4738526" cy="4231552"/>
          </a:xfrm>
          <a:prstGeom prst="rect">
            <a:avLst/>
          </a:prstGeom>
          <a:blipFill dpi="0"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6976" r="-1697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34" name="组合 33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38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0"/>
          <p:cNvSpPr/>
          <p:nvPr/>
        </p:nvSpPr>
        <p:spPr>
          <a:xfrm>
            <a:off x="3697808" y="2124636"/>
            <a:ext cx="3123861" cy="4043061"/>
          </a:xfrm>
          <a:prstGeom prst="rect">
            <a:avLst/>
          </a:prstGeom>
          <a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5" tIns="45718" rIns="91435" bIns="45718" numCol="1" anchor="t" anchorCtr="0" compatLnSpc="1"/>
          <a:lstStyle/>
          <a:p>
            <a:endParaRPr lang="en-US" sz="1705" dirty="0">
              <a:cs typeface="+mn-ea"/>
              <a:sym typeface="+mn-lt"/>
            </a:endParaRPr>
          </a:p>
        </p:txBody>
      </p:sp>
      <p:sp>
        <p:nvSpPr>
          <p:cNvPr id="18" name="Rectangle 30"/>
          <p:cNvSpPr/>
          <p:nvPr/>
        </p:nvSpPr>
        <p:spPr>
          <a:xfrm>
            <a:off x="6949008" y="3064645"/>
            <a:ext cx="4605676" cy="3103051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33203" y="2579698"/>
            <a:ext cx="3206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6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4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00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6965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593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5530" algn="l" defTabSz="121856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>
                <a:cs typeface="+mn-ea"/>
                <a:sym typeface="+mn-lt"/>
              </a:rPr>
              <a:t>Added To The Title</a:t>
            </a:r>
            <a:endParaRPr lang="en-US" altLang="zh-CN" sz="2000" dirty="0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38389" y="2786728"/>
            <a:ext cx="3069973" cy="2490648"/>
            <a:chOff x="6232338" y="1947128"/>
            <a:chExt cx="3070142" cy="2490783"/>
          </a:xfrm>
        </p:grpSpPr>
        <p:sp>
          <p:nvSpPr>
            <p:cNvPr id="21" name="矩形 20"/>
            <p:cNvSpPr/>
            <p:nvPr/>
          </p:nvSpPr>
          <p:spPr>
            <a:xfrm>
              <a:off x="6232338" y="3120043"/>
              <a:ext cx="2526780" cy="13178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r>
                <a:rPr lang="en-US" altLang="zh-CN" sz="1325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325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232339" y="1947128"/>
              <a:ext cx="3070141" cy="7925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95" b="1" dirty="0">
                  <a:cs typeface="+mn-ea"/>
                  <a:sym typeface="+mn-lt"/>
                </a:rPr>
                <a:t>添加</a:t>
              </a:r>
              <a:endParaRPr lang="zh-CN" altLang="en-US" sz="1895" b="1" dirty="0"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95" b="1" dirty="0">
                  <a:cs typeface="+mn-ea"/>
                  <a:sym typeface="+mn-lt"/>
                </a:rPr>
                <a:t>标题添加到此处</a:t>
              </a:r>
              <a:endParaRPr lang="zh-CN" altLang="en-US" sz="1895" b="1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27" name="组合 26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29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39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739792" y="1793000"/>
            <a:ext cx="6700792" cy="2760201"/>
            <a:chOff x="2889624" y="1593026"/>
            <a:chExt cx="7067242" cy="2911150"/>
          </a:xfrm>
        </p:grpSpPr>
        <p:sp>
          <p:nvSpPr>
            <p:cNvPr id="18" name="Freeform: Shape 37"/>
            <p:cNvSpPr/>
            <p:nvPr/>
          </p:nvSpPr>
          <p:spPr bwMode="auto">
            <a:xfrm rot="10800000">
              <a:off x="4850912" y="1977240"/>
              <a:ext cx="3272344" cy="2168347"/>
            </a:xfrm>
            <a:custGeom>
              <a:avLst/>
              <a:gdLst>
                <a:gd name="T0" fmla="*/ 357 w 357"/>
                <a:gd name="T1" fmla="*/ 13 h 236"/>
                <a:gd name="T2" fmla="*/ 314 w 357"/>
                <a:gd name="T3" fmla="*/ 0 h 236"/>
                <a:gd name="T4" fmla="*/ 317 w 357"/>
                <a:gd name="T5" fmla="*/ 12 h 236"/>
                <a:gd name="T6" fmla="*/ 178 w 357"/>
                <a:gd name="T7" fmla="*/ 113 h 236"/>
                <a:gd name="T8" fmla="*/ 0 w 357"/>
                <a:gd name="T9" fmla="*/ 220 h 236"/>
                <a:gd name="T10" fmla="*/ 1 w 357"/>
                <a:gd name="T11" fmla="*/ 236 h 236"/>
                <a:gd name="T12" fmla="*/ 191 w 357"/>
                <a:gd name="T13" fmla="*/ 124 h 236"/>
                <a:gd name="T14" fmla="*/ 321 w 357"/>
                <a:gd name="T15" fmla="*/ 29 h 236"/>
                <a:gd name="T16" fmla="*/ 324 w 357"/>
                <a:gd name="T17" fmla="*/ 44 h 236"/>
                <a:gd name="T18" fmla="*/ 357 w 357"/>
                <a:gd name="T19" fmla="*/ 13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7" h="236">
                  <a:moveTo>
                    <a:pt x="357" y="13"/>
                  </a:moveTo>
                  <a:cubicBezTo>
                    <a:pt x="314" y="0"/>
                    <a:pt x="314" y="0"/>
                    <a:pt x="314" y="0"/>
                  </a:cubicBezTo>
                  <a:cubicBezTo>
                    <a:pt x="317" y="12"/>
                    <a:pt x="317" y="12"/>
                    <a:pt x="317" y="12"/>
                  </a:cubicBezTo>
                  <a:cubicBezTo>
                    <a:pt x="277" y="25"/>
                    <a:pt x="224" y="54"/>
                    <a:pt x="178" y="113"/>
                  </a:cubicBezTo>
                  <a:cubicBezTo>
                    <a:pt x="131" y="174"/>
                    <a:pt x="66" y="213"/>
                    <a:pt x="0" y="220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72" y="229"/>
                    <a:pt x="142" y="188"/>
                    <a:pt x="191" y="124"/>
                  </a:cubicBezTo>
                  <a:cubicBezTo>
                    <a:pt x="235" y="68"/>
                    <a:pt x="283" y="41"/>
                    <a:pt x="321" y="29"/>
                  </a:cubicBezTo>
                  <a:cubicBezTo>
                    <a:pt x="324" y="44"/>
                    <a:pt x="324" y="44"/>
                    <a:pt x="324" y="44"/>
                  </a:cubicBezTo>
                  <a:lnTo>
                    <a:pt x="357" y="13"/>
                  </a:lnTo>
                  <a:close/>
                </a:path>
              </a:pathLst>
            </a:custGeom>
            <a:solidFill>
              <a:srgbClr val="8BD2F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19" name="Freeform: Shape 38"/>
            <p:cNvSpPr/>
            <p:nvPr/>
          </p:nvSpPr>
          <p:spPr bwMode="auto">
            <a:xfrm rot="10800000">
              <a:off x="8682642" y="2005668"/>
              <a:ext cx="897860" cy="836067"/>
            </a:xfrm>
            <a:custGeom>
              <a:avLst/>
              <a:gdLst>
                <a:gd name="T0" fmla="*/ 98 w 98"/>
                <a:gd name="T1" fmla="*/ 83 h 91"/>
                <a:gd name="T2" fmla="*/ 70 w 98"/>
                <a:gd name="T3" fmla="*/ 49 h 91"/>
                <a:gd name="T4" fmla="*/ 65 w 98"/>
                <a:gd name="T5" fmla="*/ 61 h 91"/>
                <a:gd name="T6" fmla="*/ 16 w 98"/>
                <a:gd name="T7" fmla="*/ 0 h 91"/>
                <a:gd name="T8" fmla="*/ 0 w 98"/>
                <a:gd name="T9" fmla="*/ 4 h 91"/>
                <a:gd name="T10" fmla="*/ 59 w 98"/>
                <a:gd name="T11" fmla="*/ 78 h 91"/>
                <a:gd name="T12" fmla="*/ 54 w 98"/>
                <a:gd name="T13" fmla="*/ 91 h 91"/>
                <a:gd name="T14" fmla="*/ 98 w 98"/>
                <a:gd name="T15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91">
                  <a:moveTo>
                    <a:pt x="98" y="83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40" y="48"/>
                    <a:pt x="23" y="26"/>
                    <a:pt x="16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36"/>
                    <a:pt x="28" y="61"/>
                    <a:pt x="59" y="78"/>
                  </a:cubicBezTo>
                  <a:cubicBezTo>
                    <a:pt x="54" y="91"/>
                    <a:pt x="54" y="91"/>
                    <a:pt x="54" y="91"/>
                  </a:cubicBezTo>
                  <a:lnTo>
                    <a:pt x="98" y="83"/>
                  </a:lnTo>
                  <a:close/>
                </a:path>
              </a:pathLst>
            </a:custGeom>
            <a:solidFill>
              <a:srgbClr val="8BD2F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0" name="Freeform: Shape 39"/>
            <p:cNvSpPr/>
            <p:nvPr/>
          </p:nvSpPr>
          <p:spPr bwMode="auto">
            <a:xfrm rot="10800000">
              <a:off x="8572832" y="3392222"/>
              <a:ext cx="915947" cy="735275"/>
            </a:xfrm>
            <a:custGeom>
              <a:avLst/>
              <a:gdLst>
                <a:gd name="T0" fmla="*/ 100 w 100"/>
                <a:gd name="T1" fmla="*/ 17 h 80"/>
                <a:gd name="T2" fmla="*/ 97 w 100"/>
                <a:gd name="T3" fmla="*/ 0 h 80"/>
                <a:gd name="T4" fmla="*/ 14 w 100"/>
                <a:gd name="T5" fmla="*/ 43 h 80"/>
                <a:gd name="T6" fmla="*/ 3 w 100"/>
                <a:gd name="T7" fmla="*/ 36 h 80"/>
                <a:gd name="T8" fmla="*/ 0 w 100"/>
                <a:gd name="T9" fmla="*/ 80 h 80"/>
                <a:gd name="T10" fmla="*/ 40 w 100"/>
                <a:gd name="T11" fmla="*/ 60 h 80"/>
                <a:gd name="T12" fmla="*/ 28 w 100"/>
                <a:gd name="T13" fmla="*/ 52 h 80"/>
                <a:gd name="T14" fmla="*/ 100 w 100"/>
                <a:gd name="T15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0" h="80">
                  <a:moveTo>
                    <a:pt x="100" y="17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62" y="6"/>
                    <a:pt x="33" y="21"/>
                    <a:pt x="14" y="4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45" y="34"/>
                    <a:pt x="70" y="22"/>
                    <a:pt x="100" y="17"/>
                  </a:cubicBezTo>
                  <a:close/>
                </a:path>
              </a:pathLst>
            </a:custGeom>
            <a:solidFill>
              <a:srgbClr val="8BD2F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1" name="Freeform: Shape 40"/>
            <p:cNvSpPr/>
            <p:nvPr/>
          </p:nvSpPr>
          <p:spPr bwMode="auto">
            <a:xfrm rot="10800000">
              <a:off x="4739810" y="1977239"/>
              <a:ext cx="3264592" cy="2177394"/>
            </a:xfrm>
            <a:custGeom>
              <a:avLst/>
              <a:gdLst>
                <a:gd name="T0" fmla="*/ 178 w 356"/>
                <a:gd name="T1" fmla="*/ 114 h 237"/>
                <a:gd name="T2" fmla="*/ 40 w 356"/>
                <a:gd name="T3" fmla="*/ 13 h 237"/>
                <a:gd name="T4" fmla="*/ 43 w 356"/>
                <a:gd name="T5" fmla="*/ 0 h 237"/>
                <a:gd name="T6" fmla="*/ 0 w 356"/>
                <a:gd name="T7" fmla="*/ 11 h 237"/>
                <a:gd name="T8" fmla="*/ 32 w 356"/>
                <a:gd name="T9" fmla="*/ 43 h 237"/>
                <a:gd name="T10" fmla="*/ 35 w 356"/>
                <a:gd name="T11" fmla="*/ 29 h 237"/>
                <a:gd name="T12" fmla="*/ 165 w 356"/>
                <a:gd name="T13" fmla="*/ 125 h 237"/>
                <a:gd name="T14" fmla="*/ 354 w 356"/>
                <a:gd name="T15" fmla="*/ 237 h 237"/>
                <a:gd name="T16" fmla="*/ 356 w 356"/>
                <a:gd name="T17" fmla="*/ 220 h 237"/>
                <a:gd name="T18" fmla="*/ 178 w 356"/>
                <a:gd name="T19" fmla="*/ 11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6" h="237">
                  <a:moveTo>
                    <a:pt x="178" y="114"/>
                  </a:moveTo>
                  <a:cubicBezTo>
                    <a:pt x="132" y="54"/>
                    <a:pt x="79" y="26"/>
                    <a:pt x="40" y="1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72" y="42"/>
                    <a:pt x="121" y="68"/>
                    <a:pt x="165" y="125"/>
                  </a:cubicBezTo>
                  <a:cubicBezTo>
                    <a:pt x="214" y="189"/>
                    <a:pt x="283" y="230"/>
                    <a:pt x="354" y="237"/>
                  </a:cubicBezTo>
                  <a:cubicBezTo>
                    <a:pt x="356" y="220"/>
                    <a:pt x="356" y="220"/>
                    <a:pt x="356" y="220"/>
                  </a:cubicBezTo>
                  <a:cubicBezTo>
                    <a:pt x="290" y="213"/>
                    <a:pt x="225" y="175"/>
                    <a:pt x="178" y="114"/>
                  </a:cubicBezTo>
                  <a:close/>
                </a:path>
              </a:pathLst>
            </a:custGeom>
            <a:solidFill>
              <a:srgbClr val="A4DB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2" name="Freeform: Shape 41"/>
            <p:cNvSpPr/>
            <p:nvPr/>
          </p:nvSpPr>
          <p:spPr bwMode="auto">
            <a:xfrm rot="10800000">
              <a:off x="3246391" y="2005669"/>
              <a:ext cx="924990" cy="1046699"/>
            </a:xfrm>
            <a:custGeom>
              <a:avLst/>
              <a:gdLst>
                <a:gd name="T0" fmla="*/ 101 w 101"/>
                <a:gd name="T1" fmla="*/ 0 h 114"/>
                <a:gd name="T2" fmla="*/ 84 w 101"/>
                <a:gd name="T3" fmla="*/ 0 h 114"/>
                <a:gd name="T4" fmla="*/ 31 w 101"/>
                <a:gd name="T5" fmla="*/ 85 h 114"/>
                <a:gd name="T6" fmla="*/ 26 w 101"/>
                <a:gd name="T7" fmla="*/ 73 h 114"/>
                <a:gd name="T8" fmla="*/ 0 w 101"/>
                <a:gd name="T9" fmla="*/ 109 h 114"/>
                <a:gd name="T10" fmla="*/ 44 w 101"/>
                <a:gd name="T11" fmla="*/ 114 h 114"/>
                <a:gd name="T12" fmla="*/ 38 w 101"/>
                <a:gd name="T13" fmla="*/ 100 h 114"/>
                <a:gd name="T14" fmla="*/ 101 w 101"/>
                <a:gd name="T1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14">
                  <a:moveTo>
                    <a:pt x="101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37"/>
                    <a:pt x="65" y="67"/>
                    <a:pt x="31" y="85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44" y="114"/>
                    <a:pt x="44" y="114"/>
                    <a:pt x="44" y="114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78" y="80"/>
                    <a:pt x="101" y="44"/>
                    <a:pt x="101" y="0"/>
                  </a:cubicBezTo>
                  <a:close/>
                </a:path>
              </a:pathLst>
            </a:custGeom>
            <a:solidFill>
              <a:srgbClr val="A4DB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3" name="Freeform: Shape 42"/>
            <p:cNvSpPr/>
            <p:nvPr/>
          </p:nvSpPr>
          <p:spPr bwMode="auto">
            <a:xfrm rot="10800000">
              <a:off x="3383332" y="3383176"/>
              <a:ext cx="870730" cy="735275"/>
            </a:xfrm>
            <a:custGeom>
              <a:avLst/>
              <a:gdLst>
                <a:gd name="T0" fmla="*/ 83 w 95"/>
                <a:gd name="T1" fmla="*/ 42 h 80"/>
                <a:gd name="T2" fmla="*/ 3 w 95"/>
                <a:gd name="T3" fmla="*/ 0 h 80"/>
                <a:gd name="T4" fmla="*/ 0 w 95"/>
                <a:gd name="T5" fmla="*/ 17 h 80"/>
                <a:gd name="T6" fmla="*/ 67 w 95"/>
                <a:gd name="T7" fmla="*/ 51 h 80"/>
                <a:gd name="T8" fmla="*/ 56 w 95"/>
                <a:gd name="T9" fmla="*/ 57 h 80"/>
                <a:gd name="T10" fmla="*/ 94 w 95"/>
                <a:gd name="T11" fmla="*/ 80 h 80"/>
                <a:gd name="T12" fmla="*/ 95 w 95"/>
                <a:gd name="T13" fmla="*/ 35 h 80"/>
                <a:gd name="T14" fmla="*/ 83 w 95"/>
                <a:gd name="T15" fmla="*/ 4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" h="80">
                  <a:moveTo>
                    <a:pt x="83" y="42"/>
                  </a:moveTo>
                  <a:cubicBezTo>
                    <a:pt x="64" y="21"/>
                    <a:pt x="36" y="6"/>
                    <a:pt x="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8" y="22"/>
                    <a:pt x="51" y="34"/>
                    <a:pt x="67" y="51"/>
                  </a:cubicBezTo>
                  <a:cubicBezTo>
                    <a:pt x="56" y="57"/>
                    <a:pt x="56" y="57"/>
                    <a:pt x="56" y="57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5" y="35"/>
                    <a:pt x="95" y="35"/>
                    <a:pt x="95" y="35"/>
                  </a:cubicBezTo>
                  <a:lnTo>
                    <a:pt x="83" y="42"/>
                  </a:lnTo>
                  <a:close/>
                </a:path>
              </a:pathLst>
            </a:custGeom>
            <a:solidFill>
              <a:srgbClr val="A4DB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4" name="Oval 43"/>
            <p:cNvSpPr/>
            <p:nvPr/>
          </p:nvSpPr>
          <p:spPr bwMode="auto">
            <a:xfrm>
              <a:off x="7993608" y="3621596"/>
              <a:ext cx="868562" cy="882580"/>
            </a:xfrm>
            <a:prstGeom prst="ellipse">
              <a:avLst/>
            </a:prstGeom>
            <a:solidFill>
              <a:srgbClr val="8BD2F1"/>
            </a:solidFill>
            <a:ln w="19050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5" name="Oval 44"/>
            <p:cNvSpPr/>
            <p:nvPr/>
          </p:nvSpPr>
          <p:spPr bwMode="auto">
            <a:xfrm>
              <a:off x="3949865" y="3570772"/>
              <a:ext cx="880626" cy="882580"/>
            </a:xfrm>
            <a:prstGeom prst="ellipse">
              <a:avLst/>
            </a:prstGeom>
            <a:solidFill>
              <a:srgbClr val="A4DBF2"/>
            </a:solidFill>
            <a:ln w="19050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6" name="Oval 45"/>
            <p:cNvSpPr/>
            <p:nvPr/>
          </p:nvSpPr>
          <p:spPr bwMode="auto">
            <a:xfrm>
              <a:off x="2889624" y="2512725"/>
              <a:ext cx="868562" cy="870514"/>
            </a:xfrm>
            <a:prstGeom prst="ellipse">
              <a:avLst/>
            </a:prstGeom>
            <a:solidFill>
              <a:srgbClr val="A4DBF2"/>
            </a:solidFill>
            <a:ln w="19050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7" name="Oval 46"/>
            <p:cNvSpPr/>
            <p:nvPr/>
          </p:nvSpPr>
          <p:spPr bwMode="auto">
            <a:xfrm>
              <a:off x="9076240" y="2512725"/>
              <a:ext cx="880626" cy="870514"/>
            </a:xfrm>
            <a:prstGeom prst="ellipse">
              <a:avLst/>
            </a:prstGeom>
            <a:solidFill>
              <a:srgbClr val="8BD2F1"/>
            </a:solidFill>
            <a:ln w="19050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8" name="Oval 47"/>
            <p:cNvSpPr/>
            <p:nvPr/>
          </p:nvSpPr>
          <p:spPr bwMode="auto">
            <a:xfrm>
              <a:off x="7804882" y="1593026"/>
              <a:ext cx="868562" cy="870514"/>
            </a:xfrm>
            <a:prstGeom prst="ellipse">
              <a:avLst/>
            </a:prstGeom>
            <a:solidFill>
              <a:srgbClr val="8BD2F1"/>
            </a:solidFill>
            <a:ln w="19050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sp>
          <p:nvSpPr>
            <p:cNvPr id="29" name="Oval 48"/>
            <p:cNvSpPr/>
            <p:nvPr/>
          </p:nvSpPr>
          <p:spPr bwMode="auto">
            <a:xfrm>
              <a:off x="4174885" y="1593026"/>
              <a:ext cx="880626" cy="870514"/>
            </a:xfrm>
            <a:prstGeom prst="ellipse">
              <a:avLst/>
            </a:prstGeom>
            <a:solidFill>
              <a:srgbClr val="A4DBF2"/>
            </a:solidFill>
            <a:ln w="19050" cap="flat">
              <a:noFill/>
              <a:prstDash val="solid"/>
              <a:miter lim="800000"/>
            </a:ln>
          </p:spPr>
          <p:txBody>
            <a:bodyPr anchor="ctr"/>
            <a:lstStyle/>
            <a:p>
              <a:pPr algn="ctr"/>
              <a:endParaRPr sz="1705">
                <a:cs typeface="+mn-ea"/>
                <a:sym typeface="+mn-lt"/>
              </a:endParaRPr>
            </a:p>
          </p:txBody>
        </p:sp>
        <p:grpSp>
          <p:nvGrpSpPr>
            <p:cNvPr id="30" name="Group 49"/>
            <p:cNvGrpSpPr/>
            <p:nvPr/>
          </p:nvGrpSpPr>
          <p:grpSpPr>
            <a:xfrm>
              <a:off x="8068036" y="1839949"/>
              <a:ext cx="346871" cy="346892"/>
              <a:chOff x="9622603" y="7775631"/>
              <a:chExt cx="953415" cy="953477"/>
            </a:xfrm>
          </p:grpSpPr>
          <p:sp>
            <p:nvSpPr>
              <p:cNvPr id="74" name="Freeform: Shape 50"/>
              <p:cNvSpPr/>
              <p:nvPr/>
            </p:nvSpPr>
            <p:spPr bwMode="auto">
              <a:xfrm>
                <a:off x="9622603" y="7775631"/>
                <a:ext cx="953415" cy="953477"/>
              </a:xfrm>
              <a:custGeom>
                <a:avLst/>
                <a:gdLst>
                  <a:gd name="T0" fmla="*/ 1323 w 1324"/>
                  <a:gd name="T1" fmla="*/ 662 h 1324"/>
                  <a:gd name="T2" fmla="*/ 1323 w 1324"/>
                  <a:gd name="T3" fmla="*/ 662 h 1324"/>
                  <a:gd name="T4" fmla="*/ 659 w 1324"/>
                  <a:gd name="T5" fmla="*/ 1323 h 1324"/>
                  <a:gd name="T6" fmla="*/ 0 w 1324"/>
                  <a:gd name="T7" fmla="*/ 662 h 1324"/>
                  <a:gd name="T8" fmla="*/ 659 w 1324"/>
                  <a:gd name="T9" fmla="*/ 0 h 1324"/>
                  <a:gd name="T10" fmla="*/ 1323 w 1324"/>
                  <a:gd name="T11" fmla="*/ 662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4" h="1324">
                    <a:moveTo>
                      <a:pt x="1323" y="662"/>
                    </a:moveTo>
                    <a:lnTo>
                      <a:pt x="1323" y="662"/>
                    </a:lnTo>
                    <a:cubicBezTo>
                      <a:pt x="1323" y="1033"/>
                      <a:pt x="1031" y="1323"/>
                      <a:pt x="659" y="1323"/>
                    </a:cubicBezTo>
                    <a:cubicBezTo>
                      <a:pt x="299" y="1323"/>
                      <a:pt x="0" y="1033"/>
                      <a:pt x="0" y="662"/>
                    </a:cubicBezTo>
                    <a:cubicBezTo>
                      <a:pt x="0" y="301"/>
                      <a:pt x="299" y="0"/>
                      <a:pt x="659" y="0"/>
                    </a:cubicBezTo>
                    <a:cubicBezTo>
                      <a:pt x="1031" y="0"/>
                      <a:pt x="1323" y="301"/>
                      <a:pt x="1323" y="662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75" name="Freeform: Shape 51"/>
              <p:cNvSpPr/>
              <p:nvPr/>
            </p:nvSpPr>
            <p:spPr bwMode="auto">
              <a:xfrm>
                <a:off x="9752904" y="7867801"/>
                <a:ext cx="216107" cy="797741"/>
              </a:xfrm>
              <a:custGeom>
                <a:avLst/>
                <a:gdLst>
                  <a:gd name="T0" fmla="*/ 89 w 300"/>
                  <a:gd name="T1" fmla="*/ 0 h 1105"/>
                  <a:gd name="T2" fmla="*/ 299 w 300"/>
                  <a:gd name="T3" fmla="*/ 292 h 1105"/>
                  <a:gd name="T4" fmla="*/ 181 w 300"/>
                  <a:gd name="T5" fmla="*/ 411 h 1105"/>
                  <a:gd name="T6" fmla="*/ 0 w 300"/>
                  <a:gd name="T7" fmla="*/ 472 h 1105"/>
                  <a:gd name="T8" fmla="*/ 0 w 300"/>
                  <a:gd name="T9" fmla="*/ 652 h 1105"/>
                  <a:gd name="T10" fmla="*/ 181 w 300"/>
                  <a:gd name="T11" fmla="*/ 773 h 1105"/>
                  <a:gd name="T12" fmla="*/ 240 w 300"/>
                  <a:gd name="T13" fmla="*/ 892 h 1105"/>
                  <a:gd name="T14" fmla="*/ 181 w 300"/>
                  <a:gd name="T15" fmla="*/ 1072 h 1105"/>
                  <a:gd name="T16" fmla="*/ 149 w 300"/>
                  <a:gd name="T17" fmla="*/ 1104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0" h="1105">
                    <a:moveTo>
                      <a:pt x="89" y="0"/>
                    </a:moveTo>
                    <a:lnTo>
                      <a:pt x="299" y="292"/>
                    </a:lnTo>
                    <a:lnTo>
                      <a:pt x="181" y="411"/>
                    </a:lnTo>
                    <a:lnTo>
                      <a:pt x="0" y="472"/>
                    </a:lnTo>
                    <a:lnTo>
                      <a:pt x="0" y="652"/>
                    </a:lnTo>
                    <a:lnTo>
                      <a:pt x="181" y="773"/>
                    </a:lnTo>
                    <a:lnTo>
                      <a:pt x="240" y="892"/>
                    </a:lnTo>
                    <a:lnTo>
                      <a:pt x="181" y="1072"/>
                    </a:lnTo>
                    <a:lnTo>
                      <a:pt x="149" y="1104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76" name="Freeform: Shape 52"/>
              <p:cNvSpPr/>
              <p:nvPr/>
            </p:nvSpPr>
            <p:spPr bwMode="auto">
              <a:xfrm>
                <a:off x="10140625" y="7963148"/>
                <a:ext cx="375010" cy="549837"/>
              </a:xfrm>
              <a:custGeom>
                <a:avLst/>
                <a:gdLst>
                  <a:gd name="T0" fmla="*/ 470 w 521"/>
                  <a:gd name="T1" fmla="*/ 0 h 763"/>
                  <a:gd name="T2" fmla="*/ 360 w 521"/>
                  <a:gd name="T3" fmla="*/ 100 h 763"/>
                  <a:gd name="T4" fmla="*/ 180 w 521"/>
                  <a:gd name="T5" fmla="*/ 342 h 763"/>
                  <a:gd name="T6" fmla="*/ 59 w 521"/>
                  <a:gd name="T7" fmla="*/ 342 h 763"/>
                  <a:gd name="T8" fmla="*/ 59 w 521"/>
                  <a:gd name="T9" fmla="*/ 463 h 763"/>
                  <a:gd name="T10" fmla="*/ 0 w 521"/>
                  <a:gd name="T11" fmla="*/ 582 h 763"/>
                  <a:gd name="T12" fmla="*/ 59 w 521"/>
                  <a:gd name="T13" fmla="*/ 703 h 763"/>
                  <a:gd name="T14" fmla="*/ 180 w 521"/>
                  <a:gd name="T15" fmla="*/ 762 h 763"/>
                  <a:gd name="T16" fmla="*/ 301 w 521"/>
                  <a:gd name="T17" fmla="*/ 643 h 763"/>
                  <a:gd name="T18" fmla="*/ 360 w 521"/>
                  <a:gd name="T19" fmla="*/ 522 h 763"/>
                  <a:gd name="T20" fmla="*/ 481 w 521"/>
                  <a:gd name="T21" fmla="*/ 703 h 763"/>
                  <a:gd name="T22" fmla="*/ 520 w 521"/>
                  <a:gd name="T23" fmla="*/ 723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1" h="763">
                    <a:moveTo>
                      <a:pt x="470" y="0"/>
                    </a:moveTo>
                    <a:lnTo>
                      <a:pt x="360" y="100"/>
                    </a:lnTo>
                    <a:lnTo>
                      <a:pt x="180" y="342"/>
                    </a:lnTo>
                    <a:lnTo>
                      <a:pt x="59" y="342"/>
                    </a:lnTo>
                    <a:lnTo>
                      <a:pt x="59" y="463"/>
                    </a:lnTo>
                    <a:lnTo>
                      <a:pt x="0" y="582"/>
                    </a:lnTo>
                    <a:lnTo>
                      <a:pt x="59" y="703"/>
                    </a:lnTo>
                    <a:lnTo>
                      <a:pt x="180" y="762"/>
                    </a:lnTo>
                    <a:lnTo>
                      <a:pt x="301" y="643"/>
                    </a:lnTo>
                    <a:lnTo>
                      <a:pt x="360" y="522"/>
                    </a:lnTo>
                    <a:lnTo>
                      <a:pt x="481" y="703"/>
                    </a:lnTo>
                    <a:lnTo>
                      <a:pt x="520" y="723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53"/>
            <p:cNvGrpSpPr/>
            <p:nvPr/>
          </p:nvGrpSpPr>
          <p:grpSpPr>
            <a:xfrm>
              <a:off x="4206003" y="3855962"/>
              <a:ext cx="346871" cy="283296"/>
              <a:chOff x="11707403" y="7861444"/>
              <a:chExt cx="953415" cy="778672"/>
            </a:xfrm>
          </p:grpSpPr>
          <p:sp>
            <p:nvSpPr>
              <p:cNvPr id="71" name="Freeform: Shape 54"/>
              <p:cNvSpPr/>
              <p:nvPr/>
            </p:nvSpPr>
            <p:spPr bwMode="auto">
              <a:xfrm>
                <a:off x="11707403" y="7861444"/>
                <a:ext cx="953415" cy="435420"/>
              </a:xfrm>
              <a:custGeom>
                <a:avLst/>
                <a:gdLst>
                  <a:gd name="T0" fmla="*/ 664 w 1324"/>
                  <a:gd name="T1" fmla="*/ 0 h 603"/>
                  <a:gd name="T2" fmla="*/ 0 w 1324"/>
                  <a:gd name="T3" fmla="*/ 301 h 603"/>
                  <a:gd name="T4" fmla="*/ 664 w 1324"/>
                  <a:gd name="T5" fmla="*/ 602 h 603"/>
                  <a:gd name="T6" fmla="*/ 1323 w 1324"/>
                  <a:gd name="T7" fmla="*/ 301 h 603"/>
                  <a:gd name="T8" fmla="*/ 664 w 1324"/>
                  <a:gd name="T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4" h="603">
                    <a:moveTo>
                      <a:pt x="664" y="0"/>
                    </a:moveTo>
                    <a:lnTo>
                      <a:pt x="0" y="301"/>
                    </a:lnTo>
                    <a:lnTo>
                      <a:pt x="664" y="602"/>
                    </a:lnTo>
                    <a:lnTo>
                      <a:pt x="1323" y="301"/>
                    </a:lnTo>
                    <a:lnTo>
                      <a:pt x="664" y="0"/>
                    </a:lnTo>
                  </a:path>
                </a:pathLst>
              </a:custGeom>
              <a:noFill/>
              <a:ln w="9525" cap="flat">
                <a:solidFill>
                  <a:schemeClr val="bg1"/>
                </a:solidFill>
                <a:bevel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72" name="Freeform: Shape 55"/>
              <p:cNvSpPr/>
              <p:nvPr/>
            </p:nvSpPr>
            <p:spPr bwMode="auto">
              <a:xfrm>
                <a:off x="11707403" y="8338183"/>
                <a:ext cx="953415" cy="301933"/>
              </a:xfrm>
              <a:custGeom>
                <a:avLst/>
                <a:gdLst>
                  <a:gd name="T0" fmla="*/ 1054 w 1324"/>
                  <a:gd name="T1" fmla="*/ 0 h 421"/>
                  <a:gd name="T2" fmla="*/ 1323 w 1324"/>
                  <a:gd name="T3" fmla="*/ 121 h 421"/>
                  <a:gd name="T4" fmla="*/ 664 w 1324"/>
                  <a:gd name="T5" fmla="*/ 420 h 421"/>
                  <a:gd name="T6" fmla="*/ 0 w 1324"/>
                  <a:gd name="T7" fmla="*/ 121 h 421"/>
                  <a:gd name="T8" fmla="*/ 262 w 1324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4" h="421">
                    <a:moveTo>
                      <a:pt x="1054" y="0"/>
                    </a:moveTo>
                    <a:lnTo>
                      <a:pt x="1323" y="121"/>
                    </a:lnTo>
                    <a:lnTo>
                      <a:pt x="664" y="420"/>
                    </a:lnTo>
                    <a:lnTo>
                      <a:pt x="0" y="121"/>
                    </a:lnTo>
                    <a:lnTo>
                      <a:pt x="262" y="0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73" name="Freeform: Shape 56"/>
              <p:cNvSpPr/>
              <p:nvPr/>
            </p:nvSpPr>
            <p:spPr bwMode="auto">
              <a:xfrm>
                <a:off x="11707403" y="8166558"/>
                <a:ext cx="953415" cy="305113"/>
              </a:xfrm>
              <a:custGeom>
                <a:avLst/>
                <a:gdLst>
                  <a:gd name="T0" fmla="*/ 1054 w 1324"/>
                  <a:gd name="T1" fmla="*/ 0 h 423"/>
                  <a:gd name="T2" fmla="*/ 1323 w 1324"/>
                  <a:gd name="T3" fmla="*/ 121 h 423"/>
                  <a:gd name="T4" fmla="*/ 1054 w 1324"/>
                  <a:gd name="T5" fmla="*/ 241 h 423"/>
                  <a:gd name="T6" fmla="*/ 664 w 1324"/>
                  <a:gd name="T7" fmla="*/ 422 h 423"/>
                  <a:gd name="T8" fmla="*/ 262 w 1324"/>
                  <a:gd name="T9" fmla="*/ 241 h 423"/>
                  <a:gd name="T10" fmla="*/ 0 w 1324"/>
                  <a:gd name="T11" fmla="*/ 121 h 423"/>
                  <a:gd name="T12" fmla="*/ 262 w 1324"/>
                  <a:gd name="T13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4" h="423">
                    <a:moveTo>
                      <a:pt x="1054" y="0"/>
                    </a:moveTo>
                    <a:lnTo>
                      <a:pt x="1323" y="121"/>
                    </a:lnTo>
                    <a:lnTo>
                      <a:pt x="1054" y="241"/>
                    </a:lnTo>
                    <a:lnTo>
                      <a:pt x="664" y="422"/>
                    </a:lnTo>
                    <a:lnTo>
                      <a:pt x="262" y="241"/>
                    </a:lnTo>
                    <a:lnTo>
                      <a:pt x="0" y="121"/>
                    </a:lnTo>
                    <a:lnTo>
                      <a:pt x="262" y="0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Group 57"/>
            <p:cNvGrpSpPr/>
            <p:nvPr/>
          </p:nvGrpSpPr>
          <p:grpSpPr>
            <a:xfrm>
              <a:off x="8295550" y="3855951"/>
              <a:ext cx="253214" cy="348048"/>
              <a:chOff x="20167372" y="3605757"/>
              <a:chExt cx="695994" cy="956658"/>
            </a:xfrm>
          </p:grpSpPr>
          <p:sp>
            <p:nvSpPr>
              <p:cNvPr id="65" name="Freeform: Shape 58"/>
              <p:cNvSpPr/>
              <p:nvPr/>
            </p:nvSpPr>
            <p:spPr bwMode="auto">
              <a:xfrm>
                <a:off x="20167372" y="3605758"/>
                <a:ext cx="695994" cy="953477"/>
              </a:xfrm>
              <a:custGeom>
                <a:avLst/>
                <a:gdLst>
                  <a:gd name="T0" fmla="*/ 774 w 964"/>
                  <a:gd name="T1" fmla="*/ 290 h 1324"/>
                  <a:gd name="T2" fmla="*/ 774 w 964"/>
                  <a:gd name="T3" fmla="*/ 290 h 1324"/>
                  <a:gd name="T4" fmla="*/ 942 w 964"/>
                  <a:gd name="T5" fmla="*/ 671 h 1324"/>
                  <a:gd name="T6" fmla="*/ 963 w 964"/>
                  <a:gd name="T7" fmla="*/ 842 h 1324"/>
                  <a:gd name="T8" fmla="*/ 482 w 964"/>
                  <a:gd name="T9" fmla="*/ 1323 h 1324"/>
                  <a:gd name="T10" fmla="*/ 0 w 964"/>
                  <a:gd name="T11" fmla="*/ 842 h 1324"/>
                  <a:gd name="T12" fmla="*/ 482 w 964"/>
                  <a:gd name="T13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4" h="1324">
                    <a:moveTo>
                      <a:pt x="774" y="290"/>
                    </a:moveTo>
                    <a:lnTo>
                      <a:pt x="774" y="290"/>
                    </a:lnTo>
                    <a:cubicBezTo>
                      <a:pt x="842" y="400"/>
                      <a:pt x="913" y="541"/>
                      <a:pt x="942" y="671"/>
                    </a:cubicBezTo>
                    <a:cubicBezTo>
                      <a:pt x="954" y="730"/>
                      <a:pt x="963" y="792"/>
                      <a:pt x="963" y="842"/>
                    </a:cubicBezTo>
                    <a:cubicBezTo>
                      <a:pt x="963" y="1111"/>
                      <a:pt x="753" y="1323"/>
                      <a:pt x="482" y="1323"/>
                    </a:cubicBezTo>
                    <a:cubicBezTo>
                      <a:pt x="222" y="1323"/>
                      <a:pt x="0" y="1111"/>
                      <a:pt x="0" y="842"/>
                    </a:cubicBezTo>
                    <a:cubicBezTo>
                      <a:pt x="0" y="482"/>
                      <a:pt x="361" y="0"/>
                      <a:pt x="482" y="0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6" name="Freeform: Shape 59"/>
              <p:cNvSpPr/>
              <p:nvPr/>
            </p:nvSpPr>
            <p:spPr bwMode="auto">
              <a:xfrm>
                <a:off x="20516956" y="3605757"/>
                <a:ext cx="130302" cy="349608"/>
              </a:xfrm>
              <a:custGeom>
                <a:avLst/>
                <a:gdLst>
                  <a:gd name="T0" fmla="*/ 0 w 181"/>
                  <a:gd name="T1" fmla="*/ 0 h 483"/>
                  <a:gd name="T2" fmla="*/ 0 w 181"/>
                  <a:gd name="T3" fmla="*/ 0 h 483"/>
                  <a:gd name="T4" fmla="*/ 180 w 181"/>
                  <a:gd name="T5" fmla="*/ 48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83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81"/>
                      <a:pt x="70" y="349"/>
                      <a:pt x="180" y="482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7" name="Freeform: Shape 60"/>
              <p:cNvSpPr/>
              <p:nvPr/>
            </p:nvSpPr>
            <p:spPr bwMode="auto">
              <a:xfrm>
                <a:off x="20644079" y="3815523"/>
                <a:ext cx="82630" cy="139843"/>
              </a:xfrm>
              <a:custGeom>
                <a:avLst/>
                <a:gdLst>
                  <a:gd name="T0" fmla="*/ 112 w 113"/>
                  <a:gd name="T1" fmla="*/ 0 h 193"/>
                  <a:gd name="T2" fmla="*/ 112 w 113"/>
                  <a:gd name="T3" fmla="*/ 0 h 193"/>
                  <a:gd name="T4" fmla="*/ 0 w 113"/>
                  <a:gd name="T5" fmla="*/ 19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3">
                    <a:moveTo>
                      <a:pt x="112" y="0"/>
                    </a:moveTo>
                    <a:lnTo>
                      <a:pt x="112" y="0"/>
                    </a:lnTo>
                    <a:cubicBezTo>
                      <a:pt x="91" y="71"/>
                      <a:pt x="50" y="139"/>
                      <a:pt x="0" y="192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8" name="Freeform: Shape 61"/>
              <p:cNvSpPr/>
              <p:nvPr/>
            </p:nvSpPr>
            <p:spPr bwMode="auto">
              <a:xfrm>
                <a:off x="20342166" y="4085676"/>
                <a:ext cx="346406" cy="476739"/>
              </a:xfrm>
              <a:custGeom>
                <a:avLst/>
                <a:gdLst>
                  <a:gd name="T0" fmla="*/ 390 w 482"/>
                  <a:gd name="T1" fmla="*/ 150 h 662"/>
                  <a:gd name="T2" fmla="*/ 390 w 482"/>
                  <a:gd name="T3" fmla="*/ 150 h 662"/>
                  <a:gd name="T4" fmla="*/ 470 w 482"/>
                  <a:gd name="T5" fmla="*/ 340 h 662"/>
                  <a:gd name="T6" fmla="*/ 481 w 482"/>
                  <a:gd name="T7" fmla="*/ 420 h 662"/>
                  <a:gd name="T8" fmla="*/ 240 w 482"/>
                  <a:gd name="T9" fmla="*/ 661 h 662"/>
                  <a:gd name="T10" fmla="*/ 0 w 482"/>
                  <a:gd name="T11" fmla="*/ 420 h 662"/>
                  <a:gd name="T12" fmla="*/ 240 w 482"/>
                  <a:gd name="T1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662">
                    <a:moveTo>
                      <a:pt x="390" y="150"/>
                    </a:moveTo>
                    <a:lnTo>
                      <a:pt x="390" y="150"/>
                    </a:lnTo>
                    <a:cubicBezTo>
                      <a:pt x="420" y="198"/>
                      <a:pt x="449" y="269"/>
                      <a:pt x="470" y="340"/>
                    </a:cubicBezTo>
                    <a:cubicBezTo>
                      <a:pt x="481" y="369"/>
                      <a:pt x="481" y="399"/>
                      <a:pt x="481" y="420"/>
                    </a:cubicBezTo>
                    <a:cubicBezTo>
                      <a:pt x="481" y="561"/>
                      <a:pt x="370" y="661"/>
                      <a:pt x="240" y="661"/>
                    </a:cubicBezTo>
                    <a:cubicBezTo>
                      <a:pt x="110" y="661"/>
                      <a:pt x="0" y="561"/>
                      <a:pt x="0" y="420"/>
                    </a:cubicBezTo>
                    <a:cubicBezTo>
                      <a:pt x="0" y="239"/>
                      <a:pt x="180" y="0"/>
                      <a:pt x="240" y="0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9" name="Freeform: Shape 62"/>
              <p:cNvSpPr/>
              <p:nvPr/>
            </p:nvSpPr>
            <p:spPr bwMode="auto">
              <a:xfrm>
                <a:off x="20516956" y="4085675"/>
                <a:ext cx="66740" cy="171626"/>
              </a:xfrm>
              <a:custGeom>
                <a:avLst/>
                <a:gdLst>
                  <a:gd name="T0" fmla="*/ 0 w 92"/>
                  <a:gd name="T1" fmla="*/ 0 h 240"/>
                  <a:gd name="T2" fmla="*/ 0 w 92"/>
                  <a:gd name="T3" fmla="*/ 0 h 240"/>
                  <a:gd name="T4" fmla="*/ 91 w 92"/>
                  <a:gd name="T5" fmla="*/ 23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24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89"/>
                      <a:pt x="41" y="180"/>
                      <a:pt x="91" y="239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70" name="Freeform: Shape 63"/>
              <p:cNvSpPr/>
              <p:nvPr/>
            </p:nvSpPr>
            <p:spPr bwMode="auto">
              <a:xfrm>
                <a:off x="20580517" y="4193737"/>
                <a:ext cx="44493" cy="63565"/>
              </a:xfrm>
              <a:custGeom>
                <a:avLst/>
                <a:gdLst>
                  <a:gd name="T0" fmla="*/ 59 w 60"/>
                  <a:gd name="T1" fmla="*/ 0 h 90"/>
                  <a:gd name="T2" fmla="*/ 59 w 60"/>
                  <a:gd name="T3" fmla="*/ 0 h 90"/>
                  <a:gd name="T4" fmla="*/ 0 w 60"/>
                  <a:gd name="T5" fmla="*/ 8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90">
                    <a:moveTo>
                      <a:pt x="59" y="0"/>
                    </a:moveTo>
                    <a:lnTo>
                      <a:pt x="59" y="0"/>
                    </a:lnTo>
                    <a:cubicBezTo>
                      <a:pt x="50" y="30"/>
                      <a:pt x="30" y="69"/>
                      <a:pt x="0" y="89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Group 64"/>
            <p:cNvGrpSpPr/>
            <p:nvPr/>
          </p:nvGrpSpPr>
          <p:grpSpPr>
            <a:xfrm>
              <a:off x="4454347" y="1820475"/>
              <a:ext cx="350337" cy="346892"/>
              <a:chOff x="5453001" y="7775630"/>
              <a:chExt cx="962950" cy="953477"/>
            </a:xfrm>
          </p:grpSpPr>
          <p:sp>
            <p:nvSpPr>
              <p:cNvPr id="60" name="Freeform: Shape 65"/>
              <p:cNvSpPr/>
              <p:nvPr/>
            </p:nvSpPr>
            <p:spPr bwMode="auto">
              <a:xfrm>
                <a:off x="5805767" y="7775630"/>
                <a:ext cx="254244" cy="346431"/>
              </a:xfrm>
              <a:custGeom>
                <a:avLst/>
                <a:gdLst>
                  <a:gd name="T0" fmla="*/ 0 w 352"/>
                  <a:gd name="T1" fmla="*/ 481 h 482"/>
                  <a:gd name="T2" fmla="*/ 180 w 352"/>
                  <a:gd name="T3" fmla="*/ 0 h 482"/>
                  <a:gd name="T4" fmla="*/ 351 w 352"/>
                  <a:gd name="T5" fmla="*/ 481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2" h="482">
                    <a:moveTo>
                      <a:pt x="0" y="481"/>
                    </a:moveTo>
                    <a:lnTo>
                      <a:pt x="180" y="0"/>
                    </a:lnTo>
                    <a:lnTo>
                      <a:pt x="351" y="481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1" name="Freeform: Shape 66"/>
              <p:cNvSpPr/>
              <p:nvPr/>
            </p:nvSpPr>
            <p:spPr bwMode="auto">
              <a:xfrm>
                <a:off x="5936065" y="8325469"/>
                <a:ext cx="346408" cy="403638"/>
              </a:xfrm>
              <a:custGeom>
                <a:avLst/>
                <a:gdLst>
                  <a:gd name="T0" fmla="*/ 271 w 482"/>
                  <a:gd name="T1" fmla="*/ 0 h 562"/>
                  <a:gd name="T2" fmla="*/ 481 w 482"/>
                  <a:gd name="T3" fmla="*/ 561 h 562"/>
                  <a:gd name="T4" fmla="*/ 0 w 482"/>
                  <a:gd name="T5" fmla="*/ 21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2" h="562">
                    <a:moveTo>
                      <a:pt x="271" y="0"/>
                    </a:moveTo>
                    <a:lnTo>
                      <a:pt x="481" y="561"/>
                    </a:lnTo>
                    <a:lnTo>
                      <a:pt x="0" y="210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2" name="Freeform: Shape 67"/>
              <p:cNvSpPr/>
              <p:nvPr/>
            </p:nvSpPr>
            <p:spPr bwMode="auto">
              <a:xfrm>
                <a:off x="6066366" y="8122061"/>
                <a:ext cx="349585" cy="203408"/>
              </a:xfrm>
              <a:custGeom>
                <a:avLst/>
                <a:gdLst>
                  <a:gd name="T0" fmla="*/ 0 w 483"/>
                  <a:gd name="T1" fmla="*/ 0 h 282"/>
                  <a:gd name="T2" fmla="*/ 482 w 483"/>
                  <a:gd name="T3" fmla="*/ 0 h 282"/>
                  <a:gd name="T4" fmla="*/ 91 w 483"/>
                  <a:gd name="T5" fmla="*/ 28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3" h="282">
                    <a:moveTo>
                      <a:pt x="0" y="0"/>
                    </a:moveTo>
                    <a:lnTo>
                      <a:pt x="482" y="0"/>
                    </a:lnTo>
                    <a:lnTo>
                      <a:pt x="91" y="281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3" name="Freeform: Shape 68"/>
              <p:cNvSpPr/>
              <p:nvPr/>
            </p:nvSpPr>
            <p:spPr bwMode="auto">
              <a:xfrm>
                <a:off x="5453001" y="8122061"/>
                <a:ext cx="483064" cy="607046"/>
              </a:xfrm>
              <a:custGeom>
                <a:avLst/>
                <a:gdLst>
                  <a:gd name="T0" fmla="*/ 671 w 672"/>
                  <a:gd name="T1" fmla="*/ 491 h 843"/>
                  <a:gd name="T2" fmla="*/ 181 w 672"/>
                  <a:gd name="T3" fmla="*/ 842 h 843"/>
                  <a:gd name="T4" fmla="*/ 390 w 672"/>
                  <a:gd name="T5" fmla="*/ 281 h 843"/>
                  <a:gd name="T6" fmla="*/ 0 w 672"/>
                  <a:gd name="T7" fmla="*/ 0 h 843"/>
                  <a:gd name="T8" fmla="*/ 491 w 672"/>
                  <a:gd name="T9" fmla="*/ 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2" h="843">
                    <a:moveTo>
                      <a:pt x="671" y="491"/>
                    </a:moveTo>
                    <a:lnTo>
                      <a:pt x="181" y="842"/>
                    </a:lnTo>
                    <a:lnTo>
                      <a:pt x="390" y="281"/>
                    </a:lnTo>
                    <a:lnTo>
                      <a:pt x="0" y="0"/>
                    </a:lnTo>
                    <a:lnTo>
                      <a:pt x="491" y="0"/>
                    </a:ln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64" name="Straight Connector 69"/>
              <p:cNvSpPr/>
              <p:nvPr/>
            </p:nvSpPr>
            <p:spPr bwMode="auto">
              <a:xfrm flipH="1">
                <a:off x="6066366" y="8122062"/>
                <a:ext cx="136655" cy="3177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70"/>
            <p:cNvGrpSpPr/>
            <p:nvPr/>
          </p:nvGrpSpPr>
          <p:grpSpPr>
            <a:xfrm>
              <a:off x="9282048" y="2759497"/>
              <a:ext cx="480966" cy="365356"/>
              <a:chOff x="3390447" y="1657488"/>
              <a:chExt cx="912100" cy="692860"/>
            </a:xfrm>
          </p:grpSpPr>
          <p:sp>
            <p:nvSpPr>
              <p:cNvPr id="54" name="Freeform: Shape 71"/>
              <p:cNvSpPr/>
              <p:nvPr/>
            </p:nvSpPr>
            <p:spPr bwMode="auto">
              <a:xfrm>
                <a:off x="3603377" y="1657488"/>
                <a:ext cx="591117" cy="346429"/>
              </a:xfrm>
              <a:custGeom>
                <a:avLst/>
                <a:gdLst>
                  <a:gd name="T0" fmla="*/ 0 w 822"/>
                  <a:gd name="T1" fmla="*/ 141 h 482"/>
                  <a:gd name="T2" fmla="*/ 0 w 822"/>
                  <a:gd name="T3" fmla="*/ 141 h 482"/>
                  <a:gd name="T4" fmla="*/ 340 w 822"/>
                  <a:gd name="T5" fmla="*/ 0 h 482"/>
                  <a:gd name="T6" fmla="*/ 821 w 822"/>
                  <a:gd name="T7" fmla="*/ 481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2" h="482">
                    <a:moveTo>
                      <a:pt x="0" y="141"/>
                    </a:moveTo>
                    <a:lnTo>
                      <a:pt x="0" y="141"/>
                    </a:lnTo>
                    <a:cubicBezTo>
                      <a:pt x="91" y="50"/>
                      <a:pt x="210" y="0"/>
                      <a:pt x="340" y="0"/>
                    </a:cubicBezTo>
                    <a:cubicBezTo>
                      <a:pt x="612" y="0"/>
                      <a:pt x="821" y="209"/>
                      <a:pt x="821" y="481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5" name="Freeform: Shape 72"/>
              <p:cNvSpPr/>
              <p:nvPr/>
            </p:nvSpPr>
            <p:spPr bwMode="auto">
              <a:xfrm>
                <a:off x="3501679" y="2003917"/>
                <a:ext cx="594296" cy="346431"/>
              </a:xfrm>
              <a:custGeom>
                <a:avLst/>
                <a:gdLst>
                  <a:gd name="T0" fmla="*/ 0 w 824"/>
                  <a:gd name="T1" fmla="*/ 0 h 482"/>
                  <a:gd name="T2" fmla="*/ 0 w 824"/>
                  <a:gd name="T3" fmla="*/ 0 h 482"/>
                  <a:gd name="T4" fmla="*/ 481 w 824"/>
                  <a:gd name="T5" fmla="*/ 481 h 482"/>
                  <a:gd name="T6" fmla="*/ 823 w 824"/>
                  <a:gd name="T7" fmla="*/ 34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4" h="482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260"/>
                      <a:pt x="221" y="481"/>
                      <a:pt x="481" y="481"/>
                    </a:cubicBezTo>
                    <a:cubicBezTo>
                      <a:pt x="611" y="481"/>
                      <a:pt x="732" y="431"/>
                      <a:pt x="823" y="340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6" name="Straight Connector 73"/>
              <p:cNvSpPr/>
              <p:nvPr/>
            </p:nvSpPr>
            <p:spPr bwMode="auto">
              <a:xfrm flipH="1" flipV="1">
                <a:off x="4048304" y="1892679"/>
                <a:ext cx="149369" cy="114417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7" name="Straight Connector 74"/>
              <p:cNvSpPr/>
              <p:nvPr/>
            </p:nvSpPr>
            <p:spPr bwMode="auto">
              <a:xfrm flipV="1">
                <a:off x="4194493" y="1848182"/>
                <a:ext cx="108054" cy="158913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8" name="Straight Connector 75"/>
              <p:cNvSpPr/>
              <p:nvPr/>
            </p:nvSpPr>
            <p:spPr bwMode="auto">
              <a:xfrm>
                <a:off x="3501678" y="2003916"/>
                <a:ext cx="152546" cy="108061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9" name="Straight Connector 76"/>
              <p:cNvSpPr/>
              <p:nvPr/>
            </p:nvSpPr>
            <p:spPr bwMode="auto">
              <a:xfrm flipH="1">
                <a:off x="3390447" y="2003916"/>
                <a:ext cx="114410" cy="152556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77"/>
            <p:cNvGrpSpPr/>
            <p:nvPr/>
          </p:nvGrpSpPr>
          <p:grpSpPr>
            <a:xfrm>
              <a:off x="3085817" y="2759497"/>
              <a:ext cx="480966" cy="365356"/>
              <a:chOff x="3390447" y="1657488"/>
              <a:chExt cx="912100" cy="692860"/>
            </a:xfrm>
          </p:grpSpPr>
          <p:sp>
            <p:nvSpPr>
              <p:cNvPr id="48" name="Freeform: Shape 78"/>
              <p:cNvSpPr/>
              <p:nvPr/>
            </p:nvSpPr>
            <p:spPr bwMode="auto">
              <a:xfrm>
                <a:off x="3603377" y="1657488"/>
                <a:ext cx="591117" cy="346429"/>
              </a:xfrm>
              <a:custGeom>
                <a:avLst/>
                <a:gdLst>
                  <a:gd name="T0" fmla="*/ 0 w 822"/>
                  <a:gd name="T1" fmla="*/ 141 h 482"/>
                  <a:gd name="T2" fmla="*/ 0 w 822"/>
                  <a:gd name="T3" fmla="*/ 141 h 482"/>
                  <a:gd name="T4" fmla="*/ 340 w 822"/>
                  <a:gd name="T5" fmla="*/ 0 h 482"/>
                  <a:gd name="T6" fmla="*/ 821 w 822"/>
                  <a:gd name="T7" fmla="*/ 481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2" h="482">
                    <a:moveTo>
                      <a:pt x="0" y="141"/>
                    </a:moveTo>
                    <a:lnTo>
                      <a:pt x="0" y="141"/>
                    </a:lnTo>
                    <a:cubicBezTo>
                      <a:pt x="91" y="50"/>
                      <a:pt x="210" y="0"/>
                      <a:pt x="340" y="0"/>
                    </a:cubicBezTo>
                    <a:cubicBezTo>
                      <a:pt x="612" y="0"/>
                      <a:pt x="821" y="209"/>
                      <a:pt x="821" y="481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49" name="Freeform: Shape 79"/>
              <p:cNvSpPr/>
              <p:nvPr/>
            </p:nvSpPr>
            <p:spPr bwMode="auto">
              <a:xfrm>
                <a:off x="3501679" y="2003917"/>
                <a:ext cx="594296" cy="346431"/>
              </a:xfrm>
              <a:custGeom>
                <a:avLst/>
                <a:gdLst>
                  <a:gd name="T0" fmla="*/ 0 w 824"/>
                  <a:gd name="T1" fmla="*/ 0 h 482"/>
                  <a:gd name="T2" fmla="*/ 0 w 824"/>
                  <a:gd name="T3" fmla="*/ 0 h 482"/>
                  <a:gd name="T4" fmla="*/ 481 w 824"/>
                  <a:gd name="T5" fmla="*/ 481 h 482"/>
                  <a:gd name="T6" fmla="*/ 823 w 824"/>
                  <a:gd name="T7" fmla="*/ 34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4" h="482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260"/>
                      <a:pt x="221" y="481"/>
                      <a:pt x="481" y="481"/>
                    </a:cubicBezTo>
                    <a:cubicBezTo>
                      <a:pt x="611" y="481"/>
                      <a:pt x="732" y="431"/>
                      <a:pt x="823" y="340"/>
                    </a:cubicBezTo>
                  </a:path>
                </a:pathLst>
              </a:cu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0" name="Straight Connector 80"/>
              <p:cNvSpPr/>
              <p:nvPr/>
            </p:nvSpPr>
            <p:spPr bwMode="auto">
              <a:xfrm flipH="1" flipV="1">
                <a:off x="4048304" y="1892679"/>
                <a:ext cx="149369" cy="114417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1" name="Straight Connector 81"/>
              <p:cNvSpPr/>
              <p:nvPr/>
            </p:nvSpPr>
            <p:spPr bwMode="auto">
              <a:xfrm flipV="1">
                <a:off x="4194493" y="1848182"/>
                <a:ext cx="108054" cy="158913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2" name="Straight Connector 82"/>
              <p:cNvSpPr/>
              <p:nvPr/>
            </p:nvSpPr>
            <p:spPr bwMode="auto">
              <a:xfrm>
                <a:off x="3501678" y="2003916"/>
                <a:ext cx="152546" cy="108061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  <p:sp>
            <p:nvSpPr>
              <p:cNvPr id="53" name="Straight Connector 83"/>
              <p:cNvSpPr/>
              <p:nvPr/>
            </p:nvSpPr>
            <p:spPr bwMode="auto">
              <a:xfrm flipH="1">
                <a:off x="3390447" y="2003916"/>
                <a:ext cx="114410" cy="152556"/>
              </a:xfrm>
              <a:prstGeom prst="line">
                <a:avLst/>
              </a:prstGeom>
              <a:noFill/>
              <a:ln w="4680" cap="flat">
                <a:solidFill>
                  <a:schemeClr val="bg1"/>
                </a:solidFill>
                <a:round/>
              </a:ln>
              <a:effectLst/>
            </p:spPr>
            <p:txBody>
              <a:bodyPr anchor="ctr"/>
              <a:lstStyle/>
              <a:p>
                <a:pPr algn="ctr"/>
                <a:endParaRPr sz="1705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4" name="组合 14"/>
          <p:cNvGrpSpPr/>
          <p:nvPr/>
        </p:nvGrpSpPr>
        <p:grpSpPr bwMode="auto">
          <a:xfrm>
            <a:off x="566884" y="5175636"/>
            <a:ext cx="5081839" cy="854773"/>
            <a:chOff x="0" y="0"/>
            <a:chExt cx="3811400" cy="566772"/>
          </a:xfrm>
        </p:grpSpPr>
        <p:sp>
          <p:nvSpPr>
            <p:cNvPr id="95" name="矩形 15"/>
            <p:cNvSpPr>
              <a:spLocks noChangeArrowheads="1"/>
            </p:cNvSpPr>
            <p:nvPr/>
          </p:nvSpPr>
          <p:spPr bwMode="auto">
            <a:xfrm>
              <a:off x="95245" y="72172"/>
              <a:ext cx="358757" cy="229911"/>
            </a:xfrm>
            <a:prstGeom prst="rect">
              <a:avLst/>
            </a:prstGeom>
            <a:solidFill>
              <a:srgbClr val="A4D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6" name="TextBox 16"/>
            <p:cNvSpPr>
              <a:spLocks noChangeArrowheads="1"/>
            </p:cNvSpPr>
            <p:nvPr/>
          </p:nvSpPr>
          <p:spPr bwMode="auto">
            <a:xfrm>
              <a:off x="0" y="343308"/>
              <a:ext cx="3811400" cy="223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7" name="矩形 17"/>
            <p:cNvSpPr>
              <a:spLocks noChangeArrowheads="1"/>
            </p:cNvSpPr>
            <p:nvPr/>
          </p:nvSpPr>
          <p:spPr bwMode="auto">
            <a:xfrm>
              <a:off x="558773" y="0"/>
              <a:ext cx="2020788" cy="244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输入相关标题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98" name="组合 18"/>
          <p:cNvGrpSpPr/>
          <p:nvPr/>
        </p:nvGrpSpPr>
        <p:grpSpPr bwMode="auto">
          <a:xfrm>
            <a:off x="4388919" y="5225500"/>
            <a:ext cx="5081839" cy="809250"/>
            <a:chOff x="0" y="50913"/>
            <a:chExt cx="3811399" cy="537452"/>
          </a:xfrm>
        </p:grpSpPr>
        <p:sp>
          <p:nvSpPr>
            <p:cNvPr id="99" name="矩形 19"/>
            <p:cNvSpPr>
              <a:spLocks noChangeArrowheads="1"/>
            </p:cNvSpPr>
            <p:nvPr/>
          </p:nvSpPr>
          <p:spPr bwMode="auto">
            <a:xfrm>
              <a:off x="95245" y="92989"/>
              <a:ext cx="358757" cy="230264"/>
            </a:xfrm>
            <a:prstGeom prst="rect">
              <a:avLst/>
            </a:prstGeom>
            <a:solidFill>
              <a:srgbClr val="8BD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0" name="TextBox 20"/>
            <p:cNvSpPr>
              <a:spLocks noChangeArrowheads="1"/>
            </p:cNvSpPr>
            <p:nvPr/>
          </p:nvSpPr>
          <p:spPr bwMode="auto">
            <a:xfrm>
              <a:off x="0" y="364541"/>
              <a:ext cx="3811399" cy="2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1" name="矩形 21"/>
            <p:cNvSpPr>
              <a:spLocks noChangeArrowheads="1"/>
            </p:cNvSpPr>
            <p:nvPr/>
          </p:nvSpPr>
          <p:spPr bwMode="auto">
            <a:xfrm>
              <a:off x="558772" y="50913"/>
              <a:ext cx="2020787" cy="245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输入相关标题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102" name="组合 22"/>
          <p:cNvGrpSpPr/>
          <p:nvPr/>
        </p:nvGrpSpPr>
        <p:grpSpPr bwMode="auto">
          <a:xfrm>
            <a:off x="8210954" y="5239798"/>
            <a:ext cx="5081839" cy="778243"/>
            <a:chOff x="0" y="0"/>
            <a:chExt cx="3811398" cy="583445"/>
          </a:xfrm>
        </p:grpSpPr>
        <p:sp>
          <p:nvSpPr>
            <p:cNvPr id="103" name="矩形 23"/>
            <p:cNvSpPr>
              <a:spLocks noChangeArrowheads="1"/>
            </p:cNvSpPr>
            <p:nvPr/>
          </p:nvSpPr>
          <p:spPr bwMode="auto">
            <a:xfrm>
              <a:off x="95245" y="59234"/>
              <a:ext cx="358757" cy="230264"/>
            </a:xfrm>
            <a:prstGeom prst="rect">
              <a:avLst/>
            </a:prstGeom>
            <a:solidFill>
              <a:srgbClr val="A4D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20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4" name="TextBox 24"/>
            <p:cNvSpPr>
              <a:spLocks noChangeArrowheads="1"/>
            </p:cNvSpPr>
            <p:nvPr/>
          </p:nvSpPr>
          <p:spPr bwMode="auto">
            <a:xfrm>
              <a:off x="0" y="330786"/>
              <a:ext cx="3811398" cy="252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不用多余的文字修饰，言简意赅的说明分项内容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5" name="矩形 25"/>
            <p:cNvSpPr>
              <a:spLocks noChangeArrowheads="1"/>
            </p:cNvSpPr>
            <p:nvPr/>
          </p:nvSpPr>
          <p:spPr bwMode="auto">
            <a:xfrm>
              <a:off x="558772" y="0"/>
              <a:ext cx="2020787" cy="276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cs typeface="+mn-ea"/>
                  <a:sym typeface="+mn-lt"/>
                </a:rPr>
                <a:t>输入相关标题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78" name="组合 77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80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874133" y="3164601"/>
            <a:ext cx="2690789" cy="2066343"/>
          </a:xfrm>
          <a:custGeom>
            <a:avLst/>
            <a:gdLst>
              <a:gd name="connsiteX0" fmla="*/ 640385 w 3801979"/>
              <a:gd name="connsiteY0" fmla="*/ 209624 h 2919663"/>
              <a:gd name="connsiteX1" fmla="*/ 223641 w 3801979"/>
              <a:gd name="connsiteY1" fmla="*/ 626368 h 2919663"/>
              <a:gd name="connsiteX2" fmla="*/ 223641 w 3801979"/>
              <a:gd name="connsiteY2" fmla="*/ 2293293 h 2919663"/>
              <a:gd name="connsiteX3" fmla="*/ 640385 w 3801979"/>
              <a:gd name="connsiteY3" fmla="*/ 2710037 h 2919663"/>
              <a:gd name="connsiteX4" fmla="*/ 3161592 w 3801979"/>
              <a:gd name="connsiteY4" fmla="*/ 2710037 h 2919663"/>
              <a:gd name="connsiteX5" fmla="*/ 3578336 w 3801979"/>
              <a:gd name="connsiteY5" fmla="*/ 2293293 h 2919663"/>
              <a:gd name="connsiteX6" fmla="*/ 3578336 w 3801979"/>
              <a:gd name="connsiteY6" fmla="*/ 626368 h 2919663"/>
              <a:gd name="connsiteX7" fmla="*/ 3161592 w 3801979"/>
              <a:gd name="connsiteY7" fmla="*/ 209624 h 2919663"/>
              <a:gd name="connsiteX8" fmla="*/ 486620 w 3801979"/>
              <a:gd name="connsiteY8" fmla="*/ 0 h 2919663"/>
              <a:gd name="connsiteX9" fmla="*/ 3315359 w 3801979"/>
              <a:gd name="connsiteY9" fmla="*/ 0 h 2919663"/>
              <a:gd name="connsiteX10" fmla="*/ 3801979 w 3801979"/>
              <a:gd name="connsiteY10" fmla="*/ 486620 h 2919663"/>
              <a:gd name="connsiteX11" fmla="*/ 3801979 w 3801979"/>
              <a:gd name="connsiteY11" fmla="*/ 2433043 h 2919663"/>
              <a:gd name="connsiteX12" fmla="*/ 3315359 w 3801979"/>
              <a:gd name="connsiteY12" fmla="*/ 2919663 h 2919663"/>
              <a:gd name="connsiteX13" fmla="*/ 486620 w 3801979"/>
              <a:gd name="connsiteY13" fmla="*/ 2919663 h 2919663"/>
              <a:gd name="connsiteX14" fmla="*/ 0 w 3801979"/>
              <a:gd name="connsiteY14" fmla="*/ 2433043 h 2919663"/>
              <a:gd name="connsiteX15" fmla="*/ 0 w 3801979"/>
              <a:gd name="connsiteY15" fmla="*/ 486620 h 2919663"/>
              <a:gd name="connsiteX16" fmla="*/ 486620 w 3801979"/>
              <a:gd name="connsiteY16" fmla="*/ 0 h 291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1979" h="2919663">
                <a:moveTo>
                  <a:pt x="640385" y="209624"/>
                </a:moveTo>
                <a:cubicBezTo>
                  <a:pt x="410224" y="209624"/>
                  <a:pt x="223641" y="396207"/>
                  <a:pt x="223641" y="626368"/>
                </a:cubicBezTo>
                <a:lnTo>
                  <a:pt x="223641" y="2293293"/>
                </a:lnTo>
                <a:cubicBezTo>
                  <a:pt x="223641" y="2523454"/>
                  <a:pt x="410224" y="2710037"/>
                  <a:pt x="640385" y="2710037"/>
                </a:cubicBezTo>
                <a:lnTo>
                  <a:pt x="3161592" y="2710037"/>
                </a:lnTo>
                <a:cubicBezTo>
                  <a:pt x="3391753" y="2710037"/>
                  <a:pt x="3578336" y="2523454"/>
                  <a:pt x="3578336" y="2293293"/>
                </a:cubicBezTo>
                <a:lnTo>
                  <a:pt x="3578336" y="626368"/>
                </a:lnTo>
                <a:cubicBezTo>
                  <a:pt x="3578336" y="396207"/>
                  <a:pt x="3391753" y="209624"/>
                  <a:pt x="3161592" y="209624"/>
                </a:cubicBezTo>
                <a:close/>
                <a:moveTo>
                  <a:pt x="486620" y="0"/>
                </a:moveTo>
                <a:lnTo>
                  <a:pt x="3315359" y="0"/>
                </a:lnTo>
                <a:cubicBezTo>
                  <a:pt x="3584112" y="0"/>
                  <a:pt x="3801979" y="217867"/>
                  <a:pt x="3801979" y="486620"/>
                </a:cubicBezTo>
                <a:lnTo>
                  <a:pt x="3801979" y="2433043"/>
                </a:lnTo>
                <a:cubicBezTo>
                  <a:pt x="3801979" y="2701796"/>
                  <a:pt x="3584112" y="2919663"/>
                  <a:pt x="3315359" y="2919663"/>
                </a:cubicBezTo>
                <a:lnTo>
                  <a:pt x="486620" y="2919663"/>
                </a:lnTo>
                <a:cubicBezTo>
                  <a:pt x="217867" y="2919663"/>
                  <a:pt x="0" y="2701796"/>
                  <a:pt x="0" y="2433043"/>
                </a:cubicBezTo>
                <a:lnTo>
                  <a:pt x="0" y="486620"/>
                </a:lnTo>
                <a:cubicBezTo>
                  <a:pt x="0" y="217867"/>
                  <a:pt x="217867" y="0"/>
                  <a:pt x="486620" y="0"/>
                </a:cubicBez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146100" y="3164601"/>
            <a:ext cx="2690789" cy="2066343"/>
          </a:xfrm>
          <a:custGeom>
            <a:avLst/>
            <a:gdLst>
              <a:gd name="connsiteX0" fmla="*/ 640385 w 3801979"/>
              <a:gd name="connsiteY0" fmla="*/ 209624 h 2919663"/>
              <a:gd name="connsiteX1" fmla="*/ 223641 w 3801979"/>
              <a:gd name="connsiteY1" fmla="*/ 626368 h 2919663"/>
              <a:gd name="connsiteX2" fmla="*/ 223641 w 3801979"/>
              <a:gd name="connsiteY2" fmla="*/ 2293293 h 2919663"/>
              <a:gd name="connsiteX3" fmla="*/ 640385 w 3801979"/>
              <a:gd name="connsiteY3" fmla="*/ 2710037 h 2919663"/>
              <a:gd name="connsiteX4" fmla="*/ 3161592 w 3801979"/>
              <a:gd name="connsiteY4" fmla="*/ 2710037 h 2919663"/>
              <a:gd name="connsiteX5" fmla="*/ 3578336 w 3801979"/>
              <a:gd name="connsiteY5" fmla="*/ 2293293 h 2919663"/>
              <a:gd name="connsiteX6" fmla="*/ 3578336 w 3801979"/>
              <a:gd name="connsiteY6" fmla="*/ 626368 h 2919663"/>
              <a:gd name="connsiteX7" fmla="*/ 3161592 w 3801979"/>
              <a:gd name="connsiteY7" fmla="*/ 209624 h 2919663"/>
              <a:gd name="connsiteX8" fmla="*/ 486620 w 3801979"/>
              <a:gd name="connsiteY8" fmla="*/ 0 h 2919663"/>
              <a:gd name="connsiteX9" fmla="*/ 3315359 w 3801979"/>
              <a:gd name="connsiteY9" fmla="*/ 0 h 2919663"/>
              <a:gd name="connsiteX10" fmla="*/ 3801979 w 3801979"/>
              <a:gd name="connsiteY10" fmla="*/ 486620 h 2919663"/>
              <a:gd name="connsiteX11" fmla="*/ 3801979 w 3801979"/>
              <a:gd name="connsiteY11" fmla="*/ 2433043 h 2919663"/>
              <a:gd name="connsiteX12" fmla="*/ 3315359 w 3801979"/>
              <a:gd name="connsiteY12" fmla="*/ 2919663 h 2919663"/>
              <a:gd name="connsiteX13" fmla="*/ 486620 w 3801979"/>
              <a:gd name="connsiteY13" fmla="*/ 2919663 h 2919663"/>
              <a:gd name="connsiteX14" fmla="*/ 0 w 3801979"/>
              <a:gd name="connsiteY14" fmla="*/ 2433043 h 2919663"/>
              <a:gd name="connsiteX15" fmla="*/ 0 w 3801979"/>
              <a:gd name="connsiteY15" fmla="*/ 486620 h 2919663"/>
              <a:gd name="connsiteX16" fmla="*/ 486620 w 3801979"/>
              <a:gd name="connsiteY16" fmla="*/ 0 h 291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1979" h="2919663">
                <a:moveTo>
                  <a:pt x="640385" y="209624"/>
                </a:moveTo>
                <a:cubicBezTo>
                  <a:pt x="410224" y="209624"/>
                  <a:pt x="223641" y="396207"/>
                  <a:pt x="223641" y="626368"/>
                </a:cubicBezTo>
                <a:lnTo>
                  <a:pt x="223641" y="2293293"/>
                </a:lnTo>
                <a:cubicBezTo>
                  <a:pt x="223641" y="2523454"/>
                  <a:pt x="410224" y="2710037"/>
                  <a:pt x="640385" y="2710037"/>
                </a:cubicBezTo>
                <a:lnTo>
                  <a:pt x="3161592" y="2710037"/>
                </a:lnTo>
                <a:cubicBezTo>
                  <a:pt x="3391753" y="2710037"/>
                  <a:pt x="3578336" y="2523454"/>
                  <a:pt x="3578336" y="2293293"/>
                </a:cubicBezTo>
                <a:lnTo>
                  <a:pt x="3578336" y="626368"/>
                </a:lnTo>
                <a:cubicBezTo>
                  <a:pt x="3578336" y="396207"/>
                  <a:pt x="3391753" y="209624"/>
                  <a:pt x="3161592" y="209624"/>
                </a:cubicBezTo>
                <a:close/>
                <a:moveTo>
                  <a:pt x="486620" y="0"/>
                </a:moveTo>
                <a:lnTo>
                  <a:pt x="3315359" y="0"/>
                </a:lnTo>
                <a:cubicBezTo>
                  <a:pt x="3584112" y="0"/>
                  <a:pt x="3801979" y="217867"/>
                  <a:pt x="3801979" y="486620"/>
                </a:cubicBezTo>
                <a:lnTo>
                  <a:pt x="3801979" y="2433043"/>
                </a:lnTo>
                <a:cubicBezTo>
                  <a:pt x="3801979" y="2701796"/>
                  <a:pt x="3584112" y="2919663"/>
                  <a:pt x="3315359" y="2919663"/>
                </a:cubicBezTo>
                <a:lnTo>
                  <a:pt x="486620" y="2919663"/>
                </a:lnTo>
                <a:cubicBezTo>
                  <a:pt x="217867" y="2919663"/>
                  <a:pt x="0" y="2701796"/>
                  <a:pt x="0" y="2433043"/>
                </a:cubicBezTo>
                <a:lnTo>
                  <a:pt x="0" y="486620"/>
                </a:lnTo>
                <a:cubicBezTo>
                  <a:pt x="0" y="217867"/>
                  <a:pt x="217867" y="0"/>
                  <a:pt x="486620" y="0"/>
                </a:cubicBez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8418067" y="3164601"/>
            <a:ext cx="2690789" cy="2066343"/>
          </a:xfrm>
          <a:custGeom>
            <a:avLst/>
            <a:gdLst>
              <a:gd name="connsiteX0" fmla="*/ 640385 w 3801979"/>
              <a:gd name="connsiteY0" fmla="*/ 209624 h 2919663"/>
              <a:gd name="connsiteX1" fmla="*/ 223641 w 3801979"/>
              <a:gd name="connsiteY1" fmla="*/ 626368 h 2919663"/>
              <a:gd name="connsiteX2" fmla="*/ 223641 w 3801979"/>
              <a:gd name="connsiteY2" fmla="*/ 2293293 h 2919663"/>
              <a:gd name="connsiteX3" fmla="*/ 640385 w 3801979"/>
              <a:gd name="connsiteY3" fmla="*/ 2710037 h 2919663"/>
              <a:gd name="connsiteX4" fmla="*/ 3161592 w 3801979"/>
              <a:gd name="connsiteY4" fmla="*/ 2710037 h 2919663"/>
              <a:gd name="connsiteX5" fmla="*/ 3578336 w 3801979"/>
              <a:gd name="connsiteY5" fmla="*/ 2293293 h 2919663"/>
              <a:gd name="connsiteX6" fmla="*/ 3578336 w 3801979"/>
              <a:gd name="connsiteY6" fmla="*/ 626368 h 2919663"/>
              <a:gd name="connsiteX7" fmla="*/ 3161592 w 3801979"/>
              <a:gd name="connsiteY7" fmla="*/ 209624 h 2919663"/>
              <a:gd name="connsiteX8" fmla="*/ 486620 w 3801979"/>
              <a:gd name="connsiteY8" fmla="*/ 0 h 2919663"/>
              <a:gd name="connsiteX9" fmla="*/ 3315359 w 3801979"/>
              <a:gd name="connsiteY9" fmla="*/ 0 h 2919663"/>
              <a:gd name="connsiteX10" fmla="*/ 3801979 w 3801979"/>
              <a:gd name="connsiteY10" fmla="*/ 486620 h 2919663"/>
              <a:gd name="connsiteX11" fmla="*/ 3801979 w 3801979"/>
              <a:gd name="connsiteY11" fmla="*/ 2433043 h 2919663"/>
              <a:gd name="connsiteX12" fmla="*/ 3315359 w 3801979"/>
              <a:gd name="connsiteY12" fmla="*/ 2919663 h 2919663"/>
              <a:gd name="connsiteX13" fmla="*/ 486620 w 3801979"/>
              <a:gd name="connsiteY13" fmla="*/ 2919663 h 2919663"/>
              <a:gd name="connsiteX14" fmla="*/ 0 w 3801979"/>
              <a:gd name="connsiteY14" fmla="*/ 2433043 h 2919663"/>
              <a:gd name="connsiteX15" fmla="*/ 0 w 3801979"/>
              <a:gd name="connsiteY15" fmla="*/ 486620 h 2919663"/>
              <a:gd name="connsiteX16" fmla="*/ 486620 w 3801979"/>
              <a:gd name="connsiteY16" fmla="*/ 0 h 291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01979" h="2919663">
                <a:moveTo>
                  <a:pt x="640385" y="209624"/>
                </a:moveTo>
                <a:cubicBezTo>
                  <a:pt x="410224" y="209624"/>
                  <a:pt x="223641" y="396207"/>
                  <a:pt x="223641" y="626368"/>
                </a:cubicBezTo>
                <a:lnTo>
                  <a:pt x="223641" y="2293293"/>
                </a:lnTo>
                <a:cubicBezTo>
                  <a:pt x="223641" y="2523454"/>
                  <a:pt x="410224" y="2710037"/>
                  <a:pt x="640385" y="2710037"/>
                </a:cubicBezTo>
                <a:lnTo>
                  <a:pt x="3161592" y="2710037"/>
                </a:lnTo>
                <a:cubicBezTo>
                  <a:pt x="3391753" y="2710037"/>
                  <a:pt x="3578336" y="2523454"/>
                  <a:pt x="3578336" y="2293293"/>
                </a:cubicBezTo>
                <a:lnTo>
                  <a:pt x="3578336" y="626368"/>
                </a:lnTo>
                <a:cubicBezTo>
                  <a:pt x="3578336" y="396207"/>
                  <a:pt x="3391753" y="209624"/>
                  <a:pt x="3161592" y="209624"/>
                </a:cubicBezTo>
                <a:close/>
                <a:moveTo>
                  <a:pt x="486620" y="0"/>
                </a:moveTo>
                <a:lnTo>
                  <a:pt x="3315359" y="0"/>
                </a:lnTo>
                <a:cubicBezTo>
                  <a:pt x="3584112" y="0"/>
                  <a:pt x="3801979" y="217867"/>
                  <a:pt x="3801979" y="486620"/>
                </a:cubicBezTo>
                <a:lnTo>
                  <a:pt x="3801979" y="2433043"/>
                </a:lnTo>
                <a:cubicBezTo>
                  <a:pt x="3801979" y="2701796"/>
                  <a:pt x="3584112" y="2919663"/>
                  <a:pt x="3315359" y="2919663"/>
                </a:cubicBezTo>
                <a:lnTo>
                  <a:pt x="486620" y="2919663"/>
                </a:lnTo>
                <a:cubicBezTo>
                  <a:pt x="217867" y="2919663"/>
                  <a:pt x="0" y="2701796"/>
                  <a:pt x="0" y="2433043"/>
                </a:cubicBezTo>
                <a:lnTo>
                  <a:pt x="0" y="486620"/>
                </a:lnTo>
                <a:cubicBezTo>
                  <a:pt x="0" y="217867"/>
                  <a:pt x="217867" y="0"/>
                  <a:pt x="486620" y="0"/>
                </a:cubicBezTo>
                <a:close/>
              </a:path>
            </a:pathLst>
          </a:custGeom>
          <a:solidFill>
            <a:srgbClr val="8BD2F1"/>
          </a:solidFill>
          <a:ln>
            <a:noFill/>
          </a:ln>
          <a:effectLst/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03223" y="2506605"/>
            <a:ext cx="2767816" cy="523220"/>
            <a:chOff x="1703707" y="2072537"/>
            <a:chExt cx="2767968" cy="523247"/>
          </a:xfrm>
        </p:grpSpPr>
        <p:sp>
          <p:nvSpPr>
            <p:cNvPr id="8" name="文本框 7"/>
            <p:cNvSpPr txBox="1"/>
            <p:nvPr/>
          </p:nvSpPr>
          <p:spPr>
            <a:xfrm>
              <a:off x="1703707" y="2072537"/>
              <a:ext cx="1030515" cy="523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385682" y="2152163"/>
              <a:ext cx="2085993" cy="355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705" b="1" dirty="0">
                  <a:cs typeface="+mn-ea"/>
                  <a:sym typeface="+mn-lt"/>
                </a:rPr>
                <a:t>添加文字标题</a:t>
              </a:r>
              <a:endParaRPr lang="en-US" altLang="zh-CN" sz="1705" b="1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11018" y="2506605"/>
            <a:ext cx="2767816" cy="523220"/>
            <a:chOff x="1703707" y="2072537"/>
            <a:chExt cx="2767968" cy="523247"/>
          </a:xfrm>
        </p:grpSpPr>
        <p:sp>
          <p:nvSpPr>
            <p:cNvPr id="11" name="文本框 10"/>
            <p:cNvSpPr txBox="1"/>
            <p:nvPr/>
          </p:nvSpPr>
          <p:spPr>
            <a:xfrm>
              <a:off x="1703707" y="2072537"/>
              <a:ext cx="1030515" cy="523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385682" y="2167346"/>
              <a:ext cx="2085993" cy="355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705" b="1" dirty="0">
                  <a:cs typeface="+mn-ea"/>
                  <a:sym typeface="+mn-lt"/>
                </a:rPr>
                <a:t>添加文字标题</a:t>
              </a:r>
              <a:endParaRPr lang="en-US" altLang="zh-CN" sz="1705" b="1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267808" y="2506605"/>
            <a:ext cx="2767816" cy="523220"/>
            <a:chOff x="1703707" y="2072537"/>
            <a:chExt cx="2767968" cy="523247"/>
          </a:xfrm>
        </p:grpSpPr>
        <p:sp>
          <p:nvSpPr>
            <p:cNvPr id="14" name="文本框 13"/>
            <p:cNvSpPr txBox="1"/>
            <p:nvPr/>
          </p:nvSpPr>
          <p:spPr>
            <a:xfrm>
              <a:off x="1703707" y="2072537"/>
              <a:ext cx="1030515" cy="523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385682" y="2152163"/>
              <a:ext cx="2085993" cy="355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705" b="1" dirty="0">
                  <a:cs typeface="+mn-ea"/>
                  <a:sym typeface="+mn-lt"/>
                </a:rPr>
                <a:t>添加文字标题</a:t>
              </a:r>
              <a:endParaRPr lang="en-US" altLang="zh-CN" sz="1705" b="1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08391" y="3582015"/>
            <a:ext cx="1128732" cy="1091168"/>
            <a:chOff x="1108117" y="2967663"/>
            <a:chExt cx="1128795" cy="1091228"/>
          </a:xfrm>
        </p:grpSpPr>
        <p:grpSp>
          <p:nvGrpSpPr>
            <p:cNvPr id="17" name="组合 16"/>
            <p:cNvGrpSpPr/>
            <p:nvPr/>
          </p:nvGrpSpPr>
          <p:grpSpPr>
            <a:xfrm>
              <a:off x="1108117" y="2967663"/>
              <a:ext cx="1128795" cy="1091228"/>
              <a:chOff x="4565675" y="764773"/>
              <a:chExt cx="2003843" cy="19371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565675" y="907548"/>
                <a:ext cx="1794376" cy="1794376"/>
              </a:xfrm>
              <a:prstGeom prst="ellipse">
                <a:avLst/>
              </a:prstGeom>
              <a:gradFill>
                <a:gsLst>
                  <a:gs pos="20000">
                    <a:schemeClr val="bg1"/>
                  </a:gs>
                  <a:gs pos="92000">
                    <a:srgbClr val="C7C8C4"/>
                  </a:gs>
                </a:gsLst>
                <a:lin ang="8400000" scaled="0"/>
              </a:gradFill>
              <a:ln>
                <a:noFill/>
              </a:ln>
              <a:effectLst>
                <a:outerShdw blurRad="165100" dist="762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4776826" y="1118698"/>
                <a:ext cx="1372075" cy="1372076"/>
              </a:xfrm>
              <a:prstGeom prst="ellipse">
                <a:avLst/>
              </a:prstGeom>
              <a:solidFill>
                <a:srgbClr val="8BD2F1"/>
              </a:solidFill>
              <a:ln w="15875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484020" y="764773"/>
                <a:ext cx="1085498" cy="830792"/>
              </a:xfrm>
              <a:prstGeom prst="ellipse">
                <a:avLst/>
              </a:prstGeom>
              <a:gradFill flip="none" rotWithShape="1">
                <a:gsLst>
                  <a:gs pos="32000">
                    <a:srgbClr val="FFFFFF">
                      <a:alpha val="17000"/>
                    </a:srgbClr>
                  </a:gs>
                  <a:gs pos="6000">
                    <a:schemeClr val="bg1">
                      <a:alpha val="70000"/>
                    </a:schemeClr>
                  </a:gs>
                  <a:gs pos="6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4783198" y="1133314"/>
                <a:ext cx="1314800" cy="771793"/>
              </a:xfrm>
              <a:custGeom>
                <a:avLst/>
                <a:gdLst>
                  <a:gd name="connsiteX0" fmla="*/ 686038 w 1314800"/>
                  <a:gd name="connsiteY0" fmla="*/ 0 h 771793"/>
                  <a:gd name="connsiteX1" fmla="*/ 1254912 w 1314800"/>
                  <a:gd name="connsiteY1" fmla="*/ 302468 h 771793"/>
                  <a:gd name="connsiteX2" fmla="*/ 1314800 w 1314800"/>
                  <a:gd name="connsiteY2" fmla="*/ 412803 h 771793"/>
                  <a:gd name="connsiteX3" fmla="*/ 710447 w 1314800"/>
                  <a:gd name="connsiteY3" fmla="*/ 771229 h 771793"/>
                  <a:gd name="connsiteX4" fmla="*/ 686038 w 1314800"/>
                  <a:gd name="connsiteY4" fmla="*/ 771793 h 771793"/>
                  <a:gd name="connsiteX5" fmla="*/ 0 w 1314800"/>
                  <a:gd name="connsiteY5" fmla="*/ 686038 h 771793"/>
                  <a:gd name="connsiteX6" fmla="*/ 686038 w 1314800"/>
                  <a:gd name="connsiteY6" fmla="*/ 0 h 771793"/>
                  <a:gd name="connsiteX0-1" fmla="*/ 686038 w 1314800"/>
                  <a:gd name="connsiteY0-2" fmla="*/ 0 h 771793"/>
                  <a:gd name="connsiteX1-3" fmla="*/ 1254912 w 1314800"/>
                  <a:gd name="connsiteY1-4" fmla="*/ 302468 h 771793"/>
                  <a:gd name="connsiteX2-5" fmla="*/ 1314800 w 1314800"/>
                  <a:gd name="connsiteY2-6" fmla="*/ 412803 h 771793"/>
                  <a:gd name="connsiteX3-7" fmla="*/ 710447 w 1314800"/>
                  <a:gd name="connsiteY3-8" fmla="*/ 771229 h 771793"/>
                  <a:gd name="connsiteX4-9" fmla="*/ 686038 w 1314800"/>
                  <a:gd name="connsiteY4-10" fmla="*/ 771793 h 771793"/>
                  <a:gd name="connsiteX5-11" fmla="*/ 0 w 1314800"/>
                  <a:gd name="connsiteY5-12" fmla="*/ 686038 h 771793"/>
                  <a:gd name="connsiteX6-13" fmla="*/ 686038 w 1314800"/>
                  <a:gd name="connsiteY6-14" fmla="*/ 0 h 771793"/>
                  <a:gd name="connsiteX0-15" fmla="*/ 686038 w 1314800"/>
                  <a:gd name="connsiteY0-16" fmla="*/ 0 h 771793"/>
                  <a:gd name="connsiteX1-17" fmla="*/ 1254912 w 1314800"/>
                  <a:gd name="connsiteY1-18" fmla="*/ 302468 h 771793"/>
                  <a:gd name="connsiteX2-19" fmla="*/ 1314800 w 1314800"/>
                  <a:gd name="connsiteY2-20" fmla="*/ 412803 h 771793"/>
                  <a:gd name="connsiteX3-21" fmla="*/ 686038 w 1314800"/>
                  <a:gd name="connsiteY3-22" fmla="*/ 771793 h 771793"/>
                  <a:gd name="connsiteX4-23" fmla="*/ 0 w 1314800"/>
                  <a:gd name="connsiteY4-24" fmla="*/ 686038 h 771793"/>
                  <a:gd name="connsiteX5-25" fmla="*/ 686038 w 1314800"/>
                  <a:gd name="connsiteY5-26" fmla="*/ 0 h 771793"/>
                  <a:gd name="connsiteX0-27" fmla="*/ 686038 w 1314800"/>
                  <a:gd name="connsiteY0-28" fmla="*/ 0 h 771793"/>
                  <a:gd name="connsiteX1-29" fmla="*/ 1254912 w 1314800"/>
                  <a:gd name="connsiteY1-30" fmla="*/ 302468 h 771793"/>
                  <a:gd name="connsiteX2-31" fmla="*/ 1314800 w 1314800"/>
                  <a:gd name="connsiteY2-32" fmla="*/ 412803 h 771793"/>
                  <a:gd name="connsiteX3-33" fmla="*/ 686038 w 1314800"/>
                  <a:gd name="connsiteY3-34" fmla="*/ 771793 h 771793"/>
                  <a:gd name="connsiteX4-35" fmla="*/ 0 w 1314800"/>
                  <a:gd name="connsiteY4-36" fmla="*/ 686038 h 771793"/>
                  <a:gd name="connsiteX5-37" fmla="*/ 686038 w 1314800"/>
                  <a:gd name="connsiteY5-38" fmla="*/ 0 h 771793"/>
                  <a:gd name="connsiteX0-39" fmla="*/ 686038 w 1314800"/>
                  <a:gd name="connsiteY0-40" fmla="*/ 0 h 771793"/>
                  <a:gd name="connsiteX1-41" fmla="*/ 1254912 w 1314800"/>
                  <a:gd name="connsiteY1-42" fmla="*/ 302468 h 771793"/>
                  <a:gd name="connsiteX2-43" fmla="*/ 1314800 w 1314800"/>
                  <a:gd name="connsiteY2-44" fmla="*/ 412803 h 771793"/>
                  <a:gd name="connsiteX3-45" fmla="*/ 686038 w 1314800"/>
                  <a:gd name="connsiteY3-46" fmla="*/ 771793 h 771793"/>
                  <a:gd name="connsiteX4-47" fmla="*/ 0 w 1314800"/>
                  <a:gd name="connsiteY4-48" fmla="*/ 686038 h 771793"/>
                  <a:gd name="connsiteX5-49" fmla="*/ 686038 w 1314800"/>
                  <a:gd name="connsiteY5-50" fmla="*/ 0 h 7717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314800" h="771793">
                    <a:moveTo>
                      <a:pt x="686038" y="0"/>
                    </a:moveTo>
                    <a:cubicBezTo>
                      <a:pt x="922843" y="0"/>
                      <a:pt x="1131626" y="119981"/>
                      <a:pt x="1254912" y="302468"/>
                    </a:cubicBezTo>
                    <a:lnTo>
                      <a:pt x="1314800" y="412803"/>
                    </a:lnTo>
                    <a:cubicBezTo>
                      <a:pt x="1219988" y="491024"/>
                      <a:pt x="928793" y="749877"/>
                      <a:pt x="686038" y="771793"/>
                    </a:cubicBezTo>
                    <a:cubicBezTo>
                      <a:pt x="371604" y="771793"/>
                      <a:pt x="57170" y="743208"/>
                      <a:pt x="0" y="686038"/>
                    </a:cubicBezTo>
                    <a:cubicBezTo>
                      <a:pt x="0" y="307150"/>
                      <a:pt x="307150" y="0"/>
                      <a:pt x="686038" y="0"/>
                    </a:cubicBezTo>
                    <a:close/>
                  </a:path>
                </a:pathLst>
              </a:custGeom>
              <a:solidFill>
                <a:schemeClr val="bg1">
                  <a:alpha val="10000"/>
                </a:schemeClr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425357" y="3383593"/>
              <a:ext cx="382345" cy="337558"/>
              <a:chOff x="10044251" y="4522834"/>
              <a:chExt cx="745082" cy="657806"/>
            </a:xfrm>
            <a:solidFill>
              <a:schemeClr val="bg1"/>
            </a:solidFill>
            <a:effectLst/>
          </p:grpSpPr>
          <p:sp>
            <p:nvSpPr>
              <p:cNvPr id="19" name="Oval 423"/>
              <p:cNvSpPr>
                <a:spLocks noChangeArrowheads="1"/>
              </p:cNvSpPr>
              <p:nvPr/>
            </p:nvSpPr>
            <p:spPr bwMode="auto">
              <a:xfrm>
                <a:off x="10603243" y="4610108"/>
                <a:ext cx="173829" cy="2012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0" name="Freeform 424"/>
              <p:cNvSpPr/>
              <p:nvPr/>
            </p:nvSpPr>
            <p:spPr bwMode="auto">
              <a:xfrm>
                <a:off x="10567179" y="4817837"/>
                <a:ext cx="222154" cy="298610"/>
              </a:xfrm>
              <a:custGeom>
                <a:avLst/>
                <a:gdLst>
                  <a:gd name="T0" fmla="*/ 65 w 130"/>
                  <a:gd name="T1" fmla="*/ 3 h 175"/>
                  <a:gd name="T2" fmla="*/ 52 w 130"/>
                  <a:gd name="T3" fmla="*/ 89 h 175"/>
                  <a:gd name="T4" fmla="*/ 14 w 130"/>
                  <a:gd name="T5" fmla="*/ 112 h 175"/>
                  <a:gd name="T6" fmla="*/ 14 w 130"/>
                  <a:gd name="T7" fmla="*/ 78 h 175"/>
                  <a:gd name="T8" fmla="*/ 65 w 130"/>
                  <a:gd name="T9" fmla="*/ 3 h 175"/>
                  <a:gd name="T10" fmla="*/ 9 w 130"/>
                  <a:gd name="T11" fmla="*/ 58 h 175"/>
                  <a:gd name="T12" fmla="*/ 0 w 130"/>
                  <a:gd name="T13" fmla="*/ 89 h 175"/>
                  <a:gd name="T14" fmla="*/ 0 w 130"/>
                  <a:gd name="T15" fmla="*/ 137 h 175"/>
                  <a:gd name="T16" fmla="*/ 7 w 130"/>
                  <a:gd name="T17" fmla="*/ 160 h 175"/>
                  <a:gd name="T18" fmla="*/ 65 w 130"/>
                  <a:gd name="T19" fmla="*/ 175 h 175"/>
                  <a:gd name="T20" fmla="*/ 130 w 130"/>
                  <a:gd name="T21" fmla="*/ 149 h 175"/>
                  <a:gd name="T22" fmla="*/ 130 w 130"/>
                  <a:gd name="T23" fmla="*/ 45 h 175"/>
                  <a:gd name="T24" fmla="*/ 65 w 130"/>
                  <a:gd name="T25" fmla="*/ 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175">
                    <a:moveTo>
                      <a:pt x="65" y="3"/>
                    </a:moveTo>
                    <a:cubicBezTo>
                      <a:pt x="52" y="89"/>
                      <a:pt x="52" y="89"/>
                      <a:pt x="52" y="89"/>
                    </a:cubicBezTo>
                    <a:cubicBezTo>
                      <a:pt x="14" y="112"/>
                      <a:pt x="14" y="112"/>
                      <a:pt x="14" y="112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35" y="3"/>
                      <a:pt x="18" y="33"/>
                      <a:pt x="9" y="58"/>
                    </a:cubicBezTo>
                    <a:cubicBezTo>
                      <a:pt x="3" y="75"/>
                      <a:pt x="0" y="89"/>
                      <a:pt x="0" y="89"/>
                    </a:cubicBezTo>
                    <a:cubicBezTo>
                      <a:pt x="0" y="89"/>
                      <a:pt x="0" y="116"/>
                      <a:pt x="0" y="137"/>
                    </a:cubicBezTo>
                    <a:cubicBezTo>
                      <a:pt x="0" y="146"/>
                      <a:pt x="2" y="153"/>
                      <a:pt x="7" y="160"/>
                    </a:cubicBezTo>
                    <a:cubicBezTo>
                      <a:pt x="14" y="169"/>
                      <a:pt x="31" y="175"/>
                      <a:pt x="65" y="175"/>
                    </a:cubicBezTo>
                    <a:cubicBezTo>
                      <a:pt x="122" y="175"/>
                      <a:pt x="130" y="149"/>
                      <a:pt x="130" y="149"/>
                    </a:cubicBezTo>
                    <a:cubicBezTo>
                      <a:pt x="130" y="149"/>
                      <a:pt x="130" y="89"/>
                      <a:pt x="130" y="45"/>
                    </a:cubicBezTo>
                    <a:cubicBezTo>
                      <a:pt x="130" y="0"/>
                      <a:pt x="65" y="3"/>
                      <a:pt x="65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1" name="Freeform 425"/>
              <p:cNvSpPr/>
              <p:nvPr/>
            </p:nvSpPr>
            <p:spPr bwMode="auto">
              <a:xfrm>
                <a:off x="10229620" y="5001763"/>
                <a:ext cx="362082" cy="178877"/>
              </a:xfrm>
              <a:custGeom>
                <a:avLst/>
                <a:gdLst>
                  <a:gd name="T0" fmla="*/ 187 w 212"/>
                  <a:gd name="T1" fmla="*/ 55 h 105"/>
                  <a:gd name="T2" fmla="*/ 178 w 212"/>
                  <a:gd name="T3" fmla="*/ 0 h 105"/>
                  <a:gd name="T4" fmla="*/ 110 w 212"/>
                  <a:gd name="T5" fmla="*/ 20 h 105"/>
                  <a:gd name="T6" fmla="*/ 44 w 212"/>
                  <a:gd name="T7" fmla="*/ 0 h 105"/>
                  <a:gd name="T8" fmla="*/ 30 w 212"/>
                  <a:gd name="T9" fmla="*/ 56 h 105"/>
                  <a:gd name="T10" fmla="*/ 0 w 212"/>
                  <a:gd name="T11" fmla="*/ 72 h 105"/>
                  <a:gd name="T12" fmla="*/ 110 w 212"/>
                  <a:gd name="T13" fmla="*/ 105 h 105"/>
                  <a:gd name="T14" fmla="*/ 212 w 212"/>
                  <a:gd name="T15" fmla="*/ 72 h 105"/>
                  <a:gd name="T16" fmla="*/ 187 w 212"/>
                  <a:gd name="T17" fmla="*/ 5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2" h="105">
                    <a:moveTo>
                      <a:pt x="187" y="55"/>
                    </a:moveTo>
                    <a:cubicBezTo>
                      <a:pt x="173" y="33"/>
                      <a:pt x="178" y="0"/>
                      <a:pt x="178" y="0"/>
                    </a:cubicBezTo>
                    <a:cubicBezTo>
                      <a:pt x="178" y="0"/>
                      <a:pt x="156" y="20"/>
                      <a:pt x="110" y="20"/>
                    </a:cubicBezTo>
                    <a:cubicBezTo>
                      <a:pt x="64" y="20"/>
                      <a:pt x="44" y="0"/>
                      <a:pt x="44" y="0"/>
                    </a:cubicBezTo>
                    <a:cubicBezTo>
                      <a:pt x="44" y="0"/>
                      <a:pt x="49" y="34"/>
                      <a:pt x="30" y="56"/>
                    </a:cubicBezTo>
                    <a:cubicBezTo>
                      <a:pt x="23" y="64"/>
                      <a:pt x="14" y="70"/>
                      <a:pt x="0" y="72"/>
                    </a:cubicBezTo>
                    <a:cubicBezTo>
                      <a:pt x="0" y="72"/>
                      <a:pt x="32" y="105"/>
                      <a:pt x="110" y="105"/>
                    </a:cubicBezTo>
                    <a:cubicBezTo>
                      <a:pt x="187" y="105"/>
                      <a:pt x="212" y="72"/>
                      <a:pt x="212" y="72"/>
                    </a:cubicBezTo>
                    <a:cubicBezTo>
                      <a:pt x="200" y="70"/>
                      <a:pt x="193" y="63"/>
                      <a:pt x="187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2" name="Freeform 426"/>
              <p:cNvSpPr/>
              <p:nvPr/>
            </p:nvSpPr>
            <p:spPr bwMode="auto">
              <a:xfrm>
                <a:off x="10275782" y="4701711"/>
                <a:ext cx="283463" cy="256054"/>
              </a:xfrm>
              <a:custGeom>
                <a:avLst/>
                <a:gdLst>
                  <a:gd name="T0" fmla="*/ 75 w 166"/>
                  <a:gd name="T1" fmla="*/ 150 h 150"/>
                  <a:gd name="T2" fmla="*/ 91 w 166"/>
                  <a:gd name="T3" fmla="*/ 150 h 150"/>
                  <a:gd name="T4" fmla="*/ 166 w 166"/>
                  <a:gd name="T5" fmla="*/ 125 h 150"/>
                  <a:gd name="T6" fmla="*/ 166 w 166"/>
                  <a:gd name="T7" fmla="*/ 122 h 150"/>
                  <a:gd name="T8" fmla="*/ 166 w 166"/>
                  <a:gd name="T9" fmla="*/ 59 h 150"/>
                  <a:gd name="T10" fmla="*/ 108 w 166"/>
                  <a:gd name="T11" fmla="*/ 0 h 150"/>
                  <a:gd name="T12" fmla="*/ 108 w 166"/>
                  <a:gd name="T13" fmla="*/ 0 h 150"/>
                  <a:gd name="T14" fmla="*/ 83 w 166"/>
                  <a:gd name="T15" fmla="*/ 10 h 150"/>
                  <a:gd name="T16" fmla="*/ 102 w 166"/>
                  <a:gd name="T17" fmla="*/ 82 h 150"/>
                  <a:gd name="T18" fmla="*/ 83 w 166"/>
                  <a:gd name="T19" fmla="*/ 111 h 150"/>
                  <a:gd name="T20" fmla="*/ 63 w 166"/>
                  <a:gd name="T21" fmla="*/ 82 h 150"/>
                  <a:gd name="T22" fmla="*/ 83 w 166"/>
                  <a:gd name="T23" fmla="*/ 10 h 150"/>
                  <a:gd name="T24" fmla="*/ 58 w 166"/>
                  <a:gd name="T25" fmla="*/ 0 h 150"/>
                  <a:gd name="T26" fmla="*/ 0 w 166"/>
                  <a:gd name="T27" fmla="*/ 59 h 150"/>
                  <a:gd name="T28" fmla="*/ 0 w 166"/>
                  <a:gd name="T29" fmla="*/ 122 h 150"/>
                  <a:gd name="T30" fmla="*/ 0 w 166"/>
                  <a:gd name="T31" fmla="*/ 123 h 150"/>
                  <a:gd name="T32" fmla="*/ 75 w 166"/>
                  <a:gd name="T33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6" h="150">
                    <a:moveTo>
                      <a:pt x="75" y="150"/>
                    </a:moveTo>
                    <a:cubicBezTo>
                      <a:pt x="91" y="150"/>
                      <a:pt x="91" y="150"/>
                      <a:pt x="91" y="150"/>
                    </a:cubicBezTo>
                    <a:cubicBezTo>
                      <a:pt x="150" y="150"/>
                      <a:pt x="163" y="132"/>
                      <a:pt x="166" y="125"/>
                    </a:cubicBezTo>
                    <a:cubicBezTo>
                      <a:pt x="166" y="123"/>
                      <a:pt x="166" y="122"/>
                      <a:pt x="166" y="122"/>
                    </a:cubicBezTo>
                    <a:cubicBezTo>
                      <a:pt x="166" y="122"/>
                      <a:pt x="166" y="113"/>
                      <a:pt x="166" y="59"/>
                    </a:cubicBezTo>
                    <a:cubicBezTo>
                      <a:pt x="166" y="22"/>
                      <a:pt x="130" y="6"/>
                      <a:pt x="108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83" y="10"/>
                      <a:pt x="83" y="10"/>
                      <a:pt x="83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2"/>
                      <a:pt x="0" y="59"/>
                    </a:cubicBezTo>
                    <a:cubicBezTo>
                      <a:pt x="0" y="113"/>
                      <a:pt x="0" y="122"/>
                      <a:pt x="0" y="122"/>
                    </a:cubicBezTo>
                    <a:cubicBezTo>
                      <a:pt x="0" y="122"/>
                      <a:pt x="0" y="123"/>
                      <a:pt x="0" y="123"/>
                    </a:cubicBezTo>
                    <a:cubicBezTo>
                      <a:pt x="1" y="127"/>
                      <a:pt x="9" y="150"/>
                      <a:pt x="75" y="1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3" name="Oval 427"/>
              <p:cNvSpPr>
                <a:spLocks noChangeArrowheads="1"/>
              </p:cNvSpPr>
              <p:nvPr/>
            </p:nvSpPr>
            <p:spPr bwMode="auto">
              <a:xfrm>
                <a:off x="10345746" y="4522834"/>
                <a:ext cx="143535" cy="16733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4" name="Freeform 428"/>
              <p:cNvSpPr/>
              <p:nvPr/>
            </p:nvSpPr>
            <p:spPr bwMode="auto">
              <a:xfrm>
                <a:off x="10044251" y="4816394"/>
                <a:ext cx="219990" cy="297889"/>
              </a:xfrm>
              <a:custGeom>
                <a:avLst/>
                <a:gdLst>
                  <a:gd name="T0" fmla="*/ 129 w 129"/>
                  <a:gd name="T1" fmla="*/ 138 h 175"/>
                  <a:gd name="T2" fmla="*/ 129 w 129"/>
                  <a:gd name="T3" fmla="*/ 89 h 175"/>
                  <a:gd name="T4" fmla="*/ 121 w 129"/>
                  <a:gd name="T5" fmla="*/ 58 h 175"/>
                  <a:gd name="T6" fmla="*/ 65 w 129"/>
                  <a:gd name="T7" fmla="*/ 3 h 175"/>
                  <a:gd name="T8" fmla="*/ 116 w 129"/>
                  <a:gd name="T9" fmla="*/ 78 h 175"/>
                  <a:gd name="T10" fmla="*/ 116 w 129"/>
                  <a:gd name="T11" fmla="*/ 113 h 175"/>
                  <a:gd name="T12" fmla="*/ 78 w 129"/>
                  <a:gd name="T13" fmla="*/ 89 h 175"/>
                  <a:gd name="T14" fmla="*/ 65 w 129"/>
                  <a:gd name="T15" fmla="*/ 3 h 175"/>
                  <a:gd name="T16" fmla="*/ 0 w 129"/>
                  <a:gd name="T17" fmla="*/ 45 h 175"/>
                  <a:gd name="T18" fmla="*/ 0 w 129"/>
                  <a:gd name="T19" fmla="*/ 149 h 175"/>
                  <a:gd name="T20" fmla="*/ 65 w 129"/>
                  <a:gd name="T21" fmla="*/ 175 h 175"/>
                  <a:gd name="T22" fmla="*/ 122 w 129"/>
                  <a:gd name="T23" fmla="*/ 161 h 175"/>
                  <a:gd name="T24" fmla="*/ 129 w 129"/>
                  <a:gd name="T25" fmla="*/ 13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9" h="175">
                    <a:moveTo>
                      <a:pt x="129" y="138"/>
                    </a:moveTo>
                    <a:cubicBezTo>
                      <a:pt x="129" y="117"/>
                      <a:pt x="129" y="89"/>
                      <a:pt x="129" y="89"/>
                    </a:cubicBezTo>
                    <a:cubicBezTo>
                      <a:pt x="129" y="89"/>
                      <a:pt x="127" y="75"/>
                      <a:pt x="121" y="58"/>
                    </a:cubicBezTo>
                    <a:cubicBezTo>
                      <a:pt x="112" y="33"/>
                      <a:pt x="95" y="3"/>
                      <a:pt x="65" y="3"/>
                    </a:cubicBezTo>
                    <a:cubicBezTo>
                      <a:pt x="116" y="78"/>
                      <a:pt x="116" y="78"/>
                      <a:pt x="116" y="78"/>
                    </a:cubicBezTo>
                    <a:cubicBezTo>
                      <a:pt x="116" y="113"/>
                      <a:pt x="116" y="113"/>
                      <a:pt x="116" y="113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5" y="3"/>
                      <a:pt x="0" y="0"/>
                      <a:pt x="0" y="45"/>
                    </a:cubicBezTo>
                    <a:cubicBezTo>
                      <a:pt x="0" y="90"/>
                      <a:pt x="0" y="149"/>
                      <a:pt x="0" y="149"/>
                    </a:cubicBezTo>
                    <a:cubicBezTo>
                      <a:pt x="0" y="149"/>
                      <a:pt x="8" y="175"/>
                      <a:pt x="65" y="175"/>
                    </a:cubicBezTo>
                    <a:cubicBezTo>
                      <a:pt x="97" y="175"/>
                      <a:pt x="114" y="170"/>
                      <a:pt x="122" y="161"/>
                    </a:cubicBezTo>
                    <a:cubicBezTo>
                      <a:pt x="128" y="155"/>
                      <a:pt x="129" y="147"/>
                      <a:pt x="129" y="1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25" name="Oval 429"/>
              <p:cNvSpPr>
                <a:spLocks noChangeArrowheads="1"/>
              </p:cNvSpPr>
              <p:nvPr/>
            </p:nvSpPr>
            <p:spPr bwMode="auto">
              <a:xfrm>
                <a:off x="10055791" y="4607944"/>
                <a:ext cx="173829" cy="20340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291144" y="3582015"/>
            <a:ext cx="1128732" cy="1091168"/>
            <a:chOff x="4291044" y="2967663"/>
            <a:chExt cx="1128795" cy="1091228"/>
          </a:xfrm>
        </p:grpSpPr>
        <p:grpSp>
          <p:nvGrpSpPr>
            <p:cNvPr id="31" name="组合 30"/>
            <p:cNvGrpSpPr/>
            <p:nvPr/>
          </p:nvGrpSpPr>
          <p:grpSpPr>
            <a:xfrm>
              <a:off x="4291044" y="2967663"/>
              <a:ext cx="1128795" cy="1091228"/>
              <a:chOff x="4565675" y="764773"/>
              <a:chExt cx="2003843" cy="1937151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4565675" y="907548"/>
                <a:ext cx="1794376" cy="1794376"/>
              </a:xfrm>
              <a:prstGeom prst="ellipse">
                <a:avLst/>
              </a:prstGeom>
              <a:gradFill>
                <a:gsLst>
                  <a:gs pos="20000">
                    <a:schemeClr val="bg1"/>
                  </a:gs>
                  <a:gs pos="92000">
                    <a:srgbClr val="C7C8C4"/>
                  </a:gs>
                </a:gsLst>
                <a:lin ang="8400000" scaled="0"/>
              </a:gradFill>
              <a:ln>
                <a:noFill/>
              </a:ln>
              <a:effectLst>
                <a:outerShdw blurRad="165100" dist="762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4776826" y="1118698"/>
                <a:ext cx="1372075" cy="1372076"/>
              </a:xfrm>
              <a:prstGeom prst="ellipse">
                <a:avLst/>
              </a:prstGeom>
              <a:solidFill>
                <a:srgbClr val="8BD2F1"/>
              </a:solidFill>
              <a:ln w="15875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5484020" y="764773"/>
                <a:ext cx="1085498" cy="830792"/>
              </a:xfrm>
              <a:prstGeom prst="ellipse">
                <a:avLst/>
              </a:prstGeom>
              <a:gradFill flip="none" rotWithShape="1">
                <a:gsLst>
                  <a:gs pos="32000">
                    <a:srgbClr val="FFFFFF">
                      <a:alpha val="17000"/>
                    </a:srgbClr>
                  </a:gs>
                  <a:gs pos="6000">
                    <a:schemeClr val="bg1">
                      <a:alpha val="70000"/>
                    </a:schemeClr>
                  </a:gs>
                  <a:gs pos="6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4783198" y="1133314"/>
                <a:ext cx="1314800" cy="771793"/>
              </a:xfrm>
              <a:custGeom>
                <a:avLst/>
                <a:gdLst>
                  <a:gd name="connsiteX0" fmla="*/ 686038 w 1314800"/>
                  <a:gd name="connsiteY0" fmla="*/ 0 h 771793"/>
                  <a:gd name="connsiteX1" fmla="*/ 1254912 w 1314800"/>
                  <a:gd name="connsiteY1" fmla="*/ 302468 h 771793"/>
                  <a:gd name="connsiteX2" fmla="*/ 1314800 w 1314800"/>
                  <a:gd name="connsiteY2" fmla="*/ 412803 h 771793"/>
                  <a:gd name="connsiteX3" fmla="*/ 710447 w 1314800"/>
                  <a:gd name="connsiteY3" fmla="*/ 771229 h 771793"/>
                  <a:gd name="connsiteX4" fmla="*/ 686038 w 1314800"/>
                  <a:gd name="connsiteY4" fmla="*/ 771793 h 771793"/>
                  <a:gd name="connsiteX5" fmla="*/ 0 w 1314800"/>
                  <a:gd name="connsiteY5" fmla="*/ 686038 h 771793"/>
                  <a:gd name="connsiteX6" fmla="*/ 686038 w 1314800"/>
                  <a:gd name="connsiteY6" fmla="*/ 0 h 771793"/>
                  <a:gd name="connsiteX0-1" fmla="*/ 686038 w 1314800"/>
                  <a:gd name="connsiteY0-2" fmla="*/ 0 h 771793"/>
                  <a:gd name="connsiteX1-3" fmla="*/ 1254912 w 1314800"/>
                  <a:gd name="connsiteY1-4" fmla="*/ 302468 h 771793"/>
                  <a:gd name="connsiteX2-5" fmla="*/ 1314800 w 1314800"/>
                  <a:gd name="connsiteY2-6" fmla="*/ 412803 h 771793"/>
                  <a:gd name="connsiteX3-7" fmla="*/ 710447 w 1314800"/>
                  <a:gd name="connsiteY3-8" fmla="*/ 771229 h 771793"/>
                  <a:gd name="connsiteX4-9" fmla="*/ 686038 w 1314800"/>
                  <a:gd name="connsiteY4-10" fmla="*/ 771793 h 771793"/>
                  <a:gd name="connsiteX5-11" fmla="*/ 0 w 1314800"/>
                  <a:gd name="connsiteY5-12" fmla="*/ 686038 h 771793"/>
                  <a:gd name="connsiteX6-13" fmla="*/ 686038 w 1314800"/>
                  <a:gd name="connsiteY6-14" fmla="*/ 0 h 771793"/>
                  <a:gd name="connsiteX0-15" fmla="*/ 686038 w 1314800"/>
                  <a:gd name="connsiteY0-16" fmla="*/ 0 h 771793"/>
                  <a:gd name="connsiteX1-17" fmla="*/ 1254912 w 1314800"/>
                  <a:gd name="connsiteY1-18" fmla="*/ 302468 h 771793"/>
                  <a:gd name="connsiteX2-19" fmla="*/ 1314800 w 1314800"/>
                  <a:gd name="connsiteY2-20" fmla="*/ 412803 h 771793"/>
                  <a:gd name="connsiteX3-21" fmla="*/ 686038 w 1314800"/>
                  <a:gd name="connsiteY3-22" fmla="*/ 771793 h 771793"/>
                  <a:gd name="connsiteX4-23" fmla="*/ 0 w 1314800"/>
                  <a:gd name="connsiteY4-24" fmla="*/ 686038 h 771793"/>
                  <a:gd name="connsiteX5-25" fmla="*/ 686038 w 1314800"/>
                  <a:gd name="connsiteY5-26" fmla="*/ 0 h 771793"/>
                  <a:gd name="connsiteX0-27" fmla="*/ 686038 w 1314800"/>
                  <a:gd name="connsiteY0-28" fmla="*/ 0 h 771793"/>
                  <a:gd name="connsiteX1-29" fmla="*/ 1254912 w 1314800"/>
                  <a:gd name="connsiteY1-30" fmla="*/ 302468 h 771793"/>
                  <a:gd name="connsiteX2-31" fmla="*/ 1314800 w 1314800"/>
                  <a:gd name="connsiteY2-32" fmla="*/ 412803 h 771793"/>
                  <a:gd name="connsiteX3-33" fmla="*/ 686038 w 1314800"/>
                  <a:gd name="connsiteY3-34" fmla="*/ 771793 h 771793"/>
                  <a:gd name="connsiteX4-35" fmla="*/ 0 w 1314800"/>
                  <a:gd name="connsiteY4-36" fmla="*/ 686038 h 771793"/>
                  <a:gd name="connsiteX5-37" fmla="*/ 686038 w 1314800"/>
                  <a:gd name="connsiteY5-38" fmla="*/ 0 h 771793"/>
                  <a:gd name="connsiteX0-39" fmla="*/ 686038 w 1314800"/>
                  <a:gd name="connsiteY0-40" fmla="*/ 0 h 771793"/>
                  <a:gd name="connsiteX1-41" fmla="*/ 1254912 w 1314800"/>
                  <a:gd name="connsiteY1-42" fmla="*/ 302468 h 771793"/>
                  <a:gd name="connsiteX2-43" fmla="*/ 1314800 w 1314800"/>
                  <a:gd name="connsiteY2-44" fmla="*/ 412803 h 771793"/>
                  <a:gd name="connsiteX3-45" fmla="*/ 686038 w 1314800"/>
                  <a:gd name="connsiteY3-46" fmla="*/ 771793 h 771793"/>
                  <a:gd name="connsiteX4-47" fmla="*/ 0 w 1314800"/>
                  <a:gd name="connsiteY4-48" fmla="*/ 686038 h 771793"/>
                  <a:gd name="connsiteX5-49" fmla="*/ 686038 w 1314800"/>
                  <a:gd name="connsiteY5-50" fmla="*/ 0 h 7717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314800" h="771793">
                    <a:moveTo>
                      <a:pt x="686038" y="0"/>
                    </a:moveTo>
                    <a:cubicBezTo>
                      <a:pt x="922843" y="0"/>
                      <a:pt x="1131626" y="119981"/>
                      <a:pt x="1254912" y="302468"/>
                    </a:cubicBezTo>
                    <a:lnTo>
                      <a:pt x="1314800" y="412803"/>
                    </a:lnTo>
                    <a:cubicBezTo>
                      <a:pt x="1219988" y="491024"/>
                      <a:pt x="928793" y="749877"/>
                      <a:pt x="686038" y="771793"/>
                    </a:cubicBezTo>
                    <a:cubicBezTo>
                      <a:pt x="371604" y="771793"/>
                      <a:pt x="57170" y="743208"/>
                      <a:pt x="0" y="686038"/>
                    </a:cubicBezTo>
                    <a:cubicBezTo>
                      <a:pt x="0" y="307150"/>
                      <a:pt x="307150" y="0"/>
                      <a:pt x="686038" y="0"/>
                    </a:cubicBezTo>
                    <a:close/>
                  </a:path>
                </a:pathLst>
              </a:custGeom>
              <a:solidFill>
                <a:schemeClr val="bg1">
                  <a:alpha val="10000"/>
                </a:schemeClr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4608433" y="3368167"/>
              <a:ext cx="372722" cy="337930"/>
              <a:chOff x="10054349" y="2685014"/>
              <a:chExt cx="726328" cy="658528"/>
            </a:xfrm>
            <a:solidFill>
              <a:schemeClr val="bg1"/>
            </a:solidFill>
            <a:effectLst/>
          </p:grpSpPr>
          <p:sp>
            <p:nvSpPr>
              <p:cNvPr id="33" name="Oval 440"/>
              <p:cNvSpPr>
                <a:spLocks noChangeArrowheads="1"/>
              </p:cNvSpPr>
              <p:nvPr/>
            </p:nvSpPr>
            <p:spPr bwMode="auto">
              <a:xfrm>
                <a:off x="10639307" y="2954772"/>
                <a:ext cx="132715" cy="155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4" name="Freeform 441"/>
              <p:cNvSpPr/>
              <p:nvPr/>
            </p:nvSpPr>
            <p:spPr bwMode="auto">
              <a:xfrm>
                <a:off x="10606849" y="2685014"/>
                <a:ext cx="119011" cy="119732"/>
              </a:xfrm>
              <a:custGeom>
                <a:avLst/>
                <a:gdLst>
                  <a:gd name="T0" fmla="*/ 55 w 70"/>
                  <a:gd name="T1" fmla="*/ 70 h 70"/>
                  <a:gd name="T2" fmla="*/ 70 w 70"/>
                  <a:gd name="T3" fmla="*/ 70 h 70"/>
                  <a:gd name="T4" fmla="*/ 0 w 70"/>
                  <a:gd name="T5" fmla="*/ 0 h 70"/>
                  <a:gd name="T6" fmla="*/ 0 w 70"/>
                  <a:gd name="T7" fmla="*/ 14 h 70"/>
                  <a:gd name="T8" fmla="*/ 55 w 70"/>
                  <a:gd name="T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70">
                    <a:moveTo>
                      <a:pt x="55" y="70"/>
                    </a:moveTo>
                    <a:cubicBezTo>
                      <a:pt x="70" y="70"/>
                      <a:pt x="70" y="70"/>
                      <a:pt x="70" y="70"/>
                    </a:cubicBezTo>
                    <a:cubicBezTo>
                      <a:pt x="70" y="31"/>
                      <a:pt x="39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1" y="14"/>
                      <a:pt x="55" y="39"/>
                      <a:pt x="55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5" name="Freeform 442"/>
              <p:cNvSpPr/>
              <p:nvPr/>
            </p:nvSpPr>
            <p:spPr bwMode="auto">
              <a:xfrm>
                <a:off x="10606849" y="2727569"/>
                <a:ext cx="76456" cy="77177"/>
              </a:xfrm>
              <a:custGeom>
                <a:avLst/>
                <a:gdLst>
                  <a:gd name="T0" fmla="*/ 33 w 45"/>
                  <a:gd name="T1" fmla="*/ 45 h 45"/>
                  <a:gd name="T2" fmla="*/ 45 w 45"/>
                  <a:gd name="T3" fmla="*/ 45 h 45"/>
                  <a:gd name="T4" fmla="*/ 0 w 45"/>
                  <a:gd name="T5" fmla="*/ 0 h 45"/>
                  <a:gd name="T6" fmla="*/ 0 w 45"/>
                  <a:gd name="T7" fmla="*/ 12 h 45"/>
                  <a:gd name="T8" fmla="*/ 33 w 45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5">
                    <a:moveTo>
                      <a:pt x="33" y="45"/>
                    </a:moveTo>
                    <a:cubicBezTo>
                      <a:pt x="45" y="45"/>
                      <a:pt x="45" y="45"/>
                      <a:pt x="45" y="45"/>
                    </a:cubicBezTo>
                    <a:cubicBezTo>
                      <a:pt x="45" y="20"/>
                      <a:pt x="25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8" y="12"/>
                      <a:pt x="33" y="27"/>
                      <a:pt x="33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6" name="Freeform 443"/>
              <p:cNvSpPr/>
              <p:nvPr/>
            </p:nvSpPr>
            <p:spPr bwMode="auto">
              <a:xfrm>
                <a:off x="10606849" y="2762190"/>
                <a:ext cx="42556" cy="42556"/>
              </a:xfrm>
              <a:custGeom>
                <a:avLst/>
                <a:gdLst>
                  <a:gd name="T0" fmla="*/ 13 w 25"/>
                  <a:gd name="T1" fmla="*/ 25 h 25"/>
                  <a:gd name="T2" fmla="*/ 25 w 25"/>
                  <a:gd name="T3" fmla="*/ 25 h 25"/>
                  <a:gd name="T4" fmla="*/ 0 w 25"/>
                  <a:gd name="T5" fmla="*/ 0 h 25"/>
                  <a:gd name="T6" fmla="*/ 0 w 25"/>
                  <a:gd name="T7" fmla="*/ 12 h 25"/>
                  <a:gd name="T8" fmla="*/ 13 w 25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25">
                    <a:moveTo>
                      <a:pt x="13" y="25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11"/>
                      <a:pt x="14" y="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" y="12"/>
                      <a:pt x="13" y="18"/>
                      <a:pt x="13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7" name="Freeform 444"/>
              <p:cNvSpPr/>
              <p:nvPr/>
            </p:nvSpPr>
            <p:spPr bwMode="auto">
              <a:xfrm>
                <a:off x="10611898" y="3114896"/>
                <a:ext cx="168779" cy="228646"/>
              </a:xfrm>
              <a:custGeom>
                <a:avLst/>
                <a:gdLst>
                  <a:gd name="T0" fmla="*/ 49 w 99"/>
                  <a:gd name="T1" fmla="*/ 2 h 134"/>
                  <a:gd name="T2" fmla="*/ 40 w 99"/>
                  <a:gd name="T3" fmla="*/ 68 h 134"/>
                  <a:gd name="T4" fmla="*/ 10 w 99"/>
                  <a:gd name="T5" fmla="*/ 87 h 134"/>
                  <a:gd name="T6" fmla="*/ 10 w 99"/>
                  <a:gd name="T7" fmla="*/ 60 h 134"/>
                  <a:gd name="T8" fmla="*/ 49 w 99"/>
                  <a:gd name="T9" fmla="*/ 2 h 134"/>
                  <a:gd name="T10" fmla="*/ 0 w 99"/>
                  <a:gd name="T11" fmla="*/ 68 h 134"/>
                  <a:gd name="T12" fmla="*/ 0 w 99"/>
                  <a:gd name="T13" fmla="*/ 106 h 134"/>
                  <a:gd name="T14" fmla="*/ 49 w 99"/>
                  <a:gd name="T15" fmla="*/ 134 h 134"/>
                  <a:gd name="T16" fmla="*/ 99 w 99"/>
                  <a:gd name="T17" fmla="*/ 115 h 134"/>
                  <a:gd name="T18" fmla="*/ 99 w 99"/>
                  <a:gd name="T19" fmla="*/ 35 h 134"/>
                  <a:gd name="T20" fmla="*/ 49 w 99"/>
                  <a:gd name="T21" fmla="*/ 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34">
                    <a:moveTo>
                      <a:pt x="49" y="2"/>
                    </a:moveTo>
                    <a:cubicBezTo>
                      <a:pt x="40" y="68"/>
                      <a:pt x="40" y="68"/>
                      <a:pt x="40" y="68"/>
                    </a:cubicBezTo>
                    <a:cubicBezTo>
                      <a:pt x="10" y="87"/>
                      <a:pt x="10" y="87"/>
                      <a:pt x="10" y="87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11" y="2"/>
                      <a:pt x="0" y="68"/>
                      <a:pt x="0" y="68"/>
                    </a:cubicBezTo>
                    <a:cubicBezTo>
                      <a:pt x="0" y="68"/>
                      <a:pt x="0" y="90"/>
                      <a:pt x="0" y="106"/>
                    </a:cubicBezTo>
                    <a:cubicBezTo>
                      <a:pt x="0" y="122"/>
                      <a:pt x="5" y="134"/>
                      <a:pt x="49" y="134"/>
                    </a:cubicBezTo>
                    <a:cubicBezTo>
                      <a:pt x="94" y="134"/>
                      <a:pt x="99" y="115"/>
                      <a:pt x="99" y="115"/>
                    </a:cubicBezTo>
                    <a:cubicBezTo>
                      <a:pt x="99" y="115"/>
                      <a:pt x="99" y="69"/>
                      <a:pt x="99" y="35"/>
                    </a:cubicBezTo>
                    <a:cubicBezTo>
                      <a:pt x="99" y="0"/>
                      <a:pt x="49" y="2"/>
                      <a:pt x="4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8" name="Freeform 445"/>
              <p:cNvSpPr/>
              <p:nvPr/>
            </p:nvSpPr>
            <p:spPr bwMode="auto">
              <a:xfrm>
                <a:off x="10344303" y="3058636"/>
                <a:ext cx="170222" cy="22360"/>
              </a:xfrm>
              <a:custGeom>
                <a:avLst/>
                <a:gdLst>
                  <a:gd name="T0" fmla="*/ 94 w 100"/>
                  <a:gd name="T1" fmla="*/ 0 h 13"/>
                  <a:gd name="T2" fmla="*/ 7 w 100"/>
                  <a:gd name="T3" fmla="*/ 0 h 13"/>
                  <a:gd name="T4" fmla="*/ 2 w 100"/>
                  <a:gd name="T5" fmla="*/ 2 h 13"/>
                  <a:gd name="T6" fmla="*/ 0 w 100"/>
                  <a:gd name="T7" fmla="*/ 6 h 13"/>
                  <a:gd name="T8" fmla="*/ 7 w 100"/>
                  <a:gd name="T9" fmla="*/ 13 h 13"/>
                  <a:gd name="T10" fmla="*/ 94 w 100"/>
                  <a:gd name="T11" fmla="*/ 13 h 13"/>
                  <a:gd name="T12" fmla="*/ 100 w 100"/>
                  <a:gd name="T13" fmla="*/ 6 h 13"/>
                  <a:gd name="T14" fmla="*/ 94 w 100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3">
                    <a:moveTo>
                      <a:pt x="94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2" y="2"/>
                    </a:cubicBezTo>
                    <a:cubicBezTo>
                      <a:pt x="1" y="3"/>
                      <a:pt x="0" y="4"/>
                      <a:pt x="0" y="6"/>
                    </a:cubicBezTo>
                    <a:cubicBezTo>
                      <a:pt x="0" y="10"/>
                      <a:pt x="3" y="13"/>
                      <a:pt x="7" y="13"/>
                    </a:cubicBezTo>
                    <a:cubicBezTo>
                      <a:pt x="94" y="13"/>
                      <a:pt x="94" y="13"/>
                      <a:pt x="94" y="13"/>
                    </a:cubicBezTo>
                    <a:cubicBezTo>
                      <a:pt x="97" y="13"/>
                      <a:pt x="100" y="10"/>
                      <a:pt x="100" y="6"/>
                    </a:cubicBezTo>
                    <a:cubicBezTo>
                      <a:pt x="100" y="3"/>
                      <a:pt x="97" y="0"/>
                      <a:pt x="9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9" name="Freeform 446"/>
              <p:cNvSpPr/>
              <p:nvPr/>
            </p:nvSpPr>
            <p:spPr bwMode="auto">
              <a:xfrm>
                <a:off x="10465478" y="2847301"/>
                <a:ext cx="56260" cy="64915"/>
              </a:xfrm>
              <a:custGeom>
                <a:avLst/>
                <a:gdLst>
                  <a:gd name="T0" fmla="*/ 17 w 33"/>
                  <a:gd name="T1" fmla="*/ 38 h 38"/>
                  <a:gd name="T2" fmla="*/ 33 w 33"/>
                  <a:gd name="T3" fmla="*/ 24 h 38"/>
                  <a:gd name="T4" fmla="*/ 33 w 33"/>
                  <a:gd name="T5" fmla="*/ 19 h 38"/>
                  <a:gd name="T6" fmla="*/ 18 w 33"/>
                  <a:gd name="T7" fmla="*/ 0 h 38"/>
                  <a:gd name="T8" fmla="*/ 17 w 33"/>
                  <a:gd name="T9" fmla="*/ 0 h 38"/>
                  <a:gd name="T10" fmla="*/ 0 w 33"/>
                  <a:gd name="T11" fmla="*/ 19 h 38"/>
                  <a:gd name="T12" fmla="*/ 17 w 33"/>
                  <a:gd name="T1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38">
                    <a:moveTo>
                      <a:pt x="17" y="38"/>
                    </a:moveTo>
                    <a:cubicBezTo>
                      <a:pt x="24" y="38"/>
                      <a:pt x="31" y="32"/>
                      <a:pt x="33" y="24"/>
                    </a:cubicBezTo>
                    <a:cubicBezTo>
                      <a:pt x="33" y="22"/>
                      <a:pt x="33" y="21"/>
                      <a:pt x="33" y="19"/>
                    </a:cubicBezTo>
                    <a:cubicBezTo>
                      <a:pt x="33" y="9"/>
                      <a:pt x="26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7" y="0"/>
                      <a:pt x="0" y="8"/>
                      <a:pt x="0" y="19"/>
                    </a:cubicBezTo>
                    <a:cubicBezTo>
                      <a:pt x="0" y="30"/>
                      <a:pt x="7" y="38"/>
                      <a:pt x="17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0" name="Freeform 447"/>
              <p:cNvSpPr/>
              <p:nvPr/>
            </p:nvSpPr>
            <p:spPr bwMode="auto">
              <a:xfrm>
                <a:off x="10434463" y="2918708"/>
                <a:ext cx="117569" cy="68522"/>
              </a:xfrm>
              <a:custGeom>
                <a:avLst/>
                <a:gdLst>
                  <a:gd name="T0" fmla="*/ 50 w 69"/>
                  <a:gd name="T1" fmla="*/ 0 h 40"/>
                  <a:gd name="T2" fmla="*/ 36 w 69"/>
                  <a:gd name="T3" fmla="*/ 5 h 40"/>
                  <a:gd name="T4" fmla="*/ 42 w 69"/>
                  <a:gd name="T5" fmla="*/ 25 h 40"/>
                  <a:gd name="T6" fmla="*/ 36 w 69"/>
                  <a:gd name="T7" fmla="*/ 35 h 40"/>
                  <a:gd name="T8" fmla="*/ 29 w 69"/>
                  <a:gd name="T9" fmla="*/ 25 h 40"/>
                  <a:gd name="T10" fmla="*/ 36 w 69"/>
                  <a:gd name="T11" fmla="*/ 5 h 40"/>
                  <a:gd name="T12" fmla="*/ 19 w 69"/>
                  <a:gd name="T13" fmla="*/ 0 h 40"/>
                  <a:gd name="T14" fmla="*/ 0 w 69"/>
                  <a:gd name="T15" fmla="*/ 20 h 40"/>
                  <a:gd name="T16" fmla="*/ 0 w 69"/>
                  <a:gd name="T17" fmla="*/ 40 h 40"/>
                  <a:gd name="T18" fmla="*/ 32 w 69"/>
                  <a:gd name="T19" fmla="*/ 40 h 40"/>
                  <a:gd name="T20" fmla="*/ 37 w 69"/>
                  <a:gd name="T21" fmla="*/ 40 h 40"/>
                  <a:gd name="T22" fmla="*/ 69 w 69"/>
                  <a:gd name="T23" fmla="*/ 40 h 40"/>
                  <a:gd name="T24" fmla="*/ 69 w 69"/>
                  <a:gd name="T25" fmla="*/ 20 h 40"/>
                  <a:gd name="T26" fmla="*/ 50 w 69"/>
                  <a:gd name="T2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40">
                    <a:moveTo>
                      <a:pt x="50" y="0"/>
                    </a:moveTo>
                    <a:cubicBezTo>
                      <a:pt x="36" y="5"/>
                      <a:pt x="36" y="5"/>
                      <a:pt x="36" y="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29" y="25"/>
                      <a:pt x="29" y="25"/>
                      <a:pt x="29" y="25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0" y="3"/>
                      <a:pt x="0" y="8"/>
                      <a:pt x="0" y="2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32" y="40"/>
                      <a:pt x="32" y="40"/>
                      <a:pt x="32" y="40"/>
                    </a:cubicBezTo>
                    <a:cubicBezTo>
                      <a:pt x="37" y="40"/>
                      <a:pt x="37" y="40"/>
                      <a:pt x="37" y="40"/>
                    </a:cubicBezTo>
                    <a:cubicBezTo>
                      <a:pt x="69" y="40"/>
                      <a:pt x="69" y="40"/>
                      <a:pt x="69" y="40"/>
                    </a:cubicBezTo>
                    <a:cubicBezTo>
                      <a:pt x="69" y="40"/>
                      <a:pt x="69" y="40"/>
                      <a:pt x="69" y="20"/>
                    </a:cubicBezTo>
                    <a:cubicBezTo>
                      <a:pt x="69" y="8"/>
                      <a:pt x="59" y="3"/>
                      <a:pt x="5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1" name="Freeform 448"/>
              <p:cNvSpPr/>
              <p:nvPr/>
            </p:nvSpPr>
            <p:spPr bwMode="auto">
              <a:xfrm>
                <a:off x="10280831" y="2814844"/>
                <a:ext cx="119732" cy="196188"/>
              </a:xfrm>
              <a:custGeom>
                <a:avLst/>
                <a:gdLst>
                  <a:gd name="T0" fmla="*/ 66 w 70"/>
                  <a:gd name="T1" fmla="*/ 0 h 115"/>
                  <a:gd name="T2" fmla="*/ 61 w 70"/>
                  <a:gd name="T3" fmla="*/ 4 h 115"/>
                  <a:gd name="T4" fmla="*/ 61 w 70"/>
                  <a:gd name="T5" fmla="*/ 56 h 115"/>
                  <a:gd name="T6" fmla="*/ 3 w 70"/>
                  <a:gd name="T7" fmla="*/ 56 h 115"/>
                  <a:gd name="T8" fmla="*/ 1 w 70"/>
                  <a:gd name="T9" fmla="*/ 57 h 115"/>
                  <a:gd name="T10" fmla="*/ 0 w 70"/>
                  <a:gd name="T11" fmla="*/ 61 h 115"/>
                  <a:gd name="T12" fmla="*/ 3 w 70"/>
                  <a:gd name="T13" fmla="*/ 65 h 115"/>
                  <a:gd name="T14" fmla="*/ 29 w 70"/>
                  <a:gd name="T15" fmla="*/ 65 h 115"/>
                  <a:gd name="T16" fmla="*/ 61 w 70"/>
                  <a:gd name="T17" fmla="*/ 65 h 115"/>
                  <a:gd name="T18" fmla="*/ 61 w 70"/>
                  <a:gd name="T19" fmla="*/ 111 h 115"/>
                  <a:gd name="T20" fmla="*/ 63 w 70"/>
                  <a:gd name="T21" fmla="*/ 114 h 115"/>
                  <a:gd name="T22" fmla="*/ 66 w 70"/>
                  <a:gd name="T23" fmla="*/ 115 h 115"/>
                  <a:gd name="T24" fmla="*/ 70 w 70"/>
                  <a:gd name="T25" fmla="*/ 111 h 115"/>
                  <a:gd name="T26" fmla="*/ 70 w 70"/>
                  <a:gd name="T27" fmla="*/ 61 h 115"/>
                  <a:gd name="T28" fmla="*/ 70 w 70"/>
                  <a:gd name="T29" fmla="*/ 4 h 115"/>
                  <a:gd name="T30" fmla="*/ 69 w 70"/>
                  <a:gd name="T31" fmla="*/ 1 h 115"/>
                  <a:gd name="T32" fmla="*/ 66 w 70"/>
                  <a:gd name="T3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0" h="115">
                    <a:moveTo>
                      <a:pt x="66" y="0"/>
                    </a:moveTo>
                    <a:cubicBezTo>
                      <a:pt x="63" y="0"/>
                      <a:pt x="61" y="2"/>
                      <a:pt x="61" y="4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3" y="56"/>
                      <a:pt x="3" y="56"/>
                      <a:pt x="3" y="56"/>
                    </a:cubicBezTo>
                    <a:cubicBezTo>
                      <a:pt x="2" y="56"/>
                      <a:pt x="1" y="57"/>
                      <a:pt x="1" y="57"/>
                    </a:cubicBezTo>
                    <a:cubicBezTo>
                      <a:pt x="0" y="58"/>
                      <a:pt x="0" y="59"/>
                      <a:pt x="0" y="61"/>
                    </a:cubicBezTo>
                    <a:cubicBezTo>
                      <a:pt x="0" y="63"/>
                      <a:pt x="1" y="65"/>
                      <a:pt x="3" y="65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1" y="112"/>
                      <a:pt x="62" y="113"/>
                      <a:pt x="63" y="114"/>
                    </a:cubicBezTo>
                    <a:cubicBezTo>
                      <a:pt x="63" y="115"/>
                      <a:pt x="65" y="115"/>
                      <a:pt x="66" y="115"/>
                    </a:cubicBezTo>
                    <a:cubicBezTo>
                      <a:pt x="68" y="115"/>
                      <a:pt x="70" y="113"/>
                      <a:pt x="70" y="111"/>
                    </a:cubicBezTo>
                    <a:cubicBezTo>
                      <a:pt x="70" y="61"/>
                      <a:pt x="70" y="61"/>
                      <a:pt x="70" y="61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70" y="3"/>
                      <a:pt x="70" y="2"/>
                      <a:pt x="69" y="1"/>
                    </a:cubicBezTo>
                    <a:cubicBezTo>
                      <a:pt x="68" y="0"/>
                      <a:pt x="67" y="0"/>
                      <a:pt x="6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2" name="Freeform 449"/>
              <p:cNvSpPr/>
              <p:nvPr/>
            </p:nvSpPr>
            <p:spPr bwMode="auto">
              <a:xfrm>
                <a:off x="10298141" y="2974968"/>
                <a:ext cx="62752" cy="37507"/>
              </a:xfrm>
              <a:custGeom>
                <a:avLst/>
                <a:gdLst>
                  <a:gd name="T0" fmla="*/ 27 w 37"/>
                  <a:gd name="T1" fmla="*/ 0 h 22"/>
                  <a:gd name="T2" fmla="*/ 19 w 37"/>
                  <a:gd name="T3" fmla="*/ 3 h 22"/>
                  <a:gd name="T4" fmla="*/ 23 w 37"/>
                  <a:gd name="T5" fmla="*/ 14 h 22"/>
                  <a:gd name="T6" fmla="*/ 19 w 37"/>
                  <a:gd name="T7" fmla="*/ 19 h 22"/>
                  <a:gd name="T8" fmla="*/ 15 w 37"/>
                  <a:gd name="T9" fmla="*/ 14 h 22"/>
                  <a:gd name="T10" fmla="*/ 19 w 37"/>
                  <a:gd name="T11" fmla="*/ 3 h 22"/>
                  <a:gd name="T12" fmla="*/ 15 w 37"/>
                  <a:gd name="T13" fmla="*/ 2 h 22"/>
                  <a:gd name="T14" fmla="*/ 10 w 37"/>
                  <a:gd name="T15" fmla="*/ 0 h 22"/>
                  <a:gd name="T16" fmla="*/ 0 w 37"/>
                  <a:gd name="T17" fmla="*/ 11 h 22"/>
                  <a:gd name="T18" fmla="*/ 0 w 37"/>
                  <a:gd name="T19" fmla="*/ 22 h 22"/>
                  <a:gd name="T20" fmla="*/ 17 w 37"/>
                  <a:gd name="T21" fmla="*/ 22 h 22"/>
                  <a:gd name="T22" fmla="*/ 19 w 37"/>
                  <a:gd name="T23" fmla="*/ 22 h 22"/>
                  <a:gd name="T24" fmla="*/ 20 w 37"/>
                  <a:gd name="T25" fmla="*/ 22 h 22"/>
                  <a:gd name="T26" fmla="*/ 37 w 37"/>
                  <a:gd name="T27" fmla="*/ 22 h 22"/>
                  <a:gd name="T28" fmla="*/ 37 w 37"/>
                  <a:gd name="T29" fmla="*/ 11 h 22"/>
                  <a:gd name="T30" fmla="*/ 27 w 37"/>
                  <a:gd name="T31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7" h="22">
                    <a:moveTo>
                      <a:pt x="27" y="0"/>
                    </a:moveTo>
                    <a:cubicBezTo>
                      <a:pt x="19" y="3"/>
                      <a:pt x="19" y="3"/>
                      <a:pt x="19" y="3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2"/>
                      <a:pt x="0" y="5"/>
                      <a:pt x="0" y="1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2"/>
                      <a:pt x="37" y="11"/>
                    </a:cubicBezTo>
                    <a:cubicBezTo>
                      <a:pt x="37" y="5"/>
                      <a:pt x="32" y="2"/>
                      <a:pt x="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3" name="Freeform 450"/>
              <p:cNvSpPr/>
              <p:nvPr/>
            </p:nvSpPr>
            <p:spPr bwMode="auto">
              <a:xfrm>
                <a:off x="10313288" y="2936019"/>
                <a:ext cx="32458" cy="35343"/>
              </a:xfrm>
              <a:custGeom>
                <a:avLst/>
                <a:gdLst>
                  <a:gd name="T0" fmla="*/ 8 w 19"/>
                  <a:gd name="T1" fmla="*/ 21 h 21"/>
                  <a:gd name="T2" fmla="*/ 10 w 19"/>
                  <a:gd name="T3" fmla="*/ 21 h 21"/>
                  <a:gd name="T4" fmla="*/ 19 w 19"/>
                  <a:gd name="T5" fmla="*/ 10 h 21"/>
                  <a:gd name="T6" fmla="*/ 10 w 19"/>
                  <a:gd name="T7" fmla="*/ 0 h 21"/>
                  <a:gd name="T8" fmla="*/ 0 w 19"/>
                  <a:gd name="T9" fmla="*/ 10 h 21"/>
                  <a:gd name="T10" fmla="*/ 8 w 19"/>
                  <a:gd name="T1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1">
                    <a:moveTo>
                      <a:pt x="8" y="21"/>
                    </a:moveTo>
                    <a:cubicBezTo>
                      <a:pt x="8" y="21"/>
                      <a:pt x="9" y="21"/>
                      <a:pt x="10" y="21"/>
                    </a:cubicBezTo>
                    <a:cubicBezTo>
                      <a:pt x="15" y="21"/>
                      <a:pt x="19" y="16"/>
                      <a:pt x="19" y="10"/>
                    </a:cubicBezTo>
                    <a:cubicBezTo>
                      <a:pt x="19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3" y="20"/>
                      <a:pt x="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4" name="Oval 451"/>
              <p:cNvSpPr>
                <a:spLocks noChangeArrowheads="1"/>
              </p:cNvSpPr>
              <p:nvPr/>
            </p:nvSpPr>
            <p:spPr bwMode="auto">
              <a:xfrm>
                <a:off x="10313288" y="2816286"/>
                <a:ext cx="31015" cy="375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5" name="Freeform 452"/>
              <p:cNvSpPr/>
              <p:nvPr/>
            </p:nvSpPr>
            <p:spPr bwMode="auto">
              <a:xfrm>
                <a:off x="10296699" y="2857399"/>
                <a:ext cx="64194" cy="36064"/>
              </a:xfrm>
              <a:custGeom>
                <a:avLst/>
                <a:gdLst>
                  <a:gd name="T0" fmla="*/ 20 w 38"/>
                  <a:gd name="T1" fmla="*/ 21 h 21"/>
                  <a:gd name="T2" fmla="*/ 20 w 38"/>
                  <a:gd name="T3" fmla="*/ 21 h 21"/>
                  <a:gd name="T4" fmla="*/ 38 w 38"/>
                  <a:gd name="T5" fmla="*/ 21 h 21"/>
                  <a:gd name="T6" fmla="*/ 38 w 38"/>
                  <a:gd name="T7" fmla="*/ 10 h 21"/>
                  <a:gd name="T8" fmla="*/ 28 w 38"/>
                  <a:gd name="T9" fmla="*/ 0 h 21"/>
                  <a:gd name="T10" fmla="*/ 20 w 38"/>
                  <a:gd name="T11" fmla="*/ 3 h 21"/>
                  <a:gd name="T12" fmla="*/ 23 w 38"/>
                  <a:gd name="T13" fmla="*/ 13 h 21"/>
                  <a:gd name="T14" fmla="*/ 20 w 38"/>
                  <a:gd name="T15" fmla="*/ 19 h 21"/>
                  <a:gd name="T16" fmla="*/ 16 w 38"/>
                  <a:gd name="T17" fmla="*/ 13 h 21"/>
                  <a:gd name="T18" fmla="*/ 20 w 38"/>
                  <a:gd name="T19" fmla="*/ 3 h 21"/>
                  <a:gd name="T20" fmla="*/ 10 w 38"/>
                  <a:gd name="T21" fmla="*/ 0 h 21"/>
                  <a:gd name="T22" fmla="*/ 0 w 38"/>
                  <a:gd name="T23" fmla="*/ 10 h 21"/>
                  <a:gd name="T24" fmla="*/ 0 w 38"/>
                  <a:gd name="T25" fmla="*/ 21 h 21"/>
                  <a:gd name="T26" fmla="*/ 18 w 38"/>
                  <a:gd name="T27" fmla="*/ 21 h 21"/>
                  <a:gd name="T28" fmla="*/ 20 w 38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21">
                    <a:moveTo>
                      <a:pt x="20" y="21"/>
                    </a:moveTo>
                    <a:cubicBezTo>
                      <a:pt x="20" y="21"/>
                      <a:pt x="20" y="21"/>
                      <a:pt x="20" y="21"/>
                    </a:cubicBezTo>
                    <a:cubicBezTo>
                      <a:pt x="38" y="21"/>
                      <a:pt x="38" y="21"/>
                      <a:pt x="38" y="21"/>
                    </a:cubicBezTo>
                    <a:cubicBezTo>
                      <a:pt x="38" y="21"/>
                      <a:pt x="38" y="21"/>
                      <a:pt x="38" y="10"/>
                    </a:cubicBezTo>
                    <a:cubicBezTo>
                      <a:pt x="38" y="4"/>
                      <a:pt x="32" y="1"/>
                      <a:pt x="28" y="0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" y="1"/>
                      <a:pt x="0" y="4"/>
                      <a:pt x="0" y="1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2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6" name="Freeform 453"/>
              <p:cNvSpPr>
                <a:spLocks noEditPoints="1"/>
              </p:cNvSpPr>
              <p:nvPr/>
            </p:nvSpPr>
            <p:spPr bwMode="auto">
              <a:xfrm>
                <a:off x="10238275" y="2785993"/>
                <a:ext cx="383721" cy="262546"/>
              </a:xfrm>
              <a:custGeom>
                <a:avLst/>
                <a:gdLst>
                  <a:gd name="T0" fmla="*/ 225 w 225"/>
                  <a:gd name="T1" fmla="*/ 137 h 154"/>
                  <a:gd name="T2" fmla="*/ 225 w 225"/>
                  <a:gd name="T3" fmla="*/ 80 h 154"/>
                  <a:gd name="T4" fmla="*/ 225 w 225"/>
                  <a:gd name="T5" fmla="*/ 66 h 154"/>
                  <a:gd name="T6" fmla="*/ 225 w 225"/>
                  <a:gd name="T7" fmla="*/ 56 h 154"/>
                  <a:gd name="T8" fmla="*/ 225 w 225"/>
                  <a:gd name="T9" fmla="*/ 42 h 154"/>
                  <a:gd name="T10" fmla="*/ 225 w 225"/>
                  <a:gd name="T11" fmla="*/ 35 h 154"/>
                  <a:gd name="T12" fmla="*/ 225 w 225"/>
                  <a:gd name="T13" fmla="*/ 21 h 154"/>
                  <a:gd name="T14" fmla="*/ 225 w 225"/>
                  <a:gd name="T15" fmla="*/ 18 h 154"/>
                  <a:gd name="T16" fmla="*/ 223 w 225"/>
                  <a:gd name="T17" fmla="*/ 11 h 154"/>
                  <a:gd name="T18" fmla="*/ 216 w 225"/>
                  <a:gd name="T19" fmla="*/ 3 h 154"/>
                  <a:gd name="T20" fmla="*/ 209 w 225"/>
                  <a:gd name="T21" fmla="*/ 0 h 154"/>
                  <a:gd name="T22" fmla="*/ 207 w 225"/>
                  <a:gd name="T23" fmla="*/ 0 h 154"/>
                  <a:gd name="T24" fmla="*/ 193 w 225"/>
                  <a:gd name="T25" fmla="*/ 0 h 154"/>
                  <a:gd name="T26" fmla="*/ 185 w 225"/>
                  <a:gd name="T27" fmla="*/ 0 h 154"/>
                  <a:gd name="T28" fmla="*/ 172 w 225"/>
                  <a:gd name="T29" fmla="*/ 0 h 154"/>
                  <a:gd name="T30" fmla="*/ 161 w 225"/>
                  <a:gd name="T31" fmla="*/ 0 h 154"/>
                  <a:gd name="T32" fmla="*/ 147 w 225"/>
                  <a:gd name="T33" fmla="*/ 0 h 154"/>
                  <a:gd name="T34" fmla="*/ 18 w 225"/>
                  <a:gd name="T35" fmla="*/ 0 h 154"/>
                  <a:gd name="T36" fmla="*/ 0 w 225"/>
                  <a:gd name="T37" fmla="*/ 18 h 154"/>
                  <a:gd name="T38" fmla="*/ 0 w 225"/>
                  <a:gd name="T39" fmla="*/ 137 h 154"/>
                  <a:gd name="T40" fmla="*/ 18 w 225"/>
                  <a:gd name="T41" fmla="*/ 154 h 154"/>
                  <a:gd name="T42" fmla="*/ 207 w 225"/>
                  <a:gd name="T43" fmla="*/ 154 h 154"/>
                  <a:gd name="T44" fmla="*/ 225 w 225"/>
                  <a:gd name="T45" fmla="*/ 137 h 154"/>
                  <a:gd name="T46" fmla="*/ 211 w 225"/>
                  <a:gd name="T47" fmla="*/ 126 h 154"/>
                  <a:gd name="T48" fmla="*/ 196 w 225"/>
                  <a:gd name="T49" fmla="*/ 141 h 154"/>
                  <a:gd name="T50" fmla="*/ 55 w 225"/>
                  <a:gd name="T51" fmla="*/ 141 h 154"/>
                  <a:gd name="T52" fmla="*/ 29 w 225"/>
                  <a:gd name="T53" fmla="*/ 141 h 154"/>
                  <a:gd name="T54" fmla="*/ 13 w 225"/>
                  <a:gd name="T55" fmla="*/ 126 h 154"/>
                  <a:gd name="T56" fmla="*/ 13 w 225"/>
                  <a:gd name="T57" fmla="*/ 26 h 154"/>
                  <a:gd name="T58" fmla="*/ 29 w 225"/>
                  <a:gd name="T59" fmla="*/ 11 h 154"/>
                  <a:gd name="T60" fmla="*/ 91 w 225"/>
                  <a:gd name="T61" fmla="*/ 11 h 154"/>
                  <a:gd name="T62" fmla="*/ 146 w 225"/>
                  <a:gd name="T63" fmla="*/ 11 h 154"/>
                  <a:gd name="T64" fmla="*/ 160 w 225"/>
                  <a:gd name="T65" fmla="*/ 11 h 154"/>
                  <a:gd name="T66" fmla="*/ 170 w 225"/>
                  <a:gd name="T67" fmla="*/ 11 h 154"/>
                  <a:gd name="T68" fmla="*/ 183 w 225"/>
                  <a:gd name="T69" fmla="*/ 11 h 154"/>
                  <a:gd name="T70" fmla="*/ 191 w 225"/>
                  <a:gd name="T71" fmla="*/ 11 h 154"/>
                  <a:gd name="T72" fmla="*/ 196 w 225"/>
                  <a:gd name="T73" fmla="*/ 11 h 154"/>
                  <a:gd name="T74" fmla="*/ 203 w 225"/>
                  <a:gd name="T75" fmla="*/ 13 h 154"/>
                  <a:gd name="T76" fmla="*/ 211 w 225"/>
                  <a:gd name="T77" fmla="*/ 23 h 154"/>
                  <a:gd name="T78" fmla="*/ 211 w 225"/>
                  <a:gd name="T79" fmla="*/ 26 h 154"/>
                  <a:gd name="T80" fmla="*/ 211 w 225"/>
                  <a:gd name="T81" fmla="*/ 36 h 154"/>
                  <a:gd name="T82" fmla="*/ 211 w 225"/>
                  <a:gd name="T83" fmla="*/ 43 h 154"/>
                  <a:gd name="T84" fmla="*/ 211 w 225"/>
                  <a:gd name="T85" fmla="*/ 57 h 154"/>
                  <a:gd name="T86" fmla="*/ 211 w 225"/>
                  <a:gd name="T87" fmla="*/ 66 h 154"/>
                  <a:gd name="T88" fmla="*/ 211 w 225"/>
                  <a:gd name="T89" fmla="*/ 81 h 154"/>
                  <a:gd name="T90" fmla="*/ 211 w 225"/>
                  <a:gd name="T91" fmla="*/ 12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5" h="154">
                    <a:moveTo>
                      <a:pt x="225" y="137"/>
                    </a:moveTo>
                    <a:cubicBezTo>
                      <a:pt x="225" y="80"/>
                      <a:pt x="225" y="80"/>
                      <a:pt x="225" y="80"/>
                    </a:cubicBezTo>
                    <a:cubicBezTo>
                      <a:pt x="225" y="66"/>
                      <a:pt x="225" y="66"/>
                      <a:pt x="225" y="66"/>
                    </a:cubicBezTo>
                    <a:cubicBezTo>
                      <a:pt x="225" y="56"/>
                      <a:pt x="225" y="56"/>
                      <a:pt x="225" y="56"/>
                    </a:cubicBezTo>
                    <a:cubicBezTo>
                      <a:pt x="225" y="42"/>
                      <a:pt x="225" y="42"/>
                      <a:pt x="225" y="42"/>
                    </a:cubicBezTo>
                    <a:cubicBezTo>
                      <a:pt x="225" y="35"/>
                      <a:pt x="225" y="35"/>
                      <a:pt x="225" y="35"/>
                    </a:cubicBezTo>
                    <a:cubicBezTo>
                      <a:pt x="225" y="21"/>
                      <a:pt x="225" y="21"/>
                      <a:pt x="225" y="21"/>
                    </a:cubicBezTo>
                    <a:cubicBezTo>
                      <a:pt x="225" y="18"/>
                      <a:pt x="225" y="18"/>
                      <a:pt x="225" y="18"/>
                    </a:cubicBezTo>
                    <a:cubicBezTo>
                      <a:pt x="225" y="15"/>
                      <a:pt x="224" y="13"/>
                      <a:pt x="223" y="11"/>
                    </a:cubicBezTo>
                    <a:cubicBezTo>
                      <a:pt x="222" y="7"/>
                      <a:pt x="219" y="5"/>
                      <a:pt x="216" y="3"/>
                    </a:cubicBezTo>
                    <a:cubicBezTo>
                      <a:pt x="214" y="1"/>
                      <a:pt x="212" y="1"/>
                      <a:pt x="209" y="0"/>
                    </a:cubicBezTo>
                    <a:cubicBezTo>
                      <a:pt x="208" y="0"/>
                      <a:pt x="208" y="0"/>
                      <a:pt x="207" y="0"/>
                    </a:cubicBezTo>
                    <a:cubicBezTo>
                      <a:pt x="193" y="0"/>
                      <a:pt x="193" y="0"/>
                      <a:pt x="193" y="0"/>
                    </a:cubicBezTo>
                    <a:cubicBezTo>
                      <a:pt x="185" y="0"/>
                      <a:pt x="185" y="0"/>
                      <a:pt x="185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6"/>
                      <a:pt x="8" y="154"/>
                      <a:pt x="18" y="154"/>
                    </a:cubicBezTo>
                    <a:cubicBezTo>
                      <a:pt x="207" y="154"/>
                      <a:pt x="207" y="154"/>
                      <a:pt x="207" y="154"/>
                    </a:cubicBezTo>
                    <a:cubicBezTo>
                      <a:pt x="217" y="154"/>
                      <a:pt x="225" y="146"/>
                      <a:pt x="225" y="137"/>
                    </a:cubicBezTo>
                    <a:close/>
                    <a:moveTo>
                      <a:pt x="211" y="126"/>
                    </a:moveTo>
                    <a:cubicBezTo>
                      <a:pt x="211" y="135"/>
                      <a:pt x="204" y="141"/>
                      <a:pt x="196" y="141"/>
                    </a:cubicBezTo>
                    <a:cubicBezTo>
                      <a:pt x="55" y="141"/>
                      <a:pt x="55" y="141"/>
                      <a:pt x="55" y="141"/>
                    </a:cubicBezTo>
                    <a:cubicBezTo>
                      <a:pt x="29" y="141"/>
                      <a:pt x="29" y="141"/>
                      <a:pt x="29" y="141"/>
                    </a:cubicBezTo>
                    <a:cubicBezTo>
                      <a:pt x="20" y="141"/>
                      <a:pt x="13" y="135"/>
                      <a:pt x="13" y="1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18"/>
                      <a:pt x="20" y="11"/>
                      <a:pt x="29" y="11"/>
                    </a:cubicBezTo>
                    <a:cubicBezTo>
                      <a:pt x="91" y="11"/>
                      <a:pt x="91" y="11"/>
                      <a:pt x="91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60" y="11"/>
                      <a:pt x="160" y="11"/>
                      <a:pt x="160" y="11"/>
                    </a:cubicBezTo>
                    <a:cubicBezTo>
                      <a:pt x="170" y="11"/>
                      <a:pt x="170" y="11"/>
                      <a:pt x="170" y="11"/>
                    </a:cubicBezTo>
                    <a:cubicBezTo>
                      <a:pt x="183" y="11"/>
                      <a:pt x="183" y="11"/>
                      <a:pt x="183" y="11"/>
                    </a:cubicBezTo>
                    <a:cubicBezTo>
                      <a:pt x="191" y="11"/>
                      <a:pt x="191" y="11"/>
                      <a:pt x="191" y="11"/>
                    </a:cubicBezTo>
                    <a:cubicBezTo>
                      <a:pt x="196" y="11"/>
                      <a:pt x="196" y="11"/>
                      <a:pt x="196" y="11"/>
                    </a:cubicBezTo>
                    <a:cubicBezTo>
                      <a:pt x="198" y="11"/>
                      <a:pt x="201" y="12"/>
                      <a:pt x="203" y="13"/>
                    </a:cubicBezTo>
                    <a:cubicBezTo>
                      <a:pt x="207" y="15"/>
                      <a:pt x="210" y="19"/>
                      <a:pt x="211" y="23"/>
                    </a:cubicBezTo>
                    <a:cubicBezTo>
                      <a:pt x="211" y="24"/>
                      <a:pt x="211" y="25"/>
                      <a:pt x="211" y="26"/>
                    </a:cubicBezTo>
                    <a:cubicBezTo>
                      <a:pt x="211" y="36"/>
                      <a:pt x="211" y="36"/>
                      <a:pt x="211" y="36"/>
                    </a:cubicBezTo>
                    <a:cubicBezTo>
                      <a:pt x="211" y="43"/>
                      <a:pt x="211" y="43"/>
                      <a:pt x="211" y="43"/>
                    </a:cubicBezTo>
                    <a:cubicBezTo>
                      <a:pt x="211" y="57"/>
                      <a:pt x="211" y="57"/>
                      <a:pt x="211" y="57"/>
                    </a:cubicBezTo>
                    <a:cubicBezTo>
                      <a:pt x="211" y="66"/>
                      <a:pt x="211" y="66"/>
                      <a:pt x="211" y="66"/>
                    </a:cubicBezTo>
                    <a:cubicBezTo>
                      <a:pt x="211" y="81"/>
                      <a:pt x="211" y="81"/>
                      <a:pt x="211" y="81"/>
                    </a:cubicBezTo>
                    <a:lnTo>
                      <a:pt x="211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7" name="Freeform 454"/>
              <p:cNvSpPr/>
              <p:nvPr/>
            </p:nvSpPr>
            <p:spPr bwMode="auto">
              <a:xfrm>
                <a:off x="10054349" y="3114896"/>
                <a:ext cx="168779" cy="228646"/>
              </a:xfrm>
              <a:custGeom>
                <a:avLst/>
                <a:gdLst>
                  <a:gd name="T0" fmla="*/ 50 w 99"/>
                  <a:gd name="T1" fmla="*/ 2 h 134"/>
                  <a:gd name="T2" fmla="*/ 89 w 99"/>
                  <a:gd name="T3" fmla="*/ 59 h 134"/>
                  <a:gd name="T4" fmla="*/ 89 w 99"/>
                  <a:gd name="T5" fmla="*/ 86 h 134"/>
                  <a:gd name="T6" fmla="*/ 59 w 99"/>
                  <a:gd name="T7" fmla="*/ 68 h 134"/>
                  <a:gd name="T8" fmla="*/ 50 w 99"/>
                  <a:gd name="T9" fmla="*/ 2 h 134"/>
                  <a:gd name="T10" fmla="*/ 0 w 99"/>
                  <a:gd name="T11" fmla="*/ 34 h 134"/>
                  <a:gd name="T12" fmla="*/ 0 w 99"/>
                  <a:gd name="T13" fmla="*/ 114 h 134"/>
                  <a:gd name="T14" fmla="*/ 50 w 99"/>
                  <a:gd name="T15" fmla="*/ 134 h 134"/>
                  <a:gd name="T16" fmla="*/ 99 w 99"/>
                  <a:gd name="T17" fmla="*/ 105 h 134"/>
                  <a:gd name="T18" fmla="*/ 99 w 99"/>
                  <a:gd name="T19" fmla="*/ 68 h 134"/>
                  <a:gd name="T20" fmla="*/ 50 w 99"/>
                  <a:gd name="T21" fmla="*/ 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9" h="134">
                    <a:moveTo>
                      <a:pt x="50" y="2"/>
                    </a:move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86"/>
                      <a:pt x="89" y="86"/>
                      <a:pt x="89" y="86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2"/>
                      <a:pt x="0" y="0"/>
                      <a:pt x="0" y="34"/>
                    </a:cubicBezTo>
                    <a:cubicBezTo>
                      <a:pt x="0" y="68"/>
                      <a:pt x="0" y="114"/>
                      <a:pt x="0" y="114"/>
                    </a:cubicBezTo>
                    <a:cubicBezTo>
                      <a:pt x="0" y="114"/>
                      <a:pt x="5" y="134"/>
                      <a:pt x="50" y="134"/>
                    </a:cubicBezTo>
                    <a:cubicBezTo>
                      <a:pt x="94" y="134"/>
                      <a:pt x="99" y="121"/>
                      <a:pt x="99" y="105"/>
                    </a:cubicBezTo>
                    <a:cubicBezTo>
                      <a:pt x="99" y="89"/>
                      <a:pt x="99" y="68"/>
                      <a:pt x="99" y="68"/>
                    </a:cubicBezTo>
                    <a:cubicBezTo>
                      <a:pt x="99" y="68"/>
                      <a:pt x="88" y="2"/>
                      <a:pt x="5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8" name="Oval 455"/>
              <p:cNvSpPr>
                <a:spLocks noChangeArrowheads="1"/>
              </p:cNvSpPr>
              <p:nvPr/>
            </p:nvSpPr>
            <p:spPr bwMode="auto">
              <a:xfrm>
                <a:off x="10063004" y="2954772"/>
                <a:ext cx="132715" cy="1550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7588511" y="3582015"/>
            <a:ext cx="1128732" cy="1091168"/>
            <a:chOff x="7588591" y="2967663"/>
            <a:chExt cx="1128795" cy="1091228"/>
          </a:xfrm>
        </p:grpSpPr>
        <p:grpSp>
          <p:nvGrpSpPr>
            <p:cNvPr id="54" name="组合 53"/>
            <p:cNvGrpSpPr/>
            <p:nvPr/>
          </p:nvGrpSpPr>
          <p:grpSpPr>
            <a:xfrm>
              <a:off x="7588591" y="2967663"/>
              <a:ext cx="1128795" cy="1091228"/>
              <a:chOff x="4565675" y="764773"/>
              <a:chExt cx="2003843" cy="1937151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4565675" y="907548"/>
                <a:ext cx="1794376" cy="1794376"/>
              </a:xfrm>
              <a:prstGeom prst="ellipse">
                <a:avLst/>
              </a:prstGeom>
              <a:gradFill>
                <a:gsLst>
                  <a:gs pos="20000">
                    <a:schemeClr val="bg1"/>
                  </a:gs>
                  <a:gs pos="92000">
                    <a:srgbClr val="C7C8C4"/>
                  </a:gs>
                </a:gsLst>
                <a:lin ang="8400000" scaled="0"/>
              </a:gradFill>
              <a:ln>
                <a:noFill/>
              </a:ln>
              <a:effectLst>
                <a:outerShdw blurRad="165100" dist="762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776826" y="1118698"/>
                <a:ext cx="1372075" cy="1372076"/>
              </a:xfrm>
              <a:prstGeom prst="ellipse">
                <a:avLst/>
              </a:prstGeom>
              <a:solidFill>
                <a:srgbClr val="8BD2F1"/>
              </a:solidFill>
              <a:ln w="15875">
                <a:gradFill>
                  <a:gsLst>
                    <a:gs pos="0">
                      <a:schemeClr val="bg1">
                        <a:lumMod val="65000"/>
                      </a:schemeClr>
                    </a:gs>
                    <a:gs pos="100000">
                      <a:schemeClr val="bg1"/>
                    </a:gs>
                  </a:gsLst>
                  <a:lin ang="8400000" scaled="0"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5484020" y="764773"/>
                <a:ext cx="1085498" cy="830792"/>
              </a:xfrm>
              <a:prstGeom prst="ellipse">
                <a:avLst/>
              </a:prstGeom>
              <a:gradFill flip="none" rotWithShape="1">
                <a:gsLst>
                  <a:gs pos="32000">
                    <a:srgbClr val="FFFFFF">
                      <a:alpha val="17000"/>
                    </a:srgbClr>
                  </a:gs>
                  <a:gs pos="6000">
                    <a:schemeClr val="bg1">
                      <a:alpha val="70000"/>
                    </a:schemeClr>
                  </a:gs>
                  <a:gs pos="67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>
                <a:off x="4783198" y="1133314"/>
                <a:ext cx="1314800" cy="771793"/>
              </a:xfrm>
              <a:custGeom>
                <a:avLst/>
                <a:gdLst>
                  <a:gd name="connsiteX0" fmla="*/ 686038 w 1314800"/>
                  <a:gd name="connsiteY0" fmla="*/ 0 h 771793"/>
                  <a:gd name="connsiteX1" fmla="*/ 1254912 w 1314800"/>
                  <a:gd name="connsiteY1" fmla="*/ 302468 h 771793"/>
                  <a:gd name="connsiteX2" fmla="*/ 1314800 w 1314800"/>
                  <a:gd name="connsiteY2" fmla="*/ 412803 h 771793"/>
                  <a:gd name="connsiteX3" fmla="*/ 710447 w 1314800"/>
                  <a:gd name="connsiteY3" fmla="*/ 771229 h 771793"/>
                  <a:gd name="connsiteX4" fmla="*/ 686038 w 1314800"/>
                  <a:gd name="connsiteY4" fmla="*/ 771793 h 771793"/>
                  <a:gd name="connsiteX5" fmla="*/ 0 w 1314800"/>
                  <a:gd name="connsiteY5" fmla="*/ 686038 h 771793"/>
                  <a:gd name="connsiteX6" fmla="*/ 686038 w 1314800"/>
                  <a:gd name="connsiteY6" fmla="*/ 0 h 771793"/>
                  <a:gd name="connsiteX0-1" fmla="*/ 686038 w 1314800"/>
                  <a:gd name="connsiteY0-2" fmla="*/ 0 h 771793"/>
                  <a:gd name="connsiteX1-3" fmla="*/ 1254912 w 1314800"/>
                  <a:gd name="connsiteY1-4" fmla="*/ 302468 h 771793"/>
                  <a:gd name="connsiteX2-5" fmla="*/ 1314800 w 1314800"/>
                  <a:gd name="connsiteY2-6" fmla="*/ 412803 h 771793"/>
                  <a:gd name="connsiteX3-7" fmla="*/ 710447 w 1314800"/>
                  <a:gd name="connsiteY3-8" fmla="*/ 771229 h 771793"/>
                  <a:gd name="connsiteX4-9" fmla="*/ 686038 w 1314800"/>
                  <a:gd name="connsiteY4-10" fmla="*/ 771793 h 771793"/>
                  <a:gd name="connsiteX5-11" fmla="*/ 0 w 1314800"/>
                  <a:gd name="connsiteY5-12" fmla="*/ 686038 h 771793"/>
                  <a:gd name="connsiteX6-13" fmla="*/ 686038 w 1314800"/>
                  <a:gd name="connsiteY6-14" fmla="*/ 0 h 771793"/>
                  <a:gd name="connsiteX0-15" fmla="*/ 686038 w 1314800"/>
                  <a:gd name="connsiteY0-16" fmla="*/ 0 h 771793"/>
                  <a:gd name="connsiteX1-17" fmla="*/ 1254912 w 1314800"/>
                  <a:gd name="connsiteY1-18" fmla="*/ 302468 h 771793"/>
                  <a:gd name="connsiteX2-19" fmla="*/ 1314800 w 1314800"/>
                  <a:gd name="connsiteY2-20" fmla="*/ 412803 h 771793"/>
                  <a:gd name="connsiteX3-21" fmla="*/ 686038 w 1314800"/>
                  <a:gd name="connsiteY3-22" fmla="*/ 771793 h 771793"/>
                  <a:gd name="connsiteX4-23" fmla="*/ 0 w 1314800"/>
                  <a:gd name="connsiteY4-24" fmla="*/ 686038 h 771793"/>
                  <a:gd name="connsiteX5-25" fmla="*/ 686038 w 1314800"/>
                  <a:gd name="connsiteY5-26" fmla="*/ 0 h 771793"/>
                  <a:gd name="connsiteX0-27" fmla="*/ 686038 w 1314800"/>
                  <a:gd name="connsiteY0-28" fmla="*/ 0 h 771793"/>
                  <a:gd name="connsiteX1-29" fmla="*/ 1254912 w 1314800"/>
                  <a:gd name="connsiteY1-30" fmla="*/ 302468 h 771793"/>
                  <a:gd name="connsiteX2-31" fmla="*/ 1314800 w 1314800"/>
                  <a:gd name="connsiteY2-32" fmla="*/ 412803 h 771793"/>
                  <a:gd name="connsiteX3-33" fmla="*/ 686038 w 1314800"/>
                  <a:gd name="connsiteY3-34" fmla="*/ 771793 h 771793"/>
                  <a:gd name="connsiteX4-35" fmla="*/ 0 w 1314800"/>
                  <a:gd name="connsiteY4-36" fmla="*/ 686038 h 771793"/>
                  <a:gd name="connsiteX5-37" fmla="*/ 686038 w 1314800"/>
                  <a:gd name="connsiteY5-38" fmla="*/ 0 h 771793"/>
                  <a:gd name="connsiteX0-39" fmla="*/ 686038 w 1314800"/>
                  <a:gd name="connsiteY0-40" fmla="*/ 0 h 771793"/>
                  <a:gd name="connsiteX1-41" fmla="*/ 1254912 w 1314800"/>
                  <a:gd name="connsiteY1-42" fmla="*/ 302468 h 771793"/>
                  <a:gd name="connsiteX2-43" fmla="*/ 1314800 w 1314800"/>
                  <a:gd name="connsiteY2-44" fmla="*/ 412803 h 771793"/>
                  <a:gd name="connsiteX3-45" fmla="*/ 686038 w 1314800"/>
                  <a:gd name="connsiteY3-46" fmla="*/ 771793 h 771793"/>
                  <a:gd name="connsiteX4-47" fmla="*/ 0 w 1314800"/>
                  <a:gd name="connsiteY4-48" fmla="*/ 686038 h 771793"/>
                  <a:gd name="connsiteX5-49" fmla="*/ 686038 w 1314800"/>
                  <a:gd name="connsiteY5-50" fmla="*/ 0 h 77179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</a:cxnLst>
                <a:rect l="l" t="t" r="r" b="b"/>
                <a:pathLst>
                  <a:path w="1314800" h="771793">
                    <a:moveTo>
                      <a:pt x="686038" y="0"/>
                    </a:moveTo>
                    <a:cubicBezTo>
                      <a:pt x="922843" y="0"/>
                      <a:pt x="1131626" y="119981"/>
                      <a:pt x="1254912" y="302468"/>
                    </a:cubicBezTo>
                    <a:lnTo>
                      <a:pt x="1314800" y="412803"/>
                    </a:lnTo>
                    <a:cubicBezTo>
                      <a:pt x="1219988" y="491024"/>
                      <a:pt x="928793" y="749877"/>
                      <a:pt x="686038" y="771793"/>
                    </a:cubicBezTo>
                    <a:cubicBezTo>
                      <a:pt x="371604" y="771793"/>
                      <a:pt x="57170" y="743208"/>
                      <a:pt x="0" y="686038"/>
                    </a:cubicBezTo>
                    <a:cubicBezTo>
                      <a:pt x="0" y="307150"/>
                      <a:pt x="307150" y="0"/>
                      <a:pt x="686038" y="0"/>
                    </a:cubicBezTo>
                    <a:close/>
                  </a:path>
                </a:pathLst>
              </a:custGeom>
              <a:solidFill>
                <a:srgbClr val="8BD2F1">
                  <a:alpha val="10000"/>
                </a:srgbClr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7941651" y="3349411"/>
              <a:ext cx="271565" cy="405922"/>
              <a:chOff x="10182016" y="3597432"/>
              <a:chExt cx="481093" cy="719115"/>
            </a:xfrm>
            <a:solidFill>
              <a:schemeClr val="bg1"/>
            </a:solidFill>
            <a:effectLst/>
          </p:grpSpPr>
          <p:sp>
            <p:nvSpPr>
              <p:cNvPr id="56" name="Freeform 456"/>
              <p:cNvSpPr>
                <a:spLocks noEditPoints="1"/>
              </p:cNvSpPr>
              <p:nvPr/>
            </p:nvSpPr>
            <p:spPr bwMode="auto">
              <a:xfrm>
                <a:off x="10274339" y="3841224"/>
                <a:ext cx="388770" cy="347657"/>
              </a:xfrm>
              <a:custGeom>
                <a:avLst/>
                <a:gdLst>
                  <a:gd name="T0" fmla="*/ 148 w 228"/>
                  <a:gd name="T1" fmla="*/ 0 h 204"/>
                  <a:gd name="T2" fmla="*/ 148 w 228"/>
                  <a:gd name="T3" fmla="*/ 0 h 204"/>
                  <a:gd name="T4" fmla="*/ 114 w 228"/>
                  <a:gd name="T5" fmla="*/ 13 h 204"/>
                  <a:gd name="T6" fmla="*/ 80 w 228"/>
                  <a:gd name="T7" fmla="*/ 0 h 204"/>
                  <a:gd name="T8" fmla="*/ 0 w 228"/>
                  <a:gd name="T9" fmla="*/ 80 h 204"/>
                  <a:gd name="T10" fmla="*/ 0 w 228"/>
                  <a:gd name="T11" fmla="*/ 98 h 204"/>
                  <a:gd name="T12" fmla="*/ 7 w 228"/>
                  <a:gd name="T13" fmla="*/ 84 h 204"/>
                  <a:gd name="T14" fmla="*/ 17 w 228"/>
                  <a:gd name="T15" fmla="*/ 84 h 204"/>
                  <a:gd name="T16" fmla="*/ 93 w 228"/>
                  <a:gd name="T17" fmla="*/ 137 h 204"/>
                  <a:gd name="T18" fmla="*/ 93 w 228"/>
                  <a:gd name="T19" fmla="*/ 204 h 204"/>
                  <a:gd name="T20" fmla="*/ 104 w 228"/>
                  <a:gd name="T21" fmla="*/ 204 h 204"/>
                  <a:gd name="T22" fmla="*/ 124 w 228"/>
                  <a:gd name="T23" fmla="*/ 204 h 204"/>
                  <a:gd name="T24" fmla="*/ 228 w 228"/>
                  <a:gd name="T25" fmla="*/ 167 h 204"/>
                  <a:gd name="T26" fmla="*/ 228 w 228"/>
                  <a:gd name="T27" fmla="*/ 80 h 204"/>
                  <a:gd name="T28" fmla="*/ 148 w 228"/>
                  <a:gd name="T29" fmla="*/ 0 h 204"/>
                  <a:gd name="T30" fmla="*/ 114 w 228"/>
                  <a:gd name="T31" fmla="*/ 151 h 204"/>
                  <a:gd name="T32" fmla="*/ 101 w 228"/>
                  <a:gd name="T33" fmla="*/ 132 h 204"/>
                  <a:gd name="T34" fmla="*/ 87 w 228"/>
                  <a:gd name="T35" fmla="*/ 112 h 204"/>
                  <a:gd name="T36" fmla="*/ 114 w 228"/>
                  <a:gd name="T37" fmla="*/ 13 h 204"/>
                  <a:gd name="T38" fmla="*/ 141 w 228"/>
                  <a:gd name="T39" fmla="*/ 112 h 204"/>
                  <a:gd name="T40" fmla="*/ 114 w 228"/>
                  <a:gd name="T41" fmla="*/ 15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8" h="204">
                    <a:moveTo>
                      <a:pt x="148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0" y="9"/>
                      <a:pt x="0" y="30"/>
                      <a:pt x="0" y="80"/>
                    </a:cubicBezTo>
                    <a:cubicBezTo>
                      <a:pt x="0" y="87"/>
                      <a:pt x="0" y="92"/>
                      <a:pt x="0" y="98"/>
                    </a:cubicBezTo>
                    <a:cubicBezTo>
                      <a:pt x="5" y="90"/>
                      <a:pt x="7" y="84"/>
                      <a:pt x="7" y="84"/>
                    </a:cubicBezTo>
                    <a:cubicBezTo>
                      <a:pt x="17" y="84"/>
                      <a:pt x="17" y="84"/>
                      <a:pt x="17" y="84"/>
                    </a:cubicBezTo>
                    <a:cubicBezTo>
                      <a:pt x="17" y="84"/>
                      <a:pt x="33" y="137"/>
                      <a:pt x="93" y="137"/>
                    </a:cubicBezTo>
                    <a:cubicBezTo>
                      <a:pt x="93" y="204"/>
                      <a:pt x="93" y="204"/>
                      <a:pt x="93" y="204"/>
                    </a:cubicBezTo>
                    <a:cubicBezTo>
                      <a:pt x="97" y="204"/>
                      <a:pt x="100" y="204"/>
                      <a:pt x="104" y="204"/>
                    </a:cubicBezTo>
                    <a:cubicBezTo>
                      <a:pt x="124" y="204"/>
                      <a:pt x="124" y="204"/>
                      <a:pt x="124" y="204"/>
                    </a:cubicBezTo>
                    <a:cubicBezTo>
                      <a:pt x="225" y="204"/>
                      <a:pt x="228" y="167"/>
                      <a:pt x="228" y="167"/>
                    </a:cubicBezTo>
                    <a:cubicBezTo>
                      <a:pt x="228" y="167"/>
                      <a:pt x="228" y="154"/>
                      <a:pt x="228" y="80"/>
                    </a:cubicBezTo>
                    <a:cubicBezTo>
                      <a:pt x="228" y="30"/>
                      <a:pt x="178" y="9"/>
                      <a:pt x="148" y="0"/>
                    </a:cubicBezTo>
                    <a:close/>
                    <a:moveTo>
                      <a:pt x="114" y="151"/>
                    </a:moveTo>
                    <a:cubicBezTo>
                      <a:pt x="101" y="132"/>
                      <a:pt x="101" y="132"/>
                      <a:pt x="101" y="132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114" y="13"/>
                      <a:pt x="114" y="13"/>
                      <a:pt x="114" y="13"/>
                    </a:cubicBezTo>
                    <a:cubicBezTo>
                      <a:pt x="141" y="112"/>
                      <a:pt x="141" y="112"/>
                      <a:pt x="141" y="112"/>
                    </a:cubicBezTo>
                    <a:lnTo>
                      <a:pt x="114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57" name="Oval 457"/>
              <p:cNvSpPr>
                <a:spLocks noChangeArrowheads="1"/>
              </p:cNvSpPr>
              <p:nvPr/>
            </p:nvSpPr>
            <p:spPr bwMode="auto">
              <a:xfrm>
                <a:off x="10371712" y="3597432"/>
                <a:ext cx="195467" cy="227924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58" name="Freeform 458"/>
              <p:cNvSpPr/>
              <p:nvPr/>
            </p:nvSpPr>
            <p:spPr bwMode="auto">
              <a:xfrm>
                <a:off x="10241882" y="4125408"/>
                <a:ext cx="108913" cy="109634"/>
              </a:xfrm>
              <a:custGeom>
                <a:avLst/>
                <a:gdLst>
                  <a:gd name="T0" fmla="*/ 20 w 64"/>
                  <a:gd name="T1" fmla="*/ 2 h 64"/>
                  <a:gd name="T2" fmla="*/ 0 w 64"/>
                  <a:gd name="T3" fmla="*/ 32 h 64"/>
                  <a:gd name="T4" fmla="*/ 32 w 64"/>
                  <a:gd name="T5" fmla="*/ 64 h 64"/>
                  <a:gd name="T6" fmla="*/ 64 w 64"/>
                  <a:gd name="T7" fmla="*/ 32 h 64"/>
                  <a:gd name="T8" fmla="*/ 64 w 64"/>
                  <a:gd name="T9" fmla="*/ 31 h 64"/>
                  <a:gd name="T10" fmla="*/ 32 w 64"/>
                  <a:gd name="T11" fmla="*/ 0 h 64"/>
                  <a:gd name="T12" fmla="*/ 20 w 64"/>
                  <a:gd name="T13" fmla="*/ 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4">
                    <a:moveTo>
                      <a:pt x="20" y="2"/>
                    </a:moveTo>
                    <a:cubicBezTo>
                      <a:pt x="8" y="7"/>
                      <a:pt x="0" y="18"/>
                      <a:pt x="0" y="32"/>
                    </a:cubicBezTo>
                    <a:cubicBezTo>
                      <a:pt x="0" y="49"/>
                      <a:pt x="14" y="64"/>
                      <a:pt x="32" y="64"/>
                    </a:cubicBezTo>
                    <a:cubicBezTo>
                      <a:pt x="50" y="64"/>
                      <a:pt x="64" y="49"/>
                      <a:pt x="64" y="32"/>
                    </a:cubicBezTo>
                    <a:cubicBezTo>
                      <a:pt x="64" y="32"/>
                      <a:pt x="64" y="31"/>
                      <a:pt x="64" y="31"/>
                    </a:cubicBezTo>
                    <a:cubicBezTo>
                      <a:pt x="64" y="14"/>
                      <a:pt x="49" y="0"/>
                      <a:pt x="32" y="0"/>
                    </a:cubicBezTo>
                    <a:cubicBezTo>
                      <a:pt x="28" y="0"/>
                      <a:pt x="24" y="1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59" name="Freeform 459"/>
              <p:cNvSpPr>
                <a:spLocks noEditPoints="1"/>
              </p:cNvSpPr>
              <p:nvPr/>
            </p:nvSpPr>
            <p:spPr bwMode="auto">
              <a:xfrm>
                <a:off x="10182016" y="4011446"/>
                <a:ext cx="228646" cy="305101"/>
              </a:xfrm>
              <a:custGeom>
                <a:avLst/>
                <a:gdLst>
                  <a:gd name="T0" fmla="*/ 66 w 134"/>
                  <a:gd name="T1" fmla="*/ 0 h 179"/>
                  <a:gd name="T2" fmla="*/ 54 w 134"/>
                  <a:gd name="T3" fmla="*/ 18 h 179"/>
                  <a:gd name="T4" fmla="*/ 0 w 134"/>
                  <a:gd name="T5" fmla="*/ 48 h 179"/>
                  <a:gd name="T6" fmla="*/ 0 w 134"/>
                  <a:gd name="T7" fmla="*/ 117 h 179"/>
                  <a:gd name="T8" fmla="*/ 66 w 134"/>
                  <a:gd name="T9" fmla="*/ 179 h 179"/>
                  <a:gd name="T10" fmla="*/ 134 w 134"/>
                  <a:gd name="T11" fmla="*/ 116 h 179"/>
                  <a:gd name="T12" fmla="*/ 134 w 134"/>
                  <a:gd name="T13" fmla="*/ 104 h 179"/>
                  <a:gd name="T14" fmla="*/ 134 w 134"/>
                  <a:gd name="T15" fmla="*/ 48 h 179"/>
                  <a:gd name="T16" fmla="*/ 66 w 134"/>
                  <a:gd name="T17" fmla="*/ 0 h 179"/>
                  <a:gd name="T18" fmla="*/ 107 w 134"/>
                  <a:gd name="T19" fmla="*/ 99 h 179"/>
                  <a:gd name="T20" fmla="*/ 107 w 134"/>
                  <a:gd name="T21" fmla="*/ 100 h 179"/>
                  <a:gd name="T22" fmla="*/ 67 w 134"/>
                  <a:gd name="T23" fmla="*/ 139 h 179"/>
                  <a:gd name="T24" fmla="*/ 27 w 134"/>
                  <a:gd name="T25" fmla="*/ 99 h 179"/>
                  <a:gd name="T26" fmla="*/ 54 w 134"/>
                  <a:gd name="T27" fmla="*/ 60 h 179"/>
                  <a:gd name="T28" fmla="*/ 67 w 134"/>
                  <a:gd name="T29" fmla="*/ 58 h 179"/>
                  <a:gd name="T30" fmla="*/ 107 w 134"/>
                  <a:gd name="T31" fmla="*/ 9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4" h="179">
                    <a:moveTo>
                      <a:pt x="66" y="0"/>
                    </a:moveTo>
                    <a:cubicBezTo>
                      <a:pt x="66" y="0"/>
                      <a:pt x="62" y="9"/>
                      <a:pt x="54" y="18"/>
                    </a:cubicBezTo>
                    <a:cubicBezTo>
                      <a:pt x="44" y="30"/>
                      <a:pt x="27" y="45"/>
                      <a:pt x="0" y="48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0" y="153"/>
                      <a:pt x="66" y="179"/>
                      <a:pt x="66" y="179"/>
                    </a:cubicBezTo>
                    <a:cubicBezTo>
                      <a:pt x="124" y="164"/>
                      <a:pt x="134" y="116"/>
                      <a:pt x="134" y="116"/>
                    </a:cubicBezTo>
                    <a:cubicBezTo>
                      <a:pt x="134" y="104"/>
                      <a:pt x="134" y="104"/>
                      <a:pt x="134" y="104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81" y="46"/>
                      <a:pt x="66" y="0"/>
                      <a:pt x="66" y="0"/>
                    </a:cubicBezTo>
                    <a:close/>
                    <a:moveTo>
                      <a:pt x="107" y="99"/>
                    </a:moveTo>
                    <a:cubicBezTo>
                      <a:pt x="107" y="99"/>
                      <a:pt x="107" y="100"/>
                      <a:pt x="107" y="100"/>
                    </a:cubicBezTo>
                    <a:cubicBezTo>
                      <a:pt x="106" y="122"/>
                      <a:pt x="89" y="139"/>
                      <a:pt x="67" y="139"/>
                    </a:cubicBezTo>
                    <a:cubicBezTo>
                      <a:pt x="45" y="139"/>
                      <a:pt x="27" y="121"/>
                      <a:pt x="27" y="99"/>
                    </a:cubicBezTo>
                    <a:cubicBezTo>
                      <a:pt x="27" y="81"/>
                      <a:pt x="38" y="66"/>
                      <a:pt x="54" y="60"/>
                    </a:cubicBezTo>
                    <a:cubicBezTo>
                      <a:pt x="58" y="59"/>
                      <a:pt x="63" y="58"/>
                      <a:pt x="67" y="58"/>
                    </a:cubicBezTo>
                    <a:cubicBezTo>
                      <a:pt x="89" y="58"/>
                      <a:pt x="107" y="76"/>
                      <a:pt x="107" y="9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35" tIns="45718" rIns="91435" bIns="45718" numCol="1" anchor="t" anchorCtr="0" compatLnSpc="1"/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</p:grpSp>
      <p:sp>
        <p:nvSpPr>
          <p:cNvPr id="64" name="文本框 63"/>
          <p:cNvSpPr txBox="1"/>
          <p:nvPr/>
        </p:nvSpPr>
        <p:spPr>
          <a:xfrm>
            <a:off x="2315845" y="3895126"/>
            <a:ext cx="1986716" cy="95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5609232" y="3895126"/>
            <a:ext cx="1986716" cy="95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899161" y="3895126"/>
            <a:ext cx="1986716" cy="950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不用多余的文字修饰，言简意赅的说明分项内容</a:t>
            </a:r>
            <a:r>
              <a: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72" name="组合 71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80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81" name="文本框 80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64" grpId="0"/>
          <p:bldP spid="65" grpId="0"/>
          <p:bldP spid="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64" grpId="0"/>
          <p:bldP spid="65" grpId="0"/>
          <p:bldP spid="66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30"/>
          <p:cNvSpPr/>
          <p:nvPr/>
        </p:nvSpPr>
        <p:spPr>
          <a:xfrm>
            <a:off x="1885756" y="1843173"/>
            <a:ext cx="5574189" cy="2233136"/>
          </a:xfrm>
          <a:prstGeom prst="rect">
            <a:avLst/>
          </a:prstGeom>
          <a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555" dirty="0">
              <a:cs typeface="+mn-ea"/>
              <a:sym typeface="+mn-lt"/>
            </a:endParaRPr>
          </a:p>
        </p:txBody>
      </p:sp>
      <p:sp>
        <p:nvSpPr>
          <p:cNvPr id="25" name="Rectangle 30"/>
          <p:cNvSpPr/>
          <p:nvPr/>
        </p:nvSpPr>
        <p:spPr>
          <a:xfrm>
            <a:off x="1885756" y="4162987"/>
            <a:ext cx="5574189" cy="2233136"/>
          </a:xfrm>
          <a:prstGeom prst="rect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  <a:effectLst/>
        </p:spPr>
        <p:txBody>
          <a:bodyPr vert="horz" wrap="square" lIns="91435" tIns="45718" rIns="91435" bIns="45718" numCol="1" anchor="t" anchorCtr="0" compatLnSpc="1"/>
          <a:lstStyle/>
          <a:p>
            <a:endParaRPr lang="en-US" sz="1705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44486" y="3445906"/>
            <a:ext cx="1375931" cy="1337682"/>
            <a:chOff x="-36" y="4036"/>
            <a:chExt cx="2806" cy="2728"/>
          </a:xfrm>
        </p:grpSpPr>
        <p:sp>
          <p:nvSpPr>
            <p:cNvPr id="14" name="矩形 13"/>
            <p:cNvSpPr/>
            <p:nvPr/>
          </p:nvSpPr>
          <p:spPr>
            <a:xfrm>
              <a:off x="-36" y="4036"/>
              <a:ext cx="2807" cy="2729"/>
            </a:xfrm>
            <a:prstGeom prst="rect">
              <a:avLst/>
            </a:prstGeom>
            <a:solidFill>
              <a:srgbClr val="8BD2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zh-CN" altLang="en-US" sz="1705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638" y="4592"/>
              <a:ext cx="1459" cy="1615"/>
            </a:xfrm>
            <a:custGeom>
              <a:avLst/>
              <a:gdLst>
                <a:gd name="T0" fmla="*/ 218 w 221"/>
                <a:gd name="T1" fmla="*/ 82 h 245"/>
                <a:gd name="T2" fmla="*/ 212 w 221"/>
                <a:gd name="T3" fmla="*/ 72 h 245"/>
                <a:gd name="T4" fmla="*/ 127 w 221"/>
                <a:gd name="T5" fmla="*/ 8 h 245"/>
                <a:gd name="T6" fmla="*/ 90 w 221"/>
                <a:gd name="T7" fmla="*/ 14 h 245"/>
                <a:gd name="T8" fmla="*/ 1 w 221"/>
                <a:gd name="T9" fmla="*/ 134 h 245"/>
                <a:gd name="T10" fmla="*/ 19 w 221"/>
                <a:gd name="T11" fmla="*/ 190 h 245"/>
                <a:gd name="T12" fmla="*/ 86 w 221"/>
                <a:gd name="T13" fmla="*/ 240 h 245"/>
                <a:gd name="T14" fmla="*/ 114 w 221"/>
                <a:gd name="T15" fmla="*/ 237 h 245"/>
                <a:gd name="T16" fmla="*/ 114 w 221"/>
                <a:gd name="T17" fmla="*/ 237 h 245"/>
                <a:gd name="T18" fmla="*/ 22 w 221"/>
                <a:gd name="T19" fmla="*/ 177 h 245"/>
                <a:gd name="T20" fmla="*/ 28 w 221"/>
                <a:gd name="T21" fmla="*/ 155 h 245"/>
                <a:gd name="T22" fmla="*/ 32 w 221"/>
                <a:gd name="T23" fmla="*/ 160 h 245"/>
                <a:gd name="T24" fmla="*/ 22 w 221"/>
                <a:gd name="T25" fmla="*/ 177 h 245"/>
                <a:gd name="T26" fmla="*/ 107 w 221"/>
                <a:gd name="T27" fmla="*/ 233 h 245"/>
                <a:gd name="T28" fmla="*/ 90 w 221"/>
                <a:gd name="T29" fmla="*/ 234 h 245"/>
                <a:gd name="T30" fmla="*/ 36 w 221"/>
                <a:gd name="T31" fmla="*/ 170 h 245"/>
                <a:gd name="T32" fmla="*/ 32 w 221"/>
                <a:gd name="T33" fmla="*/ 149 h 245"/>
                <a:gd name="T34" fmla="*/ 96 w 221"/>
                <a:gd name="T35" fmla="*/ 18 h 245"/>
                <a:gd name="T36" fmla="*/ 108 w 221"/>
                <a:gd name="T37" fmla="*/ 10 h 245"/>
                <a:gd name="T38" fmla="*/ 207 w 221"/>
                <a:gd name="T39" fmla="*/ 78 h 245"/>
                <a:gd name="T40" fmla="*/ 212 w 221"/>
                <a:gd name="T41" fmla="*/ 88 h 245"/>
                <a:gd name="T42" fmla="*/ 108 w 221"/>
                <a:gd name="T43" fmla="*/ 232 h 245"/>
                <a:gd name="T44" fmla="*/ 191 w 221"/>
                <a:gd name="T45" fmla="*/ 100 h 245"/>
                <a:gd name="T46" fmla="*/ 109 w 221"/>
                <a:gd name="T47" fmla="*/ 29 h 245"/>
                <a:gd name="T48" fmla="*/ 186 w 221"/>
                <a:gd name="T49" fmla="*/ 107 h 245"/>
                <a:gd name="T50" fmla="*/ 96 w 221"/>
                <a:gd name="T51" fmla="*/ 48 h 245"/>
                <a:gd name="T52" fmla="*/ 186 w 221"/>
                <a:gd name="T53" fmla="*/ 107 h 245"/>
                <a:gd name="T54" fmla="*/ 172 w 221"/>
                <a:gd name="T55" fmla="*/ 125 h 245"/>
                <a:gd name="T56" fmla="*/ 91 w 221"/>
                <a:gd name="T57" fmla="*/ 54 h 245"/>
                <a:gd name="T58" fmla="*/ 77 w 221"/>
                <a:gd name="T59" fmla="*/ 72 h 245"/>
                <a:gd name="T60" fmla="*/ 167 w 221"/>
                <a:gd name="T61" fmla="*/ 131 h 245"/>
                <a:gd name="T62" fmla="*/ 77 w 221"/>
                <a:gd name="T63" fmla="*/ 72 h 245"/>
                <a:gd name="T64" fmla="*/ 112 w 221"/>
                <a:gd name="T65" fmla="*/ 111 h 245"/>
                <a:gd name="T66" fmla="*/ 151 w 221"/>
                <a:gd name="T67" fmla="*/ 149 h 245"/>
                <a:gd name="T68" fmla="*/ 132 w 221"/>
                <a:gd name="T69" fmla="*/ 175 h 245"/>
                <a:gd name="T70" fmla="*/ 93 w 221"/>
                <a:gd name="T71" fmla="*/ 136 h 245"/>
                <a:gd name="T72" fmla="*/ 132 w 221"/>
                <a:gd name="T73" fmla="*/ 175 h 245"/>
                <a:gd name="T74" fmla="*/ 123 w 221"/>
                <a:gd name="T75" fmla="*/ 186 h 245"/>
                <a:gd name="T76" fmla="*/ 84 w 221"/>
                <a:gd name="T77" fmla="*/ 14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1" h="245">
                  <a:moveTo>
                    <a:pt x="215" y="103"/>
                  </a:moveTo>
                  <a:cubicBezTo>
                    <a:pt x="221" y="95"/>
                    <a:pt x="220" y="87"/>
                    <a:pt x="218" y="82"/>
                  </a:cubicBezTo>
                  <a:cubicBezTo>
                    <a:pt x="216" y="76"/>
                    <a:pt x="212" y="73"/>
                    <a:pt x="212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2" y="72"/>
                    <a:pt x="145" y="21"/>
                    <a:pt x="127" y="8"/>
                  </a:cubicBezTo>
                  <a:cubicBezTo>
                    <a:pt x="117" y="0"/>
                    <a:pt x="107" y="2"/>
                    <a:pt x="101" y="5"/>
                  </a:cubicBezTo>
                  <a:cubicBezTo>
                    <a:pt x="94" y="8"/>
                    <a:pt x="90" y="13"/>
                    <a:pt x="90" y="14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74" y="231"/>
                    <a:pt x="86" y="240"/>
                  </a:cubicBezTo>
                  <a:cubicBezTo>
                    <a:pt x="86" y="240"/>
                    <a:pt x="86" y="240"/>
                    <a:pt x="86" y="240"/>
                  </a:cubicBezTo>
                  <a:cubicBezTo>
                    <a:pt x="93" y="245"/>
                    <a:pt x="100" y="245"/>
                    <a:pt x="105" y="242"/>
                  </a:cubicBezTo>
                  <a:cubicBezTo>
                    <a:pt x="110" y="240"/>
                    <a:pt x="113" y="237"/>
                    <a:pt x="114" y="237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7"/>
                    <a:pt x="114" y="237"/>
                    <a:pt x="114" y="237"/>
                  </a:cubicBezTo>
                  <a:cubicBezTo>
                    <a:pt x="114" y="237"/>
                    <a:pt x="206" y="116"/>
                    <a:pt x="215" y="103"/>
                  </a:cubicBezTo>
                  <a:close/>
                  <a:moveTo>
                    <a:pt x="22" y="177"/>
                  </a:moveTo>
                  <a:cubicBezTo>
                    <a:pt x="11" y="142"/>
                    <a:pt x="11" y="142"/>
                    <a:pt x="11" y="14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8" y="155"/>
                    <a:pt x="28" y="155"/>
                    <a:pt x="29" y="156"/>
                  </a:cubicBezTo>
                  <a:cubicBezTo>
                    <a:pt x="30" y="157"/>
                    <a:pt x="31" y="158"/>
                    <a:pt x="32" y="160"/>
                  </a:cubicBezTo>
                  <a:cubicBezTo>
                    <a:pt x="32" y="162"/>
                    <a:pt x="32" y="163"/>
                    <a:pt x="31" y="166"/>
                  </a:cubicBezTo>
                  <a:cubicBezTo>
                    <a:pt x="28" y="170"/>
                    <a:pt x="24" y="174"/>
                    <a:pt x="22" y="177"/>
                  </a:cubicBezTo>
                  <a:close/>
                  <a:moveTo>
                    <a:pt x="108" y="232"/>
                  </a:moveTo>
                  <a:cubicBezTo>
                    <a:pt x="108" y="232"/>
                    <a:pt x="108" y="233"/>
                    <a:pt x="107" y="233"/>
                  </a:cubicBezTo>
                  <a:cubicBezTo>
                    <a:pt x="105" y="235"/>
                    <a:pt x="103" y="236"/>
                    <a:pt x="100" y="237"/>
                  </a:cubicBezTo>
                  <a:cubicBezTo>
                    <a:pt x="97" y="237"/>
                    <a:pt x="94" y="237"/>
                    <a:pt x="90" y="234"/>
                  </a:cubicBezTo>
                  <a:cubicBezTo>
                    <a:pt x="80" y="227"/>
                    <a:pt x="34" y="192"/>
                    <a:pt x="25" y="185"/>
                  </a:cubicBezTo>
                  <a:cubicBezTo>
                    <a:pt x="27" y="182"/>
                    <a:pt x="32" y="176"/>
                    <a:pt x="36" y="170"/>
                  </a:cubicBezTo>
                  <a:cubicBezTo>
                    <a:pt x="40" y="165"/>
                    <a:pt x="39" y="159"/>
                    <a:pt x="37" y="155"/>
                  </a:cubicBezTo>
                  <a:cubicBezTo>
                    <a:pt x="35" y="151"/>
                    <a:pt x="32" y="149"/>
                    <a:pt x="32" y="149"/>
                  </a:cubicBezTo>
                  <a:cubicBezTo>
                    <a:pt x="9" y="132"/>
                    <a:pt x="9" y="132"/>
                    <a:pt x="9" y="132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6" y="18"/>
                    <a:pt x="97" y="17"/>
                    <a:pt x="98" y="16"/>
                  </a:cubicBezTo>
                  <a:cubicBezTo>
                    <a:pt x="100" y="14"/>
                    <a:pt x="104" y="11"/>
                    <a:pt x="108" y="10"/>
                  </a:cubicBezTo>
                  <a:cubicBezTo>
                    <a:pt x="112" y="9"/>
                    <a:pt x="117" y="9"/>
                    <a:pt x="123" y="13"/>
                  </a:cubicBezTo>
                  <a:cubicBezTo>
                    <a:pt x="140" y="26"/>
                    <a:pt x="203" y="74"/>
                    <a:pt x="207" y="78"/>
                  </a:cubicBezTo>
                  <a:cubicBezTo>
                    <a:pt x="208" y="78"/>
                    <a:pt x="208" y="79"/>
                    <a:pt x="209" y="79"/>
                  </a:cubicBezTo>
                  <a:cubicBezTo>
                    <a:pt x="210" y="81"/>
                    <a:pt x="212" y="84"/>
                    <a:pt x="212" y="88"/>
                  </a:cubicBezTo>
                  <a:cubicBezTo>
                    <a:pt x="213" y="91"/>
                    <a:pt x="213" y="95"/>
                    <a:pt x="210" y="99"/>
                  </a:cubicBezTo>
                  <a:cubicBezTo>
                    <a:pt x="200" y="111"/>
                    <a:pt x="113" y="226"/>
                    <a:pt x="108" y="232"/>
                  </a:cubicBezTo>
                  <a:close/>
                  <a:moveTo>
                    <a:pt x="105" y="35"/>
                  </a:moveTo>
                  <a:cubicBezTo>
                    <a:pt x="191" y="100"/>
                    <a:pt x="191" y="100"/>
                    <a:pt x="191" y="100"/>
                  </a:cubicBezTo>
                  <a:cubicBezTo>
                    <a:pt x="195" y="94"/>
                    <a:pt x="195" y="94"/>
                    <a:pt x="195" y="94"/>
                  </a:cubicBezTo>
                  <a:cubicBezTo>
                    <a:pt x="109" y="29"/>
                    <a:pt x="109" y="29"/>
                    <a:pt x="109" y="29"/>
                  </a:cubicBezTo>
                  <a:lnTo>
                    <a:pt x="105" y="35"/>
                  </a:lnTo>
                  <a:close/>
                  <a:moveTo>
                    <a:pt x="186" y="107"/>
                  </a:moveTo>
                  <a:cubicBezTo>
                    <a:pt x="100" y="42"/>
                    <a:pt x="100" y="42"/>
                    <a:pt x="10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181" y="113"/>
                    <a:pt x="181" y="113"/>
                    <a:pt x="181" y="113"/>
                  </a:cubicBezTo>
                  <a:lnTo>
                    <a:pt x="186" y="107"/>
                  </a:lnTo>
                  <a:close/>
                  <a:moveTo>
                    <a:pt x="86" y="60"/>
                  </a:moveTo>
                  <a:cubicBezTo>
                    <a:pt x="172" y="125"/>
                    <a:pt x="172" y="125"/>
                    <a:pt x="172" y="125"/>
                  </a:cubicBezTo>
                  <a:cubicBezTo>
                    <a:pt x="176" y="119"/>
                    <a:pt x="176" y="119"/>
                    <a:pt x="176" y="119"/>
                  </a:cubicBezTo>
                  <a:cubicBezTo>
                    <a:pt x="91" y="54"/>
                    <a:pt x="91" y="54"/>
                    <a:pt x="91" y="54"/>
                  </a:cubicBezTo>
                  <a:lnTo>
                    <a:pt x="86" y="60"/>
                  </a:lnTo>
                  <a:close/>
                  <a:moveTo>
                    <a:pt x="77" y="72"/>
                  </a:moveTo>
                  <a:cubicBezTo>
                    <a:pt x="163" y="137"/>
                    <a:pt x="163" y="137"/>
                    <a:pt x="163" y="137"/>
                  </a:cubicBezTo>
                  <a:cubicBezTo>
                    <a:pt x="167" y="131"/>
                    <a:pt x="167" y="131"/>
                    <a:pt x="167" y="131"/>
                  </a:cubicBezTo>
                  <a:cubicBezTo>
                    <a:pt x="82" y="66"/>
                    <a:pt x="82" y="66"/>
                    <a:pt x="82" y="66"/>
                  </a:cubicBezTo>
                  <a:lnTo>
                    <a:pt x="77" y="72"/>
                  </a:lnTo>
                  <a:close/>
                  <a:moveTo>
                    <a:pt x="156" y="144"/>
                  </a:moveTo>
                  <a:cubicBezTo>
                    <a:pt x="112" y="111"/>
                    <a:pt x="112" y="111"/>
                    <a:pt x="112" y="111"/>
                  </a:cubicBezTo>
                  <a:cubicBezTo>
                    <a:pt x="108" y="116"/>
                    <a:pt x="108" y="116"/>
                    <a:pt x="108" y="116"/>
                  </a:cubicBezTo>
                  <a:cubicBezTo>
                    <a:pt x="151" y="149"/>
                    <a:pt x="151" y="149"/>
                    <a:pt x="151" y="149"/>
                  </a:cubicBezTo>
                  <a:lnTo>
                    <a:pt x="156" y="144"/>
                  </a:lnTo>
                  <a:close/>
                  <a:moveTo>
                    <a:pt x="132" y="175"/>
                  </a:moveTo>
                  <a:cubicBezTo>
                    <a:pt x="136" y="169"/>
                    <a:pt x="136" y="169"/>
                    <a:pt x="136" y="169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89" y="142"/>
                    <a:pt x="89" y="142"/>
                    <a:pt x="89" y="142"/>
                  </a:cubicBezTo>
                  <a:lnTo>
                    <a:pt x="132" y="175"/>
                  </a:lnTo>
                  <a:close/>
                  <a:moveTo>
                    <a:pt x="80" y="153"/>
                  </a:moveTo>
                  <a:cubicBezTo>
                    <a:pt x="123" y="186"/>
                    <a:pt x="123" y="186"/>
                    <a:pt x="123" y="186"/>
                  </a:cubicBezTo>
                  <a:cubicBezTo>
                    <a:pt x="128" y="180"/>
                    <a:pt x="128" y="180"/>
                    <a:pt x="128" y="180"/>
                  </a:cubicBezTo>
                  <a:cubicBezTo>
                    <a:pt x="84" y="148"/>
                    <a:pt x="84" y="148"/>
                    <a:pt x="84" y="148"/>
                  </a:cubicBezTo>
                  <a:lnTo>
                    <a:pt x="80" y="1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728629" y="2114186"/>
            <a:ext cx="2867519" cy="3703923"/>
            <a:chOff x="5408008" y="1994749"/>
            <a:chExt cx="2867677" cy="3704125"/>
          </a:xfrm>
        </p:grpSpPr>
        <p:sp>
          <p:nvSpPr>
            <p:cNvPr id="27" name="矩形 26"/>
            <p:cNvSpPr/>
            <p:nvPr/>
          </p:nvSpPr>
          <p:spPr>
            <a:xfrm>
              <a:off x="5408008" y="3155475"/>
              <a:ext cx="2867677" cy="254339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点击输入简要文字内容，文字内容需概括精炼，不用多余的文字修饰，言简意赅的说明分项内容</a:t>
              </a:r>
              <a:r>
                <a:rPr lang="en-US" altLang="zh-CN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点击输入简要文字内容，文字内容需概括精炼，不用多余的文字修饰，点击输入简要文字内容，言简意赅的说明分项内容</a:t>
              </a:r>
              <a:r>
                <a:rPr lang="en-US" altLang="zh-CN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408008" y="1994749"/>
              <a:ext cx="2471503" cy="79256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895" b="1" dirty="0">
                  <a:cs typeface="+mn-ea"/>
                  <a:sym typeface="+mn-lt"/>
                </a:rPr>
                <a:t>添加</a:t>
              </a:r>
              <a:endParaRPr lang="zh-CN" altLang="en-US" sz="1895" b="1" dirty="0"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95" b="1" dirty="0">
                  <a:cs typeface="+mn-ea"/>
                  <a:sym typeface="+mn-lt"/>
                </a:rPr>
                <a:t>标题添加到此处</a:t>
              </a:r>
              <a:endParaRPr lang="zh-CN" altLang="en-US" sz="1895" b="1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0061" y="519058"/>
            <a:ext cx="6593493" cy="719300"/>
            <a:chOff x="460061" y="519058"/>
            <a:chExt cx="6593493" cy="719300"/>
          </a:xfrm>
        </p:grpSpPr>
        <p:grpSp>
          <p:nvGrpSpPr>
            <p:cNvPr id="17" name="组合 16"/>
            <p:cNvGrpSpPr/>
            <p:nvPr/>
          </p:nvGrpSpPr>
          <p:grpSpPr>
            <a:xfrm>
              <a:off x="1246247" y="519058"/>
              <a:ext cx="5807307" cy="719300"/>
              <a:chOff x="2334965" y="2151142"/>
              <a:chExt cx="5807307" cy="719300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2345424" y="2624221"/>
                <a:ext cx="579684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Artificial intelligence of sense of science and technology </a:t>
                </a:r>
                <a:endParaRPr lang="zh-CN" altLang="en-US" sz="10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2334965" y="2151142"/>
                <a:ext cx="269817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请在此输入标题</a:t>
                </a:r>
                <a:endPara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460061" y="626723"/>
              <a:ext cx="486030" cy="478075"/>
              <a:chOff x="1477583" y="2238778"/>
              <a:chExt cx="596418" cy="586656"/>
            </a:xfrm>
          </p:grpSpPr>
          <p:sp>
            <p:nvSpPr>
              <p:cNvPr id="19" name="圆角矩形 37"/>
              <p:cNvSpPr/>
              <p:nvPr/>
            </p:nvSpPr>
            <p:spPr>
              <a:xfrm rot="2700000">
                <a:off x="1482462" y="2238778"/>
                <a:ext cx="586656" cy="586656"/>
              </a:xfrm>
              <a:prstGeom prst="roundRect">
                <a:avLst>
                  <a:gd name="adj" fmla="val 11415"/>
                </a:avLst>
              </a:prstGeom>
              <a:solidFill>
                <a:srgbClr val="A4DBF2"/>
              </a:solidFill>
              <a:ln>
                <a:noFill/>
              </a:ln>
              <a:effectLst>
                <a:outerShdw blurRad="190500" dist="635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>
                  <a:cs typeface="+mn-ea"/>
                  <a:sym typeface="+mn-lt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477583" y="2257352"/>
                <a:ext cx="596418" cy="490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dirty="0">
                    <a:solidFill>
                      <a:schemeClr val="bg1"/>
                    </a:solidFill>
                    <a:effectLst>
                      <a:outerShdw blurRad="25400" dist="25400" dir="2700000" algn="tl">
                        <a:srgbClr val="000000">
                          <a:alpha val="25000"/>
                        </a:srgbClr>
                      </a:outerShdw>
                    </a:effectLst>
                    <a:cs typeface="+mn-ea"/>
                    <a:sym typeface="+mn-lt"/>
                  </a:rPr>
                  <a:t>01</a:t>
                </a:r>
                <a:endParaRPr lang="zh-CN" altLang="en-US" sz="2000" dirty="0">
                  <a:solidFill>
                    <a:schemeClr val="bg1"/>
                  </a:solidFill>
                  <a:effectLst>
                    <a:outerShdw blurRad="25400" dist="25400" dir="2700000" algn="tl">
                      <a:srgbClr val="000000">
                        <a:alpha val="25000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1483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6"/>
          <p:cNvSpPr/>
          <p:nvPr/>
        </p:nvSpPr>
        <p:spPr>
          <a:xfrm>
            <a:off x="8835540" y="1"/>
            <a:ext cx="3350304" cy="2158998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矩形 6"/>
          <p:cNvSpPr/>
          <p:nvPr/>
        </p:nvSpPr>
        <p:spPr>
          <a:xfrm rot="10800000">
            <a:off x="-2" y="2654128"/>
            <a:ext cx="6523510" cy="4203870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A4DB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68037" y="479189"/>
            <a:ext cx="11028218" cy="5921607"/>
          </a:xfrm>
          <a:prstGeom prst="roundRect">
            <a:avLst>
              <a:gd name="adj" fmla="val 3565"/>
            </a:avLst>
          </a:prstGeom>
          <a:solidFill>
            <a:schemeClr val="bg1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矩形 6"/>
          <p:cNvSpPr/>
          <p:nvPr/>
        </p:nvSpPr>
        <p:spPr>
          <a:xfrm rot="10800000">
            <a:off x="0" y="3715299"/>
            <a:ext cx="4876802" cy="3142701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algn="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54573" y="1898403"/>
            <a:ext cx="2541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A4DBF2"/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PART 02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A4DBF2"/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69798" y="2577473"/>
            <a:ext cx="53014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3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>
                  <a:outerShdw blurRad="25400" dist="25400" dir="2700000" algn="tl">
                    <a:srgbClr val="000000">
                      <a:alpha val="25000"/>
                    </a:srgbClr>
                  </a:outerShdw>
                </a:effectLst>
                <a:uLnTx/>
                <a:uFillTx/>
                <a:cs typeface="+mn-ea"/>
                <a:sym typeface="+mn-lt"/>
              </a:rPr>
              <a:t>请在此输入标题</a:t>
            </a:r>
            <a:endParaRPr kumimoji="0" lang="en-US" altLang="zh-CN" sz="5400" b="1" i="0" u="none" strike="noStrike" kern="1200" cap="none" spc="3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>
                <a:outerShdw blurRad="25400" dist="25400" dir="2700000" algn="tl">
                  <a:srgbClr val="000000">
                    <a:alpha val="25000"/>
                  </a:srgbClr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sp>
        <p:nvSpPr>
          <p:cNvPr id="10" name="Rectangle 3"/>
          <p:cNvSpPr/>
          <p:nvPr/>
        </p:nvSpPr>
        <p:spPr bwMode="auto">
          <a:xfrm>
            <a:off x="1281490" y="3571185"/>
            <a:ext cx="5352183" cy="6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45720" rIns="45720">
            <a:spAutoFit/>
          </a:bodyPr>
          <a:lstStyle>
            <a:lvl1pPr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1pPr>
            <a:lvl2pPr marL="742950" indent="-28575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2pPr>
            <a:lvl3pPr marL="11430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3pPr>
            <a:lvl4pPr marL="16002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4pPr>
            <a:lvl5pPr marL="2057400" indent="-228600">
              <a:spcBef>
                <a:spcPts val="2000"/>
              </a:spcBef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5pPr>
            <a:lvl6pPr marL="25146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6pPr>
            <a:lvl7pPr marL="29718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7pPr>
            <a:lvl8pPr marL="34290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8pPr>
            <a:lvl9pPr marL="3886200" indent="-228600" defTabSz="2437130" eaLnBrk="0" fontAlgn="base" hangingPunct="0">
              <a:spcBef>
                <a:spcPts val="20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8500">
                <a:solidFill>
                  <a:srgbClr val="27282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Lorem ipsum dolor sit amet, consectetuer dipiscing elit, sed diam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nonummy nibheuismod tincidunt ut laoreet dolore magna aliquam erat volutpat. Ut wisi enim ad minim veniam, quis nostrud</a:t>
            </a:r>
            <a:endParaRPr kumimoji="0" lang="zh-CN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6"/>
          <p:cNvSpPr/>
          <p:nvPr/>
        </p:nvSpPr>
        <p:spPr>
          <a:xfrm>
            <a:off x="9475978" y="1"/>
            <a:ext cx="2716021" cy="1750254"/>
          </a:xfrm>
          <a:custGeom>
            <a:avLst/>
            <a:gdLst>
              <a:gd name="connsiteX0" fmla="*/ 0 w 7173579"/>
              <a:gd name="connsiteY0" fmla="*/ 0 h 4030133"/>
              <a:gd name="connsiteX1" fmla="*/ 7173579 w 7173579"/>
              <a:gd name="connsiteY1" fmla="*/ 0 h 4030133"/>
              <a:gd name="connsiteX2" fmla="*/ 7173579 w 7173579"/>
              <a:gd name="connsiteY2" fmla="*/ 4030133 h 4030133"/>
              <a:gd name="connsiteX3" fmla="*/ 0 w 7173579"/>
              <a:gd name="connsiteY3" fmla="*/ 4030133 h 4030133"/>
              <a:gd name="connsiteX4" fmla="*/ 0 w 7173579"/>
              <a:gd name="connsiteY4" fmla="*/ 0 h 4030133"/>
              <a:gd name="connsiteX0-1" fmla="*/ 0 w 7173579"/>
              <a:gd name="connsiteY0-2" fmla="*/ 0 h 4030133"/>
              <a:gd name="connsiteX1-3" fmla="*/ 7173579 w 7173579"/>
              <a:gd name="connsiteY1-4" fmla="*/ 0 h 4030133"/>
              <a:gd name="connsiteX2-5" fmla="*/ 7173579 w 7173579"/>
              <a:gd name="connsiteY2-6" fmla="*/ 4030133 h 4030133"/>
              <a:gd name="connsiteX3-7" fmla="*/ 4893733 w 7173579"/>
              <a:gd name="connsiteY3-8" fmla="*/ 1557866 h 4030133"/>
              <a:gd name="connsiteX4-9" fmla="*/ 0 w 7173579"/>
              <a:gd name="connsiteY4-10" fmla="*/ 0 h 4030133"/>
              <a:gd name="connsiteX0-11" fmla="*/ 24889 w 7198468"/>
              <a:gd name="connsiteY0-12" fmla="*/ 0 h 4052625"/>
              <a:gd name="connsiteX1-13" fmla="*/ 7198468 w 7198468"/>
              <a:gd name="connsiteY1-14" fmla="*/ 0 h 4052625"/>
              <a:gd name="connsiteX2-15" fmla="*/ 7198468 w 7198468"/>
              <a:gd name="connsiteY2-16" fmla="*/ 4030133 h 4052625"/>
              <a:gd name="connsiteX3-17" fmla="*/ 4918622 w 7198468"/>
              <a:gd name="connsiteY3-18" fmla="*/ 1557866 h 4052625"/>
              <a:gd name="connsiteX4-19" fmla="*/ 24889 w 7198468"/>
              <a:gd name="connsiteY4-20" fmla="*/ 0 h 4052625"/>
              <a:gd name="connsiteX0-21" fmla="*/ 26979 w 7200558"/>
              <a:gd name="connsiteY0-22" fmla="*/ 0 h 4052131"/>
              <a:gd name="connsiteX1-23" fmla="*/ 7200558 w 7200558"/>
              <a:gd name="connsiteY1-24" fmla="*/ 0 h 4052131"/>
              <a:gd name="connsiteX2-25" fmla="*/ 7200558 w 7200558"/>
              <a:gd name="connsiteY2-26" fmla="*/ 4030133 h 4052131"/>
              <a:gd name="connsiteX3-27" fmla="*/ 4582045 w 7200558"/>
              <a:gd name="connsiteY3-28" fmla="*/ 1507066 h 4052131"/>
              <a:gd name="connsiteX4-29" fmla="*/ 26979 w 7200558"/>
              <a:gd name="connsiteY4-30" fmla="*/ 0 h 4052131"/>
              <a:gd name="connsiteX0-31" fmla="*/ 32284 w 7205863"/>
              <a:gd name="connsiteY0-32" fmla="*/ 0 h 4047595"/>
              <a:gd name="connsiteX1-33" fmla="*/ 7205863 w 7205863"/>
              <a:gd name="connsiteY1-34" fmla="*/ 0 h 4047595"/>
              <a:gd name="connsiteX2-35" fmla="*/ 7205863 w 7205863"/>
              <a:gd name="connsiteY2-36" fmla="*/ 4030133 h 4047595"/>
              <a:gd name="connsiteX3-37" fmla="*/ 4587350 w 7205863"/>
              <a:gd name="connsiteY3-38" fmla="*/ 1507066 h 4047595"/>
              <a:gd name="connsiteX4-39" fmla="*/ 32284 w 7205863"/>
              <a:gd name="connsiteY4-40" fmla="*/ 0 h 4047595"/>
              <a:gd name="connsiteX0-41" fmla="*/ 35272 w 7208851"/>
              <a:gd name="connsiteY0-42" fmla="*/ 0 h 4048452"/>
              <a:gd name="connsiteX1-43" fmla="*/ 7208851 w 7208851"/>
              <a:gd name="connsiteY1-44" fmla="*/ 0 h 4048452"/>
              <a:gd name="connsiteX2-45" fmla="*/ 7208851 w 7208851"/>
              <a:gd name="connsiteY2-46" fmla="*/ 4030133 h 4048452"/>
              <a:gd name="connsiteX3-47" fmla="*/ 4302472 w 7208851"/>
              <a:gd name="connsiteY3-48" fmla="*/ 1642533 h 4048452"/>
              <a:gd name="connsiteX4-49" fmla="*/ 35272 w 7208851"/>
              <a:gd name="connsiteY4-50" fmla="*/ 0 h 4048452"/>
              <a:gd name="connsiteX0-51" fmla="*/ 35272 w 7208851"/>
              <a:gd name="connsiteY0-52" fmla="*/ 0 h 4030133"/>
              <a:gd name="connsiteX1-53" fmla="*/ 7208851 w 7208851"/>
              <a:gd name="connsiteY1-54" fmla="*/ 0 h 4030133"/>
              <a:gd name="connsiteX2-55" fmla="*/ 7208851 w 7208851"/>
              <a:gd name="connsiteY2-56" fmla="*/ 4030133 h 4030133"/>
              <a:gd name="connsiteX3-57" fmla="*/ 4302472 w 7208851"/>
              <a:gd name="connsiteY3-58" fmla="*/ 1642533 h 4030133"/>
              <a:gd name="connsiteX4-59" fmla="*/ 35272 w 7208851"/>
              <a:gd name="connsiteY4-60" fmla="*/ 0 h 4030133"/>
              <a:gd name="connsiteX0-61" fmla="*/ 18 w 7173597"/>
              <a:gd name="connsiteY0-62" fmla="*/ 0 h 4030133"/>
              <a:gd name="connsiteX1-63" fmla="*/ 7173597 w 7173597"/>
              <a:gd name="connsiteY1-64" fmla="*/ 0 h 4030133"/>
              <a:gd name="connsiteX2-65" fmla="*/ 7173597 w 7173597"/>
              <a:gd name="connsiteY2-66" fmla="*/ 4030133 h 4030133"/>
              <a:gd name="connsiteX3-67" fmla="*/ 4267218 w 7173597"/>
              <a:gd name="connsiteY3-68" fmla="*/ 1642533 h 4030133"/>
              <a:gd name="connsiteX4-69" fmla="*/ 18 w 7173597"/>
              <a:gd name="connsiteY4-70" fmla="*/ 0 h 4030133"/>
              <a:gd name="connsiteX0-71" fmla="*/ 18 w 7173597"/>
              <a:gd name="connsiteY0-72" fmla="*/ 0 h 4030133"/>
              <a:gd name="connsiteX1-73" fmla="*/ 7173597 w 7173597"/>
              <a:gd name="connsiteY1-74" fmla="*/ 0 h 4030133"/>
              <a:gd name="connsiteX2-75" fmla="*/ 7173597 w 7173597"/>
              <a:gd name="connsiteY2-76" fmla="*/ 4030133 h 4030133"/>
              <a:gd name="connsiteX3-77" fmla="*/ 4199485 w 7173597"/>
              <a:gd name="connsiteY3-78" fmla="*/ 1849206 h 4030133"/>
              <a:gd name="connsiteX4-79" fmla="*/ 18 w 7173597"/>
              <a:gd name="connsiteY4-80" fmla="*/ 0 h 4030133"/>
              <a:gd name="connsiteX0-81" fmla="*/ 18 w 7173597"/>
              <a:gd name="connsiteY0-82" fmla="*/ 0 h 4030133"/>
              <a:gd name="connsiteX1-83" fmla="*/ 7173597 w 7173597"/>
              <a:gd name="connsiteY1-84" fmla="*/ 0 h 4030133"/>
              <a:gd name="connsiteX2-85" fmla="*/ 7173597 w 7173597"/>
              <a:gd name="connsiteY2-86" fmla="*/ 4030133 h 4030133"/>
              <a:gd name="connsiteX3-87" fmla="*/ 4199485 w 7173597"/>
              <a:gd name="connsiteY3-88" fmla="*/ 1849206 h 4030133"/>
              <a:gd name="connsiteX4-89" fmla="*/ 18 w 7173597"/>
              <a:gd name="connsiteY4-90" fmla="*/ 0 h 4030133"/>
              <a:gd name="connsiteX0-91" fmla="*/ 18 w 7173597"/>
              <a:gd name="connsiteY0-92" fmla="*/ 0 h 4030133"/>
              <a:gd name="connsiteX1-93" fmla="*/ 7173597 w 7173597"/>
              <a:gd name="connsiteY1-94" fmla="*/ 0 h 4030133"/>
              <a:gd name="connsiteX2-95" fmla="*/ 7173597 w 7173597"/>
              <a:gd name="connsiteY2-96" fmla="*/ 4030133 h 4030133"/>
              <a:gd name="connsiteX3-97" fmla="*/ 4097885 w 7173597"/>
              <a:gd name="connsiteY3-98" fmla="*/ 1982067 h 4030133"/>
              <a:gd name="connsiteX4-99" fmla="*/ 18 w 7173597"/>
              <a:gd name="connsiteY4-100" fmla="*/ 0 h 4030133"/>
              <a:gd name="connsiteX0-101" fmla="*/ 20 w 7173599"/>
              <a:gd name="connsiteY0-102" fmla="*/ 0 h 4030133"/>
              <a:gd name="connsiteX1-103" fmla="*/ 7173599 w 7173599"/>
              <a:gd name="connsiteY1-104" fmla="*/ 0 h 4030133"/>
              <a:gd name="connsiteX2-105" fmla="*/ 7173599 w 7173599"/>
              <a:gd name="connsiteY2-106" fmla="*/ 4030133 h 4030133"/>
              <a:gd name="connsiteX3-107" fmla="*/ 4097887 w 7173599"/>
              <a:gd name="connsiteY3-108" fmla="*/ 1982067 h 4030133"/>
              <a:gd name="connsiteX4-109" fmla="*/ 20 w 7173599"/>
              <a:gd name="connsiteY4-110" fmla="*/ 0 h 4030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173599" h="4030133">
                <a:moveTo>
                  <a:pt x="20" y="0"/>
                </a:moveTo>
                <a:lnTo>
                  <a:pt x="7173599" y="0"/>
                </a:lnTo>
                <a:lnTo>
                  <a:pt x="7173599" y="4030133"/>
                </a:lnTo>
                <a:cubicBezTo>
                  <a:pt x="6370291" y="3984977"/>
                  <a:pt x="6190949" y="2117969"/>
                  <a:pt x="4097887" y="1982067"/>
                </a:cubicBezTo>
                <a:cubicBezTo>
                  <a:pt x="2004825" y="1846165"/>
                  <a:pt x="-7421" y="564444"/>
                  <a:pt x="20" y="0"/>
                </a:cubicBezTo>
                <a:close/>
              </a:path>
            </a:pathLst>
          </a:custGeom>
          <a:solidFill>
            <a:srgbClr val="D6EFFA"/>
          </a:solidFill>
          <a:ln>
            <a:noFill/>
          </a:ln>
          <a:effectLst>
            <a:outerShdw blurRad="190500" dist="63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0586" y="3128210"/>
            <a:ext cx="5409310" cy="3378113"/>
          </a:xfrm>
          <a:prstGeom prst="rect">
            <a:avLst/>
          </a:prstGeom>
          <a:effectLst>
            <a:outerShdw blurRad="190500" dist="63500" dir="2700000" algn="tl" rotWithShape="0">
              <a:prstClr val="black">
                <a:alpha val="15000"/>
              </a:prstClr>
            </a:outerShdw>
          </a:effectLst>
        </p:spPr>
      </p:pic>
    </p:spTree>
  </p:cSld>
  <p:clrMapOvr>
    <a:masterClrMapping/>
  </p:clrMapOvr>
  <p:transition spd="slow" advClick="0" advTm="0">
    <p:comb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3" presetClass="path" presetSubtype="0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Motion origin="layout" path="M 1.25E-6 2.96296E-6 L 0.14726 2.96296E-6 " pathEditMode="relative" rAng="0" ptsTypes="AA">
                                          <p:cBhvr>
                                            <p:cTn id="29" dur="10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7357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5" presetClass="path" presetSubtype="0" decel="10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Motion origin="layout" path="M -2.70833E-6 -3.7037E-7 L -0.11028 -3.7037E-7 " pathEditMode="relative" rAng="0" ptsTypes="AA">
                                          <p:cBhvr>
                                            <p:cTn id="34" dur="1200" spd="-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52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5" presetID="4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2" grpId="0" animBg="1"/>
          <p:bldP spid="13" grpId="0" animBg="1"/>
          <p:bldP spid="15" grpId="0" animBg="1"/>
          <p:bldP spid="8" grpId="0"/>
          <p:bldP spid="8" grpId="1"/>
          <p:bldP spid="9" grpId="0"/>
          <p:bldP spid="10" grpId="0"/>
          <p:bldP spid="16" grpId="0" animBg="1"/>
        </p:bldLst>
      </p:timing>
    </mc:Fallback>
  </mc:AlternateContent>
</p:sld>
</file>

<file path=ppt/tags/tag1.xml><?xml version="1.0" encoding="utf-8"?>
<p:tagLst xmlns:p="http://schemas.openxmlformats.org/presentationml/2006/main">
  <p:tag name="MH" val="20150813092733"/>
  <p:tag name="MH_LIBRARY" val="GRAPHIC"/>
  <p:tag name="MH_TYPE" val="Text"/>
  <p:tag name="MH_ORDER" val="5"/>
</p:tagLst>
</file>

<file path=ppt/tags/tag2.xml><?xml version="1.0" encoding="utf-8"?>
<p:tagLst xmlns:p="http://schemas.openxmlformats.org/presentationml/2006/main">
  <p:tag name="MH" val="20150813092733"/>
  <p:tag name="MH_LIBRARY" val="GRAPHIC"/>
  <p:tag name="MH_TYPE" val="Text"/>
  <p:tag name="MH_ORDER" val="3"/>
</p:tagLst>
</file>

<file path=ppt/tags/tag3.xml><?xml version="1.0" encoding="utf-8"?>
<p:tagLst xmlns:p="http://schemas.openxmlformats.org/presentationml/2006/main">
  <p:tag name="MH" val="20150813092733"/>
  <p:tag name="MH_LIBRARY" val="GRAPHIC"/>
  <p:tag name="MH_TYPE" val="Text"/>
  <p:tag name="MH_ORDER" val="1"/>
</p:tagLst>
</file>

<file path=ppt/tags/tag4.xml><?xml version="1.0" encoding="utf-8"?>
<p:tagLst xmlns:p="http://schemas.openxmlformats.org/presentationml/2006/main">
  <p:tag name="MH" val="20150813092733"/>
  <p:tag name="MH_LIBRARY" val="GRAPHIC"/>
  <p:tag name="MH_TYPE" val="Text"/>
  <p:tag name="MH_ORDER" val="6"/>
</p:tagLst>
</file>

<file path=ppt/tags/tag5.xml><?xml version="1.0" encoding="utf-8"?>
<p:tagLst xmlns:p="http://schemas.openxmlformats.org/presentationml/2006/main">
  <p:tag name="MH" val="20150813092733"/>
  <p:tag name="MH_LIBRARY" val="GRAPHIC"/>
  <p:tag name="MH_TYPE" val="Text"/>
  <p:tag name="MH_ORDER" val="4"/>
</p:tagLst>
</file>

<file path=ppt/tags/tag6.xml><?xml version="1.0" encoding="utf-8"?>
<p:tagLst xmlns:p="http://schemas.openxmlformats.org/presentationml/2006/main">
  <p:tag name="MH" val="20150813092733"/>
  <p:tag name="MH_LIBRARY" val="GRAPHIC"/>
  <p:tag name="MH_TYPE" val="Text"/>
  <p:tag name="MH_ORDER" val="2"/>
</p:tagLst>
</file>

<file path=ppt/tags/tag7.xml><?xml version="1.0" encoding="utf-8"?>
<p:tagLst xmlns:p="http://schemas.openxmlformats.org/presentationml/2006/main">
  <p:tag name="ISPRING_ULTRA_SCORM_COURSE_ID" val="F6F4842D-C732-40E8-9A88-5E7DFCE5C38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医疗"/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mng25hx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4659</Words>
  <Application>WPS 演示</Application>
  <PresentationFormat>宽屏</PresentationFormat>
  <Paragraphs>422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优设标题黑</vt:lpstr>
      <vt:lpstr>黑体</vt:lpstr>
      <vt:lpstr>Calibri</vt:lpstr>
      <vt:lpstr>微软雅黑</vt:lpstr>
      <vt:lpstr>Arial Unicode MS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医疗</dc:title>
  <dc:creator>第一PPT</dc:creator>
  <cp:keywords>www.1ppt.com</cp:keywords>
  <dc:description>www.1ppt.com</dc:description>
  <cp:lastModifiedBy>十二</cp:lastModifiedBy>
  <cp:revision>71</cp:revision>
  <dcterms:created xsi:type="dcterms:W3CDTF">2020-05-26T06:29:00Z</dcterms:created>
  <dcterms:modified xsi:type="dcterms:W3CDTF">2024-01-18T01:55:17Z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CE5905D19A294935AC8ABD7E51B3BB9B_12</vt:lpwstr>
  </property>
  <property fmtid="{D5CDD505-2E9C-101B-9397-08002B2CF9AE}" pid="3" name="KSOProductBuildVer">
    <vt:lpwstr>2052-12.1.0.16120</vt:lpwstr>
  </property>
</Properties>
</file>