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38" r:id="rId3"/>
  </p:sldMasterIdLst>
  <p:notesMasterIdLst>
    <p:notesMasterId r:id="rId17"/>
  </p:notesMasterIdLst>
  <p:handoutMasterIdLst>
    <p:handoutMasterId r:id="rId29"/>
  </p:handoutMasterIdLst>
  <p:sldIdLst>
    <p:sldId id="357" r:id="rId4"/>
    <p:sldId id="256" r:id="rId5"/>
    <p:sldId id="259" r:id="rId6"/>
    <p:sldId id="391" r:id="rId7"/>
    <p:sldId id="423" r:id="rId8"/>
    <p:sldId id="424" r:id="rId9"/>
    <p:sldId id="425" r:id="rId10"/>
    <p:sldId id="338" r:id="rId11"/>
    <p:sldId id="266" r:id="rId12"/>
    <p:sldId id="260" r:id="rId13"/>
    <p:sldId id="261" r:id="rId14"/>
    <p:sldId id="272" r:id="rId15"/>
    <p:sldId id="265" r:id="rId16"/>
    <p:sldId id="444" r:id="rId18"/>
    <p:sldId id="268" r:id="rId19"/>
    <p:sldId id="269" r:id="rId20"/>
    <p:sldId id="455" r:id="rId21"/>
    <p:sldId id="276" r:id="rId22"/>
    <p:sldId id="271" r:id="rId23"/>
    <p:sldId id="277" r:id="rId24"/>
    <p:sldId id="445" r:id="rId25"/>
    <p:sldId id="273" r:id="rId26"/>
    <p:sldId id="275" r:id="rId27"/>
    <p:sldId id="446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B6BA"/>
    <a:srgbClr val="9F8C61"/>
    <a:srgbClr val="C5CED8"/>
    <a:srgbClr val="889BAE"/>
    <a:srgbClr val="BDB093"/>
    <a:srgbClr val="212129"/>
    <a:srgbClr val="373745"/>
    <a:srgbClr val="2D48AA"/>
    <a:srgbClr val="395BCB"/>
    <a:srgbClr val="3FA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1667" autoAdjust="0"/>
  </p:normalViewPr>
  <p:slideViewPr>
    <p:cSldViewPr snapToGrid="0" showGuides="1">
      <p:cViewPr>
        <p:scale>
          <a:sx n="66" d="100"/>
          <a:sy n="66" d="100"/>
        </p:scale>
        <p:origin x="1686" y="828"/>
      </p:cViewPr>
      <p:guideLst>
        <p:guide orient="horz" pos="230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09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D6AE6"/>
            </a:solidFill>
            <a:ln w="19050"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rgbClr val="9F8C61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73745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BDB093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F8C6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7374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3660672"/>
        <c:axId val="413803648"/>
      </c:barChart>
      <c:catAx>
        <c:axId val="413660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3803648"/>
        <c:crosses val="autoZero"/>
        <c:auto val="1"/>
        <c:lblAlgn val="ctr"/>
        <c:lblOffset val="100"/>
        <c:noMultiLvlLbl val="0"/>
      </c:catAx>
      <c:valAx>
        <c:axId val="413803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3660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9F8C6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</a:fld>
            <a:endParaRPr lang="zh-CN" altLang="en-US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</a:fld>
            <a:endParaRPr lang="zh-CN" altLang="en-US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思源黑体 CN Normal" panose="020B04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思源黑体 CN Normal" panose="020B04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思源黑体 CN Normal" panose="020B04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思源黑体 CN Normal" panose="020B04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charset="-122"/>
        <a:ea typeface="思源黑体 CN Normal" panose="020B0400000000000000" charset="-122"/>
        <a:cs typeface="思源黑体 CN Normal" panose="020B04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1.jpe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tags" Target="../tags/tag357.xml"/><Relationship Id="rId6" Type="http://schemas.openxmlformats.org/officeDocument/2006/relationships/tags" Target="../tags/tag356.xml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tags" Target="../tags/tag373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91.xml"/><Relationship Id="rId8" Type="http://schemas.openxmlformats.org/officeDocument/2006/relationships/tags" Target="../tags/tag390.xml"/><Relationship Id="rId7" Type="http://schemas.openxmlformats.org/officeDocument/2006/relationships/tags" Target="../tags/tag389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tags" Target="../tags/tag398.xml"/><Relationship Id="rId7" Type="http://schemas.openxmlformats.org/officeDocument/2006/relationships/tags" Target="../tags/tag397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15.xml"/><Relationship Id="rId8" Type="http://schemas.openxmlformats.org/officeDocument/2006/relationships/tags" Target="../tags/tag414.xml"/><Relationship Id="rId7" Type="http://schemas.openxmlformats.org/officeDocument/2006/relationships/tags" Target="../tags/tag413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tags" Target="../tags/tag409.xml"/><Relationship Id="rId2" Type="http://schemas.openxmlformats.org/officeDocument/2006/relationships/tags" Target="../tags/tag408.xml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39.xml"/><Relationship Id="rId8" Type="http://schemas.openxmlformats.org/officeDocument/2006/relationships/tags" Target="../tags/tag438.xml"/><Relationship Id="rId7" Type="http://schemas.openxmlformats.org/officeDocument/2006/relationships/tags" Target="../tags/tag437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79.xml"/><Relationship Id="rId8" Type="http://schemas.openxmlformats.org/officeDocument/2006/relationships/tags" Target="../tags/tag478.xml"/><Relationship Id="rId7" Type="http://schemas.openxmlformats.org/officeDocument/2006/relationships/tags" Target="../tags/tag477.xml"/><Relationship Id="rId6" Type="http://schemas.openxmlformats.org/officeDocument/2006/relationships/tags" Target="../tags/tag476.xml"/><Relationship Id="rId5" Type="http://schemas.openxmlformats.org/officeDocument/2006/relationships/tags" Target="../tags/tag475.xml"/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tags" Target="../tags/tag480.xml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tags" Target="../tags/tag492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tags" Target="../tags/tag510.xml"/><Relationship Id="rId7" Type="http://schemas.openxmlformats.org/officeDocument/2006/relationships/tags" Target="../tags/tag509.xml"/><Relationship Id="rId6" Type="http://schemas.openxmlformats.org/officeDocument/2006/relationships/tags" Target="../tags/tag508.xml"/><Relationship Id="rId5" Type="http://schemas.openxmlformats.org/officeDocument/2006/relationships/tags" Target="../tags/tag507.xml"/><Relationship Id="rId4" Type="http://schemas.openxmlformats.org/officeDocument/2006/relationships/tags" Target="../tags/tag506.xml"/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tags" Target="../tags/tag537.xml"/><Relationship Id="rId2" Type="http://schemas.openxmlformats.org/officeDocument/2006/relationships/tags" Target="../tags/tag53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51.xml"/><Relationship Id="rId8" Type="http://schemas.openxmlformats.org/officeDocument/2006/relationships/tags" Target="../tags/tag550.xml"/><Relationship Id="rId7" Type="http://schemas.openxmlformats.org/officeDocument/2006/relationships/tags" Target="../tags/tag549.xml"/><Relationship Id="rId6" Type="http://schemas.openxmlformats.org/officeDocument/2006/relationships/tags" Target="../tags/tag548.xml"/><Relationship Id="rId5" Type="http://schemas.openxmlformats.org/officeDocument/2006/relationships/tags" Target="../tags/tag547.xml"/><Relationship Id="rId4" Type="http://schemas.openxmlformats.org/officeDocument/2006/relationships/tags" Target="../tags/tag546.xml"/><Relationship Id="rId3" Type="http://schemas.openxmlformats.org/officeDocument/2006/relationships/tags" Target="../tags/tag545.xml"/><Relationship Id="rId2" Type="http://schemas.openxmlformats.org/officeDocument/2006/relationships/tags" Target="../tags/tag544.xml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59.xml"/><Relationship Id="rId8" Type="http://schemas.openxmlformats.org/officeDocument/2006/relationships/tags" Target="../tags/tag558.xml"/><Relationship Id="rId7" Type="http://schemas.openxmlformats.org/officeDocument/2006/relationships/tags" Target="../tags/tag557.xml"/><Relationship Id="rId6" Type="http://schemas.openxmlformats.org/officeDocument/2006/relationships/tags" Target="../tags/tag556.xml"/><Relationship Id="rId5" Type="http://schemas.openxmlformats.org/officeDocument/2006/relationships/tags" Target="../tags/tag555.xml"/><Relationship Id="rId4" Type="http://schemas.openxmlformats.org/officeDocument/2006/relationships/tags" Target="../tags/tag554.xml"/><Relationship Id="rId3" Type="http://schemas.openxmlformats.org/officeDocument/2006/relationships/tags" Target="../tags/tag553.xml"/><Relationship Id="rId2" Type="http://schemas.openxmlformats.org/officeDocument/2006/relationships/tags" Target="../tags/tag552.xml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67.xml"/><Relationship Id="rId8" Type="http://schemas.openxmlformats.org/officeDocument/2006/relationships/tags" Target="../tags/tag566.xml"/><Relationship Id="rId7" Type="http://schemas.openxmlformats.org/officeDocument/2006/relationships/tags" Target="../tags/tag565.xml"/><Relationship Id="rId6" Type="http://schemas.openxmlformats.org/officeDocument/2006/relationships/tags" Target="../tags/tag564.xml"/><Relationship Id="rId5" Type="http://schemas.openxmlformats.org/officeDocument/2006/relationships/tags" Target="../tags/tag563.xml"/><Relationship Id="rId4" Type="http://schemas.openxmlformats.org/officeDocument/2006/relationships/tags" Target="../tags/tag562.xml"/><Relationship Id="rId3" Type="http://schemas.openxmlformats.org/officeDocument/2006/relationships/tags" Target="../tags/tag561.xml"/><Relationship Id="rId2" Type="http://schemas.openxmlformats.org/officeDocument/2006/relationships/tags" Target="../tags/tag560.xml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75.xml"/><Relationship Id="rId8" Type="http://schemas.openxmlformats.org/officeDocument/2006/relationships/tags" Target="../tags/tag574.xml"/><Relationship Id="rId7" Type="http://schemas.openxmlformats.org/officeDocument/2006/relationships/tags" Target="../tags/tag573.xml"/><Relationship Id="rId6" Type="http://schemas.openxmlformats.org/officeDocument/2006/relationships/tags" Target="../tags/tag572.xml"/><Relationship Id="rId5" Type="http://schemas.openxmlformats.org/officeDocument/2006/relationships/tags" Target="../tags/tag571.xml"/><Relationship Id="rId4" Type="http://schemas.openxmlformats.org/officeDocument/2006/relationships/tags" Target="../tags/tag570.xml"/><Relationship Id="rId3" Type="http://schemas.openxmlformats.org/officeDocument/2006/relationships/tags" Target="../tags/tag569.xml"/><Relationship Id="rId2" Type="http://schemas.openxmlformats.org/officeDocument/2006/relationships/tags" Target="../tags/tag568.xml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583.xml"/><Relationship Id="rId8" Type="http://schemas.openxmlformats.org/officeDocument/2006/relationships/tags" Target="../tags/tag582.xml"/><Relationship Id="rId7" Type="http://schemas.openxmlformats.org/officeDocument/2006/relationships/tags" Target="../tags/tag581.xml"/><Relationship Id="rId6" Type="http://schemas.openxmlformats.org/officeDocument/2006/relationships/tags" Target="../tags/tag580.xml"/><Relationship Id="rId5" Type="http://schemas.openxmlformats.org/officeDocument/2006/relationships/tags" Target="../tags/tag579.xml"/><Relationship Id="rId4" Type="http://schemas.openxmlformats.org/officeDocument/2006/relationships/tags" Target="../tags/tag578.xml"/><Relationship Id="rId3" Type="http://schemas.openxmlformats.org/officeDocument/2006/relationships/tags" Target="../tags/tag577.xml"/><Relationship Id="rId2" Type="http://schemas.openxmlformats.org/officeDocument/2006/relationships/tags" Target="../tags/tag576.xml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tags" Target="../tags/tag588.xml"/><Relationship Id="rId5" Type="http://schemas.openxmlformats.org/officeDocument/2006/relationships/tags" Target="../tags/tag587.xml"/><Relationship Id="rId4" Type="http://schemas.openxmlformats.org/officeDocument/2006/relationships/tags" Target="../tags/tag586.xml"/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599.xml"/><Relationship Id="rId8" Type="http://schemas.openxmlformats.org/officeDocument/2006/relationships/tags" Target="../tags/tag598.xml"/><Relationship Id="rId7" Type="http://schemas.openxmlformats.org/officeDocument/2006/relationships/tags" Target="../tags/tag597.xml"/><Relationship Id="rId6" Type="http://schemas.openxmlformats.org/officeDocument/2006/relationships/tags" Target="../tags/tag596.xml"/><Relationship Id="rId5" Type="http://schemas.openxmlformats.org/officeDocument/2006/relationships/tags" Target="../tags/tag595.xml"/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607.xml"/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tags" Target="../tags/tag603.xml"/><Relationship Id="rId4" Type="http://schemas.openxmlformats.org/officeDocument/2006/relationships/tags" Target="../tags/tag602.xml"/><Relationship Id="rId3" Type="http://schemas.openxmlformats.org/officeDocument/2006/relationships/tags" Target="../tags/tag601.xml"/><Relationship Id="rId2" Type="http://schemas.openxmlformats.org/officeDocument/2006/relationships/tags" Target="../tags/tag600.xml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615.xml"/><Relationship Id="rId8" Type="http://schemas.openxmlformats.org/officeDocument/2006/relationships/tags" Target="../tags/tag614.xml"/><Relationship Id="rId7" Type="http://schemas.openxmlformats.org/officeDocument/2006/relationships/tags" Target="../tags/tag613.xml"/><Relationship Id="rId6" Type="http://schemas.openxmlformats.org/officeDocument/2006/relationships/tags" Target="../tags/tag612.xml"/><Relationship Id="rId5" Type="http://schemas.openxmlformats.org/officeDocument/2006/relationships/tags" Target="../tags/tag611.xml"/><Relationship Id="rId4" Type="http://schemas.openxmlformats.org/officeDocument/2006/relationships/tags" Target="../tags/tag610.xml"/><Relationship Id="rId3" Type="http://schemas.openxmlformats.org/officeDocument/2006/relationships/tags" Target="../tags/tag609.xml"/><Relationship Id="rId2" Type="http://schemas.openxmlformats.org/officeDocument/2006/relationships/tags" Target="../tags/tag608.xml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623.xml"/><Relationship Id="rId8" Type="http://schemas.openxmlformats.org/officeDocument/2006/relationships/tags" Target="../tags/tag622.xml"/><Relationship Id="rId7" Type="http://schemas.openxmlformats.org/officeDocument/2006/relationships/tags" Target="../tags/tag621.xml"/><Relationship Id="rId6" Type="http://schemas.openxmlformats.org/officeDocument/2006/relationships/tags" Target="../tags/tag620.xml"/><Relationship Id="rId5" Type="http://schemas.openxmlformats.org/officeDocument/2006/relationships/tags" Target="../tags/tag619.xml"/><Relationship Id="rId4" Type="http://schemas.openxmlformats.org/officeDocument/2006/relationships/tags" Target="../tags/tag618.xml"/><Relationship Id="rId3" Type="http://schemas.openxmlformats.org/officeDocument/2006/relationships/tags" Target="../tags/tag617.xml"/><Relationship Id="rId2" Type="http://schemas.openxmlformats.org/officeDocument/2006/relationships/tags" Target="../tags/tag6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Relationship Id="rId3" Type="http://schemas.openxmlformats.org/officeDocument/2006/relationships/tags" Target="../tags/tag625.xml"/><Relationship Id="rId2" Type="http://schemas.openxmlformats.org/officeDocument/2006/relationships/tags" Target="../tags/tag624.xml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639.xml"/><Relationship Id="rId8" Type="http://schemas.openxmlformats.org/officeDocument/2006/relationships/tags" Target="../tags/tag638.xml"/><Relationship Id="rId7" Type="http://schemas.openxmlformats.org/officeDocument/2006/relationships/tags" Target="../tags/tag637.xml"/><Relationship Id="rId6" Type="http://schemas.openxmlformats.org/officeDocument/2006/relationships/tags" Target="../tags/tag636.xml"/><Relationship Id="rId5" Type="http://schemas.openxmlformats.org/officeDocument/2006/relationships/tags" Target="../tags/tag635.xml"/><Relationship Id="rId4" Type="http://schemas.openxmlformats.org/officeDocument/2006/relationships/tags" Target="../tags/tag634.xml"/><Relationship Id="rId3" Type="http://schemas.openxmlformats.org/officeDocument/2006/relationships/tags" Target="../tags/tag633.xml"/><Relationship Id="rId2" Type="http://schemas.openxmlformats.org/officeDocument/2006/relationships/tags" Target="../tags/tag632.xml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47.xml"/><Relationship Id="rId8" Type="http://schemas.openxmlformats.org/officeDocument/2006/relationships/tags" Target="../tags/tag646.xml"/><Relationship Id="rId7" Type="http://schemas.openxmlformats.org/officeDocument/2006/relationships/tags" Target="../tags/tag645.xml"/><Relationship Id="rId6" Type="http://schemas.openxmlformats.org/officeDocument/2006/relationships/tags" Target="../tags/tag644.xml"/><Relationship Id="rId5" Type="http://schemas.openxmlformats.org/officeDocument/2006/relationships/tags" Target="../tags/tag643.xml"/><Relationship Id="rId4" Type="http://schemas.openxmlformats.org/officeDocument/2006/relationships/tags" Target="../tags/tag642.xml"/><Relationship Id="rId3" Type="http://schemas.openxmlformats.org/officeDocument/2006/relationships/tags" Target="../tags/tag641.xml"/><Relationship Id="rId2" Type="http://schemas.openxmlformats.org/officeDocument/2006/relationships/tags" Target="../tags/tag640.xml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655.xml"/><Relationship Id="rId8" Type="http://schemas.openxmlformats.org/officeDocument/2006/relationships/tags" Target="../tags/tag654.xml"/><Relationship Id="rId7" Type="http://schemas.openxmlformats.org/officeDocument/2006/relationships/tags" Target="../tags/tag653.xml"/><Relationship Id="rId6" Type="http://schemas.openxmlformats.org/officeDocument/2006/relationships/tags" Target="../tags/tag652.xml"/><Relationship Id="rId5" Type="http://schemas.openxmlformats.org/officeDocument/2006/relationships/tags" Target="../tags/tag651.xml"/><Relationship Id="rId4" Type="http://schemas.openxmlformats.org/officeDocument/2006/relationships/tags" Target="../tags/tag650.xml"/><Relationship Id="rId3" Type="http://schemas.openxmlformats.org/officeDocument/2006/relationships/tags" Target="../tags/tag649.xml"/><Relationship Id="rId2" Type="http://schemas.openxmlformats.org/officeDocument/2006/relationships/tags" Target="../tags/tag648.xml"/><Relationship Id="rId10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5" Type="http://schemas.openxmlformats.org/officeDocument/2006/relationships/tags" Target="../tags/tag659.xml"/><Relationship Id="rId4" Type="http://schemas.openxmlformats.org/officeDocument/2006/relationships/tags" Target="../tags/tag658.xml"/><Relationship Id="rId3" Type="http://schemas.openxmlformats.org/officeDocument/2006/relationships/tags" Target="../tags/tag657.xml"/><Relationship Id="rId2" Type="http://schemas.openxmlformats.org/officeDocument/2006/relationships/tags" Target="../tags/tag656.xml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4" Type="http://schemas.openxmlformats.org/officeDocument/2006/relationships/tags" Target="../tags/tag662.xml"/><Relationship Id="rId3" Type="http://schemas.openxmlformats.org/officeDocument/2006/relationships/tags" Target="../tags/tag661.xml"/><Relationship Id="rId2" Type="http://schemas.openxmlformats.org/officeDocument/2006/relationships/tags" Target="../tags/tag660.xml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7" Type="http://schemas.openxmlformats.org/officeDocument/2006/relationships/tags" Target="../tags/tag668.xml"/><Relationship Id="rId6" Type="http://schemas.openxmlformats.org/officeDocument/2006/relationships/tags" Target="../tags/tag667.xml"/><Relationship Id="rId5" Type="http://schemas.openxmlformats.org/officeDocument/2006/relationships/tags" Target="../tags/tag666.xml"/><Relationship Id="rId4" Type="http://schemas.openxmlformats.org/officeDocument/2006/relationships/tags" Target="../tags/tag665.xml"/><Relationship Id="rId3" Type="http://schemas.openxmlformats.org/officeDocument/2006/relationships/tags" Target="../tags/tag664.xml"/><Relationship Id="rId2" Type="http://schemas.openxmlformats.org/officeDocument/2006/relationships/tags" Target="../tags/tag663.xml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6" Type="http://schemas.openxmlformats.org/officeDocument/2006/relationships/tags" Target="../tags/tag673.xml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3" Type="http://schemas.openxmlformats.org/officeDocument/2006/relationships/tags" Target="../tags/tag670.xml"/><Relationship Id="rId2" Type="http://schemas.openxmlformats.org/officeDocument/2006/relationships/tags" Target="../tags/tag669.xml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5" Type="http://schemas.openxmlformats.org/officeDocument/2006/relationships/tags" Target="../tags/tag677.xml"/><Relationship Id="rId4" Type="http://schemas.openxmlformats.org/officeDocument/2006/relationships/tags" Target="../tags/tag676.xml"/><Relationship Id="rId3" Type="http://schemas.openxmlformats.org/officeDocument/2006/relationships/tags" Target="../tags/tag675.xml"/><Relationship Id="rId2" Type="http://schemas.openxmlformats.org/officeDocument/2006/relationships/tags" Target="../tags/tag674.xml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6" Type="http://schemas.openxmlformats.org/officeDocument/2006/relationships/tags" Target="../tags/tag682.xml"/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" Type="http://schemas.openxmlformats.org/officeDocument/2006/relationships/tags" Target="../tags/tag679.xml"/><Relationship Id="rId2" Type="http://schemas.openxmlformats.org/officeDocument/2006/relationships/tags" Target="../tags/tag67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C:\Users\Administrator\Desktop\79BCD52.jpg79BCD5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6" Type="http://schemas.openxmlformats.org/officeDocument/2006/relationships/theme" Target="../theme/theme1.xml"/><Relationship Id="rId95" Type="http://schemas.openxmlformats.org/officeDocument/2006/relationships/tags" Target="../tags/tag688.xml"/><Relationship Id="rId94" Type="http://schemas.openxmlformats.org/officeDocument/2006/relationships/tags" Target="../tags/tag687.xml"/><Relationship Id="rId93" Type="http://schemas.openxmlformats.org/officeDocument/2006/relationships/tags" Target="../tags/tag686.xml"/><Relationship Id="rId92" Type="http://schemas.openxmlformats.org/officeDocument/2006/relationships/tags" Target="../tags/tag685.xml"/><Relationship Id="rId91" Type="http://schemas.openxmlformats.org/officeDocument/2006/relationships/tags" Target="../tags/tag684.xml"/><Relationship Id="rId90" Type="http://schemas.openxmlformats.org/officeDocument/2006/relationships/tags" Target="../tags/tag683.xml"/><Relationship Id="rId9" Type="http://schemas.openxmlformats.org/officeDocument/2006/relationships/slideLayout" Target="../slideLayouts/slideLayout9.xml"/><Relationship Id="rId89" Type="http://schemas.openxmlformats.org/officeDocument/2006/relationships/slideLayout" Target="../slideLayouts/slideLayout89.xml"/><Relationship Id="rId88" Type="http://schemas.openxmlformats.org/officeDocument/2006/relationships/slideLayout" Target="../slideLayouts/slideLayout88.xml"/><Relationship Id="rId87" Type="http://schemas.openxmlformats.org/officeDocument/2006/relationships/slideLayout" Target="../slideLayouts/slideLayout87.xml"/><Relationship Id="rId86" Type="http://schemas.openxmlformats.org/officeDocument/2006/relationships/slideLayout" Target="../slideLayouts/slideLayout86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90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1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9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</p:sldLayoutIdLst>
  <p:hf sldNum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思源黑体 CN Normal" panose="020B0400000000000000" charset="-122"/>
          <a:ea typeface="思源黑体 CN Normal" panose="020B0400000000000000" charset="-122"/>
          <a:cs typeface="思源黑体 CN Normal" panose="020B04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96.xml"/><Relationship Id="rId8" Type="http://schemas.openxmlformats.org/officeDocument/2006/relationships/tags" Target="../tags/tag695.xml"/><Relationship Id="rId7" Type="http://schemas.openxmlformats.org/officeDocument/2006/relationships/tags" Target="../tags/tag694.xml"/><Relationship Id="rId6" Type="http://schemas.openxmlformats.org/officeDocument/2006/relationships/tags" Target="../tags/tag693.xml"/><Relationship Id="rId5" Type="http://schemas.openxmlformats.org/officeDocument/2006/relationships/tags" Target="../tags/tag692.xml"/><Relationship Id="rId4" Type="http://schemas.openxmlformats.org/officeDocument/2006/relationships/tags" Target="../tags/tag691.xml"/><Relationship Id="rId3" Type="http://schemas.openxmlformats.org/officeDocument/2006/relationships/tags" Target="../tags/tag690.xml"/><Relationship Id="rId2" Type="http://schemas.openxmlformats.org/officeDocument/2006/relationships/image" Target="../media/image3.jpe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97.xml"/><Relationship Id="rId1" Type="http://schemas.openxmlformats.org/officeDocument/2006/relationships/tags" Target="../tags/tag68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81.xml"/><Relationship Id="rId8" Type="http://schemas.openxmlformats.org/officeDocument/2006/relationships/tags" Target="../tags/tag880.xml"/><Relationship Id="rId7" Type="http://schemas.openxmlformats.org/officeDocument/2006/relationships/tags" Target="../tags/tag879.xml"/><Relationship Id="rId6" Type="http://schemas.openxmlformats.org/officeDocument/2006/relationships/tags" Target="../tags/tag878.xml"/><Relationship Id="rId5" Type="http://schemas.openxmlformats.org/officeDocument/2006/relationships/tags" Target="../tags/tag877.xml"/><Relationship Id="rId4" Type="http://schemas.openxmlformats.org/officeDocument/2006/relationships/tags" Target="../tags/tag876.xml"/><Relationship Id="rId3" Type="http://schemas.openxmlformats.org/officeDocument/2006/relationships/tags" Target="../tags/tag875.xml"/><Relationship Id="rId2" Type="http://schemas.openxmlformats.org/officeDocument/2006/relationships/tags" Target="../tags/tag874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85.xml"/><Relationship Id="rId12" Type="http://schemas.openxmlformats.org/officeDocument/2006/relationships/tags" Target="../tags/tag884.xml"/><Relationship Id="rId11" Type="http://schemas.openxmlformats.org/officeDocument/2006/relationships/tags" Target="../tags/tag883.xml"/><Relationship Id="rId10" Type="http://schemas.openxmlformats.org/officeDocument/2006/relationships/tags" Target="../tags/tag88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94.xml"/><Relationship Id="rId8" Type="http://schemas.openxmlformats.org/officeDocument/2006/relationships/tags" Target="../tags/tag893.xml"/><Relationship Id="rId7" Type="http://schemas.openxmlformats.org/officeDocument/2006/relationships/tags" Target="../tags/tag892.xml"/><Relationship Id="rId6" Type="http://schemas.openxmlformats.org/officeDocument/2006/relationships/tags" Target="../tags/tag891.xml"/><Relationship Id="rId5" Type="http://schemas.openxmlformats.org/officeDocument/2006/relationships/tags" Target="../tags/tag890.xml"/><Relationship Id="rId4" Type="http://schemas.openxmlformats.org/officeDocument/2006/relationships/tags" Target="../tags/tag889.xml"/><Relationship Id="rId3" Type="http://schemas.openxmlformats.org/officeDocument/2006/relationships/tags" Target="../tags/tag888.xml"/><Relationship Id="rId2" Type="http://schemas.openxmlformats.org/officeDocument/2006/relationships/tags" Target="../tags/tag887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899.xml"/><Relationship Id="rId14" Type="http://schemas.openxmlformats.org/officeDocument/2006/relationships/tags" Target="../tags/tag898.xml"/><Relationship Id="rId13" Type="http://schemas.openxmlformats.org/officeDocument/2006/relationships/tags" Target="../tags/tag897.xml"/><Relationship Id="rId12" Type="http://schemas.openxmlformats.org/officeDocument/2006/relationships/image" Target="../media/image13.jpeg"/><Relationship Id="rId11" Type="http://schemas.openxmlformats.org/officeDocument/2006/relationships/tags" Target="../tags/tag896.xml"/><Relationship Id="rId10" Type="http://schemas.openxmlformats.org/officeDocument/2006/relationships/tags" Target="../tags/tag895.xml"/><Relationship Id="rId1" Type="http://schemas.openxmlformats.org/officeDocument/2006/relationships/tags" Target="../tags/tag88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07.xml"/><Relationship Id="rId8" Type="http://schemas.openxmlformats.org/officeDocument/2006/relationships/tags" Target="../tags/tag906.xml"/><Relationship Id="rId7" Type="http://schemas.openxmlformats.org/officeDocument/2006/relationships/tags" Target="../tags/tag905.xml"/><Relationship Id="rId6" Type="http://schemas.openxmlformats.org/officeDocument/2006/relationships/tags" Target="../tags/tag904.xml"/><Relationship Id="rId5" Type="http://schemas.openxmlformats.org/officeDocument/2006/relationships/image" Target="../media/image14.jpeg"/><Relationship Id="rId4" Type="http://schemas.openxmlformats.org/officeDocument/2006/relationships/tags" Target="../tags/tag903.xml"/><Relationship Id="rId3" Type="http://schemas.openxmlformats.org/officeDocument/2006/relationships/tags" Target="../tags/tag902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918.xml"/><Relationship Id="rId2" Type="http://schemas.openxmlformats.org/officeDocument/2006/relationships/tags" Target="../tags/tag901.xml"/><Relationship Id="rId19" Type="http://schemas.openxmlformats.org/officeDocument/2006/relationships/tags" Target="../tags/tag917.xml"/><Relationship Id="rId18" Type="http://schemas.openxmlformats.org/officeDocument/2006/relationships/tags" Target="../tags/tag916.xml"/><Relationship Id="rId17" Type="http://schemas.openxmlformats.org/officeDocument/2006/relationships/tags" Target="../tags/tag915.xml"/><Relationship Id="rId16" Type="http://schemas.openxmlformats.org/officeDocument/2006/relationships/tags" Target="../tags/tag914.xml"/><Relationship Id="rId15" Type="http://schemas.openxmlformats.org/officeDocument/2006/relationships/tags" Target="../tags/tag913.xml"/><Relationship Id="rId14" Type="http://schemas.openxmlformats.org/officeDocument/2006/relationships/tags" Target="../tags/tag912.xml"/><Relationship Id="rId13" Type="http://schemas.openxmlformats.org/officeDocument/2006/relationships/tags" Target="../tags/tag911.xml"/><Relationship Id="rId12" Type="http://schemas.openxmlformats.org/officeDocument/2006/relationships/tags" Target="../tags/tag910.xml"/><Relationship Id="rId11" Type="http://schemas.openxmlformats.org/officeDocument/2006/relationships/tags" Target="../tags/tag909.xml"/><Relationship Id="rId10" Type="http://schemas.openxmlformats.org/officeDocument/2006/relationships/tags" Target="../tags/tag908.xml"/><Relationship Id="rId1" Type="http://schemas.openxmlformats.org/officeDocument/2006/relationships/tags" Target="../tags/tag90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26.xml"/><Relationship Id="rId8" Type="http://schemas.openxmlformats.org/officeDocument/2006/relationships/tags" Target="../tags/tag925.xml"/><Relationship Id="rId7" Type="http://schemas.openxmlformats.org/officeDocument/2006/relationships/tags" Target="../tags/tag924.xml"/><Relationship Id="rId6" Type="http://schemas.openxmlformats.org/officeDocument/2006/relationships/tags" Target="../tags/tag923.xml"/><Relationship Id="rId5" Type="http://schemas.openxmlformats.org/officeDocument/2006/relationships/tags" Target="../tags/tag922.xml"/><Relationship Id="rId4" Type="http://schemas.openxmlformats.org/officeDocument/2006/relationships/tags" Target="../tags/tag921.xml"/><Relationship Id="rId3" Type="http://schemas.openxmlformats.org/officeDocument/2006/relationships/tags" Target="../tags/tag920.xml"/><Relationship Id="rId2" Type="http://schemas.openxmlformats.org/officeDocument/2006/relationships/image" Target="../media/image15.jpe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933.xml"/><Relationship Id="rId15" Type="http://schemas.openxmlformats.org/officeDocument/2006/relationships/tags" Target="../tags/tag932.xml"/><Relationship Id="rId14" Type="http://schemas.openxmlformats.org/officeDocument/2006/relationships/tags" Target="../tags/tag931.xml"/><Relationship Id="rId13" Type="http://schemas.openxmlformats.org/officeDocument/2006/relationships/tags" Target="../tags/tag930.xml"/><Relationship Id="rId12" Type="http://schemas.openxmlformats.org/officeDocument/2006/relationships/tags" Target="../tags/tag929.xml"/><Relationship Id="rId11" Type="http://schemas.openxmlformats.org/officeDocument/2006/relationships/tags" Target="../tags/tag928.xml"/><Relationship Id="rId10" Type="http://schemas.openxmlformats.org/officeDocument/2006/relationships/tags" Target="../tags/tag927.xml"/><Relationship Id="rId1" Type="http://schemas.openxmlformats.org/officeDocument/2006/relationships/tags" Target="../tags/tag9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38.xml"/><Relationship Id="rId6" Type="http://schemas.openxmlformats.org/officeDocument/2006/relationships/tags" Target="../tags/tag937.xml"/><Relationship Id="rId5" Type="http://schemas.openxmlformats.org/officeDocument/2006/relationships/tags" Target="../tags/tag936.xml"/><Relationship Id="rId4" Type="http://schemas.openxmlformats.org/officeDocument/2006/relationships/image" Target="../media/image3.jpeg"/><Relationship Id="rId3" Type="http://schemas.openxmlformats.org/officeDocument/2006/relationships/tags" Target="../tags/tag935.xml"/><Relationship Id="rId2" Type="http://schemas.openxmlformats.org/officeDocument/2006/relationships/image" Target="../media/image1.jpeg"/><Relationship Id="rId1" Type="http://schemas.openxmlformats.org/officeDocument/2006/relationships/tags" Target="../tags/tag93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46.xml"/><Relationship Id="rId8" Type="http://schemas.openxmlformats.org/officeDocument/2006/relationships/tags" Target="../tags/tag945.xml"/><Relationship Id="rId7" Type="http://schemas.openxmlformats.org/officeDocument/2006/relationships/tags" Target="../tags/tag944.xml"/><Relationship Id="rId6" Type="http://schemas.openxmlformats.org/officeDocument/2006/relationships/tags" Target="../tags/tag943.xml"/><Relationship Id="rId5" Type="http://schemas.openxmlformats.org/officeDocument/2006/relationships/tags" Target="../tags/tag942.xml"/><Relationship Id="rId4" Type="http://schemas.openxmlformats.org/officeDocument/2006/relationships/tags" Target="../tags/tag941.xml"/><Relationship Id="rId3" Type="http://schemas.openxmlformats.org/officeDocument/2006/relationships/tags" Target="../tags/tag940.xml"/><Relationship Id="rId2" Type="http://schemas.openxmlformats.org/officeDocument/2006/relationships/tags" Target="../tags/tag939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953.xml"/><Relationship Id="rId15" Type="http://schemas.openxmlformats.org/officeDocument/2006/relationships/tags" Target="../tags/tag952.xml"/><Relationship Id="rId14" Type="http://schemas.openxmlformats.org/officeDocument/2006/relationships/tags" Target="../tags/tag951.xml"/><Relationship Id="rId13" Type="http://schemas.openxmlformats.org/officeDocument/2006/relationships/tags" Target="../tags/tag950.xml"/><Relationship Id="rId12" Type="http://schemas.openxmlformats.org/officeDocument/2006/relationships/tags" Target="../tags/tag949.xml"/><Relationship Id="rId11" Type="http://schemas.openxmlformats.org/officeDocument/2006/relationships/tags" Target="../tags/tag948.xml"/><Relationship Id="rId10" Type="http://schemas.openxmlformats.org/officeDocument/2006/relationships/tags" Target="../tags/tag947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58.xml"/><Relationship Id="rId5" Type="http://schemas.openxmlformats.org/officeDocument/2006/relationships/tags" Target="../tags/tag957.xml"/><Relationship Id="rId4" Type="http://schemas.openxmlformats.org/officeDocument/2006/relationships/tags" Target="../tags/tag956.xml"/><Relationship Id="rId3" Type="http://schemas.openxmlformats.org/officeDocument/2006/relationships/tags" Target="../tags/tag955.xml"/><Relationship Id="rId2" Type="http://schemas.openxmlformats.org/officeDocument/2006/relationships/tags" Target="../tags/tag954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63.xml"/><Relationship Id="rId6" Type="http://schemas.openxmlformats.org/officeDocument/2006/relationships/tags" Target="../tags/tag962.xml"/><Relationship Id="rId5" Type="http://schemas.openxmlformats.org/officeDocument/2006/relationships/tags" Target="../tags/tag961.xml"/><Relationship Id="rId4" Type="http://schemas.openxmlformats.org/officeDocument/2006/relationships/image" Target="../media/image3.jpeg"/><Relationship Id="rId3" Type="http://schemas.openxmlformats.org/officeDocument/2006/relationships/tags" Target="../tags/tag960.xml"/><Relationship Id="rId2" Type="http://schemas.openxmlformats.org/officeDocument/2006/relationships/image" Target="../media/image1.jpeg"/><Relationship Id="rId1" Type="http://schemas.openxmlformats.org/officeDocument/2006/relationships/tags" Target="../tags/tag95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972.xml"/><Relationship Id="rId8" Type="http://schemas.openxmlformats.org/officeDocument/2006/relationships/tags" Target="../tags/tag971.xml"/><Relationship Id="rId7" Type="http://schemas.openxmlformats.org/officeDocument/2006/relationships/tags" Target="../tags/tag970.xml"/><Relationship Id="rId6" Type="http://schemas.openxmlformats.org/officeDocument/2006/relationships/tags" Target="../tags/tag969.xml"/><Relationship Id="rId5" Type="http://schemas.openxmlformats.org/officeDocument/2006/relationships/tags" Target="../tags/tag968.xml"/><Relationship Id="rId4" Type="http://schemas.openxmlformats.org/officeDocument/2006/relationships/tags" Target="../tags/tag967.xml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993.xml"/><Relationship Id="rId3" Type="http://schemas.openxmlformats.org/officeDocument/2006/relationships/tags" Target="../tags/tag966.xml"/><Relationship Id="rId29" Type="http://schemas.openxmlformats.org/officeDocument/2006/relationships/tags" Target="../tags/tag992.xml"/><Relationship Id="rId28" Type="http://schemas.openxmlformats.org/officeDocument/2006/relationships/tags" Target="../tags/tag991.xml"/><Relationship Id="rId27" Type="http://schemas.openxmlformats.org/officeDocument/2006/relationships/tags" Target="../tags/tag990.xml"/><Relationship Id="rId26" Type="http://schemas.openxmlformats.org/officeDocument/2006/relationships/tags" Target="../tags/tag989.xml"/><Relationship Id="rId25" Type="http://schemas.openxmlformats.org/officeDocument/2006/relationships/tags" Target="../tags/tag988.xml"/><Relationship Id="rId24" Type="http://schemas.openxmlformats.org/officeDocument/2006/relationships/tags" Target="../tags/tag987.xml"/><Relationship Id="rId23" Type="http://schemas.openxmlformats.org/officeDocument/2006/relationships/tags" Target="../tags/tag986.xml"/><Relationship Id="rId22" Type="http://schemas.openxmlformats.org/officeDocument/2006/relationships/tags" Target="../tags/tag985.xml"/><Relationship Id="rId21" Type="http://schemas.openxmlformats.org/officeDocument/2006/relationships/tags" Target="../tags/tag984.xml"/><Relationship Id="rId20" Type="http://schemas.openxmlformats.org/officeDocument/2006/relationships/tags" Target="../tags/tag983.xml"/><Relationship Id="rId2" Type="http://schemas.openxmlformats.org/officeDocument/2006/relationships/tags" Target="../tags/tag965.xml"/><Relationship Id="rId19" Type="http://schemas.openxmlformats.org/officeDocument/2006/relationships/tags" Target="../tags/tag982.xml"/><Relationship Id="rId18" Type="http://schemas.openxmlformats.org/officeDocument/2006/relationships/tags" Target="../tags/tag981.xml"/><Relationship Id="rId17" Type="http://schemas.openxmlformats.org/officeDocument/2006/relationships/tags" Target="../tags/tag980.xml"/><Relationship Id="rId16" Type="http://schemas.openxmlformats.org/officeDocument/2006/relationships/tags" Target="../tags/tag979.xml"/><Relationship Id="rId15" Type="http://schemas.openxmlformats.org/officeDocument/2006/relationships/tags" Target="../tags/tag978.xml"/><Relationship Id="rId14" Type="http://schemas.openxmlformats.org/officeDocument/2006/relationships/tags" Target="../tags/tag977.xml"/><Relationship Id="rId13" Type="http://schemas.openxmlformats.org/officeDocument/2006/relationships/tags" Target="../tags/tag976.xml"/><Relationship Id="rId12" Type="http://schemas.openxmlformats.org/officeDocument/2006/relationships/tags" Target="../tags/tag975.xml"/><Relationship Id="rId11" Type="http://schemas.openxmlformats.org/officeDocument/2006/relationships/tags" Target="../tags/tag974.xml"/><Relationship Id="rId10" Type="http://schemas.openxmlformats.org/officeDocument/2006/relationships/tags" Target="../tags/tag973.xml"/><Relationship Id="rId1" Type="http://schemas.openxmlformats.org/officeDocument/2006/relationships/tags" Target="../tags/tag96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02.xml"/><Relationship Id="rId8" Type="http://schemas.openxmlformats.org/officeDocument/2006/relationships/tags" Target="../tags/tag1001.xml"/><Relationship Id="rId7" Type="http://schemas.openxmlformats.org/officeDocument/2006/relationships/tags" Target="../tags/tag1000.xml"/><Relationship Id="rId6" Type="http://schemas.openxmlformats.org/officeDocument/2006/relationships/tags" Target="../tags/tag999.xml"/><Relationship Id="rId5" Type="http://schemas.openxmlformats.org/officeDocument/2006/relationships/tags" Target="../tags/tag998.xml"/><Relationship Id="rId4" Type="http://schemas.openxmlformats.org/officeDocument/2006/relationships/tags" Target="../tags/tag997.xml"/><Relationship Id="rId3" Type="http://schemas.openxmlformats.org/officeDocument/2006/relationships/tags" Target="../tags/tag996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015.xml"/><Relationship Id="rId21" Type="http://schemas.openxmlformats.org/officeDocument/2006/relationships/tags" Target="../tags/tag1014.xml"/><Relationship Id="rId20" Type="http://schemas.openxmlformats.org/officeDocument/2006/relationships/tags" Target="../tags/tag1013.xml"/><Relationship Id="rId2" Type="http://schemas.openxmlformats.org/officeDocument/2006/relationships/tags" Target="../tags/tag995.xml"/><Relationship Id="rId19" Type="http://schemas.openxmlformats.org/officeDocument/2006/relationships/tags" Target="../tags/tag1012.xml"/><Relationship Id="rId18" Type="http://schemas.openxmlformats.org/officeDocument/2006/relationships/tags" Target="../tags/tag1011.xml"/><Relationship Id="rId17" Type="http://schemas.openxmlformats.org/officeDocument/2006/relationships/tags" Target="../tags/tag1010.xml"/><Relationship Id="rId16" Type="http://schemas.openxmlformats.org/officeDocument/2006/relationships/tags" Target="../tags/tag1009.xml"/><Relationship Id="rId15" Type="http://schemas.openxmlformats.org/officeDocument/2006/relationships/tags" Target="../tags/tag1008.xml"/><Relationship Id="rId14" Type="http://schemas.openxmlformats.org/officeDocument/2006/relationships/tags" Target="../tags/tag1007.xml"/><Relationship Id="rId13" Type="http://schemas.openxmlformats.org/officeDocument/2006/relationships/tags" Target="../tags/tag1006.xml"/><Relationship Id="rId12" Type="http://schemas.openxmlformats.org/officeDocument/2006/relationships/tags" Target="../tags/tag1005.xml"/><Relationship Id="rId11" Type="http://schemas.openxmlformats.org/officeDocument/2006/relationships/tags" Target="../tags/tag1004.xml"/><Relationship Id="rId10" Type="http://schemas.openxmlformats.org/officeDocument/2006/relationships/tags" Target="../tags/tag1003.xml"/><Relationship Id="rId1" Type="http://schemas.openxmlformats.org/officeDocument/2006/relationships/tags" Target="../tags/tag99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4.xml"/><Relationship Id="rId8" Type="http://schemas.openxmlformats.org/officeDocument/2006/relationships/tags" Target="../tags/tag703.xml"/><Relationship Id="rId7" Type="http://schemas.openxmlformats.org/officeDocument/2006/relationships/tags" Target="../tags/tag702.xml"/><Relationship Id="rId6" Type="http://schemas.openxmlformats.org/officeDocument/2006/relationships/tags" Target="../tags/tag701.xml"/><Relationship Id="rId5" Type="http://schemas.openxmlformats.org/officeDocument/2006/relationships/tags" Target="../tags/tag700.xml"/><Relationship Id="rId4" Type="http://schemas.openxmlformats.org/officeDocument/2006/relationships/tags" Target="../tags/tag699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725.xml"/><Relationship Id="rId3" Type="http://schemas.openxmlformats.org/officeDocument/2006/relationships/tags" Target="../tags/tag698.xml"/><Relationship Id="rId29" Type="http://schemas.openxmlformats.org/officeDocument/2006/relationships/tags" Target="../tags/tag724.xml"/><Relationship Id="rId28" Type="http://schemas.openxmlformats.org/officeDocument/2006/relationships/tags" Target="../tags/tag723.xml"/><Relationship Id="rId27" Type="http://schemas.openxmlformats.org/officeDocument/2006/relationships/tags" Target="../tags/tag722.xml"/><Relationship Id="rId26" Type="http://schemas.openxmlformats.org/officeDocument/2006/relationships/tags" Target="../tags/tag721.xml"/><Relationship Id="rId25" Type="http://schemas.openxmlformats.org/officeDocument/2006/relationships/tags" Target="../tags/tag720.xml"/><Relationship Id="rId24" Type="http://schemas.openxmlformats.org/officeDocument/2006/relationships/tags" Target="../tags/tag719.xml"/><Relationship Id="rId23" Type="http://schemas.openxmlformats.org/officeDocument/2006/relationships/tags" Target="../tags/tag718.xml"/><Relationship Id="rId22" Type="http://schemas.openxmlformats.org/officeDocument/2006/relationships/tags" Target="../tags/tag717.xml"/><Relationship Id="rId21" Type="http://schemas.openxmlformats.org/officeDocument/2006/relationships/tags" Target="../tags/tag716.xml"/><Relationship Id="rId20" Type="http://schemas.openxmlformats.org/officeDocument/2006/relationships/tags" Target="../tags/tag715.xml"/><Relationship Id="rId2" Type="http://schemas.openxmlformats.org/officeDocument/2006/relationships/image" Target="../media/image3.jpeg"/><Relationship Id="rId19" Type="http://schemas.openxmlformats.org/officeDocument/2006/relationships/tags" Target="../tags/tag714.xml"/><Relationship Id="rId18" Type="http://schemas.openxmlformats.org/officeDocument/2006/relationships/tags" Target="../tags/tag713.xml"/><Relationship Id="rId17" Type="http://schemas.openxmlformats.org/officeDocument/2006/relationships/tags" Target="../tags/tag712.xml"/><Relationship Id="rId16" Type="http://schemas.openxmlformats.org/officeDocument/2006/relationships/tags" Target="../tags/tag711.xml"/><Relationship Id="rId15" Type="http://schemas.openxmlformats.org/officeDocument/2006/relationships/tags" Target="../tags/tag710.xml"/><Relationship Id="rId14" Type="http://schemas.openxmlformats.org/officeDocument/2006/relationships/tags" Target="../tags/tag709.xml"/><Relationship Id="rId13" Type="http://schemas.openxmlformats.org/officeDocument/2006/relationships/tags" Target="../tags/tag708.xml"/><Relationship Id="rId12" Type="http://schemas.openxmlformats.org/officeDocument/2006/relationships/tags" Target="../tags/tag707.xml"/><Relationship Id="rId11" Type="http://schemas.openxmlformats.org/officeDocument/2006/relationships/tags" Target="../tags/tag706.xml"/><Relationship Id="rId10" Type="http://schemas.openxmlformats.org/officeDocument/2006/relationships/tags" Target="../tags/tag70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24.xml"/><Relationship Id="rId8" Type="http://schemas.openxmlformats.org/officeDocument/2006/relationships/tags" Target="../tags/tag1023.xml"/><Relationship Id="rId7" Type="http://schemas.openxmlformats.org/officeDocument/2006/relationships/tags" Target="../tags/tag1022.xml"/><Relationship Id="rId6" Type="http://schemas.openxmlformats.org/officeDocument/2006/relationships/tags" Target="../tags/tag1021.xml"/><Relationship Id="rId5" Type="http://schemas.openxmlformats.org/officeDocument/2006/relationships/tags" Target="../tags/tag1020.xml"/><Relationship Id="rId4" Type="http://schemas.openxmlformats.org/officeDocument/2006/relationships/tags" Target="../tags/tag1019.xml"/><Relationship Id="rId3" Type="http://schemas.openxmlformats.org/officeDocument/2006/relationships/tags" Target="../tags/tag1018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038.xml"/><Relationship Id="rId22" Type="http://schemas.openxmlformats.org/officeDocument/2006/relationships/tags" Target="../tags/tag1037.xml"/><Relationship Id="rId21" Type="http://schemas.openxmlformats.org/officeDocument/2006/relationships/tags" Target="../tags/tag1036.xml"/><Relationship Id="rId20" Type="http://schemas.openxmlformats.org/officeDocument/2006/relationships/tags" Target="../tags/tag1035.xml"/><Relationship Id="rId2" Type="http://schemas.openxmlformats.org/officeDocument/2006/relationships/tags" Target="../tags/tag1017.xml"/><Relationship Id="rId19" Type="http://schemas.openxmlformats.org/officeDocument/2006/relationships/tags" Target="../tags/tag1034.xml"/><Relationship Id="rId18" Type="http://schemas.openxmlformats.org/officeDocument/2006/relationships/tags" Target="../tags/tag1033.xml"/><Relationship Id="rId17" Type="http://schemas.openxmlformats.org/officeDocument/2006/relationships/tags" Target="../tags/tag1032.xml"/><Relationship Id="rId16" Type="http://schemas.openxmlformats.org/officeDocument/2006/relationships/tags" Target="../tags/tag1031.xml"/><Relationship Id="rId15" Type="http://schemas.openxmlformats.org/officeDocument/2006/relationships/tags" Target="../tags/tag1030.xml"/><Relationship Id="rId14" Type="http://schemas.openxmlformats.org/officeDocument/2006/relationships/tags" Target="../tags/tag1029.xml"/><Relationship Id="rId13" Type="http://schemas.openxmlformats.org/officeDocument/2006/relationships/tags" Target="../tags/tag1028.xml"/><Relationship Id="rId12" Type="http://schemas.openxmlformats.org/officeDocument/2006/relationships/tags" Target="../tags/tag1027.xml"/><Relationship Id="rId11" Type="http://schemas.openxmlformats.org/officeDocument/2006/relationships/tags" Target="../tags/tag1026.xml"/><Relationship Id="rId10" Type="http://schemas.openxmlformats.org/officeDocument/2006/relationships/tags" Target="../tags/tag1025.xml"/><Relationship Id="rId1" Type="http://schemas.openxmlformats.org/officeDocument/2006/relationships/tags" Target="../tags/tag10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43.xml"/><Relationship Id="rId6" Type="http://schemas.openxmlformats.org/officeDocument/2006/relationships/tags" Target="../tags/tag1042.xml"/><Relationship Id="rId5" Type="http://schemas.openxmlformats.org/officeDocument/2006/relationships/tags" Target="../tags/tag1041.xml"/><Relationship Id="rId4" Type="http://schemas.openxmlformats.org/officeDocument/2006/relationships/image" Target="../media/image3.jpeg"/><Relationship Id="rId3" Type="http://schemas.openxmlformats.org/officeDocument/2006/relationships/tags" Target="../tags/tag1040.xml"/><Relationship Id="rId2" Type="http://schemas.openxmlformats.org/officeDocument/2006/relationships/image" Target="../media/image1.jpeg"/><Relationship Id="rId1" Type="http://schemas.openxmlformats.org/officeDocument/2006/relationships/tags" Target="../tags/tag103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52.xml"/><Relationship Id="rId8" Type="http://schemas.openxmlformats.org/officeDocument/2006/relationships/tags" Target="../tags/tag1051.xml"/><Relationship Id="rId7" Type="http://schemas.openxmlformats.org/officeDocument/2006/relationships/tags" Target="../tags/tag1050.xml"/><Relationship Id="rId6" Type="http://schemas.openxmlformats.org/officeDocument/2006/relationships/tags" Target="../tags/tag1049.xml"/><Relationship Id="rId5" Type="http://schemas.openxmlformats.org/officeDocument/2006/relationships/tags" Target="../tags/tag1048.xml"/><Relationship Id="rId4" Type="http://schemas.openxmlformats.org/officeDocument/2006/relationships/tags" Target="../tags/tag1047.xml"/><Relationship Id="rId3" Type="http://schemas.openxmlformats.org/officeDocument/2006/relationships/tags" Target="../tags/tag1046.xml"/><Relationship Id="rId2" Type="http://schemas.openxmlformats.org/officeDocument/2006/relationships/tags" Target="../tags/tag1045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061.xml"/><Relationship Id="rId17" Type="http://schemas.openxmlformats.org/officeDocument/2006/relationships/tags" Target="../tags/tag1060.xml"/><Relationship Id="rId16" Type="http://schemas.openxmlformats.org/officeDocument/2006/relationships/tags" Target="../tags/tag1059.xml"/><Relationship Id="rId15" Type="http://schemas.openxmlformats.org/officeDocument/2006/relationships/tags" Target="../tags/tag1058.xml"/><Relationship Id="rId14" Type="http://schemas.openxmlformats.org/officeDocument/2006/relationships/tags" Target="../tags/tag1057.xml"/><Relationship Id="rId13" Type="http://schemas.openxmlformats.org/officeDocument/2006/relationships/tags" Target="../tags/tag1056.xml"/><Relationship Id="rId12" Type="http://schemas.openxmlformats.org/officeDocument/2006/relationships/tags" Target="../tags/tag1055.xml"/><Relationship Id="rId11" Type="http://schemas.openxmlformats.org/officeDocument/2006/relationships/tags" Target="../tags/tag1054.xml"/><Relationship Id="rId10" Type="http://schemas.openxmlformats.org/officeDocument/2006/relationships/tags" Target="../tags/tag1053.xml"/><Relationship Id="rId1" Type="http://schemas.openxmlformats.org/officeDocument/2006/relationships/tags" Target="../tags/tag104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070.xml"/><Relationship Id="rId8" Type="http://schemas.openxmlformats.org/officeDocument/2006/relationships/tags" Target="../tags/tag1069.xml"/><Relationship Id="rId7" Type="http://schemas.openxmlformats.org/officeDocument/2006/relationships/tags" Target="../tags/tag1068.xml"/><Relationship Id="rId6" Type="http://schemas.openxmlformats.org/officeDocument/2006/relationships/tags" Target="../tags/tag1067.xml"/><Relationship Id="rId5" Type="http://schemas.openxmlformats.org/officeDocument/2006/relationships/tags" Target="../tags/tag1066.xml"/><Relationship Id="rId4" Type="http://schemas.openxmlformats.org/officeDocument/2006/relationships/tags" Target="../tags/tag1065.xml"/><Relationship Id="rId3" Type="http://schemas.openxmlformats.org/officeDocument/2006/relationships/tags" Target="../tags/tag106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063.xml"/><Relationship Id="rId19" Type="http://schemas.openxmlformats.org/officeDocument/2006/relationships/tags" Target="../tags/tag1080.xml"/><Relationship Id="rId18" Type="http://schemas.openxmlformats.org/officeDocument/2006/relationships/tags" Target="../tags/tag1079.xml"/><Relationship Id="rId17" Type="http://schemas.openxmlformats.org/officeDocument/2006/relationships/tags" Target="../tags/tag1078.xml"/><Relationship Id="rId16" Type="http://schemas.openxmlformats.org/officeDocument/2006/relationships/tags" Target="../tags/tag1077.xml"/><Relationship Id="rId15" Type="http://schemas.openxmlformats.org/officeDocument/2006/relationships/tags" Target="../tags/tag1076.xml"/><Relationship Id="rId14" Type="http://schemas.openxmlformats.org/officeDocument/2006/relationships/tags" Target="../tags/tag1075.xml"/><Relationship Id="rId13" Type="http://schemas.openxmlformats.org/officeDocument/2006/relationships/tags" Target="../tags/tag1074.xml"/><Relationship Id="rId12" Type="http://schemas.openxmlformats.org/officeDocument/2006/relationships/tags" Target="../tags/tag1073.xml"/><Relationship Id="rId11" Type="http://schemas.openxmlformats.org/officeDocument/2006/relationships/tags" Target="../tags/tag1072.xml"/><Relationship Id="rId10" Type="http://schemas.openxmlformats.org/officeDocument/2006/relationships/tags" Target="../tags/tag1071.xml"/><Relationship Id="rId1" Type="http://schemas.openxmlformats.org/officeDocument/2006/relationships/tags" Target="../tags/tag106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087.xml"/><Relationship Id="rId8" Type="http://schemas.openxmlformats.org/officeDocument/2006/relationships/tags" Target="../tags/tag1086.xml"/><Relationship Id="rId7" Type="http://schemas.openxmlformats.org/officeDocument/2006/relationships/tags" Target="../tags/tag1085.xml"/><Relationship Id="rId6" Type="http://schemas.openxmlformats.org/officeDocument/2006/relationships/tags" Target="../tags/tag1084.xml"/><Relationship Id="rId5" Type="http://schemas.openxmlformats.org/officeDocument/2006/relationships/tags" Target="../tags/tag1083.xml"/><Relationship Id="rId4" Type="http://schemas.openxmlformats.org/officeDocument/2006/relationships/image" Target="../media/image3.jpeg"/><Relationship Id="rId3" Type="http://schemas.openxmlformats.org/officeDocument/2006/relationships/tags" Target="../tags/tag1082.xml"/><Relationship Id="rId2" Type="http://schemas.openxmlformats.org/officeDocument/2006/relationships/image" Target="../media/image1.jpe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90.xml"/><Relationship Id="rId11" Type="http://schemas.openxmlformats.org/officeDocument/2006/relationships/tags" Target="../tags/tag1089.xml"/><Relationship Id="rId10" Type="http://schemas.openxmlformats.org/officeDocument/2006/relationships/tags" Target="../tags/tag1088.xml"/><Relationship Id="rId1" Type="http://schemas.openxmlformats.org/officeDocument/2006/relationships/tags" Target="../tags/tag108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30.xml"/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image" Target="../media/image3.jpeg"/><Relationship Id="rId3" Type="http://schemas.openxmlformats.org/officeDocument/2006/relationships/tags" Target="../tags/tag727.xml"/><Relationship Id="rId2" Type="http://schemas.openxmlformats.org/officeDocument/2006/relationships/image" Target="../media/image1.jpeg"/><Relationship Id="rId1" Type="http://schemas.openxmlformats.org/officeDocument/2006/relationships/tags" Target="../tags/tag72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38.xml"/><Relationship Id="rId8" Type="http://schemas.openxmlformats.org/officeDocument/2006/relationships/tags" Target="../tags/tag737.xml"/><Relationship Id="rId7" Type="http://schemas.openxmlformats.org/officeDocument/2006/relationships/tags" Target="../tags/tag736.xml"/><Relationship Id="rId6" Type="http://schemas.openxmlformats.org/officeDocument/2006/relationships/tags" Target="../tags/tag735.xml"/><Relationship Id="rId5" Type="http://schemas.openxmlformats.org/officeDocument/2006/relationships/tags" Target="../tags/tag734.xml"/><Relationship Id="rId4" Type="http://schemas.openxmlformats.org/officeDocument/2006/relationships/tags" Target="../tags/tag733.xml"/><Relationship Id="rId3" Type="http://schemas.openxmlformats.org/officeDocument/2006/relationships/tags" Target="../tags/tag732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9" Type="http://schemas.openxmlformats.org/officeDocument/2006/relationships/tags" Target="../tags/tag748.xml"/><Relationship Id="rId18" Type="http://schemas.openxmlformats.org/officeDocument/2006/relationships/tags" Target="../tags/tag747.xml"/><Relationship Id="rId17" Type="http://schemas.openxmlformats.org/officeDocument/2006/relationships/tags" Target="../tags/tag746.xml"/><Relationship Id="rId16" Type="http://schemas.openxmlformats.org/officeDocument/2006/relationships/tags" Target="../tags/tag745.xml"/><Relationship Id="rId15" Type="http://schemas.openxmlformats.org/officeDocument/2006/relationships/tags" Target="../tags/tag744.xml"/><Relationship Id="rId14" Type="http://schemas.openxmlformats.org/officeDocument/2006/relationships/tags" Target="../tags/tag743.xml"/><Relationship Id="rId13" Type="http://schemas.openxmlformats.org/officeDocument/2006/relationships/tags" Target="../tags/tag742.xml"/><Relationship Id="rId12" Type="http://schemas.openxmlformats.org/officeDocument/2006/relationships/tags" Target="../tags/tag741.xml"/><Relationship Id="rId11" Type="http://schemas.openxmlformats.org/officeDocument/2006/relationships/tags" Target="../tags/tag740.xml"/><Relationship Id="rId10" Type="http://schemas.openxmlformats.org/officeDocument/2006/relationships/tags" Target="../tags/tag739.xml"/><Relationship Id="rId1" Type="http://schemas.openxmlformats.org/officeDocument/2006/relationships/tags" Target="../tags/tag73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56.xml"/><Relationship Id="rId8" Type="http://schemas.openxmlformats.org/officeDocument/2006/relationships/tags" Target="../tags/tag755.xml"/><Relationship Id="rId7" Type="http://schemas.openxmlformats.org/officeDocument/2006/relationships/tags" Target="../tags/tag754.xml"/><Relationship Id="rId6" Type="http://schemas.openxmlformats.org/officeDocument/2006/relationships/tags" Target="../tags/tag753.xml"/><Relationship Id="rId55" Type="http://schemas.openxmlformats.org/officeDocument/2006/relationships/slideLayout" Target="../slideLayouts/slideLayout2.xml"/><Relationship Id="rId54" Type="http://schemas.openxmlformats.org/officeDocument/2006/relationships/tags" Target="../tags/tag801.xml"/><Relationship Id="rId53" Type="http://schemas.openxmlformats.org/officeDocument/2006/relationships/tags" Target="../tags/tag800.xml"/><Relationship Id="rId52" Type="http://schemas.openxmlformats.org/officeDocument/2006/relationships/tags" Target="../tags/tag799.xml"/><Relationship Id="rId51" Type="http://schemas.openxmlformats.org/officeDocument/2006/relationships/tags" Target="../tags/tag798.xml"/><Relationship Id="rId50" Type="http://schemas.openxmlformats.org/officeDocument/2006/relationships/tags" Target="../tags/tag797.xml"/><Relationship Id="rId5" Type="http://schemas.openxmlformats.org/officeDocument/2006/relationships/tags" Target="../tags/tag752.xml"/><Relationship Id="rId49" Type="http://schemas.openxmlformats.org/officeDocument/2006/relationships/tags" Target="../tags/tag796.xml"/><Relationship Id="rId48" Type="http://schemas.openxmlformats.org/officeDocument/2006/relationships/tags" Target="../tags/tag795.xml"/><Relationship Id="rId47" Type="http://schemas.openxmlformats.org/officeDocument/2006/relationships/tags" Target="../tags/tag794.xml"/><Relationship Id="rId46" Type="http://schemas.openxmlformats.org/officeDocument/2006/relationships/tags" Target="../tags/tag793.xml"/><Relationship Id="rId45" Type="http://schemas.openxmlformats.org/officeDocument/2006/relationships/tags" Target="../tags/tag792.xml"/><Relationship Id="rId44" Type="http://schemas.openxmlformats.org/officeDocument/2006/relationships/tags" Target="../tags/tag791.xml"/><Relationship Id="rId43" Type="http://schemas.openxmlformats.org/officeDocument/2006/relationships/tags" Target="../tags/tag790.xml"/><Relationship Id="rId42" Type="http://schemas.openxmlformats.org/officeDocument/2006/relationships/tags" Target="../tags/tag789.xml"/><Relationship Id="rId41" Type="http://schemas.openxmlformats.org/officeDocument/2006/relationships/tags" Target="../tags/tag788.xml"/><Relationship Id="rId40" Type="http://schemas.openxmlformats.org/officeDocument/2006/relationships/tags" Target="../tags/tag787.xml"/><Relationship Id="rId4" Type="http://schemas.openxmlformats.org/officeDocument/2006/relationships/tags" Target="../tags/tag751.xml"/><Relationship Id="rId39" Type="http://schemas.openxmlformats.org/officeDocument/2006/relationships/tags" Target="../tags/tag786.xml"/><Relationship Id="rId38" Type="http://schemas.openxmlformats.org/officeDocument/2006/relationships/tags" Target="../tags/tag785.xml"/><Relationship Id="rId37" Type="http://schemas.openxmlformats.org/officeDocument/2006/relationships/tags" Target="../tags/tag784.xml"/><Relationship Id="rId36" Type="http://schemas.openxmlformats.org/officeDocument/2006/relationships/tags" Target="../tags/tag783.xml"/><Relationship Id="rId35" Type="http://schemas.openxmlformats.org/officeDocument/2006/relationships/tags" Target="../tags/tag782.xml"/><Relationship Id="rId34" Type="http://schemas.openxmlformats.org/officeDocument/2006/relationships/tags" Target="../tags/tag781.xml"/><Relationship Id="rId33" Type="http://schemas.openxmlformats.org/officeDocument/2006/relationships/tags" Target="../tags/tag780.xml"/><Relationship Id="rId32" Type="http://schemas.openxmlformats.org/officeDocument/2006/relationships/tags" Target="../tags/tag779.xml"/><Relationship Id="rId31" Type="http://schemas.openxmlformats.org/officeDocument/2006/relationships/tags" Target="../tags/tag778.xml"/><Relationship Id="rId30" Type="http://schemas.openxmlformats.org/officeDocument/2006/relationships/tags" Target="../tags/tag777.xml"/><Relationship Id="rId3" Type="http://schemas.openxmlformats.org/officeDocument/2006/relationships/tags" Target="../tags/tag750.xml"/><Relationship Id="rId29" Type="http://schemas.openxmlformats.org/officeDocument/2006/relationships/tags" Target="../tags/tag776.xml"/><Relationship Id="rId28" Type="http://schemas.openxmlformats.org/officeDocument/2006/relationships/tags" Target="../tags/tag775.xml"/><Relationship Id="rId27" Type="http://schemas.openxmlformats.org/officeDocument/2006/relationships/tags" Target="../tags/tag774.xml"/><Relationship Id="rId26" Type="http://schemas.openxmlformats.org/officeDocument/2006/relationships/tags" Target="../tags/tag773.xml"/><Relationship Id="rId25" Type="http://schemas.openxmlformats.org/officeDocument/2006/relationships/tags" Target="../tags/tag772.xml"/><Relationship Id="rId24" Type="http://schemas.openxmlformats.org/officeDocument/2006/relationships/tags" Target="../tags/tag771.xml"/><Relationship Id="rId23" Type="http://schemas.openxmlformats.org/officeDocument/2006/relationships/tags" Target="../tags/tag770.xml"/><Relationship Id="rId22" Type="http://schemas.openxmlformats.org/officeDocument/2006/relationships/tags" Target="../tags/tag769.xml"/><Relationship Id="rId21" Type="http://schemas.openxmlformats.org/officeDocument/2006/relationships/tags" Target="../tags/tag768.xml"/><Relationship Id="rId20" Type="http://schemas.openxmlformats.org/officeDocument/2006/relationships/tags" Target="../tags/tag767.xml"/><Relationship Id="rId2" Type="http://schemas.openxmlformats.org/officeDocument/2006/relationships/image" Target="../media/image5.jpeg"/><Relationship Id="rId19" Type="http://schemas.openxmlformats.org/officeDocument/2006/relationships/tags" Target="../tags/tag766.xml"/><Relationship Id="rId18" Type="http://schemas.openxmlformats.org/officeDocument/2006/relationships/tags" Target="../tags/tag765.xml"/><Relationship Id="rId17" Type="http://schemas.openxmlformats.org/officeDocument/2006/relationships/tags" Target="../tags/tag764.xml"/><Relationship Id="rId16" Type="http://schemas.openxmlformats.org/officeDocument/2006/relationships/tags" Target="../tags/tag763.xml"/><Relationship Id="rId15" Type="http://schemas.openxmlformats.org/officeDocument/2006/relationships/tags" Target="../tags/tag762.xml"/><Relationship Id="rId14" Type="http://schemas.openxmlformats.org/officeDocument/2006/relationships/tags" Target="../tags/tag761.xml"/><Relationship Id="rId13" Type="http://schemas.openxmlformats.org/officeDocument/2006/relationships/tags" Target="../tags/tag760.xml"/><Relationship Id="rId12" Type="http://schemas.openxmlformats.org/officeDocument/2006/relationships/tags" Target="../tags/tag759.xml"/><Relationship Id="rId11" Type="http://schemas.openxmlformats.org/officeDocument/2006/relationships/tags" Target="../tags/tag758.xml"/><Relationship Id="rId10" Type="http://schemas.openxmlformats.org/officeDocument/2006/relationships/tags" Target="../tags/tag757.xml"/><Relationship Id="rId1" Type="http://schemas.openxmlformats.org/officeDocument/2006/relationships/tags" Target="../tags/tag74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10.xml"/><Relationship Id="rId8" Type="http://schemas.openxmlformats.org/officeDocument/2006/relationships/tags" Target="../tags/tag809.xml"/><Relationship Id="rId7" Type="http://schemas.openxmlformats.org/officeDocument/2006/relationships/tags" Target="../tags/tag808.xml"/><Relationship Id="rId6" Type="http://schemas.openxmlformats.org/officeDocument/2006/relationships/tags" Target="../tags/tag807.xml"/><Relationship Id="rId5" Type="http://schemas.openxmlformats.org/officeDocument/2006/relationships/tags" Target="../tags/tag806.xml"/><Relationship Id="rId4" Type="http://schemas.openxmlformats.org/officeDocument/2006/relationships/tags" Target="../tags/tag805.xml"/><Relationship Id="rId3" Type="http://schemas.openxmlformats.org/officeDocument/2006/relationships/tags" Target="../tags/tag804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829.xml"/><Relationship Id="rId27" Type="http://schemas.openxmlformats.org/officeDocument/2006/relationships/tags" Target="../tags/tag828.xml"/><Relationship Id="rId26" Type="http://schemas.openxmlformats.org/officeDocument/2006/relationships/tags" Target="../tags/tag827.xml"/><Relationship Id="rId25" Type="http://schemas.openxmlformats.org/officeDocument/2006/relationships/tags" Target="../tags/tag826.xml"/><Relationship Id="rId24" Type="http://schemas.openxmlformats.org/officeDocument/2006/relationships/tags" Target="../tags/tag825.xml"/><Relationship Id="rId23" Type="http://schemas.openxmlformats.org/officeDocument/2006/relationships/tags" Target="../tags/tag824.xml"/><Relationship Id="rId22" Type="http://schemas.openxmlformats.org/officeDocument/2006/relationships/tags" Target="../tags/tag823.xml"/><Relationship Id="rId21" Type="http://schemas.openxmlformats.org/officeDocument/2006/relationships/tags" Target="../tags/tag822.xml"/><Relationship Id="rId20" Type="http://schemas.openxmlformats.org/officeDocument/2006/relationships/tags" Target="../tags/tag821.xml"/><Relationship Id="rId2" Type="http://schemas.openxmlformats.org/officeDocument/2006/relationships/tags" Target="../tags/tag803.xml"/><Relationship Id="rId19" Type="http://schemas.openxmlformats.org/officeDocument/2006/relationships/tags" Target="../tags/tag820.xml"/><Relationship Id="rId18" Type="http://schemas.openxmlformats.org/officeDocument/2006/relationships/tags" Target="../tags/tag819.xml"/><Relationship Id="rId17" Type="http://schemas.openxmlformats.org/officeDocument/2006/relationships/tags" Target="../tags/tag818.xml"/><Relationship Id="rId16" Type="http://schemas.openxmlformats.org/officeDocument/2006/relationships/tags" Target="../tags/tag817.xml"/><Relationship Id="rId15" Type="http://schemas.openxmlformats.org/officeDocument/2006/relationships/tags" Target="../tags/tag816.xml"/><Relationship Id="rId14" Type="http://schemas.openxmlformats.org/officeDocument/2006/relationships/tags" Target="../tags/tag815.xml"/><Relationship Id="rId13" Type="http://schemas.openxmlformats.org/officeDocument/2006/relationships/tags" Target="../tags/tag814.xml"/><Relationship Id="rId12" Type="http://schemas.openxmlformats.org/officeDocument/2006/relationships/tags" Target="../tags/tag813.xml"/><Relationship Id="rId11" Type="http://schemas.openxmlformats.org/officeDocument/2006/relationships/tags" Target="../tags/tag812.xml"/><Relationship Id="rId10" Type="http://schemas.openxmlformats.org/officeDocument/2006/relationships/tags" Target="../tags/tag811.xml"/><Relationship Id="rId1" Type="http://schemas.openxmlformats.org/officeDocument/2006/relationships/tags" Target="../tags/tag80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image" Target="../media/image8.jpeg"/><Relationship Id="rId7" Type="http://schemas.openxmlformats.org/officeDocument/2006/relationships/tags" Target="../tags/tag834.xml"/><Relationship Id="rId6" Type="http://schemas.openxmlformats.org/officeDocument/2006/relationships/tags" Target="../tags/tag833.xml"/><Relationship Id="rId5" Type="http://schemas.openxmlformats.org/officeDocument/2006/relationships/tags" Target="../tags/tag832.xml"/><Relationship Id="rId4" Type="http://schemas.openxmlformats.org/officeDocument/2006/relationships/image" Target="../media/image7.jpeg"/><Relationship Id="rId3" Type="http://schemas.openxmlformats.org/officeDocument/2006/relationships/tags" Target="../tags/tag831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847.xml"/><Relationship Id="rId21" Type="http://schemas.openxmlformats.org/officeDocument/2006/relationships/tags" Target="../tags/tag846.xml"/><Relationship Id="rId20" Type="http://schemas.openxmlformats.org/officeDocument/2006/relationships/tags" Target="../tags/tag845.xml"/><Relationship Id="rId2" Type="http://schemas.openxmlformats.org/officeDocument/2006/relationships/tags" Target="../tags/tag830.xml"/><Relationship Id="rId19" Type="http://schemas.openxmlformats.org/officeDocument/2006/relationships/tags" Target="../tags/tag844.xml"/><Relationship Id="rId18" Type="http://schemas.openxmlformats.org/officeDocument/2006/relationships/tags" Target="../tags/tag843.xml"/><Relationship Id="rId17" Type="http://schemas.openxmlformats.org/officeDocument/2006/relationships/tags" Target="../tags/tag842.xml"/><Relationship Id="rId16" Type="http://schemas.openxmlformats.org/officeDocument/2006/relationships/tags" Target="../tags/tag841.xml"/><Relationship Id="rId15" Type="http://schemas.openxmlformats.org/officeDocument/2006/relationships/tags" Target="../tags/tag840.xml"/><Relationship Id="rId14" Type="http://schemas.openxmlformats.org/officeDocument/2006/relationships/tags" Target="../tags/tag839.xml"/><Relationship Id="rId13" Type="http://schemas.openxmlformats.org/officeDocument/2006/relationships/tags" Target="../tags/tag838.xml"/><Relationship Id="rId12" Type="http://schemas.openxmlformats.org/officeDocument/2006/relationships/tags" Target="../tags/tag837.xml"/><Relationship Id="rId11" Type="http://schemas.openxmlformats.org/officeDocument/2006/relationships/image" Target="../media/image9.jpeg"/><Relationship Id="rId10" Type="http://schemas.openxmlformats.org/officeDocument/2006/relationships/tags" Target="../tags/tag836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55.xml"/><Relationship Id="rId8" Type="http://schemas.openxmlformats.org/officeDocument/2006/relationships/tags" Target="../tags/tag854.xml"/><Relationship Id="rId7" Type="http://schemas.openxmlformats.org/officeDocument/2006/relationships/tags" Target="../tags/tag853.xml"/><Relationship Id="rId6" Type="http://schemas.openxmlformats.org/officeDocument/2006/relationships/tags" Target="../tags/tag852.xml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3" Type="http://schemas.openxmlformats.org/officeDocument/2006/relationships/tags" Target="../tags/tag849.xml"/><Relationship Id="rId2" Type="http://schemas.openxmlformats.org/officeDocument/2006/relationships/tags" Target="../tags/tag848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861.xml"/><Relationship Id="rId14" Type="http://schemas.openxmlformats.org/officeDocument/2006/relationships/tags" Target="../tags/tag860.xml"/><Relationship Id="rId13" Type="http://schemas.openxmlformats.org/officeDocument/2006/relationships/tags" Target="../tags/tag859.xml"/><Relationship Id="rId12" Type="http://schemas.openxmlformats.org/officeDocument/2006/relationships/tags" Target="../tags/tag858.xml"/><Relationship Id="rId11" Type="http://schemas.openxmlformats.org/officeDocument/2006/relationships/tags" Target="../tags/tag857.xml"/><Relationship Id="rId10" Type="http://schemas.openxmlformats.org/officeDocument/2006/relationships/tags" Target="../tags/tag85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69.xml"/><Relationship Id="rId8" Type="http://schemas.openxmlformats.org/officeDocument/2006/relationships/tags" Target="../tags/tag868.xml"/><Relationship Id="rId7" Type="http://schemas.openxmlformats.org/officeDocument/2006/relationships/tags" Target="../tags/tag867.xml"/><Relationship Id="rId6" Type="http://schemas.openxmlformats.org/officeDocument/2006/relationships/tags" Target="../tags/tag866.xml"/><Relationship Id="rId5" Type="http://schemas.openxmlformats.org/officeDocument/2006/relationships/tags" Target="../tags/tag865.xml"/><Relationship Id="rId4" Type="http://schemas.openxmlformats.org/officeDocument/2006/relationships/tags" Target="../tags/tag864.xml"/><Relationship Id="rId3" Type="http://schemas.openxmlformats.org/officeDocument/2006/relationships/tags" Target="../tags/tag863.xml"/><Relationship Id="rId2" Type="http://schemas.openxmlformats.org/officeDocument/2006/relationships/tags" Target="../tags/tag862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73.xml"/><Relationship Id="rId12" Type="http://schemas.openxmlformats.org/officeDocument/2006/relationships/tags" Target="../tags/tag872.xml"/><Relationship Id="rId11" Type="http://schemas.openxmlformats.org/officeDocument/2006/relationships/tags" Target="../tags/tag871.xml"/><Relationship Id="rId10" Type="http://schemas.openxmlformats.org/officeDocument/2006/relationships/tags" Target="../tags/tag87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Administrator\Desktop\1.jpg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6764" y="6352540"/>
            <a:ext cx="114746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000" kern="100" spc="6700" dirty="0">
                <a:solidFill>
                  <a:srgbClr val="9F8C61"/>
                </a:solidFill>
                <a:uFillTx/>
                <a:cs typeface="+mn-ea"/>
                <a:sym typeface="+mn-lt"/>
              </a:rPr>
              <a:t>BUSINESSPLAN</a:t>
            </a:r>
            <a:endParaRPr lang="zh-CN" altLang="en-US" sz="1000" kern="100" spc="67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63270" y="4491355"/>
            <a:ext cx="2096770" cy="429895"/>
          </a:xfrm>
          <a:prstGeom prst="roundRect">
            <a:avLst>
              <a:gd name="adj" fmla="val 50000"/>
            </a:avLst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605790" y="1640840"/>
            <a:ext cx="608520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800" kern="100" dirty="0">
                <a:solidFill>
                  <a:schemeClr val="bg1">
                    <a:lumMod val="50000"/>
                  </a:schemeClr>
                </a:solidFill>
                <a:uFillTx/>
                <a:cs typeface="+mn-ea"/>
                <a:sym typeface="+mn-lt"/>
              </a:rPr>
              <a:t>BUSINESS PLAN</a:t>
            </a:r>
            <a:endParaRPr lang="en-US" altLang="zh-CN" sz="3800" kern="100" dirty="0">
              <a:solidFill>
                <a:schemeClr val="bg1">
                  <a:lumMod val="50000"/>
                </a:schemeClr>
              </a:solidFill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5"/>
            </p:custDataLst>
          </p:nvPr>
        </p:nvSpPr>
        <p:spPr>
          <a:xfrm>
            <a:off x="694690" y="3664585"/>
            <a:ext cx="6316980" cy="483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605790" y="2289175"/>
            <a:ext cx="11674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6000" b="1" dirty="0">
                <a:solidFill>
                  <a:srgbClr val="9F8C61"/>
                </a:solidFill>
                <a:cs typeface="+mn-ea"/>
                <a:sym typeface="+mn-lt"/>
              </a:rPr>
              <a:t>创业商业计划书</a:t>
            </a:r>
            <a:endParaRPr lang="zh-CN" altLang="zh-CN" sz="6000" b="1" dirty="0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780733" y="3541395"/>
            <a:ext cx="482600" cy="252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80232" y="4529183"/>
            <a:ext cx="2162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XXXXX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38935" y="698500"/>
            <a:ext cx="9203055" cy="0"/>
          </a:xfrm>
          <a:prstGeom prst="line">
            <a:avLst/>
          </a:prstGeom>
          <a:ln>
            <a:solidFill>
              <a:srgbClr val="9F8C61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0997726" y="606425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" kern="100" dirty="0">
                <a:solidFill>
                  <a:srgbClr val="9F8C61"/>
                </a:solidFill>
                <a:uFillTx/>
                <a:cs typeface="+mn-ea"/>
                <a:sym typeface="+mn-lt"/>
              </a:rPr>
              <a:t>BUSINESS</a:t>
            </a:r>
            <a:br>
              <a:rPr lang="en-US" altLang="zh-CN" sz="800" kern="100" dirty="0">
                <a:solidFill>
                  <a:srgbClr val="9F8C61"/>
                </a:solidFill>
                <a:uFillTx/>
                <a:cs typeface="+mn-ea"/>
                <a:sym typeface="+mn-lt"/>
              </a:rPr>
            </a:br>
            <a:r>
              <a:rPr lang="en-US" altLang="zh-CN" sz="800" kern="100" dirty="0">
                <a:solidFill>
                  <a:srgbClr val="9F8C61"/>
                </a:solidFill>
                <a:uFillTx/>
                <a:cs typeface="+mn-ea"/>
                <a:sym typeface="+mn-lt"/>
              </a:rPr>
              <a:t>PLAN</a:t>
            </a:r>
            <a:endParaRPr lang="en-US" altLang="zh-CN" sz="800" kern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6265" y="1530985"/>
            <a:ext cx="4965065" cy="42449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561965" y="1530985"/>
            <a:ext cx="6032500" cy="4244975"/>
          </a:xfrm>
          <a:prstGeom prst="rect">
            <a:avLst/>
          </a:prstGeom>
          <a:solidFill>
            <a:srgbClr val="9F8C6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780405" y="1921510"/>
            <a:ext cx="55575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b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您的正文已经简明扼要，字字珠玑，但信息却错综复杂，需要用更多的文字来表述；但请您尽可能提炼思想的精髓，否则容易造成观者的阅读压力，适得其反。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80088" y="3927475"/>
            <a:ext cx="1283017" cy="1062990"/>
            <a:chOff x="9103" y="6185"/>
            <a:chExt cx="2020" cy="1674"/>
          </a:xfrm>
        </p:grpSpPr>
        <p:sp>
          <p:nvSpPr>
            <p:cNvPr id="38" name="副标题 33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9103" y="6185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100+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9183" y="6893"/>
              <a:ext cx="1940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输入你的正文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7329170" y="3985260"/>
            <a:ext cx="0" cy="952500"/>
          </a:xfrm>
          <a:prstGeom prst="line">
            <a:avLst/>
          </a:prstGeom>
          <a:ln>
            <a:solidFill>
              <a:schemeClr val="bg1"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759700" y="3927475"/>
            <a:ext cx="1282700" cy="1062990"/>
            <a:chOff x="9103" y="6185"/>
            <a:chExt cx="2020" cy="1674"/>
          </a:xfrm>
        </p:grpSpPr>
        <p:sp>
          <p:nvSpPr>
            <p:cNvPr id="14" name="副标题 33"/>
            <p:cNvSpPr>
              <a:spLocks noGrp="1"/>
            </p:cNvSpPr>
            <p:nvPr>
              <p:custDataLst>
                <p:tags r:id="rId6"/>
              </p:custDataLst>
            </p:nvPr>
          </p:nvSpPr>
          <p:spPr>
            <a:xfrm>
              <a:off x="9103" y="6185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46+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9183" y="6893"/>
              <a:ext cx="1940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输入你的正文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/>
          <p:cNvCxnSpPr/>
          <p:nvPr>
            <p:custDataLst>
              <p:tags r:id="rId8"/>
            </p:custDataLst>
          </p:nvPr>
        </p:nvCxnSpPr>
        <p:spPr>
          <a:xfrm>
            <a:off x="9327515" y="3985260"/>
            <a:ext cx="0" cy="952500"/>
          </a:xfrm>
          <a:prstGeom prst="line">
            <a:avLst/>
          </a:prstGeom>
          <a:ln>
            <a:solidFill>
              <a:schemeClr val="bg1">
                <a:alpha val="7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9738995" y="3927475"/>
            <a:ext cx="1282700" cy="1062990"/>
            <a:chOff x="9103" y="6185"/>
            <a:chExt cx="2020" cy="1674"/>
          </a:xfrm>
        </p:grpSpPr>
        <p:sp>
          <p:nvSpPr>
            <p:cNvPr id="18" name="副标题 33"/>
            <p:cNvSpPr>
              <a:spLocks noGrp="1"/>
            </p:cNvSpPr>
            <p:nvPr>
              <p:custDataLst>
                <p:tags r:id="rId9"/>
              </p:custDataLst>
            </p:nvPr>
          </p:nvSpPr>
          <p:spPr>
            <a:xfrm>
              <a:off x="9103" y="6185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46+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0"/>
              </p:custDataLst>
            </p:nvPr>
          </p:nvSpPr>
          <p:spPr>
            <a:xfrm>
              <a:off x="9183" y="6893"/>
              <a:ext cx="1940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输入你的正文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96265" y="2038350"/>
            <a:ext cx="39865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2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22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96265" y="2521585"/>
            <a:ext cx="32327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b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您的正文已经简明扼要，字字珠玑，但信息却错综复杂，需要用更多的文字来表述；但请您尽可能提炼思想的精髓，否则容易造成观者的阅读压力，适得其反。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8099425" y="1530985"/>
            <a:ext cx="3495040" cy="424497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6187FF"/>
                  </a:gs>
                  <a:gs pos="100000">
                    <a:srgbClr val="3263FE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59" name="任意多边形 58"/>
          <p:cNvSpPr/>
          <p:nvPr>
            <p:custDataLst>
              <p:tags r:id="rId4"/>
            </p:custDataLst>
          </p:nvPr>
        </p:nvSpPr>
        <p:spPr>
          <a:xfrm rot="2700000">
            <a:off x="8444230" y="2203450"/>
            <a:ext cx="455295" cy="3721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5"/>
            </p:custDataLst>
          </p:nvPr>
        </p:nvSpPr>
        <p:spPr>
          <a:xfrm rot="10800000">
            <a:off x="8529955" y="3338830"/>
            <a:ext cx="353695" cy="335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>
            <p:custDataLst>
              <p:tags r:id="rId6"/>
            </p:custDataLst>
          </p:nvPr>
        </p:nvSpPr>
        <p:spPr>
          <a:xfrm rot="1800000" flipH="1">
            <a:off x="8470265" y="4416425"/>
            <a:ext cx="473710" cy="49149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519160" y="2863850"/>
            <a:ext cx="26555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7"/>
            </p:custDataLst>
          </p:nvPr>
        </p:nvCxnSpPr>
        <p:spPr>
          <a:xfrm>
            <a:off x="8507095" y="4182745"/>
            <a:ext cx="265557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>
            <a:off x="9035415" y="2036445"/>
            <a:ext cx="21932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单击此处输入你的正文，文字是您思想的提炼；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9035415" y="3172460"/>
            <a:ext cx="21932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单击此处输入你的正文，文字是您思想的提炼；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9035415" y="4332605"/>
            <a:ext cx="21932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单击此处输入你的正文，文字是您思想的提炼；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4302760" y="1530985"/>
            <a:ext cx="3799205" cy="4244975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450965" y="1483360"/>
            <a:ext cx="5067300" cy="299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>
            <p:custDataLst>
              <p:tags r:id="rId2"/>
            </p:custDataLst>
          </p:nvPr>
        </p:nvSpPr>
        <p:spPr>
          <a:xfrm>
            <a:off x="7012305" y="214884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solidFill>
                  <a:srgbClr val="9F8C61"/>
                </a:solidFill>
                <a:cs typeface="+mn-ea"/>
                <a:sym typeface="+mn-lt"/>
              </a:rPr>
              <a:t>单击添加副标题</a:t>
            </a:r>
            <a:endParaRPr lang="zh-CN" altLang="en-US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7012305" y="2606675"/>
            <a:ext cx="4277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40080" y="1483360"/>
            <a:ext cx="6048000" cy="299021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rgbClr val="93959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35000" y="4651375"/>
            <a:ext cx="2689225" cy="138366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3404235" y="4650740"/>
            <a:ext cx="2651760" cy="1383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6135370" y="4650105"/>
            <a:ext cx="2651760" cy="1383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8867140" y="4649470"/>
            <a:ext cx="2651760" cy="1383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55035" y="4769485"/>
            <a:ext cx="2508885" cy="928370"/>
            <a:chOff x="5381" y="7353"/>
            <a:chExt cx="3951" cy="1462"/>
          </a:xfrm>
        </p:grpSpPr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5381" y="7353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9F8C61"/>
                  </a:solidFill>
                  <a:cs typeface="+mn-ea"/>
                  <a:sym typeface="+mn-lt"/>
                </a:rPr>
                <a:t>单击添加副标题</a:t>
              </a:r>
              <a:endParaRPr lang="zh-CN" altLang="en-US">
                <a:solidFill>
                  <a:srgbClr val="9F8C6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1"/>
              </p:custDataLst>
            </p:nvPr>
          </p:nvSpPr>
          <p:spPr>
            <a:xfrm>
              <a:off x="5381" y="7849"/>
              <a:ext cx="3951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单击此处输入你的正文，文字是您思想的提炼。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40780" y="4769485"/>
            <a:ext cx="2508885" cy="928370"/>
            <a:chOff x="5381" y="7353"/>
            <a:chExt cx="3951" cy="1462"/>
          </a:xfrm>
        </p:grpSpPr>
        <p:sp>
          <p:nvSpPr>
            <p:cNvPr id="14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5381" y="7353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9F8C61"/>
                  </a:solidFill>
                  <a:cs typeface="+mn-ea"/>
                  <a:sym typeface="+mn-lt"/>
                </a:rPr>
                <a:t>单击添加副标题</a:t>
              </a:r>
              <a:endParaRPr lang="zh-CN" altLang="en-US">
                <a:solidFill>
                  <a:srgbClr val="9F8C6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3"/>
              </p:custDataLst>
            </p:nvPr>
          </p:nvSpPr>
          <p:spPr>
            <a:xfrm>
              <a:off x="5381" y="7849"/>
              <a:ext cx="3951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1280" y="4769485"/>
            <a:ext cx="2508885" cy="928370"/>
            <a:chOff x="5381" y="7353"/>
            <a:chExt cx="3951" cy="1462"/>
          </a:xfrm>
        </p:grpSpPr>
        <p:sp>
          <p:nvSpPr>
            <p:cNvPr id="19" name="文本框 18"/>
            <p:cNvSpPr txBox="1"/>
            <p:nvPr>
              <p:custDataLst>
                <p:tags r:id="rId14"/>
              </p:custDataLst>
            </p:nvPr>
          </p:nvSpPr>
          <p:spPr>
            <a:xfrm>
              <a:off x="5381" y="7353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>
                  <a:solidFill>
                    <a:srgbClr val="9F8C61"/>
                  </a:solidFill>
                  <a:cs typeface="+mn-ea"/>
                  <a:sym typeface="+mn-lt"/>
                </a:rPr>
                <a:t>单击添加副标题</a:t>
              </a:r>
              <a:endParaRPr lang="zh-CN" altLang="en-US">
                <a:solidFill>
                  <a:srgbClr val="9F8C6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5"/>
              </p:custDataLst>
            </p:nvPr>
          </p:nvSpPr>
          <p:spPr>
            <a:xfrm>
              <a:off x="5381" y="7849"/>
              <a:ext cx="3951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5335" y="4769485"/>
            <a:ext cx="2508885" cy="928370"/>
            <a:chOff x="5381" y="7353"/>
            <a:chExt cx="3951" cy="1462"/>
          </a:xfrm>
        </p:grpSpPr>
        <p:sp>
          <p:nvSpPr>
            <p:cNvPr id="22" name="文本框 21"/>
            <p:cNvSpPr txBox="1"/>
            <p:nvPr>
              <p:custDataLst>
                <p:tags r:id="rId16"/>
              </p:custDataLst>
            </p:nvPr>
          </p:nvSpPr>
          <p:spPr>
            <a:xfrm>
              <a:off x="5381" y="7353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单击添加副标题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17"/>
              </p:custDataLst>
            </p:nvPr>
          </p:nvSpPr>
          <p:spPr>
            <a:xfrm>
              <a:off x="5381" y="7849"/>
              <a:ext cx="3951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单击此处输入你的正文，文字是您思想的提炼。</a:t>
              </a:r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8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96265" y="1530985"/>
            <a:ext cx="3707765" cy="424497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772660" y="159702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4771390" y="3008630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4773930" y="444563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 75"/>
          <p:cNvSpPr/>
          <p:nvPr>
            <p:custDataLst>
              <p:tags r:id="rId5"/>
            </p:custDataLst>
          </p:nvPr>
        </p:nvSpPr>
        <p:spPr>
          <a:xfrm>
            <a:off x="4967288" y="1796733"/>
            <a:ext cx="448945" cy="4387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725" h="7545">
                <a:moveTo>
                  <a:pt x="2" y="3270"/>
                </a:moveTo>
                <a:lnTo>
                  <a:pt x="1" y="3183"/>
                </a:lnTo>
                <a:lnTo>
                  <a:pt x="0" y="3098"/>
                </a:lnTo>
                <a:cubicBezTo>
                  <a:pt x="-39" y="1343"/>
                  <a:pt x="1868" y="-39"/>
                  <a:pt x="3123" y="0"/>
                </a:cubicBezTo>
                <a:lnTo>
                  <a:pt x="3192" y="1"/>
                </a:lnTo>
                <a:lnTo>
                  <a:pt x="3270" y="2"/>
                </a:lnTo>
                <a:lnTo>
                  <a:pt x="3357" y="1"/>
                </a:lnTo>
                <a:lnTo>
                  <a:pt x="3442" y="0"/>
                </a:lnTo>
                <a:cubicBezTo>
                  <a:pt x="5197" y="-39"/>
                  <a:pt x="6579" y="1868"/>
                  <a:pt x="6540" y="3123"/>
                </a:cubicBezTo>
                <a:lnTo>
                  <a:pt x="6539" y="3192"/>
                </a:lnTo>
                <a:lnTo>
                  <a:pt x="6538" y="3270"/>
                </a:lnTo>
                <a:lnTo>
                  <a:pt x="6539" y="3357"/>
                </a:lnTo>
                <a:lnTo>
                  <a:pt x="6540" y="3442"/>
                </a:lnTo>
                <a:cubicBezTo>
                  <a:pt x="6593" y="4081"/>
                  <a:pt x="6134" y="4939"/>
                  <a:pt x="5904" y="5200"/>
                </a:cubicBezTo>
                <a:lnTo>
                  <a:pt x="7615" y="6911"/>
                </a:lnTo>
                <a:cubicBezTo>
                  <a:pt x="7688" y="6979"/>
                  <a:pt x="7725" y="7093"/>
                  <a:pt x="7723" y="7168"/>
                </a:cubicBezTo>
                <a:lnTo>
                  <a:pt x="7723" y="7177"/>
                </a:lnTo>
                <a:cubicBezTo>
                  <a:pt x="7737" y="7369"/>
                  <a:pt x="7528" y="7556"/>
                  <a:pt x="7357" y="7543"/>
                </a:cubicBezTo>
                <a:lnTo>
                  <a:pt x="7348" y="7543"/>
                </a:lnTo>
                <a:cubicBezTo>
                  <a:pt x="7256" y="7547"/>
                  <a:pt x="7147" y="7495"/>
                  <a:pt x="7091" y="7435"/>
                </a:cubicBezTo>
                <a:lnTo>
                  <a:pt x="5391" y="5735"/>
                </a:lnTo>
                <a:cubicBezTo>
                  <a:pt x="4871" y="6223"/>
                  <a:pt x="3932" y="6570"/>
                  <a:pt x="3417" y="6540"/>
                </a:cubicBezTo>
                <a:lnTo>
                  <a:pt x="3348" y="6539"/>
                </a:lnTo>
                <a:lnTo>
                  <a:pt x="3270" y="6538"/>
                </a:lnTo>
                <a:lnTo>
                  <a:pt x="3183" y="6539"/>
                </a:lnTo>
                <a:lnTo>
                  <a:pt x="3098" y="6540"/>
                </a:lnTo>
                <a:cubicBezTo>
                  <a:pt x="1343" y="6580"/>
                  <a:pt x="-39" y="4673"/>
                  <a:pt x="0" y="3417"/>
                </a:cubicBezTo>
                <a:lnTo>
                  <a:pt x="1" y="3348"/>
                </a:lnTo>
                <a:lnTo>
                  <a:pt x="2" y="3270"/>
                </a:lnTo>
                <a:close/>
                <a:moveTo>
                  <a:pt x="742" y="3271"/>
                </a:moveTo>
                <a:lnTo>
                  <a:pt x="741" y="3204"/>
                </a:lnTo>
                <a:cubicBezTo>
                  <a:pt x="701" y="1815"/>
                  <a:pt x="2098" y="709"/>
                  <a:pt x="3211" y="741"/>
                </a:cubicBezTo>
                <a:lnTo>
                  <a:pt x="3271" y="742"/>
                </a:lnTo>
                <a:lnTo>
                  <a:pt x="3339" y="741"/>
                </a:lnTo>
                <a:cubicBezTo>
                  <a:pt x="4727" y="701"/>
                  <a:pt x="5834" y="2098"/>
                  <a:pt x="5801" y="3211"/>
                </a:cubicBezTo>
                <a:lnTo>
                  <a:pt x="5800" y="3271"/>
                </a:lnTo>
                <a:lnTo>
                  <a:pt x="5801" y="3339"/>
                </a:lnTo>
                <a:cubicBezTo>
                  <a:pt x="5843" y="4727"/>
                  <a:pt x="4445" y="5834"/>
                  <a:pt x="3332" y="5801"/>
                </a:cubicBezTo>
                <a:lnTo>
                  <a:pt x="3271" y="5800"/>
                </a:lnTo>
                <a:lnTo>
                  <a:pt x="3204" y="5801"/>
                </a:lnTo>
                <a:cubicBezTo>
                  <a:pt x="1815" y="5843"/>
                  <a:pt x="709" y="4445"/>
                  <a:pt x="741" y="3332"/>
                </a:cubicBezTo>
                <a:lnTo>
                  <a:pt x="742" y="3271"/>
                </a:lnTo>
                <a:close/>
                <a:moveTo>
                  <a:pt x="3400" y="4559"/>
                </a:moveTo>
                <a:lnTo>
                  <a:pt x="3292" y="4450"/>
                </a:lnTo>
                <a:lnTo>
                  <a:pt x="3291" y="4452"/>
                </a:lnTo>
                <a:lnTo>
                  <a:pt x="2526" y="3687"/>
                </a:lnTo>
                <a:lnTo>
                  <a:pt x="1760" y="4452"/>
                </a:lnTo>
                <a:lnTo>
                  <a:pt x="1218" y="3909"/>
                </a:lnTo>
                <a:lnTo>
                  <a:pt x="2520" y="2607"/>
                </a:lnTo>
                <a:lnTo>
                  <a:pt x="2525" y="2612"/>
                </a:lnTo>
                <a:lnTo>
                  <a:pt x="2530" y="2607"/>
                </a:lnTo>
                <a:lnTo>
                  <a:pt x="3399" y="3475"/>
                </a:lnTo>
                <a:lnTo>
                  <a:pt x="4783" y="2091"/>
                </a:lnTo>
                <a:lnTo>
                  <a:pt x="5325" y="2634"/>
                </a:lnTo>
                <a:lnTo>
                  <a:pt x="3400" y="4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6"/>
            </p:custDataLst>
          </p:nvPr>
        </p:nvSpPr>
        <p:spPr>
          <a:xfrm rot="18900000">
            <a:off x="4990148" y="3250883"/>
            <a:ext cx="400685" cy="40449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718" h="2738">
                <a:moveTo>
                  <a:pt x="814" y="104"/>
                </a:moveTo>
                <a:cubicBezTo>
                  <a:pt x="812" y="46"/>
                  <a:pt x="866" y="-1"/>
                  <a:pt x="918" y="0"/>
                </a:cubicBezTo>
                <a:lnTo>
                  <a:pt x="2612" y="0"/>
                </a:lnTo>
                <a:cubicBezTo>
                  <a:pt x="2641" y="-2"/>
                  <a:pt x="2675" y="18"/>
                  <a:pt x="2687" y="32"/>
                </a:cubicBezTo>
                <a:cubicBezTo>
                  <a:pt x="2704" y="46"/>
                  <a:pt x="2720" y="82"/>
                  <a:pt x="2718" y="106"/>
                </a:cubicBezTo>
                <a:lnTo>
                  <a:pt x="2718" y="1800"/>
                </a:lnTo>
                <a:cubicBezTo>
                  <a:pt x="2720" y="1859"/>
                  <a:pt x="2667" y="1906"/>
                  <a:pt x="2614" y="1904"/>
                </a:cubicBezTo>
                <a:cubicBezTo>
                  <a:pt x="2556" y="1906"/>
                  <a:pt x="2509" y="1853"/>
                  <a:pt x="2510" y="1800"/>
                </a:cubicBezTo>
                <a:lnTo>
                  <a:pt x="2510" y="208"/>
                </a:lnTo>
                <a:lnTo>
                  <a:pt x="918" y="208"/>
                </a:lnTo>
                <a:cubicBezTo>
                  <a:pt x="860" y="210"/>
                  <a:pt x="813" y="156"/>
                  <a:pt x="814" y="104"/>
                </a:cubicBezTo>
                <a:close/>
                <a:moveTo>
                  <a:pt x="0" y="1306"/>
                </a:moveTo>
                <a:lnTo>
                  <a:pt x="0" y="1305"/>
                </a:lnTo>
                <a:cubicBezTo>
                  <a:pt x="-1" y="1279"/>
                  <a:pt x="14" y="1248"/>
                  <a:pt x="30" y="1233"/>
                </a:cubicBezTo>
                <a:lnTo>
                  <a:pt x="959" y="304"/>
                </a:lnTo>
                <a:cubicBezTo>
                  <a:pt x="978" y="283"/>
                  <a:pt x="1010" y="273"/>
                  <a:pt x="1031" y="274"/>
                </a:cubicBezTo>
                <a:cubicBezTo>
                  <a:pt x="1086" y="268"/>
                  <a:pt x="1140" y="328"/>
                  <a:pt x="1136" y="376"/>
                </a:cubicBezTo>
                <a:lnTo>
                  <a:pt x="1136" y="379"/>
                </a:lnTo>
                <a:cubicBezTo>
                  <a:pt x="1137" y="405"/>
                  <a:pt x="1123" y="435"/>
                  <a:pt x="1106" y="451"/>
                </a:cubicBezTo>
                <a:lnTo>
                  <a:pt x="251" y="1306"/>
                </a:lnTo>
                <a:lnTo>
                  <a:pt x="581" y="1637"/>
                </a:lnTo>
                <a:lnTo>
                  <a:pt x="972" y="1246"/>
                </a:lnTo>
                <a:cubicBezTo>
                  <a:pt x="991" y="1225"/>
                  <a:pt x="1023" y="1215"/>
                  <a:pt x="1044" y="1216"/>
                </a:cubicBezTo>
                <a:cubicBezTo>
                  <a:pt x="1070" y="1213"/>
                  <a:pt x="1106" y="1232"/>
                  <a:pt x="1119" y="1246"/>
                </a:cubicBezTo>
                <a:lnTo>
                  <a:pt x="1119" y="1246"/>
                </a:lnTo>
                <a:lnTo>
                  <a:pt x="1497" y="1624"/>
                </a:lnTo>
                <a:cubicBezTo>
                  <a:pt x="1517" y="1643"/>
                  <a:pt x="1527" y="1675"/>
                  <a:pt x="1527" y="1696"/>
                </a:cubicBezTo>
                <a:lnTo>
                  <a:pt x="1527" y="1699"/>
                </a:lnTo>
                <a:cubicBezTo>
                  <a:pt x="1529" y="1728"/>
                  <a:pt x="1509" y="1762"/>
                  <a:pt x="1489" y="1778"/>
                </a:cubicBezTo>
                <a:lnTo>
                  <a:pt x="1106" y="2161"/>
                </a:lnTo>
                <a:lnTo>
                  <a:pt x="1430" y="2486"/>
                </a:lnTo>
                <a:lnTo>
                  <a:pt x="2285" y="1631"/>
                </a:lnTo>
                <a:cubicBezTo>
                  <a:pt x="2304" y="1610"/>
                  <a:pt x="2336" y="1600"/>
                  <a:pt x="2358" y="1600"/>
                </a:cubicBezTo>
                <a:cubicBezTo>
                  <a:pt x="2412" y="1595"/>
                  <a:pt x="2467" y="1654"/>
                  <a:pt x="2463" y="1703"/>
                </a:cubicBezTo>
                <a:lnTo>
                  <a:pt x="2463" y="1705"/>
                </a:lnTo>
                <a:cubicBezTo>
                  <a:pt x="2464" y="1731"/>
                  <a:pt x="2449" y="1762"/>
                  <a:pt x="2432" y="1778"/>
                </a:cubicBezTo>
                <a:lnTo>
                  <a:pt x="1511" y="2699"/>
                </a:lnTo>
                <a:cubicBezTo>
                  <a:pt x="1492" y="2725"/>
                  <a:pt x="1454" y="2739"/>
                  <a:pt x="1429" y="2737"/>
                </a:cubicBezTo>
                <a:cubicBezTo>
                  <a:pt x="1403" y="2738"/>
                  <a:pt x="1373" y="2724"/>
                  <a:pt x="1357" y="2707"/>
                </a:cubicBezTo>
                <a:lnTo>
                  <a:pt x="30" y="1380"/>
                </a:lnTo>
                <a:cubicBezTo>
                  <a:pt x="10" y="1361"/>
                  <a:pt x="0" y="1329"/>
                  <a:pt x="0" y="1308"/>
                </a:cubicBezTo>
                <a:lnTo>
                  <a:pt x="0" y="1306"/>
                </a:lnTo>
                <a:close/>
                <a:moveTo>
                  <a:pt x="1045" y="1467"/>
                </a:moveTo>
                <a:lnTo>
                  <a:pt x="728" y="1784"/>
                </a:lnTo>
                <a:lnTo>
                  <a:pt x="959" y="2014"/>
                </a:lnTo>
                <a:lnTo>
                  <a:pt x="1276" y="1697"/>
                </a:lnTo>
                <a:lnTo>
                  <a:pt x="1045" y="1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5014595" y="4683443"/>
            <a:ext cx="356870" cy="36258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61" h="2393">
                <a:moveTo>
                  <a:pt x="0" y="334"/>
                </a:moveTo>
                <a:cubicBezTo>
                  <a:pt x="-1" y="286"/>
                  <a:pt x="43" y="247"/>
                  <a:pt x="86" y="248"/>
                </a:cubicBezTo>
                <a:lnTo>
                  <a:pt x="414" y="248"/>
                </a:lnTo>
                <a:cubicBezTo>
                  <a:pt x="462" y="247"/>
                  <a:pt x="501" y="291"/>
                  <a:pt x="500" y="334"/>
                </a:cubicBezTo>
                <a:cubicBezTo>
                  <a:pt x="501" y="382"/>
                  <a:pt x="457" y="421"/>
                  <a:pt x="414" y="420"/>
                </a:cubicBezTo>
                <a:lnTo>
                  <a:pt x="172" y="420"/>
                </a:lnTo>
                <a:lnTo>
                  <a:pt x="172" y="764"/>
                </a:lnTo>
                <a:lnTo>
                  <a:pt x="2188" y="764"/>
                </a:lnTo>
                <a:lnTo>
                  <a:pt x="2188" y="420"/>
                </a:lnTo>
                <a:lnTo>
                  <a:pt x="1947" y="420"/>
                </a:lnTo>
                <a:cubicBezTo>
                  <a:pt x="1899" y="421"/>
                  <a:pt x="1860" y="377"/>
                  <a:pt x="1861" y="334"/>
                </a:cubicBezTo>
                <a:cubicBezTo>
                  <a:pt x="1860" y="286"/>
                  <a:pt x="1904" y="247"/>
                  <a:pt x="1947" y="248"/>
                </a:cubicBezTo>
                <a:lnTo>
                  <a:pt x="2274" y="248"/>
                </a:lnTo>
                <a:cubicBezTo>
                  <a:pt x="2322" y="247"/>
                  <a:pt x="2361" y="291"/>
                  <a:pt x="2360" y="334"/>
                </a:cubicBezTo>
                <a:lnTo>
                  <a:pt x="2360" y="837"/>
                </a:lnTo>
                <a:cubicBezTo>
                  <a:pt x="2361" y="841"/>
                  <a:pt x="2361" y="849"/>
                  <a:pt x="2361" y="850"/>
                </a:cubicBezTo>
                <a:cubicBezTo>
                  <a:pt x="2361" y="855"/>
                  <a:pt x="2360" y="862"/>
                  <a:pt x="2360" y="863"/>
                </a:cubicBezTo>
                <a:lnTo>
                  <a:pt x="2360" y="2307"/>
                </a:lnTo>
                <a:cubicBezTo>
                  <a:pt x="2361" y="2355"/>
                  <a:pt x="2317" y="2394"/>
                  <a:pt x="2274" y="2393"/>
                </a:cubicBezTo>
                <a:lnTo>
                  <a:pt x="86" y="2393"/>
                </a:lnTo>
                <a:cubicBezTo>
                  <a:pt x="38" y="2394"/>
                  <a:pt x="-1" y="2350"/>
                  <a:pt x="0" y="2307"/>
                </a:cubicBezTo>
                <a:lnTo>
                  <a:pt x="0" y="334"/>
                </a:lnTo>
                <a:close/>
                <a:moveTo>
                  <a:pt x="172" y="936"/>
                </a:moveTo>
                <a:lnTo>
                  <a:pt x="172" y="2221"/>
                </a:lnTo>
                <a:lnTo>
                  <a:pt x="2188" y="2221"/>
                </a:lnTo>
                <a:lnTo>
                  <a:pt x="2188" y="936"/>
                </a:lnTo>
                <a:lnTo>
                  <a:pt x="172" y="936"/>
                </a:lnTo>
                <a:close/>
                <a:moveTo>
                  <a:pt x="1017" y="420"/>
                </a:moveTo>
                <a:cubicBezTo>
                  <a:pt x="969" y="421"/>
                  <a:pt x="930" y="377"/>
                  <a:pt x="931" y="334"/>
                </a:cubicBezTo>
                <a:cubicBezTo>
                  <a:pt x="930" y="285"/>
                  <a:pt x="974" y="246"/>
                  <a:pt x="1017" y="248"/>
                </a:cubicBezTo>
                <a:lnTo>
                  <a:pt x="1344" y="248"/>
                </a:lnTo>
                <a:cubicBezTo>
                  <a:pt x="1392" y="246"/>
                  <a:pt x="1431" y="290"/>
                  <a:pt x="1430" y="334"/>
                </a:cubicBezTo>
                <a:cubicBezTo>
                  <a:pt x="1431" y="382"/>
                  <a:pt x="1387" y="421"/>
                  <a:pt x="1344" y="420"/>
                </a:cubicBezTo>
                <a:lnTo>
                  <a:pt x="1017" y="420"/>
                </a:lnTo>
                <a:close/>
                <a:moveTo>
                  <a:pt x="615" y="86"/>
                </a:moveTo>
                <a:cubicBezTo>
                  <a:pt x="614" y="38"/>
                  <a:pt x="658" y="-1"/>
                  <a:pt x="701" y="0"/>
                </a:cubicBezTo>
                <a:cubicBezTo>
                  <a:pt x="749" y="-1"/>
                  <a:pt x="788" y="43"/>
                  <a:pt x="787" y="86"/>
                </a:cubicBezTo>
                <a:lnTo>
                  <a:pt x="787" y="334"/>
                </a:lnTo>
                <a:cubicBezTo>
                  <a:pt x="788" y="382"/>
                  <a:pt x="744" y="421"/>
                  <a:pt x="701" y="420"/>
                </a:cubicBezTo>
                <a:cubicBezTo>
                  <a:pt x="653" y="421"/>
                  <a:pt x="614" y="377"/>
                  <a:pt x="615" y="334"/>
                </a:cubicBezTo>
                <a:lnTo>
                  <a:pt x="615" y="86"/>
                </a:lnTo>
                <a:close/>
                <a:moveTo>
                  <a:pt x="1550" y="115"/>
                </a:moveTo>
                <a:cubicBezTo>
                  <a:pt x="1549" y="67"/>
                  <a:pt x="1593" y="28"/>
                  <a:pt x="1636" y="29"/>
                </a:cubicBezTo>
                <a:cubicBezTo>
                  <a:pt x="1684" y="28"/>
                  <a:pt x="1723" y="72"/>
                  <a:pt x="1722" y="115"/>
                </a:cubicBezTo>
                <a:lnTo>
                  <a:pt x="1722" y="363"/>
                </a:lnTo>
                <a:cubicBezTo>
                  <a:pt x="1723" y="411"/>
                  <a:pt x="1679" y="450"/>
                  <a:pt x="1636" y="449"/>
                </a:cubicBezTo>
                <a:cubicBezTo>
                  <a:pt x="1588" y="450"/>
                  <a:pt x="1549" y="406"/>
                  <a:pt x="1550" y="363"/>
                </a:cubicBezTo>
                <a:lnTo>
                  <a:pt x="1550" y="115"/>
                </a:lnTo>
                <a:close/>
                <a:moveTo>
                  <a:pt x="702" y="1501"/>
                </a:moveTo>
                <a:cubicBezTo>
                  <a:pt x="653" y="1502"/>
                  <a:pt x="614" y="1458"/>
                  <a:pt x="616" y="1415"/>
                </a:cubicBezTo>
                <a:cubicBezTo>
                  <a:pt x="614" y="1366"/>
                  <a:pt x="658" y="1327"/>
                  <a:pt x="702" y="1329"/>
                </a:cubicBezTo>
                <a:lnTo>
                  <a:pt x="1655" y="1329"/>
                </a:lnTo>
                <a:cubicBezTo>
                  <a:pt x="1703" y="1327"/>
                  <a:pt x="1742" y="1371"/>
                  <a:pt x="1741" y="1415"/>
                </a:cubicBezTo>
                <a:cubicBezTo>
                  <a:pt x="1742" y="1463"/>
                  <a:pt x="1698" y="1502"/>
                  <a:pt x="1655" y="1501"/>
                </a:cubicBezTo>
                <a:lnTo>
                  <a:pt x="702" y="1501"/>
                </a:lnTo>
                <a:close/>
                <a:moveTo>
                  <a:pt x="705" y="1865"/>
                </a:moveTo>
                <a:cubicBezTo>
                  <a:pt x="656" y="1866"/>
                  <a:pt x="617" y="1822"/>
                  <a:pt x="619" y="1779"/>
                </a:cubicBezTo>
                <a:cubicBezTo>
                  <a:pt x="617" y="1730"/>
                  <a:pt x="661" y="1691"/>
                  <a:pt x="705" y="1693"/>
                </a:cubicBezTo>
                <a:lnTo>
                  <a:pt x="1658" y="1693"/>
                </a:lnTo>
                <a:cubicBezTo>
                  <a:pt x="1706" y="1691"/>
                  <a:pt x="1745" y="1735"/>
                  <a:pt x="1744" y="1779"/>
                </a:cubicBezTo>
                <a:cubicBezTo>
                  <a:pt x="1745" y="1827"/>
                  <a:pt x="1701" y="1866"/>
                  <a:pt x="1658" y="1865"/>
                </a:cubicBezTo>
                <a:lnTo>
                  <a:pt x="705" y="1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48985" y="1558925"/>
            <a:ext cx="5745480" cy="883285"/>
            <a:chOff x="9211" y="2455"/>
            <a:chExt cx="9048" cy="1391"/>
          </a:xfrm>
        </p:grpSpPr>
        <p:sp>
          <p:nvSpPr>
            <p:cNvPr id="19" name="文本框 18"/>
            <p:cNvSpPr txBox="1"/>
            <p:nvPr>
              <p:custDataLst>
                <p:tags r:id="rId8"/>
              </p:custDataLst>
            </p:nvPr>
          </p:nvSpPr>
          <p:spPr>
            <a:xfrm>
              <a:off x="9211" y="2455"/>
              <a:ext cx="8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9"/>
              </p:custDataLst>
            </p:nvPr>
          </p:nvSpPr>
          <p:spPr>
            <a:xfrm>
              <a:off x="9211" y="2880"/>
              <a:ext cx="9048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8985" y="2957830"/>
            <a:ext cx="5745480" cy="1191895"/>
            <a:chOff x="9211" y="2455"/>
            <a:chExt cx="9048" cy="1877"/>
          </a:xfrm>
        </p:grpSpPr>
        <p:sp>
          <p:nvSpPr>
            <p:cNvPr id="1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9211" y="2455"/>
              <a:ext cx="8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9211" y="2880"/>
              <a:ext cx="904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48985" y="4455160"/>
            <a:ext cx="5745480" cy="883285"/>
            <a:chOff x="9211" y="2455"/>
            <a:chExt cx="9048" cy="1391"/>
          </a:xfrm>
        </p:grpSpPr>
        <p:sp>
          <p:nvSpPr>
            <p:cNvPr id="17" name="文本框 16"/>
            <p:cNvSpPr txBox="1"/>
            <p:nvPr>
              <p:custDataLst>
                <p:tags r:id="rId12"/>
              </p:custDataLst>
            </p:nvPr>
          </p:nvSpPr>
          <p:spPr>
            <a:xfrm>
              <a:off x="9211" y="2455"/>
              <a:ext cx="892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9211" y="2880"/>
              <a:ext cx="9048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4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13815" y="2563495"/>
            <a:ext cx="12190730" cy="998855"/>
          </a:xfrm>
        </p:spPr>
        <p:txBody>
          <a:bodyPr vert="horz" lIns="90000" tIns="46800" rIns="90000" bIns="46800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spc="0" dirty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6000" b="1" spc="0" dirty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313815" y="3481070"/>
            <a:ext cx="55867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MARKET ANALYSIS</a:t>
            </a:r>
            <a:endParaRPr sz="220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82545"/>
            <a:ext cx="1037590" cy="145224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3568700" y="1737360"/>
          <a:ext cx="5156835" cy="3867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椭圆 5"/>
          <p:cNvSpPr/>
          <p:nvPr/>
        </p:nvSpPr>
        <p:spPr>
          <a:xfrm>
            <a:off x="5092383" y="2616518"/>
            <a:ext cx="2109470" cy="2109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MARKET ANALYSIS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8" name="副标题 3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968808" y="398272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1800" spc="0">
                <a:solidFill>
                  <a:schemeClr val="bg1"/>
                </a:solidFill>
                <a:uFillTx/>
                <a:cs typeface="+mn-ea"/>
                <a:sym typeface="+mn-lt"/>
              </a:rPr>
              <a:t>60%</a:t>
            </a:r>
            <a:endParaRPr lang="en-US" altLang="zh-CN" sz="18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7" name="副标题 3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304983" y="378587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1800" spc="0">
                <a:solidFill>
                  <a:schemeClr val="bg1"/>
                </a:solidFill>
                <a:uFillTx/>
                <a:cs typeface="+mn-ea"/>
                <a:sym typeface="+mn-lt"/>
              </a:rPr>
              <a:t>25%</a:t>
            </a:r>
            <a:endParaRPr lang="en-US" altLang="zh-CN" sz="18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8" name="副标题 3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546283" y="2531745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1800" spc="0">
                <a:solidFill>
                  <a:schemeClr val="bg1"/>
                </a:solidFill>
                <a:uFillTx/>
                <a:cs typeface="+mn-ea"/>
                <a:sym typeface="+mn-lt"/>
              </a:rPr>
              <a:t>15%</a:t>
            </a:r>
            <a:endParaRPr lang="en-US" altLang="zh-CN" sz="18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9" name="副标题 3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263833" y="2117725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1800" spc="0">
                <a:solidFill>
                  <a:srgbClr val="212129"/>
                </a:solidFill>
                <a:uFillTx/>
                <a:cs typeface="+mn-ea"/>
                <a:sym typeface="+mn-lt"/>
              </a:rPr>
              <a:t>10%</a:t>
            </a:r>
            <a:endParaRPr lang="en-US" altLang="zh-CN" sz="1800" spc="0">
              <a:solidFill>
                <a:srgbClr val="212129"/>
              </a:solidFill>
              <a:uFillTx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63585" y="1845310"/>
            <a:ext cx="3233420" cy="1280795"/>
            <a:chOff x="13171" y="2906"/>
            <a:chExt cx="5092" cy="2017"/>
          </a:xfrm>
        </p:grpSpPr>
        <p:sp>
          <p:nvSpPr>
            <p:cNvPr id="19" name="文本框 18"/>
            <p:cNvSpPr txBox="1"/>
            <p:nvPr>
              <p:custDataLst>
                <p:tags r:id="rId8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9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63585" y="3785870"/>
            <a:ext cx="3233420" cy="1280795"/>
            <a:chOff x="13171" y="2906"/>
            <a:chExt cx="5092" cy="2017"/>
          </a:xfrm>
        </p:grpSpPr>
        <p:sp>
          <p:nvSpPr>
            <p:cNvPr id="1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1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9110" y="1845310"/>
            <a:ext cx="3233420" cy="1280795"/>
            <a:chOff x="13171" y="2906"/>
            <a:chExt cx="5092" cy="2017"/>
          </a:xfrm>
        </p:grpSpPr>
        <p:sp>
          <p:nvSpPr>
            <p:cNvPr id="16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3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9110" y="3785870"/>
            <a:ext cx="3233420" cy="1280795"/>
            <a:chOff x="13171" y="2906"/>
            <a:chExt cx="5092" cy="2017"/>
          </a:xfrm>
        </p:grpSpPr>
        <p:sp>
          <p:nvSpPr>
            <p:cNvPr id="20" name="文本框 19"/>
            <p:cNvSpPr txBox="1"/>
            <p:nvPr>
              <p:custDataLst>
                <p:tags r:id="rId14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effectLst/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effectLst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6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596265" y="1618615"/>
          <a:ext cx="5334635" cy="400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6460490" y="2050415"/>
            <a:ext cx="75730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3"/>
            </p:custDataLst>
          </p:nvPr>
        </p:nvSpPr>
        <p:spPr>
          <a:xfrm>
            <a:off x="6460490" y="2445385"/>
            <a:ext cx="51365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您的正文已经简明扼要，字字珠玑，但信息却错综复杂，需要用更多的文字来表述；但请您尽可能提炼思想的精髓，否则容易造成观者的阅读压力，适得其反。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MARKET ANALYSIS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13815" y="2563495"/>
            <a:ext cx="12190730" cy="998855"/>
          </a:xfrm>
        </p:spPr>
        <p:txBody>
          <a:bodyPr vert="horz" lIns="90000" tIns="46800" rIns="90000" bIns="46800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spc="0" dirty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rPr>
              <a:t>项目运营</a:t>
            </a:r>
            <a:endParaRPr lang="zh-CN" altLang="en-US" sz="6000" b="1" spc="0" dirty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313815" y="3481070"/>
            <a:ext cx="55867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PROJECT OPERATION</a:t>
            </a:r>
            <a:endParaRPr sz="220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82545"/>
            <a:ext cx="1037590" cy="145224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effectLst/>
                <a:uFillTx/>
                <a:latin typeface="+mn-lt"/>
                <a:ea typeface="+mn-ea"/>
                <a:cs typeface="+mn-ea"/>
                <a:sym typeface="+mn-lt"/>
              </a:rPr>
              <a:t>项目运营</a:t>
            </a:r>
            <a:endParaRPr lang="zh-CN" altLang="en-US" sz="3000" b="1" spc="0" dirty="0">
              <a:solidFill>
                <a:srgbClr val="9F8C61"/>
              </a:solidFill>
              <a:effectLst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OPERATION 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234" name="组合 233"/>
          <p:cNvGrpSpPr/>
          <p:nvPr/>
        </p:nvGrpSpPr>
        <p:grpSpPr>
          <a:xfrm>
            <a:off x="600075" y="1600200"/>
            <a:ext cx="2602865" cy="4165600"/>
            <a:chOff x="1320" y="2520"/>
            <a:chExt cx="4099" cy="6560"/>
          </a:xfrm>
        </p:grpSpPr>
        <p:sp>
          <p:nvSpPr>
            <p:cNvPr id="5" name="圆角矩形 4"/>
            <p:cNvSpPr/>
            <p:nvPr/>
          </p:nvSpPr>
          <p:spPr>
            <a:xfrm>
              <a:off x="1320" y="2520"/>
              <a:ext cx="4099" cy="6560"/>
            </a:xfrm>
            <a:prstGeom prst="roundRect">
              <a:avLst>
                <a:gd name="adj" fmla="val 975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1320" y="7901"/>
              <a:ext cx="4099" cy="1179"/>
            </a:xfrm>
            <a:custGeom>
              <a:avLst/>
              <a:gdLst>
                <a:gd name="adj" fmla="val 9758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99" h="1179">
                  <a:moveTo>
                    <a:pt x="4099" y="0"/>
                  </a:moveTo>
                  <a:lnTo>
                    <a:pt x="4099" y="779"/>
                  </a:lnTo>
                  <a:cubicBezTo>
                    <a:pt x="4106" y="1004"/>
                    <a:pt x="3900" y="1184"/>
                    <a:pt x="3699" y="1179"/>
                  </a:cubicBezTo>
                  <a:lnTo>
                    <a:pt x="400" y="1179"/>
                  </a:lnTo>
                  <a:cubicBezTo>
                    <a:pt x="175" y="1186"/>
                    <a:pt x="-5" y="980"/>
                    <a:pt x="0" y="779"/>
                  </a:cubicBezTo>
                  <a:lnTo>
                    <a:pt x="0" y="0"/>
                  </a:lnTo>
                  <a:lnTo>
                    <a:pt x="4099" y="0"/>
                  </a:ln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  <a:effectLst>
              <a:outerShdw blurRad="139700" dist="101600" dir="2700000" algn="tl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4"/>
              </p:custDataLst>
            </p:nvPr>
          </p:nvSpPr>
          <p:spPr>
            <a:xfrm>
              <a:off x="2929" y="3009"/>
              <a:ext cx="882" cy="882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副标题 33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>
              <a:off x="2540" y="3041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01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23" y="4606"/>
              <a:ext cx="3493" cy="2453"/>
              <a:chOff x="939" y="4244"/>
              <a:chExt cx="3867" cy="2453"/>
            </a:xfrm>
          </p:grpSpPr>
          <p:sp>
            <p:nvSpPr>
              <p:cNvPr id="11" name="文本框 10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939" y="4244"/>
                <a:ext cx="3867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939" y="4809"/>
                <a:ext cx="3867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文本框 99"/>
            <p:cNvSpPr txBox="1"/>
            <p:nvPr>
              <p:custDataLst>
                <p:tags r:id="rId8"/>
              </p:custDataLst>
            </p:nvPr>
          </p:nvSpPr>
          <p:spPr>
            <a:xfrm>
              <a:off x="2093" y="7997"/>
              <a:ext cx="2552" cy="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单击此处输入你的正文，文字是您思想的提炼</a:t>
              </a:r>
              <a:endParaRPr lang="zh-CN" altLang="en-US" sz="90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3398520" y="1600200"/>
            <a:ext cx="2602865" cy="4165600"/>
            <a:chOff x="1320" y="2520"/>
            <a:chExt cx="4099" cy="6560"/>
          </a:xfrm>
        </p:grpSpPr>
        <p:sp>
          <p:nvSpPr>
            <p:cNvPr id="302" name="圆角矩形 301"/>
            <p:cNvSpPr/>
            <p:nvPr>
              <p:custDataLst>
                <p:tags r:id="rId9"/>
              </p:custDataLst>
            </p:nvPr>
          </p:nvSpPr>
          <p:spPr>
            <a:xfrm>
              <a:off x="1320" y="2520"/>
              <a:ext cx="4099" cy="6560"/>
            </a:xfrm>
            <a:prstGeom prst="roundRect">
              <a:avLst>
                <a:gd name="adj" fmla="val 975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 302"/>
            <p:cNvSpPr/>
            <p:nvPr>
              <p:custDataLst>
                <p:tags r:id="rId10"/>
              </p:custDataLst>
            </p:nvPr>
          </p:nvSpPr>
          <p:spPr>
            <a:xfrm>
              <a:off x="1320" y="7901"/>
              <a:ext cx="4099" cy="1179"/>
            </a:xfrm>
            <a:custGeom>
              <a:avLst/>
              <a:gdLst>
                <a:gd name="adj" fmla="val 9758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99" h="1179">
                  <a:moveTo>
                    <a:pt x="4099" y="0"/>
                  </a:moveTo>
                  <a:lnTo>
                    <a:pt x="4099" y="779"/>
                  </a:lnTo>
                  <a:cubicBezTo>
                    <a:pt x="4106" y="1004"/>
                    <a:pt x="3900" y="1184"/>
                    <a:pt x="3699" y="1179"/>
                  </a:cubicBezTo>
                  <a:lnTo>
                    <a:pt x="400" y="1179"/>
                  </a:lnTo>
                  <a:cubicBezTo>
                    <a:pt x="175" y="1186"/>
                    <a:pt x="-5" y="980"/>
                    <a:pt x="0" y="779"/>
                  </a:cubicBezTo>
                  <a:lnTo>
                    <a:pt x="0" y="0"/>
                  </a:lnTo>
                  <a:lnTo>
                    <a:pt x="4099" y="0"/>
                  </a:ln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  <a:effectLst>
              <a:outerShdw blurRad="139700" dist="101600" dir="2700000" algn="tl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椭圆 303"/>
            <p:cNvSpPr/>
            <p:nvPr>
              <p:custDataLst>
                <p:tags r:id="rId11"/>
              </p:custDataLst>
            </p:nvPr>
          </p:nvSpPr>
          <p:spPr>
            <a:xfrm>
              <a:off x="2929" y="3009"/>
              <a:ext cx="882" cy="882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副标题 33"/>
            <p:cNvSpPr>
              <a:spLocks noGrp="1"/>
            </p:cNvSpPr>
            <p:nvPr>
              <p:custDataLst>
                <p:tags r:id="rId12"/>
              </p:custDataLst>
            </p:nvPr>
          </p:nvSpPr>
          <p:spPr>
            <a:xfrm>
              <a:off x="2540" y="3041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02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grpSp>
          <p:nvGrpSpPr>
            <p:cNvPr id="306" name="组合 305"/>
            <p:cNvGrpSpPr/>
            <p:nvPr/>
          </p:nvGrpSpPr>
          <p:grpSpPr>
            <a:xfrm>
              <a:off x="1623" y="4606"/>
              <a:ext cx="3493" cy="2453"/>
              <a:chOff x="939" y="4244"/>
              <a:chExt cx="3867" cy="2453"/>
            </a:xfrm>
          </p:grpSpPr>
          <p:sp>
            <p:nvSpPr>
              <p:cNvPr id="307" name="文本框 30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939" y="4244"/>
                <a:ext cx="3867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8" name="文本框 307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939" y="4809"/>
                <a:ext cx="3867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9" name="文本框 308"/>
            <p:cNvSpPr txBox="1"/>
            <p:nvPr>
              <p:custDataLst>
                <p:tags r:id="rId15"/>
              </p:custDataLst>
            </p:nvPr>
          </p:nvSpPr>
          <p:spPr>
            <a:xfrm>
              <a:off x="2093" y="7997"/>
              <a:ext cx="2552" cy="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单击此处输入你的正文，文字是您思想的提炼</a:t>
              </a:r>
              <a:endParaRPr lang="zh-CN" altLang="en-US" sz="90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6196965" y="1600200"/>
            <a:ext cx="2602865" cy="4165600"/>
            <a:chOff x="1320" y="2520"/>
            <a:chExt cx="4099" cy="6560"/>
          </a:xfrm>
        </p:grpSpPr>
        <p:sp>
          <p:nvSpPr>
            <p:cNvPr id="311" name="圆角矩形 310"/>
            <p:cNvSpPr/>
            <p:nvPr>
              <p:custDataLst>
                <p:tags r:id="rId16"/>
              </p:custDataLst>
            </p:nvPr>
          </p:nvSpPr>
          <p:spPr>
            <a:xfrm>
              <a:off x="1320" y="2520"/>
              <a:ext cx="4099" cy="6560"/>
            </a:xfrm>
            <a:prstGeom prst="roundRect">
              <a:avLst>
                <a:gd name="adj" fmla="val 975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 311"/>
            <p:cNvSpPr/>
            <p:nvPr>
              <p:custDataLst>
                <p:tags r:id="rId17"/>
              </p:custDataLst>
            </p:nvPr>
          </p:nvSpPr>
          <p:spPr>
            <a:xfrm>
              <a:off x="1320" y="7901"/>
              <a:ext cx="4099" cy="1179"/>
            </a:xfrm>
            <a:custGeom>
              <a:avLst/>
              <a:gdLst>
                <a:gd name="adj" fmla="val 9758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99" h="1179">
                  <a:moveTo>
                    <a:pt x="4099" y="0"/>
                  </a:moveTo>
                  <a:lnTo>
                    <a:pt x="4099" y="779"/>
                  </a:lnTo>
                  <a:cubicBezTo>
                    <a:pt x="4106" y="1004"/>
                    <a:pt x="3900" y="1184"/>
                    <a:pt x="3699" y="1179"/>
                  </a:cubicBezTo>
                  <a:lnTo>
                    <a:pt x="400" y="1179"/>
                  </a:lnTo>
                  <a:cubicBezTo>
                    <a:pt x="175" y="1186"/>
                    <a:pt x="-5" y="980"/>
                    <a:pt x="0" y="779"/>
                  </a:cubicBezTo>
                  <a:lnTo>
                    <a:pt x="0" y="0"/>
                  </a:lnTo>
                  <a:lnTo>
                    <a:pt x="4099" y="0"/>
                  </a:ln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  <a:effectLst>
              <a:outerShdw blurRad="139700" dist="101600" dir="2700000" algn="tl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椭圆 312"/>
            <p:cNvSpPr/>
            <p:nvPr>
              <p:custDataLst>
                <p:tags r:id="rId18"/>
              </p:custDataLst>
            </p:nvPr>
          </p:nvSpPr>
          <p:spPr>
            <a:xfrm>
              <a:off x="2929" y="3009"/>
              <a:ext cx="882" cy="882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副标题 33"/>
            <p:cNvSpPr>
              <a:spLocks noGrp="1"/>
            </p:cNvSpPr>
            <p:nvPr>
              <p:custDataLst>
                <p:tags r:id="rId19"/>
              </p:custDataLst>
            </p:nvPr>
          </p:nvSpPr>
          <p:spPr>
            <a:xfrm>
              <a:off x="2540" y="3041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03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1623" y="4606"/>
              <a:ext cx="3493" cy="2453"/>
              <a:chOff x="939" y="4244"/>
              <a:chExt cx="3867" cy="2453"/>
            </a:xfrm>
          </p:grpSpPr>
          <p:sp>
            <p:nvSpPr>
              <p:cNvPr id="316" name="文本框 315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939" y="4244"/>
                <a:ext cx="3867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7" name="文本框 316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939" y="4809"/>
                <a:ext cx="3867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8" name="文本框 317"/>
            <p:cNvSpPr txBox="1"/>
            <p:nvPr>
              <p:custDataLst>
                <p:tags r:id="rId22"/>
              </p:custDataLst>
            </p:nvPr>
          </p:nvSpPr>
          <p:spPr>
            <a:xfrm>
              <a:off x="2093" y="7997"/>
              <a:ext cx="2552" cy="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单击此处输入你的正文，文字是您思想的提炼</a:t>
              </a:r>
              <a:endParaRPr lang="zh-CN" altLang="en-US" sz="90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8995410" y="1600200"/>
            <a:ext cx="2602865" cy="4165600"/>
            <a:chOff x="1320" y="2520"/>
            <a:chExt cx="4099" cy="6560"/>
          </a:xfrm>
        </p:grpSpPr>
        <p:sp>
          <p:nvSpPr>
            <p:cNvPr id="320" name="圆角矩形 319"/>
            <p:cNvSpPr/>
            <p:nvPr>
              <p:custDataLst>
                <p:tags r:id="rId23"/>
              </p:custDataLst>
            </p:nvPr>
          </p:nvSpPr>
          <p:spPr>
            <a:xfrm>
              <a:off x="1320" y="2520"/>
              <a:ext cx="4099" cy="6560"/>
            </a:xfrm>
            <a:prstGeom prst="roundRect">
              <a:avLst>
                <a:gd name="adj" fmla="val 9758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dist="1016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 320"/>
            <p:cNvSpPr/>
            <p:nvPr>
              <p:custDataLst>
                <p:tags r:id="rId24"/>
              </p:custDataLst>
            </p:nvPr>
          </p:nvSpPr>
          <p:spPr>
            <a:xfrm>
              <a:off x="1320" y="7901"/>
              <a:ext cx="4099" cy="1179"/>
            </a:xfrm>
            <a:custGeom>
              <a:avLst/>
              <a:gdLst>
                <a:gd name="adj" fmla="val 9758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99" h="1179">
                  <a:moveTo>
                    <a:pt x="4099" y="0"/>
                  </a:moveTo>
                  <a:lnTo>
                    <a:pt x="4099" y="779"/>
                  </a:lnTo>
                  <a:cubicBezTo>
                    <a:pt x="4106" y="1004"/>
                    <a:pt x="3900" y="1184"/>
                    <a:pt x="3699" y="1179"/>
                  </a:cubicBezTo>
                  <a:lnTo>
                    <a:pt x="400" y="1179"/>
                  </a:lnTo>
                  <a:cubicBezTo>
                    <a:pt x="175" y="1186"/>
                    <a:pt x="-5" y="980"/>
                    <a:pt x="0" y="779"/>
                  </a:cubicBezTo>
                  <a:lnTo>
                    <a:pt x="0" y="0"/>
                  </a:lnTo>
                  <a:lnTo>
                    <a:pt x="4099" y="0"/>
                  </a:ln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  <a:effectLst>
              <a:outerShdw blurRad="139700" dist="101600" dir="2700000" algn="tl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椭圆 321"/>
            <p:cNvSpPr/>
            <p:nvPr>
              <p:custDataLst>
                <p:tags r:id="rId25"/>
              </p:custDataLst>
            </p:nvPr>
          </p:nvSpPr>
          <p:spPr>
            <a:xfrm>
              <a:off x="2929" y="3009"/>
              <a:ext cx="882" cy="882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副标题 33"/>
            <p:cNvSpPr>
              <a:spLocks noGrp="1"/>
            </p:cNvSpPr>
            <p:nvPr>
              <p:custDataLst>
                <p:tags r:id="rId26"/>
              </p:custDataLst>
            </p:nvPr>
          </p:nvSpPr>
          <p:spPr>
            <a:xfrm>
              <a:off x="2540" y="3041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04</a:t>
              </a:r>
              <a:endPara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grpSp>
          <p:nvGrpSpPr>
            <p:cNvPr id="324" name="组合 323"/>
            <p:cNvGrpSpPr/>
            <p:nvPr/>
          </p:nvGrpSpPr>
          <p:grpSpPr>
            <a:xfrm>
              <a:off x="1623" y="4606"/>
              <a:ext cx="3493" cy="2453"/>
              <a:chOff x="939" y="4244"/>
              <a:chExt cx="3867" cy="2453"/>
            </a:xfrm>
          </p:grpSpPr>
          <p:sp>
            <p:nvSpPr>
              <p:cNvPr id="325" name="文本框 324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939" y="4244"/>
                <a:ext cx="3867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6" name="文本框 325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939" y="4809"/>
                <a:ext cx="3867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7" name="文本框 326"/>
            <p:cNvSpPr txBox="1"/>
            <p:nvPr>
              <p:custDataLst>
                <p:tags r:id="rId29"/>
              </p:custDataLst>
            </p:nvPr>
          </p:nvSpPr>
          <p:spPr>
            <a:xfrm>
              <a:off x="2093" y="7997"/>
              <a:ext cx="2552" cy="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单击此处输入你的正文，文字是您思想的提炼</a:t>
              </a:r>
              <a:endParaRPr lang="zh-CN" altLang="en-US" sz="90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</p:spTree>
    <p:custDataLst>
      <p:tags r:id="rId3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31995" y="1825625"/>
            <a:ext cx="1457960" cy="14579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6202045" y="3481070"/>
            <a:ext cx="1457960" cy="14579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531995" y="3481070"/>
            <a:ext cx="1457960" cy="145796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202045" y="1825625"/>
            <a:ext cx="1457960" cy="145796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63585" y="1908810"/>
            <a:ext cx="3233420" cy="1280795"/>
            <a:chOff x="13171" y="2906"/>
            <a:chExt cx="5092" cy="2017"/>
          </a:xfrm>
        </p:grpSpPr>
        <p:sp>
          <p:nvSpPr>
            <p:cNvPr id="19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5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63585" y="3849370"/>
            <a:ext cx="3233420" cy="1280795"/>
            <a:chOff x="13171" y="2906"/>
            <a:chExt cx="5092" cy="2017"/>
          </a:xfrm>
        </p:grpSpPr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9110" y="1908810"/>
            <a:ext cx="3233420" cy="1280795"/>
            <a:chOff x="13171" y="2906"/>
            <a:chExt cx="5092" cy="2017"/>
          </a:xfrm>
        </p:grpSpPr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9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9110" y="3849370"/>
            <a:ext cx="3233420" cy="1280795"/>
            <a:chOff x="13171" y="2906"/>
            <a:chExt cx="5092" cy="2017"/>
          </a:xfrm>
        </p:grpSpPr>
        <p:sp>
          <p:nvSpPr>
            <p:cNvPr id="20" name="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13171" y="2906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1"/>
              </p:custDataLst>
            </p:nvPr>
          </p:nvSpPr>
          <p:spPr>
            <a:xfrm>
              <a:off x="13171" y="3471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01820" y="3305175"/>
            <a:ext cx="3411855" cy="148590"/>
            <a:chOff x="6932" y="5105"/>
            <a:chExt cx="5373" cy="234"/>
          </a:xfrm>
          <a:solidFill>
            <a:schemeClr val="bg1">
              <a:lumMod val="75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7092" y="5163"/>
              <a:ext cx="5053" cy="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>
              <a:off x="6895" y="5142"/>
              <a:ext cx="234" cy="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12"/>
              </p:custDataLst>
            </p:nvPr>
          </p:nvSpPr>
          <p:spPr>
            <a:xfrm rot="5400000" flipH="1">
              <a:off x="12108" y="5142"/>
              <a:ext cx="234" cy="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6200000">
            <a:off x="4389120" y="3303905"/>
            <a:ext cx="3411855" cy="148590"/>
            <a:chOff x="6932" y="5105"/>
            <a:chExt cx="5373" cy="234"/>
          </a:xfrm>
          <a:solidFill>
            <a:schemeClr val="bg1">
              <a:lumMod val="75000"/>
            </a:schemeClr>
          </a:solidFill>
        </p:grpSpPr>
        <p:sp>
          <p:nvSpPr>
            <p:cNvPr id="31" name="矩形 30"/>
            <p:cNvSpPr/>
            <p:nvPr>
              <p:custDataLst>
                <p:tags r:id="rId13"/>
              </p:custDataLst>
            </p:nvPr>
          </p:nvSpPr>
          <p:spPr>
            <a:xfrm>
              <a:off x="7092" y="5163"/>
              <a:ext cx="5053" cy="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>
              <p:custDataLst>
                <p:tags r:id="rId14"/>
              </p:custDataLst>
            </p:nvPr>
          </p:nvSpPr>
          <p:spPr>
            <a:xfrm rot="16200000">
              <a:off x="6895" y="5142"/>
              <a:ext cx="234" cy="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等腰三角形 32"/>
            <p:cNvSpPr/>
            <p:nvPr>
              <p:custDataLst>
                <p:tags r:id="rId15"/>
              </p:custDataLst>
            </p:nvPr>
          </p:nvSpPr>
          <p:spPr>
            <a:xfrm rot="5400000" flipH="1">
              <a:off x="12108" y="5142"/>
              <a:ext cx="234" cy="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任意多边形 58"/>
          <p:cNvSpPr/>
          <p:nvPr>
            <p:custDataLst>
              <p:tags r:id="rId16"/>
            </p:custDataLst>
          </p:nvPr>
        </p:nvSpPr>
        <p:spPr>
          <a:xfrm rot="2700000">
            <a:off x="4975860" y="2400935"/>
            <a:ext cx="570230" cy="46609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17"/>
            </p:custDataLst>
          </p:nvPr>
        </p:nvSpPr>
        <p:spPr>
          <a:xfrm rot="10800000">
            <a:off x="6720840" y="2434590"/>
            <a:ext cx="419735" cy="398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>
            <p:custDataLst>
              <p:tags r:id="rId18"/>
            </p:custDataLst>
          </p:nvPr>
        </p:nvSpPr>
        <p:spPr>
          <a:xfrm rot="1800000" flipH="1">
            <a:off x="4998720" y="3876675"/>
            <a:ext cx="542290" cy="5626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 75"/>
          <p:cNvSpPr/>
          <p:nvPr>
            <p:custDataLst>
              <p:tags r:id="rId19"/>
            </p:custDataLst>
          </p:nvPr>
        </p:nvSpPr>
        <p:spPr>
          <a:xfrm>
            <a:off x="6726555" y="3955415"/>
            <a:ext cx="448945" cy="4387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725" h="7545">
                <a:moveTo>
                  <a:pt x="2" y="3270"/>
                </a:moveTo>
                <a:lnTo>
                  <a:pt x="1" y="3183"/>
                </a:lnTo>
                <a:lnTo>
                  <a:pt x="0" y="3098"/>
                </a:lnTo>
                <a:cubicBezTo>
                  <a:pt x="-39" y="1343"/>
                  <a:pt x="1868" y="-39"/>
                  <a:pt x="3123" y="0"/>
                </a:cubicBezTo>
                <a:lnTo>
                  <a:pt x="3192" y="1"/>
                </a:lnTo>
                <a:lnTo>
                  <a:pt x="3270" y="2"/>
                </a:lnTo>
                <a:lnTo>
                  <a:pt x="3357" y="1"/>
                </a:lnTo>
                <a:lnTo>
                  <a:pt x="3442" y="0"/>
                </a:lnTo>
                <a:cubicBezTo>
                  <a:pt x="5197" y="-39"/>
                  <a:pt x="6579" y="1868"/>
                  <a:pt x="6540" y="3123"/>
                </a:cubicBezTo>
                <a:lnTo>
                  <a:pt x="6539" y="3192"/>
                </a:lnTo>
                <a:lnTo>
                  <a:pt x="6538" y="3270"/>
                </a:lnTo>
                <a:lnTo>
                  <a:pt x="6539" y="3357"/>
                </a:lnTo>
                <a:lnTo>
                  <a:pt x="6540" y="3442"/>
                </a:lnTo>
                <a:cubicBezTo>
                  <a:pt x="6593" y="4081"/>
                  <a:pt x="6134" y="4939"/>
                  <a:pt x="5904" y="5200"/>
                </a:cubicBezTo>
                <a:lnTo>
                  <a:pt x="7615" y="6911"/>
                </a:lnTo>
                <a:cubicBezTo>
                  <a:pt x="7688" y="6979"/>
                  <a:pt x="7725" y="7093"/>
                  <a:pt x="7723" y="7168"/>
                </a:cubicBezTo>
                <a:lnTo>
                  <a:pt x="7723" y="7177"/>
                </a:lnTo>
                <a:cubicBezTo>
                  <a:pt x="7737" y="7369"/>
                  <a:pt x="7528" y="7556"/>
                  <a:pt x="7357" y="7543"/>
                </a:cubicBezTo>
                <a:lnTo>
                  <a:pt x="7348" y="7543"/>
                </a:lnTo>
                <a:cubicBezTo>
                  <a:pt x="7256" y="7547"/>
                  <a:pt x="7147" y="7495"/>
                  <a:pt x="7091" y="7435"/>
                </a:cubicBezTo>
                <a:lnTo>
                  <a:pt x="5391" y="5735"/>
                </a:lnTo>
                <a:cubicBezTo>
                  <a:pt x="4871" y="6223"/>
                  <a:pt x="3932" y="6570"/>
                  <a:pt x="3417" y="6540"/>
                </a:cubicBezTo>
                <a:lnTo>
                  <a:pt x="3348" y="6539"/>
                </a:lnTo>
                <a:lnTo>
                  <a:pt x="3270" y="6538"/>
                </a:lnTo>
                <a:lnTo>
                  <a:pt x="3183" y="6539"/>
                </a:lnTo>
                <a:lnTo>
                  <a:pt x="3098" y="6540"/>
                </a:lnTo>
                <a:cubicBezTo>
                  <a:pt x="1343" y="6580"/>
                  <a:pt x="-39" y="4673"/>
                  <a:pt x="0" y="3417"/>
                </a:cubicBezTo>
                <a:lnTo>
                  <a:pt x="1" y="3348"/>
                </a:lnTo>
                <a:lnTo>
                  <a:pt x="2" y="3270"/>
                </a:lnTo>
                <a:close/>
                <a:moveTo>
                  <a:pt x="742" y="3271"/>
                </a:moveTo>
                <a:lnTo>
                  <a:pt x="741" y="3204"/>
                </a:lnTo>
                <a:cubicBezTo>
                  <a:pt x="701" y="1815"/>
                  <a:pt x="2098" y="709"/>
                  <a:pt x="3211" y="741"/>
                </a:cubicBezTo>
                <a:lnTo>
                  <a:pt x="3271" y="742"/>
                </a:lnTo>
                <a:lnTo>
                  <a:pt x="3339" y="741"/>
                </a:lnTo>
                <a:cubicBezTo>
                  <a:pt x="4727" y="701"/>
                  <a:pt x="5834" y="2098"/>
                  <a:pt x="5801" y="3211"/>
                </a:cubicBezTo>
                <a:lnTo>
                  <a:pt x="5800" y="3271"/>
                </a:lnTo>
                <a:lnTo>
                  <a:pt x="5801" y="3339"/>
                </a:lnTo>
                <a:cubicBezTo>
                  <a:pt x="5843" y="4727"/>
                  <a:pt x="4445" y="5834"/>
                  <a:pt x="3332" y="5801"/>
                </a:cubicBezTo>
                <a:lnTo>
                  <a:pt x="3271" y="5800"/>
                </a:lnTo>
                <a:lnTo>
                  <a:pt x="3204" y="5801"/>
                </a:lnTo>
                <a:cubicBezTo>
                  <a:pt x="1815" y="5843"/>
                  <a:pt x="709" y="4445"/>
                  <a:pt x="741" y="3332"/>
                </a:cubicBezTo>
                <a:lnTo>
                  <a:pt x="742" y="3271"/>
                </a:lnTo>
                <a:close/>
                <a:moveTo>
                  <a:pt x="3400" y="4559"/>
                </a:moveTo>
                <a:lnTo>
                  <a:pt x="3292" y="4450"/>
                </a:lnTo>
                <a:lnTo>
                  <a:pt x="3291" y="4452"/>
                </a:lnTo>
                <a:lnTo>
                  <a:pt x="2526" y="3687"/>
                </a:lnTo>
                <a:lnTo>
                  <a:pt x="1760" y="4452"/>
                </a:lnTo>
                <a:lnTo>
                  <a:pt x="1218" y="3909"/>
                </a:lnTo>
                <a:lnTo>
                  <a:pt x="2520" y="2607"/>
                </a:lnTo>
                <a:lnTo>
                  <a:pt x="2525" y="2612"/>
                </a:lnTo>
                <a:lnTo>
                  <a:pt x="2530" y="2607"/>
                </a:lnTo>
                <a:lnTo>
                  <a:pt x="3399" y="3475"/>
                </a:lnTo>
                <a:lnTo>
                  <a:pt x="4783" y="2091"/>
                </a:lnTo>
                <a:lnTo>
                  <a:pt x="5325" y="2634"/>
                </a:lnTo>
                <a:lnTo>
                  <a:pt x="3400" y="4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0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effectLst/>
                <a:uFillTx/>
                <a:latin typeface="+mn-lt"/>
                <a:ea typeface="+mn-ea"/>
                <a:cs typeface="+mn-ea"/>
                <a:sym typeface="+mn-lt"/>
              </a:rPr>
              <a:t>项目运营</a:t>
            </a:r>
            <a:endParaRPr lang="zh-CN" altLang="en-US" sz="3000" b="1" spc="0" dirty="0">
              <a:solidFill>
                <a:srgbClr val="9F8C61"/>
              </a:solidFill>
              <a:effectLst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21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OPERATION 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副标题 33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-1587" y="717550"/>
            <a:ext cx="12192000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5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CONTANTS</a:t>
            </a:r>
            <a:endParaRPr lang="zh-CN" altLang="en-US" sz="5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5507990" y="1561465"/>
            <a:ext cx="1326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50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+mn-ea"/>
                <a:sym typeface="+mn-lt"/>
              </a:rPr>
              <a:t>目录</a:t>
            </a:r>
            <a:endParaRPr lang="zh-CN" altLang="en-US" sz="2400" spc="1500">
              <a:solidFill>
                <a:schemeClr val="tx1">
                  <a:lumMod val="50000"/>
                  <a:lumOff val="50000"/>
                </a:schemeClr>
              </a:solidFill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73698" y="2400300"/>
            <a:ext cx="11444605" cy="3355975"/>
            <a:chOff x="665" y="3780"/>
            <a:chExt cx="18023" cy="5285"/>
          </a:xfrm>
        </p:grpSpPr>
        <p:grpSp>
          <p:nvGrpSpPr>
            <p:cNvPr id="43" name="组合 42"/>
            <p:cNvGrpSpPr/>
            <p:nvPr/>
          </p:nvGrpSpPr>
          <p:grpSpPr>
            <a:xfrm>
              <a:off x="665" y="3780"/>
              <a:ext cx="4688" cy="5285"/>
              <a:chOff x="665" y="3780"/>
              <a:chExt cx="4688" cy="528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1019" y="3780"/>
                <a:ext cx="3981" cy="5285"/>
              </a:xfrm>
              <a:prstGeom prst="roundRect">
                <a:avLst>
                  <a:gd name="adj" fmla="val 4954"/>
                </a:avLst>
              </a:prstGeom>
              <a:solidFill>
                <a:srgbClr val="A3B6BA">
                  <a:alpha val="20000"/>
                </a:srgbClr>
              </a:solidFill>
              <a:ln>
                <a:solidFill>
                  <a:schemeClr val="bg1">
                    <a:alpha val="75000"/>
                  </a:schemeClr>
                </a:solidFill>
              </a:ln>
              <a:effectLst>
                <a:outerShdw blurRad="304800" sx="102000" sy="102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625" y="4460"/>
                <a:ext cx="769" cy="769"/>
              </a:xfrm>
              <a:prstGeom prst="ellipse">
                <a:avLst/>
              </a:prstGeom>
              <a:solidFill>
                <a:srgbClr val="9F8C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副标题 33"/>
              <p:cNvSpPr>
                <a:spLocks noGrp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2195" y="4435"/>
                <a:ext cx="1660" cy="708"/>
              </a:xfrm>
              <a:prstGeom prst="rect">
                <a:avLst/>
              </a:prstGeom>
            </p:spPr>
            <p:txBody>
              <a:bodyPr vert="horz" lIns="90000" tIns="46800" rIns="90000" bIns="46800" rtlCol="0">
                <a:noAutofit/>
              </a:bodyPr>
              <a:lstStyle>
                <a:lvl1pPr mar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1000"/>
                  </a:spcAft>
                  <a:buFont typeface="Arial" panose="020B0604020202020204" pitchFamily="34" charset="0"/>
                  <a:buNone/>
                  <a:defRPr sz="2400" u="none" strike="noStrike" kern="1200" cap="none" spc="20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1609725" algn="l"/>
                    <a:tab pos="1609725" algn="l"/>
                    <a:tab pos="1609725" algn="l"/>
                    <a:tab pos="1609725" algn="l"/>
                  </a:tabLst>
                  <a:defRPr sz="20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8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altLang="zh-CN" sz="2600" spc="0">
                    <a:solidFill>
                      <a:schemeClr val="bg1"/>
                    </a:solidFill>
                    <a:uFillTx/>
                    <a:cs typeface="+mn-ea"/>
                    <a:sym typeface="+mn-lt"/>
                  </a:rPr>
                  <a:t>01</a:t>
                </a:r>
                <a:endPara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292" y="5561"/>
                <a:ext cx="350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9F8C61"/>
                    </a:solidFill>
                    <a:effectLst/>
                    <a:cs typeface="+mn-ea"/>
                    <a:sym typeface="+mn-lt"/>
                  </a:rPr>
                  <a:t>项目介绍</a:t>
                </a:r>
                <a:endParaRPr lang="zh-CN" altLang="en-US" sz="2800" b="1">
                  <a:solidFill>
                    <a:srgbClr val="9F8C6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65" y="6832"/>
                <a:ext cx="4688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sz="1500">
                    <a:solidFill>
                      <a:schemeClr val="bg1">
                        <a:lumMod val="65000"/>
                      </a:schemeClr>
                    </a:solidFill>
                    <a:effectLst/>
                    <a:cs typeface="+mn-ea"/>
                    <a:sym typeface="+mn-lt"/>
                  </a:rPr>
                  <a:t>PROJECT INTRODUCTION</a:t>
                </a:r>
                <a:endParaRPr sz="1500">
                  <a:solidFill>
                    <a:schemeClr val="bg1">
                      <a:lumMod val="6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34" y="7364"/>
                <a:ext cx="2552" cy="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 fontAlgn="auto">
                  <a:lnSpc>
                    <a:spcPct val="150000"/>
                  </a:lnSpc>
                </a:pPr>
                <a:r>
                  <a:rPr lang="zh-CN" altLang="en-US" sz="900">
                    <a:solidFill>
                      <a:schemeClr val="bg1">
                        <a:lumMod val="65000"/>
                      </a:schemeClr>
                    </a:solidFill>
                    <a:uFillTx/>
                    <a:cs typeface="+mn-ea"/>
                    <a:sym typeface="+mn-lt"/>
                  </a:rPr>
                  <a:t>单击此处输入你的正文，文字是您思想的提炼</a:t>
                </a: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2854" y="6551"/>
                <a:ext cx="311" cy="12"/>
              </a:xfrm>
              <a:prstGeom prst="line">
                <a:avLst/>
              </a:prstGeom>
              <a:ln>
                <a:solidFill>
                  <a:srgbClr val="9F8C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5110" y="3780"/>
              <a:ext cx="4688" cy="5285"/>
              <a:chOff x="665" y="3780"/>
              <a:chExt cx="4688" cy="5285"/>
            </a:xfrm>
          </p:grpSpPr>
          <p:sp>
            <p:nvSpPr>
              <p:cNvPr id="47" name="圆角矩形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1019" y="3780"/>
                <a:ext cx="3981" cy="5285"/>
              </a:xfrm>
              <a:prstGeom prst="roundRect">
                <a:avLst>
                  <a:gd name="adj" fmla="val 4954"/>
                </a:avLst>
              </a:prstGeom>
              <a:solidFill>
                <a:srgbClr val="A3B6BA">
                  <a:alpha val="20000"/>
                </a:srgbClr>
              </a:solidFill>
              <a:ln>
                <a:solidFill>
                  <a:schemeClr val="bg1">
                    <a:alpha val="75000"/>
                  </a:schemeClr>
                </a:solidFill>
              </a:ln>
              <a:effectLst>
                <a:outerShdw blurRad="304800" sx="102000" sy="102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2625" y="4460"/>
                <a:ext cx="769" cy="769"/>
              </a:xfrm>
              <a:prstGeom prst="ellipse">
                <a:avLst/>
              </a:prstGeom>
              <a:solidFill>
                <a:srgbClr val="9F8C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副标题 33"/>
              <p:cNvSpPr>
                <a:spLocks noGrp="1"/>
              </p:cNvSpPr>
              <p:nvPr>
                <p:custDataLst>
                  <p:tags r:id="rId11"/>
                </p:custDataLst>
              </p:nvPr>
            </p:nvSpPr>
            <p:spPr>
              <a:xfrm>
                <a:off x="2183" y="4435"/>
                <a:ext cx="1660" cy="708"/>
              </a:xfrm>
              <a:prstGeom prst="rect">
                <a:avLst/>
              </a:prstGeom>
            </p:spPr>
            <p:txBody>
              <a:bodyPr vert="horz" lIns="90000" tIns="46800" rIns="90000" bIns="46800" rtlCol="0">
                <a:noAutofit/>
              </a:bodyPr>
              <a:lstStyle>
                <a:lvl1pPr mar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1000"/>
                  </a:spcAft>
                  <a:buFont typeface="Arial" panose="020B0604020202020204" pitchFamily="34" charset="0"/>
                  <a:buNone/>
                  <a:defRPr sz="2400" u="none" strike="noStrike" kern="1200" cap="none" spc="20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1609725" algn="l"/>
                    <a:tab pos="1609725" algn="l"/>
                    <a:tab pos="1609725" algn="l"/>
                    <a:tab pos="1609725" algn="l"/>
                  </a:tabLst>
                  <a:defRPr sz="20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8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altLang="zh-CN" sz="2600" spc="0">
                    <a:solidFill>
                      <a:schemeClr val="bg1"/>
                    </a:solidFill>
                    <a:uFillTx/>
                    <a:cs typeface="+mn-ea"/>
                    <a:sym typeface="+mn-lt"/>
                  </a:rPr>
                  <a:t>02</a:t>
                </a:r>
                <a:endPara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292" y="5561"/>
                <a:ext cx="350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9F8C61"/>
                    </a:solidFill>
                    <a:effectLst/>
                    <a:cs typeface="+mn-ea"/>
                    <a:sym typeface="+mn-lt"/>
                  </a:rPr>
                  <a:t>市场分析</a:t>
                </a:r>
                <a:endParaRPr lang="zh-CN" altLang="en-US" sz="2800" b="1" dirty="0">
                  <a:solidFill>
                    <a:srgbClr val="9F8C6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51" name="文本框 50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665" y="6832"/>
                <a:ext cx="4688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sz="1500">
                    <a:solidFill>
                      <a:schemeClr val="bg1">
                        <a:lumMod val="65000"/>
                      </a:schemeClr>
                    </a:solidFill>
                    <a:effectLst/>
                    <a:cs typeface="+mn-ea"/>
                    <a:sym typeface="+mn-lt"/>
                  </a:rPr>
                  <a:t>FACING PROBLEMS</a:t>
                </a:r>
                <a:endParaRPr sz="1500">
                  <a:solidFill>
                    <a:schemeClr val="bg1">
                      <a:lumMod val="6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734" y="7364"/>
                <a:ext cx="2552" cy="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 fontAlgn="auto">
                  <a:lnSpc>
                    <a:spcPct val="150000"/>
                  </a:lnSpc>
                </a:pPr>
                <a:r>
                  <a:rPr lang="zh-CN" altLang="en-US" sz="900">
                    <a:solidFill>
                      <a:schemeClr val="bg1">
                        <a:lumMod val="65000"/>
                      </a:schemeClr>
                    </a:solidFill>
                    <a:uFillTx/>
                    <a:cs typeface="+mn-ea"/>
                    <a:sym typeface="+mn-lt"/>
                  </a:rPr>
                  <a:t>单击此处输入你的正文，文字是您思想的提炼</a:t>
                </a: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3" name="直接连接符 52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2854" y="6551"/>
                <a:ext cx="311" cy="12"/>
              </a:xfrm>
              <a:prstGeom prst="line">
                <a:avLst/>
              </a:prstGeom>
              <a:ln>
                <a:solidFill>
                  <a:srgbClr val="9F8C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>
              <a:off x="9555" y="3780"/>
              <a:ext cx="4688" cy="5285"/>
              <a:chOff x="665" y="3780"/>
              <a:chExt cx="4688" cy="5285"/>
            </a:xfrm>
          </p:grpSpPr>
          <p:sp>
            <p:nvSpPr>
              <p:cNvPr id="55" name="圆角矩形 54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19" y="3780"/>
                <a:ext cx="3981" cy="5285"/>
              </a:xfrm>
              <a:prstGeom prst="roundRect">
                <a:avLst>
                  <a:gd name="adj" fmla="val 4954"/>
                </a:avLst>
              </a:prstGeom>
              <a:solidFill>
                <a:srgbClr val="A3B6BA">
                  <a:alpha val="20000"/>
                </a:srgbClr>
              </a:solidFill>
              <a:ln>
                <a:solidFill>
                  <a:schemeClr val="bg1">
                    <a:alpha val="75000"/>
                  </a:schemeClr>
                </a:solidFill>
              </a:ln>
              <a:effectLst>
                <a:outerShdw blurRad="304800" sx="102000" sy="102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>
                <p:custDataLst>
                  <p:tags r:id="rId17"/>
                </p:custDataLst>
              </p:nvPr>
            </p:nvSpPr>
            <p:spPr>
              <a:xfrm>
                <a:off x="2625" y="4460"/>
                <a:ext cx="769" cy="769"/>
              </a:xfrm>
              <a:prstGeom prst="ellipse">
                <a:avLst/>
              </a:prstGeom>
              <a:solidFill>
                <a:srgbClr val="9F8C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副标题 33"/>
              <p:cNvSpPr>
                <a:spLocks noGrp="1"/>
              </p:cNvSpPr>
              <p:nvPr>
                <p:custDataLst>
                  <p:tags r:id="rId18"/>
                </p:custDataLst>
              </p:nvPr>
            </p:nvSpPr>
            <p:spPr>
              <a:xfrm>
                <a:off x="2183" y="4435"/>
                <a:ext cx="1660" cy="708"/>
              </a:xfrm>
              <a:prstGeom prst="rect">
                <a:avLst/>
              </a:prstGeom>
            </p:spPr>
            <p:txBody>
              <a:bodyPr vert="horz" lIns="90000" tIns="46800" rIns="90000" bIns="46800" rtlCol="0">
                <a:noAutofit/>
              </a:bodyPr>
              <a:lstStyle>
                <a:lvl1pPr mar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1000"/>
                  </a:spcAft>
                  <a:buFont typeface="Arial" panose="020B0604020202020204" pitchFamily="34" charset="0"/>
                  <a:buNone/>
                  <a:defRPr sz="2400" u="none" strike="noStrike" kern="1200" cap="none" spc="20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1609725" algn="l"/>
                    <a:tab pos="1609725" algn="l"/>
                    <a:tab pos="1609725" algn="l"/>
                    <a:tab pos="1609725" algn="l"/>
                  </a:tabLst>
                  <a:defRPr sz="20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8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altLang="zh-CN" sz="2600" spc="0">
                    <a:solidFill>
                      <a:schemeClr val="bg1"/>
                    </a:solidFill>
                    <a:uFillTx/>
                    <a:cs typeface="+mn-ea"/>
                    <a:sym typeface="+mn-lt"/>
                  </a:rPr>
                  <a:t>03</a:t>
                </a:r>
                <a:endPara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文本框 57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292" y="5561"/>
                <a:ext cx="350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9F8C61"/>
                    </a:solidFill>
                    <a:effectLst/>
                    <a:cs typeface="+mn-ea"/>
                    <a:sym typeface="+mn-lt"/>
                  </a:rPr>
                  <a:t>项目运营</a:t>
                </a:r>
                <a:endParaRPr lang="zh-CN" altLang="en-US" sz="2800" b="1">
                  <a:solidFill>
                    <a:srgbClr val="9F8C6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59" name="文本框 58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665" y="6832"/>
                <a:ext cx="4688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sz="1500">
                    <a:solidFill>
                      <a:schemeClr val="bg1">
                        <a:lumMod val="65000"/>
                      </a:schemeClr>
                    </a:solidFill>
                    <a:effectLst/>
                    <a:cs typeface="+mn-ea"/>
                    <a:sym typeface="+mn-lt"/>
                  </a:rPr>
                  <a:t>MARKET DATA</a:t>
                </a:r>
                <a:endParaRPr sz="1500">
                  <a:solidFill>
                    <a:schemeClr val="bg1">
                      <a:lumMod val="6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734" y="7364"/>
                <a:ext cx="2552" cy="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 fontAlgn="auto">
                  <a:lnSpc>
                    <a:spcPct val="150000"/>
                  </a:lnSpc>
                </a:pPr>
                <a:r>
                  <a:rPr lang="zh-CN" altLang="en-US" sz="900">
                    <a:solidFill>
                      <a:schemeClr val="bg1">
                        <a:lumMod val="65000"/>
                      </a:schemeClr>
                    </a:solidFill>
                    <a:uFillTx/>
                    <a:cs typeface="+mn-ea"/>
                    <a:sym typeface="+mn-lt"/>
                  </a:rPr>
                  <a:t>单击此处输入你的正文，文字是您思想的提炼</a:t>
                </a: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1" name="直接连接符 60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2854" y="6551"/>
                <a:ext cx="311" cy="12"/>
              </a:xfrm>
              <a:prstGeom prst="line">
                <a:avLst/>
              </a:prstGeom>
              <a:ln>
                <a:solidFill>
                  <a:srgbClr val="9F8C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14000" y="3780"/>
              <a:ext cx="4688" cy="5285"/>
              <a:chOff x="665" y="3780"/>
              <a:chExt cx="4688" cy="5285"/>
            </a:xfrm>
          </p:grpSpPr>
          <p:sp>
            <p:nvSpPr>
              <p:cNvPr id="63" name="圆角矩形 62"/>
              <p:cNvSpPr/>
              <p:nvPr>
                <p:custDataLst>
                  <p:tags r:id="rId23"/>
                </p:custDataLst>
              </p:nvPr>
            </p:nvSpPr>
            <p:spPr>
              <a:xfrm>
                <a:off x="1019" y="3780"/>
                <a:ext cx="3981" cy="5285"/>
              </a:xfrm>
              <a:prstGeom prst="roundRect">
                <a:avLst>
                  <a:gd name="adj" fmla="val 4954"/>
                </a:avLst>
              </a:prstGeom>
              <a:solidFill>
                <a:srgbClr val="A3B6BA">
                  <a:alpha val="20000"/>
                </a:srgbClr>
              </a:solidFill>
              <a:ln>
                <a:solidFill>
                  <a:schemeClr val="bg1">
                    <a:alpha val="75000"/>
                  </a:schemeClr>
                </a:solidFill>
              </a:ln>
              <a:effectLst>
                <a:outerShdw blurRad="304800" sx="102000" sy="102000" algn="ctr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/>
              <p:cNvSpPr/>
              <p:nvPr>
                <p:custDataLst>
                  <p:tags r:id="rId24"/>
                </p:custDataLst>
              </p:nvPr>
            </p:nvSpPr>
            <p:spPr>
              <a:xfrm>
                <a:off x="2625" y="4460"/>
                <a:ext cx="769" cy="769"/>
              </a:xfrm>
              <a:prstGeom prst="ellipse">
                <a:avLst/>
              </a:prstGeom>
              <a:solidFill>
                <a:srgbClr val="9F8C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副标题 33"/>
              <p:cNvSpPr>
                <a:spLocks noGrp="1"/>
              </p:cNvSpPr>
              <p:nvPr>
                <p:custDataLst>
                  <p:tags r:id="rId25"/>
                </p:custDataLst>
              </p:nvPr>
            </p:nvSpPr>
            <p:spPr>
              <a:xfrm>
                <a:off x="2171" y="4435"/>
                <a:ext cx="1660" cy="708"/>
              </a:xfrm>
              <a:prstGeom prst="rect">
                <a:avLst/>
              </a:prstGeom>
            </p:spPr>
            <p:txBody>
              <a:bodyPr vert="horz" lIns="90000" tIns="46800" rIns="90000" bIns="46800" rtlCol="0">
                <a:noAutofit/>
              </a:bodyPr>
              <a:lstStyle>
                <a:lvl1pPr mar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1000"/>
                  </a:spcAft>
                  <a:buFont typeface="Arial" panose="020B0604020202020204" pitchFamily="34" charset="0"/>
                  <a:buNone/>
                  <a:defRPr sz="2400" u="none" strike="noStrike" kern="1200" cap="none" spc="20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tabLst>
                    <a:tab pos="1609725" algn="l"/>
                    <a:tab pos="1609725" algn="l"/>
                    <a:tab pos="1609725" algn="l"/>
                    <a:tab pos="1609725" algn="l"/>
                  </a:tabLst>
                  <a:defRPr sz="20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18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None/>
                  <a:defRPr sz="1600" u="none" strike="noStrike" kern="1200" cap="none" spc="150" normalizeH="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Tx/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altLang="zh-CN" sz="2600" spc="0">
                    <a:solidFill>
                      <a:schemeClr val="bg1"/>
                    </a:solidFill>
                    <a:uFillTx/>
                    <a:cs typeface="+mn-ea"/>
                    <a:sym typeface="+mn-lt"/>
                  </a:rPr>
                  <a:t>04</a:t>
                </a:r>
                <a:endParaRPr lang="en-US" altLang="zh-CN" sz="2600" spc="0">
                  <a:solidFill>
                    <a:schemeClr val="bg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文本框 65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292" y="5561"/>
                <a:ext cx="350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9F8C61"/>
                    </a:solidFill>
                    <a:effectLst/>
                    <a:cs typeface="+mn-ea"/>
                    <a:sym typeface="+mn-lt"/>
                  </a:rPr>
                  <a:t>未来规划</a:t>
                </a:r>
                <a:endParaRPr lang="zh-CN" altLang="en-US" sz="2800" b="1">
                  <a:solidFill>
                    <a:srgbClr val="9F8C6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67" name="文本框 66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665" y="6832"/>
                <a:ext cx="4688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sz="1500">
                    <a:solidFill>
                      <a:schemeClr val="bg1">
                        <a:lumMod val="65000"/>
                      </a:schemeClr>
                    </a:solidFill>
                    <a:effectLst/>
                    <a:cs typeface="+mn-ea"/>
                    <a:sym typeface="+mn-lt"/>
                  </a:rPr>
                  <a:t>FUTURE WORK PLAN </a:t>
                </a:r>
                <a:endParaRPr sz="1500">
                  <a:solidFill>
                    <a:schemeClr val="bg1">
                      <a:lumMod val="6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734" y="7364"/>
                <a:ext cx="2552" cy="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0" algn="ctr" fontAlgn="auto">
                  <a:lnSpc>
                    <a:spcPct val="150000"/>
                  </a:lnSpc>
                </a:pPr>
                <a:r>
                  <a:rPr lang="zh-CN" altLang="en-US" sz="900">
                    <a:solidFill>
                      <a:schemeClr val="bg1">
                        <a:lumMod val="65000"/>
                      </a:schemeClr>
                    </a:solidFill>
                    <a:uFillTx/>
                    <a:cs typeface="+mn-ea"/>
                    <a:sym typeface="+mn-lt"/>
                  </a:rPr>
                  <a:t>单击此处输入你的正文，文字是您思想的提炼</a:t>
                </a: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9" name="直接连接符 68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2854" y="6551"/>
                <a:ext cx="311" cy="12"/>
              </a:xfrm>
              <a:prstGeom prst="line">
                <a:avLst/>
              </a:prstGeom>
              <a:ln>
                <a:solidFill>
                  <a:srgbClr val="9F8C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672465" y="1806575"/>
            <a:ext cx="5191125" cy="15894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6328410" y="1806575"/>
            <a:ext cx="5191125" cy="15894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106170" y="218249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gradFill>
                <a:gsLst>
                  <a:gs pos="0">
                    <a:srgbClr val="6187FF"/>
                  </a:gs>
                  <a:gs pos="100000">
                    <a:srgbClr val="3263FE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>
            <a:off x="2134870" y="1964055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solidFill>
                  <a:srgbClr val="9F8C61"/>
                </a:solidFill>
                <a:cs typeface="+mn-ea"/>
                <a:sym typeface="+mn-lt"/>
              </a:rPr>
              <a:t>请添加副标题</a:t>
            </a:r>
            <a:endParaRPr lang="zh-CN" altLang="en-US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5"/>
            </p:custDataLst>
          </p:nvPr>
        </p:nvSpPr>
        <p:spPr>
          <a:xfrm>
            <a:off x="2134870" y="2279015"/>
            <a:ext cx="3118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1200785" y="2294255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3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6681470" y="218249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7710170" y="1964055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solidFill>
                  <a:srgbClr val="9F8C61"/>
                </a:solidFill>
                <a:cs typeface="+mn-ea"/>
                <a:sym typeface="+mn-lt"/>
              </a:rPr>
              <a:t>请添加副标题</a:t>
            </a:r>
            <a:endParaRPr lang="zh-CN" altLang="en-US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7710170" y="2279015"/>
            <a:ext cx="3118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6776085" y="2294255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3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>
            <p:custDataLst>
              <p:tags r:id="rId11"/>
            </p:custDataLst>
          </p:nvPr>
        </p:nvSpPr>
        <p:spPr>
          <a:xfrm>
            <a:off x="672465" y="3992245"/>
            <a:ext cx="5191125" cy="15894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>
            <p:custDataLst>
              <p:tags r:id="rId12"/>
            </p:custDataLst>
          </p:nvPr>
        </p:nvSpPr>
        <p:spPr>
          <a:xfrm>
            <a:off x="6328410" y="3992245"/>
            <a:ext cx="5191125" cy="15894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1016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>
            <p:custDataLst>
              <p:tags r:id="rId13"/>
            </p:custDataLst>
          </p:nvPr>
        </p:nvSpPr>
        <p:spPr>
          <a:xfrm>
            <a:off x="1106170" y="436816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2134870" y="4149725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solidFill>
                  <a:srgbClr val="9F8C61"/>
                </a:solidFill>
                <a:cs typeface="+mn-ea"/>
                <a:sym typeface="+mn-lt"/>
              </a:rPr>
              <a:t>请添加副标题</a:t>
            </a:r>
            <a:endParaRPr lang="zh-CN" altLang="en-US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15"/>
            </p:custDataLst>
          </p:nvPr>
        </p:nvSpPr>
        <p:spPr>
          <a:xfrm>
            <a:off x="2134870" y="4464685"/>
            <a:ext cx="3118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>
            <p:custDataLst>
              <p:tags r:id="rId16"/>
            </p:custDataLst>
          </p:nvPr>
        </p:nvSpPr>
        <p:spPr>
          <a:xfrm>
            <a:off x="1200785" y="4479925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3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>
            <p:custDataLst>
              <p:tags r:id="rId17"/>
            </p:custDataLst>
          </p:nvPr>
        </p:nvSpPr>
        <p:spPr>
          <a:xfrm>
            <a:off x="6681470" y="4368165"/>
            <a:ext cx="838200" cy="838200"/>
          </a:xfrm>
          <a:prstGeom prst="ellipse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>
            <p:custDataLst>
              <p:tags r:id="rId18"/>
            </p:custDataLst>
          </p:nvPr>
        </p:nvSpPr>
        <p:spPr>
          <a:xfrm>
            <a:off x="7710170" y="4149725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solidFill>
                  <a:srgbClr val="9F8C61"/>
                </a:solidFill>
                <a:cs typeface="+mn-ea"/>
                <a:sym typeface="+mn-lt"/>
              </a:rPr>
              <a:t>请添加副标题</a:t>
            </a:r>
            <a:endParaRPr lang="zh-CN" altLang="en-US">
              <a:solidFill>
                <a:srgbClr val="9F8C6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>
            <p:custDataLst>
              <p:tags r:id="rId19"/>
            </p:custDataLst>
          </p:nvPr>
        </p:nvSpPr>
        <p:spPr>
          <a:xfrm>
            <a:off x="7710170" y="4464685"/>
            <a:ext cx="3118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>
            <p:custDataLst>
              <p:tags r:id="rId20"/>
            </p:custDataLst>
          </p:nvPr>
        </p:nvSpPr>
        <p:spPr>
          <a:xfrm>
            <a:off x="6776085" y="4479925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3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1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effectLst/>
                <a:uFillTx/>
                <a:latin typeface="+mn-lt"/>
                <a:ea typeface="+mn-ea"/>
                <a:cs typeface="+mn-ea"/>
                <a:sym typeface="+mn-lt"/>
              </a:rPr>
              <a:t>项目运营</a:t>
            </a:r>
            <a:endParaRPr lang="zh-CN" altLang="en-US" sz="3000" b="1" spc="0" dirty="0">
              <a:solidFill>
                <a:srgbClr val="9F8C61"/>
              </a:solidFill>
              <a:effectLst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22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OPERATION 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13815" y="2563495"/>
            <a:ext cx="12190730" cy="998855"/>
          </a:xfrm>
        </p:spPr>
        <p:txBody>
          <a:bodyPr vert="horz" lIns="90000" tIns="46800" rIns="90000" bIns="46800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spc="0" dirty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rPr>
              <a:t>未来规划</a:t>
            </a:r>
            <a:endParaRPr lang="zh-CN" altLang="en-US" sz="6000" b="1" spc="0" dirty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313815" y="3481070"/>
            <a:ext cx="55867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FUTURE PLAN</a:t>
            </a:r>
            <a:endParaRPr sz="220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82545"/>
            <a:ext cx="1037590" cy="145224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3075" y="2389505"/>
            <a:ext cx="11191240" cy="703580"/>
            <a:chOff x="492" y="4589"/>
            <a:chExt cx="13754" cy="1108"/>
          </a:xfrm>
          <a:effectLst>
            <a:outerShdw blurRad="469900" dist="889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" name="圆角矩形 5"/>
            <p:cNvSpPr/>
            <p:nvPr>
              <p:custDataLst>
                <p:tags r:id="rId1"/>
              </p:custDataLst>
            </p:nvPr>
          </p:nvSpPr>
          <p:spPr>
            <a:xfrm>
              <a:off x="10044" y="4589"/>
              <a:ext cx="4202" cy="1109"/>
            </a:xfrm>
            <a:prstGeom prst="roundRect">
              <a:avLst>
                <a:gd name="adj" fmla="val 50000"/>
              </a:avLst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860" y="4589"/>
              <a:ext cx="4202" cy="11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>
              <p:custDataLst>
                <p:tags r:id="rId2"/>
              </p:custDataLst>
            </p:nvPr>
          </p:nvSpPr>
          <p:spPr>
            <a:xfrm>
              <a:off x="3676" y="4589"/>
              <a:ext cx="4202" cy="1109"/>
            </a:xfrm>
            <a:prstGeom prst="roundRect">
              <a:avLst>
                <a:gd name="adj" fmla="val 50000"/>
              </a:avLst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6187FF"/>
                    </a:gs>
                    <a:gs pos="100000">
                      <a:srgbClr val="3263FE"/>
                    </a:gs>
                  </a:gsLst>
                  <a:lin ang="0" scaled="0"/>
                </a:gra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3"/>
              </p:custDataLst>
            </p:nvPr>
          </p:nvSpPr>
          <p:spPr>
            <a:xfrm>
              <a:off x="492" y="4589"/>
              <a:ext cx="4202" cy="11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未来规划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FUTURE PLAN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45820" y="3752215"/>
            <a:ext cx="2218055" cy="1557655"/>
            <a:chOff x="939" y="4244"/>
            <a:chExt cx="3867" cy="2453"/>
          </a:xfrm>
        </p:grpSpPr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939" y="4244"/>
              <a:ext cx="386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7"/>
              </p:custDataLst>
            </p:nvPr>
          </p:nvSpPr>
          <p:spPr>
            <a:xfrm>
              <a:off x="939" y="4809"/>
              <a:ext cx="386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64585" y="3752215"/>
            <a:ext cx="2218055" cy="1557655"/>
            <a:chOff x="939" y="4244"/>
            <a:chExt cx="3867" cy="2453"/>
          </a:xfrm>
        </p:grpSpPr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939" y="4244"/>
              <a:ext cx="386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939" y="4809"/>
              <a:ext cx="386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83350" y="3752215"/>
            <a:ext cx="2218055" cy="1557655"/>
            <a:chOff x="939" y="4244"/>
            <a:chExt cx="3867" cy="2453"/>
          </a:xfrm>
        </p:grpSpPr>
        <p:sp>
          <p:nvSpPr>
            <p:cNvPr id="17" name="文本框 16"/>
            <p:cNvSpPr txBox="1"/>
            <p:nvPr>
              <p:custDataLst>
                <p:tags r:id="rId10"/>
              </p:custDataLst>
            </p:nvPr>
          </p:nvSpPr>
          <p:spPr>
            <a:xfrm>
              <a:off x="939" y="4244"/>
              <a:ext cx="386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939" y="4809"/>
              <a:ext cx="386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02115" y="3752215"/>
            <a:ext cx="2218055" cy="1557655"/>
            <a:chOff x="939" y="4244"/>
            <a:chExt cx="3867" cy="2453"/>
          </a:xfrm>
        </p:grpSpPr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939" y="4244"/>
              <a:ext cx="386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3"/>
              </p:custDataLst>
            </p:nvPr>
          </p:nvSpPr>
          <p:spPr>
            <a:xfrm>
              <a:off x="939" y="4809"/>
              <a:ext cx="386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任意多边形 58"/>
          <p:cNvSpPr/>
          <p:nvPr>
            <p:custDataLst>
              <p:tags r:id="rId14"/>
            </p:custDataLst>
          </p:nvPr>
        </p:nvSpPr>
        <p:spPr>
          <a:xfrm rot="2700000">
            <a:off x="1897380" y="2522855"/>
            <a:ext cx="570230" cy="46609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15"/>
            </p:custDataLst>
          </p:nvPr>
        </p:nvSpPr>
        <p:spPr>
          <a:xfrm rot="10800000">
            <a:off x="4894580" y="2557145"/>
            <a:ext cx="419735" cy="398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>
            <p:custDataLst>
              <p:tags r:id="rId16"/>
            </p:custDataLst>
          </p:nvPr>
        </p:nvSpPr>
        <p:spPr>
          <a:xfrm rot="1800000" flipH="1">
            <a:off x="9914255" y="2433320"/>
            <a:ext cx="542290" cy="5626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 75"/>
          <p:cNvSpPr/>
          <p:nvPr>
            <p:custDataLst>
              <p:tags r:id="rId17"/>
            </p:custDataLst>
          </p:nvPr>
        </p:nvSpPr>
        <p:spPr>
          <a:xfrm>
            <a:off x="7325995" y="2510155"/>
            <a:ext cx="448945" cy="4387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725" h="7545">
                <a:moveTo>
                  <a:pt x="2" y="3270"/>
                </a:moveTo>
                <a:lnTo>
                  <a:pt x="1" y="3183"/>
                </a:lnTo>
                <a:lnTo>
                  <a:pt x="0" y="3098"/>
                </a:lnTo>
                <a:cubicBezTo>
                  <a:pt x="-39" y="1343"/>
                  <a:pt x="1868" y="-39"/>
                  <a:pt x="3123" y="0"/>
                </a:cubicBezTo>
                <a:lnTo>
                  <a:pt x="3192" y="1"/>
                </a:lnTo>
                <a:lnTo>
                  <a:pt x="3270" y="2"/>
                </a:lnTo>
                <a:lnTo>
                  <a:pt x="3357" y="1"/>
                </a:lnTo>
                <a:lnTo>
                  <a:pt x="3442" y="0"/>
                </a:lnTo>
                <a:cubicBezTo>
                  <a:pt x="5197" y="-39"/>
                  <a:pt x="6579" y="1868"/>
                  <a:pt x="6540" y="3123"/>
                </a:cubicBezTo>
                <a:lnTo>
                  <a:pt x="6539" y="3192"/>
                </a:lnTo>
                <a:lnTo>
                  <a:pt x="6538" y="3270"/>
                </a:lnTo>
                <a:lnTo>
                  <a:pt x="6539" y="3357"/>
                </a:lnTo>
                <a:lnTo>
                  <a:pt x="6540" y="3442"/>
                </a:lnTo>
                <a:cubicBezTo>
                  <a:pt x="6593" y="4081"/>
                  <a:pt x="6134" y="4939"/>
                  <a:pt x="5904" y="5200"/>
                </a:cubicBezTo>
                <a:lnTo>
                  <a:pt x="7615" y="6911"/>
                </a:lnTo>
                <a:cubicBezTo>
                  <a:pt x="7688" y="6979"/>
                  <a:pt x="7725" y="7093"/>
                  <a:pt x="7723" y="7168"/>
                </a:cubicBezTo>
                <a:lnTo>
                  <a:pt x="7723" y="7177"/>
                </a:lnTo>
                <a:cubicBezTo>
                  <a:pt x="7737" y="7369"/>
                  <a:pt x="7528" y="7556"/>
                  <a:pt x="7357" y="7543"/>
                </a:cubicBezTo>
                <a:lnTo>
                  <a:pt x="7348" y="7543"/>
                </a:lnTo>
                <a:cubicBezTo>
                  <a:pt x="7256" y="7547"/>
                  <a:pt x="7147" y="7495"/>
                  <a:pt x="7091" y="7435"/>
                </a:cubicBezTo>
                <a:lnTo>
                  <a:pt x="5391" y="5735"/>
                </a:lnTo>
                <a:cubicBezTo>
                  <a:pt x="4871" y="6223"/>
                  <a:pt x="3932" y="6570"/>
                  <a:pt x="3417" y="6540"/>
                </a:cubicBezTo>
                <a:lnTo>
                  <a:pt x="3348" y="6539"/>
                </a:lnTo>
                <a:lnTo>
                  <a:pt x="3270" y="6538"/>
                </a:lnTo>
                <a:lnTo>
                  <a:pt x="3183" y="6539"/>
                </a:lnTo>
                <a:lnTo>
                  <a:pt x="3098" y="6540"/>
                </a:lnTo>
                <a:cubicBezTo>
                  <a:pt x="1343" y="6580"/>
                  <a:pt x="-39" y="4673"/>
                  <a:pt x="0" y="3417"/>
                </a:cubicBezTo>
                <a:lnTo>
                  <a:pt x="1" y="3348"/>
                </a:lnTo>
                <a:lnTo>
                  <a:pt x="2" y="3270"/>
                </a:lnTo>
                <a:close/>
                <a:moveTo>
                  <a:pt x="742" y="3271"/>
                </a:moveTo>
                <a:lnTo>
                  <a:pt x="741" y="3204"/>
                </a:lnTo>
                <a:cubicBezTo>
                  <a:pt x="701" y="1815"/>
                  <a:pt x="2098" y="709"/>
                  <a:pt x="3211" y="741"/>
                </a:cubicBezTo>
                <a:lnTo>
                  <a:pt x="3271" y="742"/>
                </a:lnTo>
                <a:lnTo>
                  <a:pt x="3339" y="741"/>
                </a:lnTo>
                <a:cubicBezTo>
                  <a:pt x="4727" y="701"/>
                  <a:pt x="5834" y="2098"/>
                  <a:pt x="5801" y="3211"/>
                </a:cubicBezTo>
                <a:lnTo>
                  <a:pt x="5800" y="3271"/>
                </a:lnTo>
                <a:lnTo>
                  <a:pt x="5801" y="3339"/>
                </a:lnTo>
                <a:cubicBezTo>
                  <a:pt x="5843" y="4727"/>
                  <a:pt x="4445" y="5834"/>
                  <a:pt x="3332" y="5801"/>
                </a:cubicBezTo>
                <a:lnTo>
                  <a:pt x="3271" y="5800"/>
                </a:lnTo>
                <a:lnTo>
                  <a:pt x="3204" y="5801"/>
                </a:lnTo>
                <a:cubicBezTo>
                  <a:pt x="1815" y="5843"/>
                  <a:pt x="709" y="4445"/>
                  <a:pt x="741" y="3332"/>
                </a:cubicBezTo>
                <a:lnTo>
                  <a:pt x="742" y="3271"/>
                </a:lnTo>
                <a:close/>
                <a:moveTo>
                  <a:pt x="3400" y="4559"/>
                </a:moveTo>
                <a:lnTo>
                  <a:pt x="3292" y="4450"/>
                </a:lnTo>
                <a:lnTo>
                  <a:pt x="3291" y="4452"/>
                </a:lnTo>
                <a:lnTo>
                  <a:pt x="2526" y="3687"/>
                </a:lnTo>
                <a:lnTo>
                  <a:pt x="1760" y="4452"/>
                </a:lnTo>
                <a:lnTo>
                  <a:pt x="1218" y="3909"/>
                </a:lnTo>
                <a:lnTo>
                  <a:pt x="2520" y="2607"/>
                </a:lnTo>
                <a:lnTo>
                  <a:pt x="2525" y="2612"/>
                </a:lnTo>
                <a:lnTo>
                  <a:pt x="2530" y="2607"/>
                </a:lnTo>
                <a:lnTo>
                  <a:pt x="3399" y="3475"/>
                </a:lnTo>
                <a:lnTo>
                  <a:pt x="4783" y="2091"/>
                </a:lnTo>
                <a:lnTo>
                  <a:pt x="5325" y="2634"/>
                </a:lnTo>
                <a:lnTo>
                  <a:pt x="3400" y="4559"/>
                </a:lnTo>
                <a:close/>
              </a:path>
            </a:pathLst>
          </a:cu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57053" y="1955800"/>
            <a:ext cx="3477895" cy="3474085"/>
            <a:chOff x="8676" y="2445"/>
            <a:chExt cx="3221" cy="3217"/>
          </a:xfrm>
          <a:effectLst/>
        </p:grpSpPr>
        <p:sp>
          <p:nvSpPr>
            <p:cNvPr id="9" name="任意多边形 8"/>
            <p:cNvSpPr/>
            <p:nvPr>
              <p:custDataLst>
                <p:tags r:id="rId1"/>
              </p:custDataLst>
            </p:nvPr>
          </p:nvSpPr>
          <p:spPr>
            <a:xfrm rot="5400000" flipH="1" flipV="1">
              <a:off x="9490" y="2375"/>
              <a:ext cx="1609" cy="17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30" h="1553">
                  <a:moveTo>
                    <a:pt x="0" y="715"/>
                  </a:moveTo>
                  <a:cubicBezTo>
                    <a:pt x="-12" y="313"/>
                    <a:pt x="355" y="-10"/>
                    <a:pt x="715" y="0"/>
                  </a:cubicBezTo>
                  <a:cubicBezTo>
                    <a:pt x="1116" y="-12"/>
                    <a:pt x="1439" y="355"/>
                    <a:pt x="1429" y="715"/>
                  </a:cubicBezTo>
                  <a:cubicBezTo>
                    <a:pt x="1448" y="1095"/>
                    <a:pt x="1091" y="1411"/>
                    <a:pt x="781" y="1426"/>
                  </a:cubicBezTo>
                  <a:lnTo>
                    <a:pt x="365" y="1553"/>
                  </a:lnTo>
                  <a:lnTo>
                    <a:pt x="456" y="1381"/>
                  </a:lnTo>
                  <a:cubicBezTo>
                    <a:pt x="200" y="1298"/>
                    <a:pt x="-13" y="984"/>
                    <a:pt x="0" y="715"/>
                  </a:cubicBezTo>
                  <a:close/>
                </a:path>
              </a:pathLst>
            </a:custGeom>
            <a:solidFill>
              <a:srgbClr val="BD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2"/>
              </p:custDataLst>
            </p:nvPr>
          </p:nvSpPr>
          <p:spPr>
            <a:xfrm rot="10800000">
              <a:off x="8676" y="3160"/>
              <a:ext cx="1609" cy="17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30" h="1553">
                  <a:moveTo>
                    <a:pt x="0" y="715"/>
                  </a:moveTo>
                  <a:cubicBezTo>
                    <a:pt x="-12" y="313"/>
                    <a:pt x="355" y="-10"/>
                    <a:pt x="715" y="0"/>
                  </a:cubicBezTo>
                  <a:cubicBezTo>
                    <a:pt x="1116" y="-12"/>
                    <a:pt x="1439" y="355"/>
                    <a:pt x="1429" y="715"/>
                  </a:cubicBezTo>
                  <a:cubicBezTo>
                    <a:pt x="1448" y="1095"/>
                    <a:pt x="1091" y="1411"/>
                    <a:pt x="781" y="1426"/>
                  </a:cubicBezTo>
                  <a:lnTo>
                    <a:pt x="365" y="1553"/>
                  </a:lnTo>
                  <a:lnTo>
                    <a:pt x="456" y="1381"/>
                  </a:lnTo>
                  <a:cubicBezTo>
                    <a:pt x="200" y="1298"/>
                    <a:pt x="-13" y="984"/>
                    <a:pt x="0" y="715"/>
                  </a:cubicBez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>
            <a:xfrm rot="5400000">
              <a:off x="9340" y="3984"/>
              <a:ext cx="1609" cy="17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30" h="1553">
                  <a:moveTo>
                    <a:pt x="0" y="715"/>
                  </a:moveTo>
                  <a:cubicBezTo>
                    <a:pt x="-12" y="313"/>
                    <a:pt x="355" y="-10"/>
                    <a:pt x="715" y="0"/>
                  </a:cubicBezTo>
                  <a:cubicBezTo>
                    <a:pt x="1116" y="-12"/>
                    <a:pt x="1439" y="355"/>
                    <a:pt x="1429" y="715"/>
                  </a:cubicBezTo>
                  <a:cubicBezTo>
                    <a:pt x="1448" y="1095"/>
                    <a:pt x="1091" y="1411"/>
                    <a:pt x="781" y="1426"/>
                  </a:cubicBezTo>
                  <a:lnTo>
                    <a:pt x="365" y="1553"/>
                  </a:lnTo>
                  <a:lnTo>
                    <a:pt x="456" y="1381"/>
                  </a:lnTo>
                  <a:cubicBezTo>
                    <a:pt x="200" y="1298"/>
                    <a:pt x="-13" y="984"/>
                    <a:pt x="0" y="715"/>
                  </a:cubicBezTo>
                  <a:close/>
                </a:path>
              </a:pathLst>
            </a:custGeom>
            <a:solidFill>
              <a:srgbClr val="BD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0289" y="3174"/>
              <a:ext cx="1609" cy="174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430" h="1553">
                  <a:moveTo>
                    <a:pt x="0" y="715"/>
                  </a:moveTo>
                  <a:cubicBezTo>
                    <a:pt x="-12" y="313"/>
                    <a:pt x="355" y="-10"/>
                    <a:pt x="715" y="0"/>
                  </a:cubicBezTo>
                  <a:cubicBezTo>
                    <a:pt x="1116" y="-12"/>
                    <a:pt x="1439" y="355"/>
                    <a:pt x="1429" y="715"/>
                  </a:cubicBezTo>
                  <a:cubicBezTo>
                    <a:pt x="1448" y="1095"/>
                    <a:pt x="1091" y="1411"/>
                    <a:pt x="781" y="1426"/>
                  </a:cubicBezTo>
                  <a:lnTo>
                    <a:pt x="365" y="1553"/>
                  </a:lnTo>
                  <a:lnTo>
                    <a:pt x="456" y="1381"/>
                  </a:lnTo>
                  <a:cubicBezTo>
                    <a:pt x="200" y="1298"/>
                    <a:pt x="-13" y="984"/>
                    <a:pt x="0" y="715"/>
                  </a:cubicBezTo>
                  <a:close/>
                </a:path>
              </a:pathLst>
            </a:cu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 rot="5400000" flipH="1" flipV="1">
              <a:off x="9916" y="2801"/>
              <a:ext cx="1608" cy="89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609" h="897">
                  <a:moveTo>
                    <a:pt x="1608" y="0"/>
                  </a:moveTo>
                  <a:cubicBezTo>
                    <a:pt x="1624" y="408"/>
                    <a:pt x="1149" y="764"/>
                    <a:pt x="879" y="754"/>
                  </a:cubicBezTo>
                  <a:lnTo>
                    <a:pt x="411" y="897"/>
                  </a:lnTo>
                  <a:lnTo>
                    <a:pt x="513" y="703"/>
                  </a:lnTo>
                  <a:cubicBezTo>
                    <a:pt x="235" y="634"/>
                    <a:pt x="0" y="235"/>
                    <a:pt x="0" y="15"/>
                  </a:cubicBezTo>
                  <a:lnTo>
                    <a:pt x="302" y="15"/>
                  </a:lnTo>
                  <a:lnTo>
                    <a:pt x="302" y="0"/>
                  </a:lnTo>
                  <a:lnTo>
                    <a:pt x="1608" y="0"/>
                  </a:lnTo>
                  <a:close/>
                </a:path>
              </a:pathLst>
            </a:custGeom>
            <a:solidFill>
              <a:srgbClr val="BD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8363585" y="1908810"/>
            <a:ext cx="3232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8363585" y="2267585"/>
            <a:ext cx="3233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8363585" y="3849370"/>
            <a:ext cx="3232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8363585" y="4208145"/>
            <a:ext cx="3233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499110" y="1908810"/>
            <a:ext cx="3232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499110" y="2267585"/>
            <a:ext cx="3233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499110" y="3849370"/>
            <a:ext cx="32327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499110" y="4208145"/>
            <a:ext cx="3233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副标题 33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4673283" y="334899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rPr>
              <a:t>02</a:t>
            </a:r>
            <a:endParaRPr lang="en-US" altLang="zh-CN" sz="26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7" name="副标题 33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613208" y="334899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rPr>
              <a:t>03</a:t>
            </a:r>
            <a:endParaRPr lang="en-US" altLang="zh-CN" sz="26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8" name="副标题 33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5583873" y="249809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rPr>
              <a:t>01</a:t>
            </a:r>
            <a:endParaRPr lang="en-US" altLang="zh-CN" sz="26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9" name="副标题 33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5521008" y="4288790"/>
            <a:ext cx="1054100" cy="44958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altLang="zh-CN" sz="2600" spc="0">
                <a:solidFill>
                  <a:schemeClr val="bg1"/>
                </a:solidFill>
                <a:uFillTx/>
                <a:cs typeface="+mn-ea"/>
                <a:sym typeface="+mn-lt"/>
              </a:rPr>
              <a:t>04</a:t>
            </a:r>
            <a:endParaRPr lang="en-US" altLang="zh-CN" sz="2600" spc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7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未来规划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FUTURE PLAN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5"/>
            </p:custDataLst>
          </p:nvPr>
        </p:nvSpPr>
        <p:spPr>
          <a:xfrm>
            <a:off x="717550" y="1882140"/>
            <a:ext cx="30760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800" kern="100" dirty="0">
                <a:solidFill>
                  <a:schemeClr val="tx1">
                    <a:lumMod val="50000"/>
                    <a:lumOff val="50000"/>
                  </a:schemeClr>
                </a:solidFill>
                <a:uFillTx/>
                <a:cs typeface="+mn-ea"/>
                <a:sym typeface="+mn-lt"/>
              </a:rPr>
              <a:t>THANK YOU</a:t>
            </a:r>
            <a:endParaRPr lang="en-US" altLang="zh-CN" sz="3800" kern="100" dirty="0">
              <a:solidFill>
                <a:schemeClr val="tx1">
                  <a:lumMod val="50000"/>
                  <a:lumOff val="50000"/>
                </a:schemeClr>
              </a:solidFill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6"/>
            </p:custDataLst>
          </p:nvPr>
        </p:nvSpPr>
        <p:spPr>
          <a:xfrm>
            <a:off x="717550" y="3524885"/>
            <a:ext cx="450342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717550" y="2543175"/>
            <a:ext cx="12191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9F8C6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感谢您的观看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812483" y="4407535"/>
            <a:ext cx="482600" cy="252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17550" y="45300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X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XXX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26764" y="6282690"/>
            <a:ext cx="114746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000" kern="100" spc="6700" dirty="0">
                <a:solidFill>
                  <a:srgbClr val="9F8C61"/>
                </a:solidFill>
                <a:uFillTx/>
                <a:cs typeface="+mn-ea"/>
                <a:sym typeface="+mn-lt"/>
              </a:rPr>
              <a:t>BUSINESSPLAN</a:t>
            </a:r>
            <a:endParaRPr lang="zh-CN" altLang="en-US" sz="1000" kern="100" spc="6700" dirty="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38935" y="698500"/>
            <a:ext cx="9144000" cy="0"/>
          </a:xfrm>
          <a:prstGeom prst="line">
            <a:avLst/>
          </a:prstGeom>
          <a:ln>
            <a:solidFill>
              <a:srgbClr val="9F8C61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0997726" y="606425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" kern="100">
                <a:solidFill>
                  <a:srgbClr val="9F8C61"/>
                </a:solidFill>
                <a:uFillTx/>
                <a:cs typeface="+mn-ea"/>
                <a:sym typeface="+mn-lt"/>
              </a:rPr>
              <a:t>BUSINESS</a:t>
            </a:r>
            <a:br>
              <a:rPr lang="en-US" altLang="zh-CN" sz="800" kern="100">
                <a:solidFill>
                  <a:srgbClr val="9F8C61"/>
                </a:solidFill>
                <a:uFillTx/>
                <a:cs typeface="+mn-ea"/>
                <a:sym typeface="+mn-lt"/>
              </a:rPr>
            </a:br>
            <a:r>
              <a:rPr lang="en-US" altLang="zh-CN" sz="800" kern="100">
                <a:solidFill>
                  <a:srgbClr val="9F8C61"/>
                </a:solidFill>
                <a:uFillTx/>
                <a:cs typeface="+mn-ea"/>
                <a:sym typeface="+mn-lt"/>
              </a:rPr>
              <a:t>PLAN</a:t>
            </a:r>
            <a:endParaRPr lang="en-US" altLang="zh-CN" sz="800" kern="100">
              <a:solidFill>
                <a:srgbClr val="9F8C61"/>
              </a:solidFill>
              <a:uFillTx/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Administrator\Desktop\79BCD52.jpg79BCD5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4762" y="-3492"/>
            <a:ext cx="12196445" cy="6859905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12190730" cy="685736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13815" y="2563495"/>
            <a:ext cx="12190730" cy="998855"/>
          </a:xfrm>
        </p:spPr>
        <p:txBody>
          <a:bodyPr vert="horz" lIns="90000" tIns="46800" rIns="90000" bIns="46800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6000" b="1" spc="0" dirty="0">
                <a:solidFill>
                  <a:srgbClr val="9F8C61"/>
                </a:solidFill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6000" b="1" spc="0" dirty="0">
              <a:solidFill>
                <a:srgbClr val="9F8C6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313815" y="3481070"/>
            <a:ext cx="55867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2200">
              <a:solidFill>
                <a:schemeClr val="tx1">
                  <a:lumMod val="50000"/>
                  <a:lumOff val="50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82545"/>
            <a:ext cx="1037590" cy="1452245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-635" y="4458335"/>
            <a:ext cx="12192000" cy="239966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5" y="4458335"/>
            <a:ext cx="12192000" cy="2399665"/>
          </a:xfrm>
          <a:prstGeom prst="rect">
            <a:avLst/>
          </a:pr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06425" y="2169795"/>
            <a:ext cx="3487420" cy="4572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>
            <a:off x="8106728" y="2169795"/>
            <a:ext cx="3487420" cy="4572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4396423" y="2169795"/>
            <a:ext cx="3487420" cy="457200"/>
          </a:xfrm>
          <a:prstGeom prst="rect">
            <a:avLst/>
          </a:prstGeom>
          <a:solidFill>
            <a:srgbClr val="BD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3425" y="2233295"/>
            <a:ext cx="3233420" cy="1445895"/>
            <a:chOff x="969" y="4244"/>
            <a:chExt cx="5092" cy="2277"/>
          </a:xfrm>
        </p:grpSpPr>
        <p:sp>
          <p:nvSpPr>
            <p:cNvPr id="8" name="文本框 7"/>
            <p:cNvSpPr txBox="1"/>
            <p:nvPr>
              <p:custDataLst>
                <p:tags r:id="rId8"/>
              </p:custDataLst>
            </p:nvPr>
          </p:nvSpPr>
          <p:spPr>
            <a:xfrm>
              <a:off x="96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9"/>
              </p:custDataLst>
            </p:nvPr>
          </p:nvSpPr>
          <p:spPr>
            <a:xfrm>
              <a:off x="969" y="506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23423" y="2233295"/>
            <a:ext cx="3233420" cy="1445895"/>
            <a:chOff x="969" y="4244"/>
            <a:chExt cx="5092" cy="2277"/>
          </a:xfrm>
        </p:grpSpPr>
        <p:sp>
          <p:nvSpPr>
            <p:cNvPr id="3" name="文本框 2"/>
            <p:cNvSpPr txBox="1"/>
            <p:nvPr>
              <p:custDataLst>
                <p:tags r:id="rId10"/>
              </p:custDataLst>
            </p:nvPr>
          </p:nvSpPr>
          <p:spPr>
            <a:xfrm>
              <a:off x="96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1"/>
              </p:custDataLst>
            </p:nvPr>
          </p:nvSpPr>
          <p:spPr>
            <a:xfrm>
              <a:off x="969" y="506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33728" y="2233295"/>
            <a:ext cx="3233420" cy="1445895"/>
            <a:chOff x="969" y="4244"/>
            <a:chExt cx="5092" cy="2277"/>
          </a:xfrm>
        </p:grpSpPr>
        <p:sp>
          <p:nvSpPr>
            <p:cNvPr id="11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96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969" y="506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6425" y="4937760"/>
            <a:ext cx="3487420" cy="955040"/>
            <a:chOff x="955" y="7776"/>
            <a:chExt cx="5492" cy="1504"/>
          </a:xfrm>
        </p:grpSpPr>
        <p:sp>
          <p:nvSpPr>
            <p:cNvPr id="14" name="文本框 13"/>
            <p:cNvSpPr txBox="1"/>
            <p:nvPr>
              <p:custDataLst>
                <p:tags r:id="rId14"/>
              </p:custDataLst>
            </p:nvPr>
          </p:nvSpPr>
          <p:spPr>
            <a:xfrm>
              <a:off x="956" y="7776"/>
              <a:ext cx="5491" cy="4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55" y="8264"/>
              <a:ext cx="54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cs typeface="+mn-ea"/>
                  <a:sym typeface="+mn-lt"/>
                </a:rPr>
                <a:t>¥880K</a:t>
              </a:r>
              <a:endParaRPr lang="en-US" altLang="zh-CN" sz="3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96740" y="4937760"/>
            <a:ext cx="3487420" cy="955040"/>
            <a:chOff x="955" y="7776"/>
            <a:chExt cx="5492" cy="1504"/>
          </a:xfrm>
        </p:grpSpPr>
        <p:sp>
          <p:nvSpPr>
            <p:cNvPr id="18" name="文本框 17"/>
            <p:cNvSpPr txBox="1"/>
            <p:nvPr>
              <p:custDataLst>
                <p:tags r:id="rId15"/>
              </p:custDataLst>
            </p:nvPr>
          </p:nvSpPr>
          <p:spPr>
            <a:xfrm>
              <a:off x="956" y="7776"/>
              <a:ext cx="5491" cy="4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6"/>
              </p:custDataLst>
            </p:nvPr>
          </p:nvSpPr>
          <p:spPr>
            <a:xfrm>
              <a:off x="955" y="8264"/>
              <a:ext cx="54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cs typeface="+mn-ea"/>
                  <a:sym typeface="+mn-lt"/>
                </a:rPr>
                <a:t>$280K</a:t>
              </a:r>
              <a:endParaRPr lang="en-US" altLang="zh-CN" sz="3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02600" y="4937760"/>
            <a:ext cx="3487420" cy="955040"/>
            <a:chOff x="955" y="7776"/>
            <a:chExt cx="5492" cy="1504"/>
          </a:xfrm>
        </p:grpSpPr>
        <p:sp>
          <p:nvSpPr>
            <p:cNvPr id="23" name="文本框 22"/>
            <p:cNvSpPr txBox="1"/>
            <p:nvPr>
              <p:custDataLst>
                <p:tags r:id="rId17"/>
              </p:custDataLst>
            </p:nvPr>
          </p:nvSpPr>
          <p:spPr>
            <a:xfrm>
              <a:off x="956" y="7776"/>
              <a:ext cx="5491" cy="4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18"/>
              </p:custDataLst>
            </p:nvPr>
          </p:nvSpPr>
          <p:spPr>
            <a:xfrm>
              <a:off x="955" y="8264"/>
              <a:ext cx="54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cs typeface="+mn-ea"/>
                  <a:sym typeface="+mn-lt"/>
                </a:rPr>
                <a:t>¥880K</a:t>
              </a:r>
              <a:endParaRPr lang="en-US" altLang="zh-CN" sz="3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/>
          <p:cNvSpPr/>
          <p:nvPr>
            <p:custDataLst>
              <p:tags r:id="rId1"/>
            </p:custDataLst>
          </p:nvPr>
        </p:nvSpPr>
        <p:spPr>
          <a:xfrm>
            <a:off x="318" y="0"/>
            <a:ext cx="12191365" cy="281241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8" y="0"/>
            <a:ext cx="12191365" cy="2812415"/>
          </a:xfrm>
          <a:prstGeom prst="rect">
            <a:avLst/>
          </a:prstGeom>
          <a:solidFill>
            <a:srgbClr val="9F8C61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chemeClr val="bg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chemeClr val="bg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/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391660" y="1737995"/>
            <a:ext cx="3408680" cy="4834890"/>
            <a:chOff x="7000" y="2737"/>
            <a:chExt cx="5368" cy="7614"/>
          </a:xfrm>
        </p:grpSpPr>
        <p:sp>
          <p:nvSpPr>
            <p:cNvPr id="5" name="矩形 4"/>
            <p:cNvSpPr/>
            <p:nvPr/>
          </p:nvSpPr>
          <p:spPr>
            <a:xfrm>
              <a:off x="7000" y="2737"/>
              <a:ext cx="5368" cy="7614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7741" y="4596"/>
              <a:ext cx="388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7486" y="4993"/>
              <a:ext cx="4397" cy="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7"/>
              </p:custDataLst>
            </p:nvPr>
          </p:nvCxnSpPr>
          <p:spPr>
            <a:xfrm>
              <a:off x="7842" y="5650"/>
              <a:ext cx="3685" cy="0"/>
            </a:xfrm>
            <a:prstGeom prst="line">
              <a:avLst/>
            </a:prstGeom>
            <a:ln>
              <a:solidFill>
                <a:srgbClr val="BDB093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7314" y="5785"/>
              <a:ext cx="4740" cy="561"/>
              <a:chOff x="7671" y="5233"/>
              <a:chExt cx="4740" cy="561"/>
            </a:xfrm>
          </p:grpSpPr>
          <p:cxnSp>
            <p:nvCxnSpPr>
              <p:cNvPr id="15" name="直接连接符 14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314" y="6481"/>
              <a:ext cx="4740" cy="561"/>
              <a:chOff x="7671" y="5233"/>
              <a:chExt cx="4740" cy="561"/>
            </a:xfrm>
          </p:grpSpPr>
          <p:cxnSp>
            <p:nvCxnSpPr>
              <p:cNvPr id="18" name="直接连接符 17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314" y="7177"/>
              <a:ext cx="4740" cy="561"/>
              <a:chOff x="7671" y="5233"/>
              <a:chExt cx="4740" cy="561"/>
            </a:xfrm>
          </p:grpSpPr>
          <p:cxnSp>
            <p:nvCxnSpPr>
              <p:cNvPr id="21" name="直接连接符 20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文本框 2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314" y="7873"/>
              <a:ext cx="4740" cy="561"/>
              <a:chOff x="7671" y="5233"/>
              <a:chExt cx="4740" cy="561"/>
            </a:xfrm>
          </p:grpSpPr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314" y="8569"/>
              <a:ext cx="4740" cy="561"/>
              <a:chOff x="7671" y="5233"/>
              <a:chExt cx="4740" cy="561"/>
            </a:xfrm>
          </p:grpSpPr>
          <p:cxnSp>
            <p:nvCxnSpPr>
              <p:cNvPr id="27" name="直接连接符 26"/>
              <p:cNvCxnSpPr/>
              <p:nvPr>
                <p:custDataLst>
                  <p:tags r:id="rId16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314" y="9265"/>
              <a:ext cx="4740" cy="561"/>
              <a:chOff x="7671" y="5233"/>
              <a:chExt cx="4740" cy="561"/>
            </a:xfrm>
          </p:grpSpPr>
          <p:cxnSp>
            <p:nvCxnSpPr>
              <p:cNvPr id="30" name="直接连接符 29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9142" y="3180"/>
              <a:ext cx="1084" cy="1084"/>
            </a:xfrm>
            <a:prstGeom prst="ellipse">
              <a:avLst/>
            </a:prstGeom>
            <a:noFill/>
            <a:ln w="38100">
              <a:solidFill>
                <a:srgbClr val="BDB0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副标题 33"/>
            <p:cNvSpPr>
              <a:spLocks noGrp="1"/>
            </p:cNvSpPr>
            <p:nvPr>
              <p:custDataLst>
                <p:tags r:id="rId20"/>
              </p:custDataLst>
            </p:nvPr>
          </p:nvSpPr>
          <p:spPr>
            <a:xfrm>
              <a:off x="8854" y="3349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rgbClr val="BDB093"/>
                  </a:solidFill>
                  <a:uFillTx/>
                  <a:cs typeface="+mn-ea"/>
                  <a:sym typeface="+mn-lt"/>
                </a:rPr>
                <a:t>01</a:t>
              </a:r>
              <a:endParaRPr lang="en-US" altLang="zh-CN" sz="2600" spc="0">
                <a:solidFill>
                  <a:srgbClr val="BDB093"/>
                </a:solidFill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21"/>
            </p:custDataLst>
          </p:nvPr>
        </p:nvSpPr>
        <p:spPr>
          <a:xfrm>
            <a:off x="606425" y="2169795"/>
            <a:ext cx="3487420" cy="4572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06425" y="2101215"/>
            <a:ext cx="3408680" cy="4458335"/>
            <a:chOff x="7000" y="2737"/>
            <a:chExt cx="5368" cy="7021"/>
          </a:xfrm>
        </p:grpSpPr>
        <p:sp>
          <p:nvSpPr>
            <p:cNvPr id="64" name="矩形 63"/>
            <p:cNvSpPr/>
            <p:nvPr>
              <p:custDataLst>
                <p:tags r:id="rId22"/>
              </p:custDataLst>
            </p:nvPr>
          </p:nvSpPr>
          <p:spPr>
            <a:xfrm>
              <a:off x="7000" y="2737"/>
              <a:ext cx="5368" cy="7021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>
              <p:custDataLst>
                <p:tags r:id="rId23"/>
              </p:custDataLst>
            </p:nvPr>
          </p:nvSpPr>
          <p:spPr>
            <a:xfrm>
              <a:off x="7741" y="4596"/>
              <a:ext cx="388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>
              <p:custDataLst>
                <p:tags r:id="rId24"/>
              </p:custDataLst>
            </p:nvPr>
          </p:nvSpPr>
          <p:spPr>
            <a:xfrm>
              <a:off x="7486" y="4993"/>
              <a:ext cx="4397" cy="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>
              <p:custDataLst>
                <p:tags r:id="rId25"/>
              </p:custDataLst>
            </p:nvPr>
          </p:nvCxnSpPr>
          <p:spPr>
            <a:xfrm>
              <a:off x="7842" y="5650"/>
              <a:ext cx="3685" cy="0"/>
            </a:xfrm>
            <a:prstGeom prst="line">
              <a:avLst/>
            </a:prstGeom>
            <a:ln>
              <a:solidFill>
                <a:srgbClr val="BDB093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/>
            <p:cNvGrpSpPr/>
            <p:nvPr/>
          </p:nvGrpSpPr>
          <p:grpSpPr>
            <a:xfrm>
              <a:off x="7314" y="5785"/>
              <a:ext cx="4740" cy="561"/>
              <a:chOff x="7671" y="5233"/>
              <a:chExt cx="4740" cy="561"/>
            </a:xfrm>
          </p:grpSpPr>
          <p:cxnSp>
            <p:nvCxnSpPr>
              <p:cNvPr id="69" name="直接连接符 68"/>
              <p:cNvCxnSpPr/>
              <p:nvPr>
                <p:custDataLst>
                  <p:tags r:id="rId26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文本框 69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7314" y="6481"/>
              <a:ext cx="4740" cy="561"/>
              <a:chOff x="7671" y="5233"/>
              <a:chExt cx="4740" cy="561"/>
            </a:xfrm>
          </p:grpSpPr>
          <p:cxnSp>
            <p:nvCxnSpPr>
              <p:cNvPr id="72" name="直接连接符 71"/>
              <p:cNvCxnSpPr/>
              <p:nvPr>
                <p:custDataLst>
                  <p:tags r:id="rId28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文本框 72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7314" y="7177"/>
              <a:ext cx="4740" cy="561"/>
              <a:chOff x="7671" y="5233"/>
              <a:chExt cx="4740" cy="561"/>
            </a:xfrm>
          </p:grpSpPr>
          <p:cxnSp>
            <p:nvCxnSpPr>
              <p:cNvPr id="75" name="直接连接符 74"/>
              <p:cNvCxnSpPr/>
              <p:nvPr>
                <p:custDataLst>
                  <p:tags r:id="rId30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文本框 75"/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7314" y="7873"/>
              <a:ext cx="4740" cy="561"/>
              <a:chOff x="7671" y="5233"/>
              <a:chExt cx="4740" cy="561"/>
            </a:xfrm>
          </p:grpSpPr>
          <p:cxnSp>
            <p:nvCxnSpPr>
              <p:cNvPr id="78" name="直接连接符 77"/>
              <p:cNvCxnSpPr/>
              <p:nvPr>
                <p:custDataLst>
                  <p:tags r:id="rId32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文本框 78"/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314" y="8569"/>
              <a:ext cx="4740" cy="561"/>
              <a:chOff x="7671" y="5233"/>
              <a:chExt cx="4740" cy="561"/>
            </a:xfrm>
          </p:grpSpPr>
          <p:cxnSp>
            <p:nvCxnSpPr>
              <p:cNvPr id="81" name="直接连接符 80"/>
              <p:cNvCxnSpPr/>
              <p:nvPr>
                <p:custDataLst>
                  <p:tags r:id="rId34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文本框 81"/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椭圆 85"/>
            <p:cNvSpPr/>
            <p:nvPr>
              <p:custDataLst>
                <p:tags r:id="rId36"/>
              </p:custDataLst>
            </p:nvPr>
          </p:nvSpPr>
          <p:spPr>
            <a:xfrm>
              <a:off x="9142" y="3180"/>
              <a:ext cx="1084" cy="1084"/>
            </a:xfrm>
            <a:prstGeom prst="ellipse">
              <a:avLst/>
            </a:prstGeom>
            <a:noFill/>
            <a:ln w="38100">
              <a:solidFill>
                <a:srgbClr val="BDB0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副标题 33"/>
            <p:cNvSpPr>
              <a:spLocks noGrp="1"/>
            </p:cNvSpPr>
            <p:nvPr>
              <p:custDataLst>
                <p:tags r:id="rId37"/>
              </p:custDataLst>
            </p:nvPr>
          </p:nvSpPr>
          <p:spPr>
            <a:xfrm>
              <a:off x="8854" y="3349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rgbClr val="BDB093"/>
                  </a:solidFill>
                  <a:uFillTx/>
                  <a:cs typeface="+mn-ea"/>
                  <a:sym typeface="+mn-lt"/>
                </a:rPr>
                <a:t>02</a:t>
              </a:r>
              <a:endParaRPr lang="en-US" altLang="zh-CN" sz="2600" spc="0">
                <a:solidFill>
                  <a:srgbClr val="BDB093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174990" y="2101215"/>
            <a:ext cx="3408680" cy="4458335"/>
            <a:chOff x="7000" y="2737"/>
            <a:chExt cx="5368" cy="7021"/>
          </a:xfrm>
        </p:grpSpPr>
        <p:sp>
          <p:nvSpPr>
            <p:cNvPr id="90" name="矩形 89"/>
            <p:cNvSpPr/>
            <p:nvPr>
              <p:custDataLst>
                <p:tags r:id="rId38"/>
              </p:custDataLst>
            </p:nvPr>
          </p:nvSpPr>
          <p:spPr>
            <a:xfrm>
              <a:off x="7000" y="2737"/>
              <a:ext cx="5368" cy="7021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>
              <p:custDataLst>
                <p:tags r:id="rId39"/>
              </p:custDataLst>
            </p:nvPr>
          </p:nvSpPr>
          <p:spPr>
            <a:xfrm>
              <a:off x="7741" y="4596"/>
              <a:ext cx="388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>
              <p:custDataLst>
                <p:tags r:id="rId40"/>
              </p:custDataLst>
            </p:nvPr>
          </p:nvSpPr>
          <p:spPr>
            <a:xfrm>
              <a:off x="7486" y="4993"/>
              <a:ext cx="4397" cy="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4" name="直接连接符 93"/>
            <p:cNvCxnSpPr/>
            <p:nvPr>
              <p:custDataLst>
                <p:tags r:id="rId41"/>
              </p:custDataLst>
            </p:nvPr>
          </p:nvCxnSpPr>
          <p:spPr>
            <a:xfrm>
              <a:off x="7842" y="5650"/>
              <a:ext cx="3685" cy="0"/>
            </a:xfrm>
            <a:prstGeom prst="line">
              <a:avLst/>
            </a:prstGeom>
            <a:ln>
              <a:solidFill>
                <a:srgbClr val="BDB093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组合 94"/>
            <p:cNvGrpSpPr/>
            <p:nvPr/>
          </p:nvGrpSpPr>
          <p:grpSpPr>
            <a:xfrm>
              <a:off x="7314" y="5785"/>
              <a:ext cx="4740" cy="561"/>
              <a:chOff x="7671" y="5233"/>
              <a:chExt cx="4740" cy="561"/>
            </a:xfrm>
          </p:grpSpPr>
          <p:cxnSp>
            <p:nvCxnSpPr>
              <p:cNvPr id="96" name="直接连接符 95"/>
              <p:cNvCxnSpPr/>
              <p:nvPr>
                <p:custDataLst>
                  <p:tags r:id="rId42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文本框 96"/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7314" y="6481"/>
              <a:ext cx="4740" cy="561"/>
              <a:chOff x="7671" y="5233"/>
              <a:chExt cx="4740" cy="561"/>
            </a:xfrm>
          </p:grpSpPr>
          <p:cxnSp>
            <p:nvCxnSpPr>
              <p:cNvPr id="99" name="直接连接符 98"/>
              <p:cNvCxnSpPr/>
              <p:nvPr>
                <p:custDataLst>
                  <p:tags r:id="rId44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文本框 99"/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7314" y="7177"/>
              <a:ext cx="4740" cy="561"/>
              <a:chOff x="7671" y="5233"/>
              <a:chExt cx="4740" cy="561"/>
            </a:xfrm>
          </p:grpSpPr>
          <p:cxnSp>
            <p:nvCxnSpPr>
              <p:cNvPr id="102" name="直接连接符 101"/>
              <p:cNvCxnSpPr/>
              <p:nvPr>
                <p:custDataLst>
                  <p:tags r:id="rId46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文本框 102"/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7314" y="7873"/>
              <a:ext cx="4740" cy="561"/>
              <a:chOff x="7671" y="5233"/>
              <a:chExt cx="4740" cy="561"/>
            </a:xfrm>
          </p:grpSpPr>
          <p:cxnSp>
            <p:nvCxnSpPr>
              <p:cNvPr id="105" name="直接连接符 104"/>
              <p:cNvCxnSpPr/>
              <p:nvPr>
                <p:custDataLst>
                  <p:tags r:id="rId48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文本框 105"/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7314" y="8569"/>
              <a:ext cx="4740" cy="561"/>
              <a:chOff x="7671" y="5233"/>
              <a:chExt cx="4740" cy="561"/>
            </a:xfrm>
          </p:grpSpPr>
          <p:cxnSp>
            <p:nvCxnSpPr>
              <p:cNvPr id="108" name="直接连接符 107"/>
              <p:cNvCxnSpPr/>
              <p:nvPr>
                <p:custDataLst>
                  <p:tags r:id="rId50"/>
                </p:custDataLst>
              </p:nvPr>
            </p:nvCxnSpPr>
            <p:spPr>
              <a:xfrm>
                <a:off x="8198" y="5794"/>
                <a:ext cx="3685" cy="0"/>
              </a:xfrm>
              <a:prstGeom prst="line">
                <a:avLst/>
              </a:prstGeom>
              <a:ln>
                <a:solidFill>
                  <a:srgbClr val="BDB093">
                    <a:alpha val="5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文本框 108"/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7671" y="5233"/>
                <a:ext cx="474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>
                    <a:solidFill>
                      <a:srgbClr val="9F8C61"/>
                    </a:solidFill>
                    <a:cs typeface="+mn-ea"/>
                    <a:sym typeface="+mn-lt"/>
                  </a:rPr>
                  <a:t>☑ </a:t>
                </a:r>
                <a:r>
                  <a:rPr lang="zh-CN" altLang="en-US" sz="1200" dirty="0">
                    <a:solidFill>
                      <a:srgbClr val="9F8C61"/>
                    </a:solidFill>
                    <a:cs typeface="+mn-ea"/>
                    <a:sym typeface="+mn-lt"/>
                  </a:rPr>
                  <a:t>单击此处输入你的正文</a:t>
                </a:r>
                <a:endParaRPr lang="zh-CN" altLang="en-US" sz="1200" dirty="0">
                  <a:solidFill>
                    <a:srgbClr val="9F8C6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0" name="椭圆 109"/>
            <p:cNvSpPr/>
            <p:nvPr>
              <p:custDataLst>
                <p:tags r:id="rId52"/>
              </p:custDataLst>
            </p:nvPr>
          </p:nvSpPr>
          <p:spPr>
            <a:xfrm>
              <a:off x="9142" y="3180"/>
              <a:ext cx="1084" cy="1084"/>
            </a:xfrm>
            <a:prstGeom prst="ellipse">
              <a:avLst/>
            </a:prstGeom>
            <a:noFill/>
            <a:ln w="38100">
              <a:solidFill>
                <a:srgbClr val="BDB0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副标题 33"/>
            <p:cNvSpPr>
              <a:spLocks noGrp="1"/>
            </p:cNvSpPr>
            <p:nvPr>
              <p:custDataLst>
                <p:tags r:id="rId53"/>
              </p:custDataLst>
            </p:nvPr>
          </p:nvSpPr>
          <p:spPr>
            <a:xfrm>
              <a:off x="8854" y="3349"/>
              <a:ext cx="1660" cy="708"/>
            </a:xfrm>
            <a:prstGeom prst="rect">
              <a:avLst/>
            </a:prstGeom>
          </p:spPr>
          <p:txBody>
            <a:bodyPr vert="horz" lIns="90000" tIns="46800" rIns="90000" bIns="46800" rtlCol="0">
              <a:noAutofit/>
            </a:bodyPr>
            <a:lstStyle>
              <a:lvl1pPr mar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None/>
                <a:defRPr sz="2400" u="none" strike="noStrike" kern="1200" cap="none" spc="20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tabLst>
                  <a:tab pos="1609725" algn="l"/>
                  <a:tab pos="1609725" algn="l"/>
                  <a:tab pos="1609725" algn="l"/>
                  <a:tab pos="1609725" algn="l"/>
                </a:tabLst>
                <a:defRPr sz="20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Wingdings" panose="05000000000000000000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Font typeface="Arial" panose="020B0604020202020204" pitchFamily="34" charset="0"/>
                <a:buNone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altLang="zh-CN" sz="2600" spc="0">
                  <a:solidFill>
                    <a:srgbClr val="BDB093"/>
                  </a:solidFill>
                  <a:uFillTx/>
                  <a:cs typeface="+mn-ea"/>
                  <a:sym typeface="+mn-lt"/>
                </a:rPr>
                <a:t>03</a:t>
              </a:r>
              <a:endParaRPr lang="en-US" altLang="zh-CN" sz="2600" spc="0">
                <a:solidFill>
                  <a:srgbClr val="BDB093"/>
                </a:solidFill>
                <a:uFillTx/>
                <a:cs typeface="+mn-ea"/>
                <a:sym typeface="+mn-lt"/>
              </a:endParaRPr>
            </a:p>
          </p:txBody>
        </p:sp>
      </p:grpSp>
    </p:spTree>
    <p:custDataLst>
      <p:tags r:id="rId5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70230" y="1608455"/>
            <a:ext cx="4368800" cy="4176395"/>
            <a:chOff x="2557" y="808"/>
            <a:chExt cx="8260" cy="7896"/>
          </a:xfrm>
        </p:grpSpPr>
        <p:sp>
          <p:nvSpPr>
            <p:cNvPr id="22" name="矩形 21"/>
            <p:cNvSpPr/>
            <p:nvPr>
              <p:custDataLst>
                <p:tags r:id="rId1"/>
              </p:custDataLst>
            </p:nvPr>
          </p:nvSpPr>
          <p:spPr>
            <a:xfrm>
              <a:off x="4567" y="1329"/>
              <a:ext cx="2220" cy="1470"/>
            </a:xfrm>
            <a:prstGeom prst="rect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509" y="808"/>
              <a:ext cx="5309" cy="7376"/>
              <a:chOff x="5509" y="808"/>
              <a:chExt cx="5309" cy="7376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5509" y="808"/>
                <a:ext cx="4782" cy="4229"/>
                <a:chOff x="5509" y="808"/>
                <a:chExt cx="4782" cy="4229"/>
              </a:xfrm>
            </p:grpSpPr>
            <p:sp>
              <p:nvSpPr>
                <p:cNvPr id="5" name="任意多边形 4"/>
                <p:cNvSpPr/>
                <p:nvPr/>
              </p:nvSpPr>
              <p:spPr>
                <a:xfrm>
                  <a:off x="5509" y="808"/>
                  <a:ext cx="4783" cy="2540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783" h="2540">
                      <a:moveTo>
                        <a:pt x="1270" y="0"/>
                      </a:moveTo>
                      <a:lnTo>
                        <a:pt x="1270" y="528"/>
                      </a:lnTo>
                      <a:lnTo>
                        <a:pt x="3299" y="528"/>
                      </a:lnTo>
                      <a:lnTo>
                        <a:pt x="4783" y="2012"/>
                      </a:lnTo>
                      <a:lnTo>
                        <a:pt x="1270" y="2012"/>
                      </a:lnTo>
                      <a:lnTo>
                        <a:pt x="1270" y="2540"/>
                      </a:lnTo>
                      <a:lnTo>
                        <a:pt x="0" y="1270"/>
                      </a:lnTo>
                      <a:lnTo>
                        <a:pt x="1270" y="0"/>
                      </a:lnTo>
                      <a:close/>
                    </a:path>
                  </a:pathLst>
                </a:custGeom>
                <a:solidFill>
                  <a:srgbClr val="BDB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 rot="5400000">
                  <a:off x="8446" y="3192"/>
                  <a:ext cx="2220" cy="1470"/>
                </a:xfrm>
                <a:prstGeom prst="rect">
                  <a:avLst/>
                </a:prstGeom>
                <a:solidFill>
                  <a:srgbClr val="9F8C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5400000">
                <a:off x="6313" y="3679"/>
                <a:ext cx="4782" cy="4229"/>
                <a:chOff x="5509" y="808"/>
                <a:chExt cx="4782" cy="4229"/>
              </a:xfrm>
            </p:grpSpPr>
            <p:sp>
              <p:nvSpPr>
                <p:cNvPr id="13" name="任意多边形 12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5509" y="808"/>
                  <a:ext cx="4783" cy="2540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783" h="2540">
                      <a:moveTo>
                        <a:pt x="1270" y="0"/>
                      </a:moveTo>
                      <a:lnTo>
                        <a:pt x="1270" y="528"/>
                      </a:lnTo>
                      <a:lnTo>
                        <a:pt x="3299" y="528"/>
                      </a:lnTo>
                      <a:lnTo>
                        <a:pt x="4783" y="2012"/>
                      </a:lnTo>
                      <a:lnTo>
                        <a:pt x="1270" y="2012"/>
                      </a:lnTo>
                      <a:lnTo>
                        <a:pt x="1270" y="2540"/>
                      </a:lnTo>
                      <a:lnTo>
                        <a:pt x="0" y="1270"/>
                      </a:lnTo>
                      <a:lnTo>
                        <a:pt x="1270" y="0"/>
                      </a:lnTo>
                      <a:close/>
                    </a:path>
                  </a:pathLst>
                </a:custGeom>
                <a:solidFill>
                  <a:srgbClr val="BDB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>
                  <p:custDataLst>
                    <p:tags r:id="rId3"/>
                  </p:custDataLst>
                </p:nvPr>
              </p:nvSpPr>
              <p:spPr>
                <a:xfrm rot="5400000">
                  <a:off x="8446" y="3192"/>
                  <a:ext cx="2220" cy="1470"/>
                </a:xfrm>
                <a:prstGeom prst="rect">
                  <a:avLst/>
                </a:prstGeom>
                <a:solidFill>
                  <a:srgbClr val="9F8C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 rot="10800000">
              <a:off x="3085" y="4476"/>
              <a:ext cx="4782" cy="4229"/>
              <a:chOff x="5509" y="808"/>
              <a:chExt cx="4782" cy="4229"/>
            </a:xfrm>
          </p:grpSpPr>
          <p:sp>
            <p:nvSpPr>
              <p:cNvPr id="18" name="任意多边形 17"/>
              <p:cNvSpPr/>
              <p:nvPr>
                <p:custDataLst>
                  <p:tags r:id="rId4"/>
                </p:custDataLst>
              </p:nvPr>
            </p:nvSpPr>
            <p:spPr>
              <a:xfrm>
                <a:off x="5509" y="808"/>
                <a:ext cx="4783" cy="254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783" h="2540">
                    <a:moveTo>
                      <a:pt x="1270" y="0"/>
                    </a:moveTo>
                    <a:lnTo>
                      <a:pt x="1270" y="528"/>
                    </a:lnTo>
                    <a:lnTo>
                      <a:pt x="3299" y="528"/>
                    </a:lnTo>
                    <a:lnTo>
                      <a:pt x="4783" y="2012"/>
                    </a:lnTo>
                    <a:lnTo>
                      <a:pt x="1270" y="2012"/>
                    </a:lnTo>
                    <a:lnTo>
                      <a:pt x="1270" y="2540"/>
                    </a:lnTo>
                    <a:lnTo>
                      <a:pt x="0" y="1270"/>
                    </a:lnTo>
                    <a:lnTo>
                      <a:pt x="1270" y="0"/>
                    </a:lnTo>
                    <a:close/>
                  </a:path>
                </a:pathLst>
              </a:custGeom>
              <a:solidFill>
                <a:srgbClr val="BDB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8446" y="3192"/>
                <a:ext cx="2220" cy="1470"/>
              </a:xfrm>
              <a:prstGeom prst="rect">
                <a:avLst/>
              </a:prstGeom>
              <a:solidFill>
                <a:srgbClr val="9F8C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 20"/>
            <p:cNvSpPr/>
            <p:nvPr>
              <p:custDataLst>
                <p:tags r:id="rId6"/>
              </p:custDataLst>
            </p:nvPr>
          </p:nvSpPr>
          <p:spPr>
            <a:xfrm rot="16200000">
              <a:off x="1436" y="2449"/>
              <a:ext cx="4783" cy="25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783" h="2540">
                  <a:moveTo>
                    <a:pt x="1270" y="0"/>
                  </a:moveTo>
                  <a:lnTo>
                    <a:pt x="1270" y="528"/>
                  </a:lnTo>
                  <a:lnTo>
                    <a:pt x="3299" y="528"/>
                  </a:lnTo>
                  <a:lnTo>
                    <a:pt x="4783" y="2012"/>
                  </a:lnTo>
                  <a:lnTo>
                    <a:pt x="1270" y="2012"/>
                  </a:lnTo>
                  <a:lnTo>
                    <a:pt x="1270" y="2540"/>
                  </a:lnTo>
                  <a:lnTo>
                    <a:pt x="0" y="1270"/>
                  </a:lnTo>
                  <a:lnTo>
                    <a:pt x="1270" y="0"/>
                  </a:lnTo>
                  <a:close/>
                </a:path>
              </a:pathLst>
            </a:custGeom>
            <a:solidFill>
              <a:srgbClr val="BDB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057265" y="1635125"/>
            <a:ext cx="6299200" cy="883285"/>
            <a:chOff x="9539" y="2575"/>
            <a:chExt cx="9920" cy="1391"/>
          </a:xfrm>
        </p:grpSpPr>
        <p:sp>
          <p:nvSpPr>
            <p:cNvPr id="25" name="椭圆 24"/>
            <p:cNvSpPr/>
            <p:nvPr/>
          </p:nvSpPr>
          <p:spPr>
            <a:xfrm>
              <a:off x="9539" y="2659"/>
              <a:ext cx="960" cy="960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 75"/>
            <p:cNvSpPr/>
            <p:nvPr>
              <p:custDataLst>
                <p:tags r:id="rId8"/>
              </p:custDataLst>
            </p:nvPr>
          </p:nvSpPr>
          <p:spPr>
            <a:xfrm>
              <a:off x="9754" y="2870"/>
              <a:ext cx="499" cy="48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725" h="7545">
                  <a:moveTo>
                    <a:pt x="2" y="3270"/>
                  </a:moveTo>
                  <a:lnTo>
                    <a:pt x="1" y="3183"/>
                  </a:lnTo>
                  <a:lnTo>
                    <a:pt x="0" y="3098"/>
                  </a:lnTo>
                  <a:cubicBezTo>
                    <a:pt x="-39" y="1343"/>
                    <a:pt x="1868" y="-39"/>
                    <a:pt x="3123" y="0"/>
                  </a:cubicBezTo>
                  <a:lnTo>
                    <a:pt x="3192" y="1"/>
                  </a:lnTo>
                  <a:lnTo>
                    <a:pt x="3270" y="2"/>
                  </a:lnTo>
                  <a:lnTo>
                    <a:pt x="3357" y="1"/>
                  </a:lnTo>
                  <a:lnTo>
                    <a:pt x="3442" y="0"/>
                  </a:lnTo>
                  <a:cubicBezTo>
                    <a:pt x="5197" y="-39"/>
                    <a:pt x="6579" y="1868"/>
                    <a:pt x="6540" y="3123"/>
                  </a:cubicBezTo>
                  <a:lnTo>
                    <a:pt x="6539" y="3192"/>
                  </a:lnTo>
                  <a:lnTo>
                    <a:pt x="6538" y="3270"/>
                  </a:lnTo>
                  <a:lnTo>
                    <a:pt x="6539" y="3357"/>
                  </a:lnTo>
                  <a:lnTo>
                    <a:pt x="6540" y="3442"/>
                  </a:lnTo>
                  <a:cubicBezTo>
                    <a:pt x="6593" y="4081"/>
                    <a:pt x="6134" y="4939"/>
                    <a:pt x="5904" y="5200"/>
                  </a:cubicBezTo>
                  <a:lnTo>
                    <a:pt x="7615" y="6911"/>
                  </a:lnTo>
                  <a:cubicBezTo>
                    <a:pt x="7688" y="6979"/>
                    <a:pt x="7725" y="7093"/>
                    <a:pt x="7723" y="7168"/>
                  </a:cubicBezTo>
                  <a:lnTo>
                    <a:pt x="7723" y="7177"/>
                  </a:lnTo>
                  <a:cubicBezTo>
                    <a:pt x="7737" y="7369"/>
                    <a:pt x="7528" y="7556"/>
                    <a:pt x="7357" y="7543"/>
                  </a:cubicBezTo>
                  <a:lnTo>
                    <a:pt x="7348" y="7543"/>
                  </a:lnTo>
                  <a:cubicBezTo>
                    <a:pt x="7256" y="7547"/>
                    <a:pt x="7147" y="7495"/>
                    <a:pt x="7091" y="7435"/>
                  </a:cubicBezTo>
                  <a:lnTo>
                    <a:pt x="5391" y="5735"/>
                  </a:lnTo>
                  <a:cubicBezTo>
                    <a:pt x="4871" y="6223"/>
                    <a:pt x="3932" y="6570"/>
                    <a:pt x="3417" y="6540"/>
                  </a:cubicBezTo>
                  <a:lnTo>
                    <a:pt x="3348" y="6539"/>
                  </a:lnTo>
                  <a:lnTo>
                    <a:pt x="3270" y="6538"/>
                  </a:lnTo>
                  <a:lnTo>
                    <a:pt x="3183" y="6539"/>
                  </a:lnTo>
                  <a:lnTo>
                    <a:pt x="3098" y="6540"/>
                  </a:lnTo>
                  <a:cubicBezTo>
                    <a:pt x="1343" y="6580"/>
                    <a:pt x="-39" y="4673"/>
                    <a:pt x="0" y="3417"/>
                  </a:cubicBezTo>
                  <a:lnTo>
                    <a:pt x="1" y="3348"/>
                  </a:lnTo>
                  <a:lnTo>
                    <a:pt x="2" y="3270"/>
                  </a:lnTo>
                  <a:close/>
                  <a:moveTo>
                    <a:pt x="742" y="3271"/>
                  </a:moveTo>
                  <a:lnTo>
                    <a:pt x="741" y="3204"/>
                  </a:lnTo>
                  <a:cubicBezTo>
                    <a:pt x="701" y="1815"/>
                    <a:pt x="2098" y="709"/>
                    <a:pt x="3211" y="741"/>
                  </a:cubicBezTo>
                  <a:lnTo>
                    <a:pt x="3271" y="742"/>
                  </a:lnTo>
                  <a:lnTo>
                    <a:pt x="3339" y="741"/>
                  </a:lnTo>
                  <a:cubicBezTo>
                    <a:pt x="4727" y="701"/>
                    <a:pt x="5834" y="2098"/>
                    <a:pt x="5801" y="3211"/>
                  </a:cubicBezTo>
                  <a:lnTo>
                    <a:pt x="5800" y="3271"/>
                  </a:lnTo>
                  <a:lnTo>
                    <a:pt x="5801" y="3339"/>
                  </a:lnTo>
                  <a:cubicBezTo>
                    <a:pt x="5843" y="4727"/>
                    <a:pt x="4445" y="5834"/>
                    <a:pt x="3332" y="5801"/>
                  </a:cubicBezTo>
                  <a:lnTo>
                    <a:pt x="3271" y="5800"/>
                  </a:lnTo>
                  <a:lnTo>
                    <a:pt x="3204" y="5801"/>
                  </a:lnTo>
                  <a:cubicBezTo>
                    <a:pt x="1815" y="5843"/>
                    <a:pt x="709" y="4445"/>
                    <a:pt x="741" y="3332"/>
                  </a:cubicBezTo>
                  <a:lnTo>
                    <a:pt x="742" y="3271"/>
                  </a:lnTo>
                  <a:close/>
                  <a:moveTo>
                    <a:pt x="3400" y="4559"/>
                  </a:moveTo>
                  <a:lnTo>
                    <a:pt x="3292" y="4450"/>
                  </a:lnTo>
                  <a:lnTo>
                    <a:pt x="3291" y="4452"/>
                  </a:lnTo>
                  <a:lnTo>
                    <a:pt x="2526" y="3687"/>
                  </a:lnTo>
                  <a:lnTo>
                    <a:pt x="1760" y="4452"/>
                  </a:lnTo>
                  <a:lnTo>
                    <a:pt x="1218" y="3909"/>
                  </a:lnTo>
                  <a:lnTo>
                    <a:pt x="2520" y="2607"/>
                  </a:lnTo>
                  <a:lnTo>
                    <a:pt x="2525" y="2612"/>
                  </a:lnTo>
                  <a:lnTo>
                    <a:pt x="2530" y="2607"/>
                  </a:lnTo>
                  <a:lnTo>
                    <a:pt x="3399" y="3475"/>
                  </a:lnTo>
                  <a:lnTo>
                    <a:pt x="4783" y="2091"/>
                  </a:lnTo>
                  <a:lnTo>
                    <a:pt x="5325" y="2634"/>
                  </a:lnTo>
                  <a:lnTo>
                    <a:pt x="3400" y="45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531" y="2575"/>
              <a:ext cx="8928" cy="1391"/>
              <a:chOff x="9211" y="2455"/>
              <a:chExt cx="8928" cy="1391"/>
            </a:xfrm>
          </p:grpSpPr>
          <p:sp>
            <p:nvSpPr>
              <p:cNvPr id="31" name="文本框 30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9211" y="2455"/>
                <a:ext cx="892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9211" y="2880"/>
                <a:ext cx="7728" cy="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>
            <p:custDataLst>
              <p:tags r:id="rId12"/>
            </p:custDataLst>
          </p:nvPr>
        </p:nvSpPr>
        <p:spPr>
          <a:xfrm>
            <a:off x="2507615" y="2105025"/>
            <a:ext cx="15544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>
            <p:custDataLst>
              <p:tags r:id="rId13"/>
            </p:custDataLst>
          </p:nvPr>
        </p:nvSpPr>
        <p:spPr>
          <a:xfrm>
            <a:off x="1442720" y="4881245"/>
            <a:ext cx="15544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 rot="16200000">
            <a:off x="443230" y="3052445"/>
            <a:ext cx="15544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057265" y="2705735"/>
            <a:ext cx="6299200" cy="883285"/>
            <a:chOff x="9539" y="2575"/>
            <a:chExt cx="9920" cy="1391"/>
          </a:xfrm>
        </p:grpSpPr>
        <p:sp>
          <p:nvSpPr>
            <p:cNvPr id="46" name="椭圆 45"/>
            <p:cNvSpPr/>
            <p:nvPr>
              <p:custDataLst>
                <p:tags r:id="rId15"/>
              </p:custDataLst>
            </p:nvPr>
          </p:nvSpPr>
          <p:spPr>
            <a:xfrm>
              <a:off x="9539" y="2659"/>
              <a:ext cx="960" cy="960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0531" y="2575"/>
              <a:ext cx="8928" cy="1391"/>
              <a:chOff x="9211" y="2455"/>
              <a:chExt cx="8928" cy="1391"/>
            </a:xfrm>
          </p:grpSpPr>
          <p:sp>
            <p:nvSpPr>
              <p:cNvPr id="49" name="文本框 48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9211" y="2455"/>
                <a:ext cx="892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9211" y="2880"/>
                <a:ext cx="7728" cy="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 rot="16200000">
            <a:off x="3468370" y="3855085"/>
            <a:ext cx="15544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6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057265" y="3776345"/>
            <a:ext cx="6299200" cy="883285"/>
            <a:chOff x="9539" y="2575"/>
            <a:chExt cx="9920" cy="1391"/>
          </a:xfrm>
        </p:grpSpPr>
        <p:sp>
          <p:nvSpPr>
            <p:cNvPr id="52" name="椭圆 51"/>
            <p:cNvSpPr/>
            <p:nvPr>
              <p:custDataLst>
                <p:tags r:id="rId19"/>
              </p:custDataLst>
            </p:nvPr>
          </p:nvSpPr>
          <p:spPr>
            <a:xfrm>
              <a:off x="9539" y="2659"/>
              <a:ext cx="960" cy="960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0531" y="2575"/>
              <a:ext cx="8928" cy="1391"/>
              <a:chOff x="9211" y="2455"/>
              <a:chExt cx="8928" cy="1391"/>
            </a:xfrm>
          </p:grpSpPr>
          <p:sp>
            <p:nvSpPr>
              <p:cNvPr id="55" name="文本框 54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9211" y="2455"/>
                <a:ext cx="892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文本框 55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9211" y="2880"/>
                <a:ext cx="7728" cy="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057265" y="4846955"/>
            <a:ext cx="6299200" cy="883285"/>
            <a:chOff x="9539" y="2575"/>
            <a:chExt cx="9920" cy="1391"/>
          </a:xfrm>
        </p:grpSpPr>
        <p:sp>
          <p:nvSpPr>
            <p:cNvPr id="58" name="椭圆 57"/>
            <p:cNvSpPr/>
            <p:nvPr>
              <p:custDataLst>
                <p:tags r:id="rId22"/>
              </p:custDataLst>
            </p:nvPr>
          </p:nvSpPr>
          <p:spPr>
            <a:xfrm>
              <a:off x="9539" y="2659"/>
              <a:ext cx="960" cy="960"/>
            </a:xfrm>
            <a:prstGeom prst="ellipse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0531" y="2575"/>
              <a:ext cx="8928" cy="1391"/>
              <a:chOff x="9211" y="2455"/>
              <a:chExt cx="8928" cy="1391"/>
            </a:xfrm>
          </p:grpSpPr>
          <p:sp>
            <p:nvSpPr>
              <p:cNvPr id="61" name="文本框 60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9211" y="2455"/>
                <a:ext cx="892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9211" y="2880"/>
                <a:ext cx="7728" cy="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任意多边形 62"/>
          <p:cNvSpPr/>
          <p:nvPr>
            <p:custDataLst>
              <p:tags r:id="rId25"/>
            </p:custDataLst>
          </p:nvPr>
        </p:nvSpPr>
        <p:spPr>
          <a:xfrm rot="2700000">
            <a:off x="6171565" y="3995420"/>
            <a:ext cx="342900" cy="28067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26"/>
            </p:custDataLst>
          </p:nvPr>
        </p:nvSpPr>
        <p:spPr>
          <a:xfrm rot="10800000">
            <a:off x="6247130" y="2939415"/>
            <a:ext cx="265430" cy="2520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>
            <p:custDataLst>
              <p:tags r:id="rId27"/>
            </p:custDataLst>
          </p:nvPr>
        </p:nvSpPr>
        <p:spPr>
          <a:xfrm rot="1800000" flipH="1">
            <a:off x="6183630" y="5024755"/>
            <a:ext cx="327025" cy="33972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5630" y="1788160"/>
            <a:ext cx="2679065" cy="18161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368675" y="1787525"/>
            <a:ext cx="2679065" cy="18161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141720" y="1786255"/>
            <a:ext cx="2679065" cy="18161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914765" y="1786890"/>
            <a:ext cx="2679065" cy="1816100"/>
          </a:xfrm>
          <a:prstGeom prst="rect">
            <a:avLst/>
          </a:pr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595630" y="3716655"/>
            <a:ext cx="2679065" cy="1816100"/>
          </a:xfrm>
          <a:prstGeom prst="rect">
            <a:avLst/>
          </a:prstGeom>
          <a:solidFill>
            <a:srgbClr val="BD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3368675" y="3716020"/>
            <a:ext cx="2679065" cy="181610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6141720" y="3714750"/>
            <a:ext cx="2679065" cy="1816100"/>
          </a:xfrm>
          <a:prstGeom prst="rect">
            <a:avLst/>
          </a:prstGeom>
          <a:solidFill>
            <a:srgbClr val="BDB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8914765" y="3715385"/>
            <a:ext cx="2679065" cy="181610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192405" y="4175760"/>
            <a:ext cx="3486785" cy="304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2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191770" y="4485640"/>
            <a:ext cx="3487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¥880K</a:t>
            </a:r>
            <a:endParaRPr lang="en-US" altLang="zh-CN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2859405" y="2194560"/>
            <a:ext cx="3486785" cy="304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2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2858770" y="2504440"/>
            <a:ext cx="3487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¥180K</a:t>
            </a:r>
            <a:endParaRPr lang="en-US" altLang="zh-CN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5737860" y="4048760"/>
            <a:ext cx="3486785" cy="304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2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5737225" y="4358640"/>
            <a:ext cx="3487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¥280K</a:t>
            </a:r>
            <a:endParaRPr lang="en-US" altLang="zh-CN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8460105" y="2194560"/>
            <a:ext cx="3486785" cy="304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spc="100" dirty="0">
                <a:solidFill>
                  <a:schemeClr val="bg1"/>
                </a:solidFill>
                <a:uFillTx/>
                <a:cs typeface="+mn-ea"/>
                <a:sym typeface="+mn-lt"/>
              </a:rPr>
              <a:t>请添加小标题</a:t>
            </a:r>
            <a:endParaRPr lang="zh-CN" altLang="en-US" sz="1200" spc="1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8459470" y="2504440"/>
            <a:ext cx="3487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¥830K</a:t>
            </a:r>
            <a:endParaRPr lang="en-US" altLang="zh-CN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0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1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595630" y="1532320"/>
            <a:ext cx="10998000" cy="2602800"/>
          </a:xfrm>
          <a:prstGeom prst="roundRect">
            <a:avLst>
              <a:gd name="adj" fmla="val 4635"/>
            </a:avLst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5630" y="4634230"/>
            <a:ext cx="3457575" cy="1290955"/>
            <a:chOff x="938" y="7544"/>
            <a:chExt cx="5445" cy="2033"/>
          </a:xfrm>
        </p:grpSpPr>
        <p:sp>
          <p:nvSpPr>
            <p:cNvPr id="7" name="圆角矩形 6"/>
            <p:cNvSpPr/>
            <p:nvPr/>
          </p:nvSpPr>
          <p:spPr>
            <a:xfrm>
              <a:off x="938" y="7544"/>
              <a:ext cx="838" cy="838"/>
            </a:xfrm>
            <a:prstGeom prst="roundRect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87" y="7561"/>
              <a:ext cx="4397" cy="2017"/>
              <a:chOff x="939" y="4244"/>
              <a:chExt cx="4397" cy="2017"/>
            </a:xfrm>
          </p:grpSpPr>
          <p:sp>
            <p:nvSpPr>
              <p:cNvPr id="9" name="文本框 8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939" y="4244"/>
                <a:ext cx="3886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939" y="4809"/>
                <a:ext cx="4397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371340" y="4634230"/>
            <a:ext cx="3457575" cy="1290955"/>
            <a:chOff x="938" y="7544"/>
            <a:chExt cx="5445" cy="2033"/>
          </a:xfrm>
        </p:grpSpPr>
        <p:sp>
          <p:nvSpPr>
            <p:cNvPr id="5" name="圆角矩形 4"/>
            <p:cNvSpPr/>
            <p:nvPr>
              <p:custDataLst>
                <p:tags r:id="rId4"/>
              </p:custDataLst>
            </p:nvPr>
          </p:nvSpPr>
          <p:spPr>
            <a:xfrm>
              <a:off x="938" y="7544"/>
              <a:ext cx="838" cy="838"/>
            </a:xfrm>
            <a:prstGeom prst="roundRect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87" y="7561"/>
              <a:ext cx="4397" cy="2017"/>
              <a:chOff x="939" y="4244"/>
              <a:chExt cx="4397" cy="2017"/>
            </a:xfrm>
          </p:grpSpPr>
          <p:sp>
            <p:nvSpPr>
              <p:cNvPr id="11" name="文本框 10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939" y="4244"/>
                <a:ext cx="3886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939" y="4809"/>
                <a:ext cx="4397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147050" y="4634230"/>
            <a:ext cx="3457575" cy="1290955"/>
            <a:chOff x="938" y="7544"/>
            <a:chExt cx="5445" cy="2033"/>
          </a:xfrm>
        </p:grpSpPr>
        <p:sp>
          <p:nvSpPr>
            <p:cNvPr id="15" name="圆角矩形 14"/>
            <p:cNvSpPr/>
            <p:nvPr>
              <p:custDataLst>
                <p:tags r:id="rId7"/>
              </p:custDataLst>
            </p:nvPr>
          </p:nvSpPr>
          <p:spPr>
            <a:xfrm>
              <a:off x="938" y="7544"/>
              <a:ext cx="838" cy="838"/>
            </a:xfrm>
            <a:prstGeom prst="roundRect">
              <a:avLst/>
            </a:prstGeom>
            <a:solidFill>
              <a:srgbClr val="9F8C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987" y="7561"/>
              <a:ext cx="4397" cy="2017"/>
              <a:chOff x="939" y="4244"/>
              <a:chExt cx="4397" cy="2017"/>
            </a:xfrm>
          </p:grpSpPr>
          <p:sp>
            <p:nvSpPr>
              <p:cNvPr id="17" name="文本框 1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939" y="4244"/>
                <a:ext cx="3886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600" spc="100" dirty="0">
                    <a:solidFill>
                      <a:srgbClr val="9F8C61"/>
                    </a:solidFill>
                    <a:uFillTx/>
                    <a:cs typeface="+mn-ea"/>
                    <a:sym typeface="+mn-lt"/>
                  </a:rPr>
                  <a:t>请添加小标题</a:t>
                </a:r>
                <a:endPara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939" y="4809"/>
                <a:ext cx="4397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单击此处输入你的正文，文字是您思想的提炼，为了最终演示发布的良好效果，请尽量言简意赅的阐述观点；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任意多边形 58"/>
          <p:cNvSpPr/>
          <p:nvPr>
            <p:custDataLst>
              <p:tags r:id="rId10"/>
            </p:custDataLst>
          </p:nvPr>
        </p:nvSpPr>
        <p:spPr>
          <a:xfrm rot="2700000">
            <a:off x="679450" y="4777105"/>
            <a:ext cx="324485" cy="26543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11"/>
            </p:custDataLst>
          </p:nvPr>
        </p:nvSpPr>
        <p:spPr>
          <a:xfrm rot="10800000">
            <a:off x="4510405" y="4770755"/>
            <a:ext cx="262890" cy="2495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>
            <p:custDataLst>
              <p:tags r:id="rId12"/>
            </p:custDataLst>
          </p:nvPr>
        </p:nvSpPr>
        <p:spPr>
          <a:xfrm rot="1800000" flipH="1">
            <a:off x="8233410" y="4711700"/>
            <a:ext cx="325120" cy="33782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96265" y="4559300"/>
            <a:ext cx="10998200" cy="2298700"/>
          </a:xfrm>
          <a:custGeom>
            <a:avLst/>
            <a:gdLst>
              <a:gd name="adj" fmla="val 5203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20" h="3620">
                <a:moveTo>
                  <a:pt x="0" y="281"/>
                </a:moveTo>
                <a:cubicBezTo>
                  <a:pt x="-5" y="123"/>
                  <a:pt x="140" y="-4"/>
                  <a:pt x="281" y="0"/>
                </a:cubicBezTo>
                <a:lnTo>
                  <a:pt x="17039" y="0"/>
                </a:lnTo>
                <a:cubicBezTo>
                  <a:pt x="17197" y="-5"/>
                  <a:pt x="17324" y="140"/>
                  <a:pt x="17320" y="281"/>
                </a:cubicBezTo>
                <a:lnTo>
                  <a:pt x="17320" y="3620"/>
                </a:lnTo>
                <a:lnTo>
                  <a:pt x="0" y="3620"/>
                </a:lnTo>
                <a:lnTo>
                  <a:pt x="0" y="281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任意多边形 58"/>
          <p:cNvSpPr/>
          <p:nvPr>
            <p:custDataLst>
              <p:tags r:id="rId2"/>
            </p:custDataLst>
          </p:nvPr>
        </p:nvSpPr>
        <p:spPr>
          <a:xfrm rot="2700000">
            <a:off x="661035" y="1936750"/>
            <a:ext cx="455295" cy="3721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rgbClr val="2D48AA"/>
              </a:solidFill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>
            <p:custDataLst>
              <p:tags r:id="rId3"/>
            </p:custDataLst>
          </p:nvPr>
        </p:nvSpPr>
        <p:spPr>
          <a:xfrm rot="10800000">
            <a:off x="4565650" y="1955165"/>
            <a:ext cx="353695" cy="3352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rgbClr val="2D48AA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>
            <p:custDataLst>
              <p:tags r:id="rId4"/>
            </p:custDataLst>
          </p:nvPr>
        </p:nvSpPr>
        <p:spPr>
          <a:xfrm rot="1800000" flipH="1">
            <a:off x="8342630" y="1838960"/>
            <a:ext cx="473710" cy="49149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solidFill>
            <a:srgbClr val="9F8C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rgbClr val="2D48AA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6265" y="2567940"/>
            <a:ext cx="3233420" cy="1280795"/>
            <a:chOff x="939" y="4244"/>
            <a:chExt cx="5092" cy="2017"/>
          </a:xfrm>
        </p:grpSpPr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93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6"/>
              </p:custDataLst>
            </p:nvPr>
          </p:nvSpPr>
          <p:spPr>
            <a:xfrm>
              <a:off x="939" y="480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61510" y="2567940"/>
            <a:ext cx="3233420" cy="1280795"/>
            <a:chOff x="939" y="4244"/>
            <a:chExt cx="5092" cy="2017"/>
          </a:xfrm>
        </p:grpSpPr>
        <p:sp>
          <p:nvSpPr>
            <p:cNvPr id="21" name="文本框 20"/>
            <p:cNvSpPr txBox="1"/>
            <p:nvPr>
              <p:custDataLst>
                <p:tags r:id="rId7"/>
              </p:custDataLst>
            </p:nvPr>
          </p:nvSpPr>
          <p:spPr>
            <a:xfrm>
              <a:off x="93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8"/>
              </p:custDataLst>
            </p:nvPr>
          </p:nvSpPr>
          <p:spPr>
            <a:xfrm>
              <a:off x="939" y="480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26755" y="2567940"/>
            <a:ext cx="3233420" cy="1280795"/>
            <a:chOff x="939" y="4244"/>
            <a:chExt cx="5092" cy="2017"/>
          </a:xfrm>
        </p:grpSpPr>
        <p:sp>
          <p:nvSpPr>
            <p:cNvPr id="26" name="文本框 25"/>
            <p:cNvSpPr txBox="1"/>
            <p:nvPr>
              <p:custDataLst>
                <p:tags r:id="rId9"/>
              </p:custDataLst>
            </p:nvPr>
          </p:nvSpPr>
          <p:spPr>
            <a:xfrm>
              <a:off x="939" y="4244"/>
              <a:ext cx="5091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spc="100" dirty="0">
                  <a:solidFill>
                    <a:srgbClr val="9F8C61"/>
                  </a:solidFill>
                  <a:uFillTx/>
                  <a:cs typeface="+mn-ea"/>
                  <a:sym typeface="+mn-lt"/>
                </a:rPr>
                <a:t>请添加小标题</a:t>
              </a:r>
              <a:endParaRPr lang="zh-CN" altLang="en-US" sz="1600" spc="100" dirty="0">
                <a:solidFill>
                  <a:srgbClr val="9F8C61"/>
                </a:solidFill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0"/>
              </p:custDataLst>
            </p:nvPr>
          </p:nvSpPr>
          <p:spPr>
            <a:xfrm>
              <a:off x="939" y="4809"/>
              <a:ext cx="509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2" name="副标题 91"/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635" y="429260"/>
            <a:ext cx="12190730" cy="6026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000" b="1" spc="0" dirty="0">
                <a:solidFill>
                  <a:srgbClr val="9F8C61"/>
                </a:solidFill>
                <a:uFillTx/>
                <a:latin typeface="+mn-lt"/>
                <a:ea typeface="+mn-ea"/>
                <a:cs typeface="+mn-ea"/>
                <a:sym typeface="+mn-lt"/>
              </a:rPr>
              <a:t>项目介绍</a:t>
            </a:r>
            <a:endParaRPr lang="zh-CN" altLang="en-US" sz="3000" b="1" spc="0" dirty="0">
              <a:solidFill>
                <a:srgbClr val="9F8C61"/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093210" y="892810"/>
            <a:ext cx="40055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1200">
                <a:solidFill>
                  <a:schemeClr val="bg1">
                    <a:lumMod val="65000"/>
                  </a:schemeClr>
                </a:solidFill>
                <a:effectLst/>
                <a:cs typeface="+mn-ea"/>
                <a:sym typeface="+mn-lt"/>
              </a:rPr>
              <a:t>PROJECT INTRODUCTION</a:t>
            </a:r>
            <a:endParaRPr sz="1200">
              <a:solidFill>
                <a:schemeClr val="bg1">
                  <a:lumMod val="65000"/>
                </a:schemeClr>
              </a:solidFill>
              <a:effectLst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BEAUTIFY_FLAG" val=""/>
</p:tagLst>
</file>

<file path=ppt/tags/tag1001.xml><?xml version="1.0" encoding="utf-8"?>
<p:tagLst xmlns:p="http://schemas.openxmlformats.org/presentationml/2006/main">
  <p:tag name="KSO_WM_BEAUTIFY_FLAG" val=""/>
</p:tagLst>
</file>

<file path=ppt/tags/tag1002.xml><?xml version="1.0" encoding="utf-8"?>
<p:tagLst xmlns:p="http://schemas.openxmlformats.org/presentationml/2006/main">
  <p:tag name="KSO_WM_BEAUTIFY_FLAG" val=""/>
</p:tagLst>
</file>

<file path=ppt/tags/tag1003.xml><?xml version="1.0" encoding="utf-8"?>
<p:tagLst xmlns:p="http://schemas.openxmlformats.org/presentationml/2006/main">
  <p:tag name="KSO_WM_BEAUTIFY_FLAG" val=""/>
</p:tagLst>
</file>

<file path=ppt/tags/tag1004.xml><?xml version="1.0" encoding="utf-8"?>
<p:tagLst xmlns:p="http://schemas.openxmlformats.org/presentationml/2006/main">
  <p:tag name="KSO_WM_BEAUTIFY_FLAG" val=""/>
</p:tagLst>
</file>

<file path=ppt/tags/tag1005.xml><?xml version="1.0" encoding="utf-8"?>
<p:tagLst xmlns:p="http://schemas.openxmlformats.org/presentationml/2006/main">
  <p:tag name="KSO_WM_BEAUTIFY_FLAG" val=""/>
</p:tagLst>
</file>

<file path=ppt/tags/tag1006.xml><?xml version="1.0" encoding="utf-8"?>
<p:tagLst xmlns:p="http://schemas.openxmlformats.org/presentationml/2006/main">
  <p:tag name="KSO_WM_BEAUTIFY_FLAG" val=""/>
</p:tagLst>
</file>

<file path=ppt/tags/tag1007.xml><?xml version="1.0" encoding="utf-8"?>
<p:tagLst xmlns:p="http://schemas.openxmlformats.org/presentationml/2006/main">
  <p:tag name="KSO_WM_BEAUTIFY_FLAG" val=""/>
</p:tagLst>
</file>

<file path=ppt/tags/tag1008.xml><?xml version="1.0" encoding="utf-8"?>
<p:tagLst xmlns:p="http://schemas.openxmlformats.org/presentationml/2006/main">
  <p:tag name="KSO_WM_BEAUTIFY_FLAG" val=""/>
</p:tagLst>
</file>

<file path=ppt/tags/tag1009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BEAUTIFY_FLAG" val=""/>
</p:tagLst>
</file>

<file path=ppt/tags/tag1011.xml><?xml version="1.0" encoding="utf-8"?>
<p:tagLst xmlns:p="http://schemas.openxmlformats.org/presentationml/2006/main">
  <p:tag name="KSO_WM_BEAUTIFY_FLAG" val=""/>
</p:tagLst>
</file>

<file path=ppt/tags/tag1012.xml><?xml version="1.0" encoding="utf-8"?>
<p:tagLst xmlns:p="http://schemas.openxmlformats.org/presentationml/2006/main">
  <p:tag name="KSO_WM_BEAUTIFY_FLAG" val=""/>
</p:tagLst>
</file>

<file path=ppt/tags/tag10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14.xml><?xml version="1.0" encoding="utf-8"?>
<p:tagLst xmlns:p="http://schemas.openxmlformats.org/presentationml/2006/main">
  <p:tag name="KSO_WM_BEAUTIFY_FLAG" val=""/>
</p:tagLst>
</file>

<file path=ppt/tags/tag10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16.xml><?xml version="1.0" encoding="utf-8"?>
<p:tagLst xmlns:p="http://schemas.openxmlformats.org/presentationml/2006/main">
  <p:tag name="KSO_WM_BEAUTIFY_FLAG" val=""/>
</p:tagLst>
</file>

<file path=ppt/tags/tag1017.xml><?xml version="1.0" encoding="utf-8"?>
<p:tagLst xmlns:p="http://schemas.openxmlformats.org/presentationml/2006/main">
  <p:tag name="KSO_WM_BEAUTIFY_FLAG" val=""/>
</p:tagLst>
</file>

<file path=ppt/tags/tag1018.xml><?xml version="1.0" encoding="utf-8"?>
<p:tagLst xmlns:p="http://schemas.openxmlformats.org/presentationml/2006/main">
  <p:tag name="KSO_WM_BEAUTIFY_FLAG" val=""/>
</p:tagLst>
</file>

<file path=ppt/tags/tag1019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BEAUTIFY_FLAG" val=""/>
</p:tagLst>
</file>

<file path=ppt/tags/tag1021.xml><?xml version="1.0" encoding="utf-8"?>
<p:tagLst xmlns:p="http://schemas.openxmlformats.org/presentationml/2006/main">
  <p:tag name="KSO_WM_BEAUTIFY_FLAG" val=""/>
</p:tagLst>
</file>

<file path=ppt/tags/tag1022.xml><?xml version="1.0" encoding="utf-8"?>
<p:tagLst xmlns:p="http://schemas.openxmlformats.org/presentationml/2006/main">
  <p:tag name="KSO_WM_BEAUTIFY_FLAG" val=""/>
</p:tagLst>
</file>

<file path=ppt/tags/tag1023.xml><?xml version="1.0" encoding="utf-8"?>
<p:tagLst xmlns:p="http://schemas.openxmlformats.org/presentationml/2006/main">
  <p:tag name="KSO_WM_BEAUTIFY_FLAG" val=""/>
</p:tagLst>
</file>

<file path=ppt/tags/tag1024.xml><?xml version="1.0" encoding="utf-8"?>
<p:tagLst xmlns:p="http://schemas.openxmlformats.org/presentationml/2006/main">
  <p:tag name="KSO_WM_BEAUTIFY_FLAG" val=""/>
</p:tagLst>
</file>

<file path=ppt/tags/tag1025.xml><?xml version="1.0" encoding="utf-8"?>
<p:tagLst xmlns:p="http://schemas.openxmlformats.org/presentationml/2006/main">
  <p:tag name="KSO_WM_BEAUTIFY_FLAG" val=""/>
</p:tagLst>
</file>

<file path=ppt/tags/tag1026.xml><?xml version="1.0" encoding="utf-8"?>
<p:tagLst xmlns:p="http://schemas.openxmlformats.org/presentationml/2006/main">
  <p:tag name="KSO_WM_BEAUTIFY_FLAG" val=""/>
</p:tagLst>
</file>

<file path=ppt/tags/tag1027.xml><?xml version="1.0" encoding="utf-8"?>
<p:tagLst xmlns:p="http://schemas.openxmlformats.org/presentationml/2006/main">
  <p:tag name="KSO_WM_BEAUTIFY_FLAG" val=""/>
</p:tagLst>
</file>

<file path=ppt/tags/tag1028.xml><?xml version="1.0" encoding="utf-8"?>
<p:tagLst xmlns:p="http://schemas.openxmlformats.org/presentationml/2006/main">
  <p:tag name="KSO_WM_BEAUTIFY_FLAG" val=""/>
</p:tagLst>
</file>

<file path=ppt/tags/tag1029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BEAUTIFY_FLAG" val=""/>
</p:tagLst>
</file>

<file path=ppt/tags/tag1031.xml><?xml version="1.0" encoding="utf-8"?>
<p:tagLst xmlns:p="http://schemas.openxmlformats.org/presentationml/2006/main">
  <p:tag name="KSO_WM_BEAUTIFY_FLAG" val=""/>
</p:tagLst>
</file>

<file path=ppt/tags/tag1032.xml><?xml version="1.0" encoding="utf-8"?>
<p:tagLst xmlns:p="http://schemas.openxmlformats.org/presentationml/2006/main">
  <p:tag name="KSO_WM_BEAUTIFY_FLAG" val=""/>
</p:tagLst>
</file>

<file path=ppt/tags/tag1033.xml><?xml version="1.0" encoding="utf-8"?>
<p:tagLst xmlns:p="http://schemas.openxmlformats.org/presentationml/2006/main">
  <p:tag name="KSO_WM_BEAUTIFY_FLAG" val=""/>
</p:tagLst>
</file>

<file path=ppt/tags/tag1034.xml><?xml version="1.0" encoding="utf-8"?>
<p:tagLst xmlns:p="http://schemas.openxmlformats.org/presentationml/2006/main">
  <p:tag name="KSO_WM_BEAUTIFY_FLAG" val=""/>
</p:tagLst>
</file>

<file path=ppt/tags/tag1035.xml><?xml version="1.0" encoding="utf-8"?>
<p:tagLst xmlns:p="http://schemas.openxmlformats.org/presentationml/2006/main">
  <p:tag name="KSO_WM_BEAUTIFY_FLAG" val=""/>
</p:tagLst>
</file>

<file path=ppt/tags/tag103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37.xml><?xml version="1.0" encoding="utf-8"?>
<p:tagLst xmlns:p="http://schemas.openxmlformats.org/presentationml/2006/main">
  <p:tag name="KSO_WM_BEAUTIFY_FLAG" val=""/>
</p:tagLst>
</file>

<file path=ppt/tags/tag10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39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BEAUTIFY_FLAG" val=""/>
</p:tagLst>
</file>

<file path=ppt/tags/tag104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42.xml><?xml version="1.0" encoding="utf-8"?>
<p:tagLst xmlns:p="http://schemas.openxmlformats.org/presentationml/2006/main">
  <p:tag name="KSO_WM_BEAUTIFY_FLAG" val=""/>
</p:tagLst>
</file>

<file path=ppt/tags/tag104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1044.xml><?xml version="1.0" encoding="utf-8"?>
<p:tagLst xmlns:p="http://schemas.openxmlformats.org/presentationml/2006/main">
  <p:tag name="KSO_WM_BEAUTIFY_FLAG" val=""/>
</p:tagLst>
</file>

<file path=ppt/tags/tag1045.xml><?xml version="1.0" encoding="utf-8"?>
<p:tagLst xmlns:p="http://schemas.openxmlformats.org/presentationml/2006/main">
  <p:tag name="KSO_WM_BEAUTIFY_FLAG" val=""/>
</p:tagLst>
</file>

<file path=ppt/tags/tag1046.xml><?xml version="1.0" encoding="utf-8"?>
<p:tagLst xmlns:p="http://schemas.openxmlformats.org/presentationml/2006/main">
  <p:tag name="KSO_WM_BEAUTIFY_FLAG" val=""/>
</p:tagLst>
</file>

<file path=ppt/tags/tag104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48.xml><?xml version="1.0" encoding="utf-8"?>
<p:tagLst xmlns:p="http://schemas.openxmlformats.org/presentationml/2006/main">
  <p:tag name="KSO_WM_BEAUTIFY_FLAG" val=""/>
</p:tagLst>
</file>

<file path=ppt/tags/tag1049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BEAUTIFY_FLAG" val=""/>
</p:tagLst>
</file>

<file path=ppt/tags/tag1051.xml><?xml version="1.0" encoding="utf-8"?>
<p:tagLst xmlns:p="http://schemas.openxmlformats.org/presentationml/2006/main">
  <p:tag name="KSO_WM_BEAUTIFY_FLAG" val=""/>
</p:tagLst>
</file>

<file path=ppt/tags/tag1052.xml><?xml version="1.0" encoding="utf-8"?>
<p:tagLst xmlns:p="http://schemas.openxmlformats.org/presentationml/2006/main">
  <p:tag name="KSO_WM_BEAUTIFY_FLAG" val=""/>
</p:tagLst>
</file>

<file path=ppt/tags/tag1053.xml><?xml version="1.0" encoding="utf-8"?>
<p:tagLst xmlns:p="http://schemas.openxmlformats.org/presentationml/2006/main">
  <p:tag name="KSO_WM_BEAUTIFY_FLAG" val=""/>
</p:tagLst>
</file>

<file path=ppt/tags/tag1054.xml><?xml version="1.0" encoding="utf-8"?>
<p:tagLst xmlns:p="http://schemas.openxmlformats.org/presentationml/2006/main">
  <p:tag name="KSO_WM_BEAUTIFY_FLAG" val=""/>
</p:tagLst>
</file>

<file path=ppt/tags/tag1055.xml><?xml version="1.0" encoding="utf-8"?>
<p:tagLst xmlns:p="http://schemas.openxmlformats.org/presentationml/2006/main">
  <p:tag name="KSO_WM_BEAUTIFY_FLAG" val=""/>
</p:tagLst>
</file>

<file path=ppt/tags/tag1056.xml><?xml version="1.0" encoding="utf-8"?>
<p:tagLst xmlns:p="http://schemas.openxmlformats.org/presentationml/2006/main">
  <p:tag name="KSO_WM_BEAUTIFY_FLAG" val=""/>
</p:tagLst>
</file>

<file path=ppt/tags/tag1057.xml><?xml version="1.0" encoding="utf-8"?>
<p:tagLst xmlns:p="http://schemas.openxmlformats.org/presentationml/2006/main">
  <p:tag name="KSO_WM_BEAUTIFY_FLAG" val=""/>
</p:tagLst>
</file>

<file path=ppt/tags/tag1058.xml><?xml version="1.0" encoding="utf-8"?>
<p:tagLst xmlns:p="http://schemas.openxmlformats.org/presentationml/2006/main">
  <p:tag name="KSO_WM_BEAUTIFY_FLAG" val=""/>
</p:tagLst>
</file>

<file path=ppt/tags/tag1059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BEAUTIFY_FLAG" val=""/>
</p:tagLst>
</file>

<file path=ppt/tags/tag10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62.xml><?xml version="1.0" encoding="utf-8"?>
<p:tagLst xmlns:p="http://schemas.openxmlformats.org/presentationml/2006/main">
  <p:tag name="KSO_WM_BEAUTIFY_FLAG" val=""/>
</p:tagLst>
</file>

<file path=ppt/tags/tag1063.xml><?xml version="1.0" encoding="utf-8"?>
<p:tagLst xmlns:p="http://schemas.openxmlformats.org/presentationml/2006/main">
  <p:tag name="KSO_WM_BEAUTIFY_FLAG" val=""/>
</p:tagLst>
</file>

<file path=ppt/tags/tag1064.xml><?xml version="1.0" encoding="utf-8"?>
<p:tagLst xmlns:p="http://schemas.openxmlformats.org/presentationml/2006/main">
  <p:tag name="KSO_WM_BEAUTIFY_FLAG" val=""/>
</p:tagLst>
</file>

<file path=ppt/tags/tag1065.xml><?xml version="1.0" encoding="utf-8"?>
<p:tagLst xmlns:p="http://schemas.openxmlformats.org/presentationml/2006/main">
  <p:tag name="KSO_WM_BEAUTIFY_FLAG" val=""/>
</p:tagLst>
</file>

<file path=ppt/tags/tag1066.xml><?xml version="1.0" encoding="utf-8"?>
<p:tagLst xmlns:p="http://schemas.openxmlformats.org/presentationml/2006/main">
  <p:tag name="KSO_WM_BEAUTIFY_FLAG" val=""/>
</p:tagLst>
</file>

<file path=ppt/tags/tag1067.xml><?xml version="1.0" encoding="utf-8"?>
<p:tagLst xmlns:p="http://schemas.openxmlformats.org/presentationml/2006/main">
  <p:tag name="KSO_WM_BEAUTIFY_FLAG" val=""/>
</p:tagLst>
</file>

<file path=ppt/tags/tag1068.xml><?xml version="1.0" encoding="utf-8"?>
<p:tagLst xmlns:p="http://schemas.openxmlformats.org/presentationml/2006/main">
  <p:tag name="KSO_WM_BEAUTIFY_FLAG" val=""/>
</p:tagLst>
</file>

<file path=ppt/tags/tag1069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BEAUTIFY_FLAG" val=""/>
</p:tagLst>
</file>

<file path=ppt/tags/tag1071.xml><?xml version="1.0" encoding="utf-8"?>
<p:tagLst xmlns:p="http://schemas.openxmlformats.org/presentationml/2006/main">
  <p:tag name="KSO_WM_BEAUTIFY_FLAG" val=""/>
</p:tagLst>
</file>

<file path=ppt/tags/tag1072.xml><?xml version="1.0" encoding="utf-8"?>
<p:tagLst xmlns:p="http://schemas.openxmlformats.org/presentationml/2006/main">
  <p:tag name="KSO_WM_BEAUTIFY_FLAG" val=""/>
</p:tagLst>
</file>

<file path=ppt/tags/tag1073.xml><?xml version="1.0" encoding="utf-8"?>
<p:tagLst xmlns:p="http://schemas.openxmlformats.org/presentationml/2006/main">
  <p:tag name="KSO_WM_BEAUTIFY_FLAG" val=""/>
</p:tagLst>
</file>

<file path=ppt/tags/tag107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7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7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1079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81.xml><?xml version="1.0" encoding="utf-8"?>
<p:tagLst xmlns:p="http://schemas.openxmlformats.org/presentationml/2006/main">
  <p:tag name="KSO_WM_BEAUTIFY_FLAG" val=""/>
</p:tagLst>
</file>

<file path=ppt/tags/tag1082.xml><?xml version="1.0" encoding="utf-8"?>
<p:tagLst xmlns:p="http://schemas.openxmlformats.org/presentationml/2006/main">
  <p:tag name="KSO_WM_BEAUTIFY_FLAG" val=""/>
</p:tagLst>
</file>

<file path=ppt/tags/tag1083.xml><?xml version="1.0" encoding="utf-8"?>
<p:tagLst xmlns:p="http://schemas.openxmlformats.org/presentationml/2006/main">
  <p:tag name="KSO_WM_BEAUTIFY_FLAG" val=""/>
</p:tagLst>
</file>

<file path=ppt/tags/tag1084.xml><?xml version="1.0" encoding="utf-8"?>
<p:tagLst xmlns:p="http://schemas.openxmlformats.org/presentationml/2006/main">
  <p:tag name="KSO_WM_BEAUTIFY_FLAG" val=""/>
</p:tagLst>
</file>

<file path=ppt/tags/tag1085.xml><?xml version="1.0" encoding="utf-8"?>
<p:tagLst xmlns:p="http://schemas.openxmlformats.org/presentationml/2006/main">
  <p:tag name="KSO_WM_BEAUTIFY_FLAG" val=""/>
</p:tagLst>
</file>

<file path=ppt/tags/tag1086.xml><?xml version="1.0" encoding="utf-8"?>
<p:tagLst xmlns:p="http://schemas.openxmlformats.org/presentationml/2006/main">
  <p:tag name="KSO_WM_BEAUTIFY_FLAG" val=""/>
</p:tagLst>
</file>

<file path=ppt/tags/tag1087.xml><?xml version="1.0" encoding="utf-8"?>
<p:tagLst xmlns:p="http://schemas.openxmlformats.org/presentationml/2006/main">
  <p:tag name="KSO_WM_BEAUTIFY_FLAG" val=""/>
</p:tagLst>
</file>

<file path=ppt/tags/tag1088.xml><?xml version="1.0" encoding="utf-8"?>
<p:tagLst xmlns:p="http://schemas.openxmlformats.org/presentationml/2006/main">
  <p:tag name="KSO_WM_BEAUTIFY_FLAG" val=""/>
</p:tagLst>
</file>

<file path=ppt/tags/tag1089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91.xml><?xml version="1.0" encoding="utf-8"?>
<p:tagLst xmlns:p="http://schemas.openxmlformats.org/presentationml/2006/main">
  <p:tag name="COMMONDATA" val="eyJjb3VudCI6MSwiaGRpZCI6ImIzZDQ2MTJiMDZjOTU2Njk3ZDg2MTRjNjhmNmJiNjhmIiwidXNlckNvdW50IjoxfQ=="/>
  <p:tag name="KSO_WPP_MARK_KEY" val="44deed7f-e141-46e9-bcc3-8f3e70ec3a96"/>
  <p:tag name="commondata" val="eyJjb3VudCI6MS4wLCJoZGlkIjoiMDljZjBlNDg5MjVmNzcyYjVhOTJmMTVkOGM0Y2Q4ZjciLCJ1c2VyQ291bnQiOjEuMH0=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89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BEAUTIFY_FLAG" val=""/>
</p:tagLst>
</file>

<file path=ppt/tags/tag691.xml><?xml version="1.0" encoding="utf-8"?>
<p:tagLst xmlns:p="http://schemas.openxmlformats.org/presentationml/2006/main">
  <p:tag name="KSO_WM_BEAUTIFY_FLAG" val=""/>
</p:tagLst>
</file>

<file path=ppt/tags/tag692.xml><?xml version="1.0" encoding="utf-8"?>
<p:tagLst xmlns:p="http://schemas.openxmlformats.org/presentationml/2006/main">
  <p:tag name="KSO_WM_BEAUTIFY_FLAG" val=""/>
</p:tagLst>
</file>

<file path=ppt/tags/tag693.xml><?xml version="1.0" encoding="utf-8"?>
<p:tagLst xmlns:p="http://schemas.openxmlformats.org/presentationml/2006/main">
  <p:tag name="KSO_WM_BEAUTIFY_FLAG" val=""/>
</p:tagLst>
</file>

<file path=ppt/tags/tag694.xml><?xml version="1.0" encoding="utf-8"?>
<p:tagLst xmlns:p="http://schemas.openxmlformats.org/presentationml/2006/main">
  <p:tag name="KSO_WM_BEAUTIFY_FLAG" val=""/>
</p:tagLst>
</file>

<file path=ppt/tags/tag695.xml><?xml version="1.0" encoding="utf-8"?>
<p:tagLst xmlns:p="http://schemas.openxmlformats.org/presentationml/2006/main">
  <p:tag name="KSO_WM_BEAUTIFY_FLAG" val=""/>
</p:tagLst>
</file>

<file path=ppt/tags/tag696.xml><?xml version="1.0" encoding="utf-8"?>
<p:tagLst xmlns:p="http://schemas.openxmlformats.org/presentationml/2006/main">
  <p:tag name="KSO_WM_BEAUTIFY_FLAG" val=""/>
</p:tagLst>
</file>

<file path=ppt/tags/tag6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9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69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01.xml><?xml version="1.0" encoding="utf-8"?>
<p:tagLst xmlns:p="http://schemas.openxmlformats.org/presentationml/2006/main">
  <p:tag name="KSO_WM_BEAUTIFY_FLAG" val=""/>
</p:tagLst>
</file>

<file path=ppt/tags/tag702.xml><?xml version="1.0" encoding="utf-8"?>
<p:tagLst xmlns:p="http://schemas.openxmlformats.org/presentationml/2006/main">
  <p:tag name="KSO_WM_BEAUTIFY_FLAG" val=""/>
</p:tagLst>
</file>

<file path=ppt/tags/tag703.xml><?xml version="1.0" encoding="utf-8"?>
<p:tagLst xmlns:p="http://schemas.openxmlformats.org/presentationml/2006/main">
  <p:tag name="KSO_WM_BEAUTIFY_FLAG" val=""/>
</p:tagLst>
</file>

<file path=ppt/tags/tag704.xml><?xml version="1.0" encoding="utf-8"?>
<p:tagLst xmlns:p="http://schemas.openxmlformats.org/presentationml/2006/main">
  <p:tag name="KSO_WM_BEAUTIFY_FLAG" val=""/>
</p:tagLst>
</file>

<file path=ppt/tags/tag705.xml><?xml version="1.0" encoding="utf-8"?>
<p:tagLst xmlns:p="http://schemas.openxmlformats.org/presentationml/2006/main">
  <p:tag name="KSO_WM_BEAUTIFY_FLAG" val=""/>
</p:tagLst>
</file>

<file path=ppt/tags/tag70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07.xml><?xml version="1.0" encoding="utf-8"?>
<p:tagLst xmlns:p="http://schemas.openxmlformats.org/presentationml/2006/main">
  <p:tag name="KSO_WM_BEAUTIFY_FLAG" val=""/>
</p:tagLst>
</file>

<file path=ppt/tags/tag708.xml><?xml version="1.0" encoding="utf-8"?>
<p:tagLst xmlns:p="http://schemas.openxmlformats.org/presentationml/2006/main">
  <p:tag name="KSO_WM_BEAUTIFY_FLAG" val=""/>
</p:tagLst>
</file>

<file path=ppt/tags/tag709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BEAUTIFY_FLAG" val=""/>
</p:tagLst>
</file>

<file path=ppt/tags/tag711.xml><?xml version="1.0" encoding="utf-8"?>
<p:tagLst xmlns:p="http://schemas.openxmlformats.org/presentationml/2006/main">
  <p:tag name="KSO_WM_BEAUTIFY_FLAG" val=""/>
</p:tagLst>
</file>

<file path=ppt/tags/tag712.xml><?xml version="1.0" encoding="utf-8"?>
<p:tagLst xmlns:p="http://schemas.openxmlformats.org/presentationml/2006/main">
  <p:tag name="KSO_WM_BEAUTIFY_FLAG" val=""/>
</p:tagLst>
</file>

<file path=ppt/tags/tag7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14.xml><?xml version="1.0" encoding="utf-8"?>
<p:tagLst xmlns:p="http://schemas.openxmlformats.org/presentationml/2006/main">
  <p:tag name="KSO_WM_BEAUTIFY_FLAG" val=""/>
</p:tagLst>
</file>

<file path=ppt/tags/tag715.xml><?xml version="1.0" encoding="utf-8"?>
<p:tagLst xmlns:p="http://schemas.openxmlformats.org/presentationml/2006/main">
  <p:tag name="KSO_WM_BEAUTIFY_FLAG" val=""/>
</p:tagLst>
</file>

<file path=ppt/tags/tag716.xml><?xml version="1.0" encoding="utf-8"?>
<p:tagLst xmlns:p="http://schemas.openxmlformats.org/presentationml/2006/main">
  <p:tag name="KSO_WM_BEAUTIFY_FLAG" val=""/>
</p:tagLst>
</file>

<file path=ppt/tags/tag717.xml><?xml version="1.0" encoding="utf-8"?>
<p:tagLst xmlns:p="http://schemas.openxmlformats.org/presentationml/2006/main">
  <p:tag name="KSO_WM_BEAUTIFY_FLAG" val=""/>
</p:tagLst>
</file>

<file path=ppt/tags/tag718.xml><?xml version="1.0" encoding="utf-8"?>
<p:tagLst xmlns:p="http://schemas.openxmlformats.org/presentationml/2006/main">
  <p:tag name="KSO_WM_BEAUTIFY_FLAG" val=""/>
</p:tagLst>
</file>

<file path=ppt/tags/tag719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21.xml><?xml version="1.0" encoding="utf-8"?>
<p:tagLst xmlns:p="http://schemas.openxmlformats.org/presentationml/2006/main">
  <p:tag name="KSO_WM_BEAUTIFY_FLAG" val=""/>
</p:tagLst>
</file>

<file path=ppt/tags/tag722.xml><?xml version="1.0" encoding="utf-8"?>
<p:tagLst xmlns:p="http://schemas.openxmlformats.org/presentationml/2006/main">
  <p:tag name="KSO_WM_BEAUTIFY_FLAG" val=""/>
</p:tagLst>
</file>

<file path=ppt/tags/tag723.xml><?xml version="1.0" encoding="utf-8"?>
<p:tagLst xmlns:p="http://schemas.openxmlformats.org/presentationml/2006/main">
  <p:tag name="KSO_WM_BEAUTIFY_FLAG" val=""/>
</p:tagLst>
</file>

<file path=ppt/tags/tag724.xml><?xml version="1.0" encoding="utf-8"?>
<p:tagLst xmlns:p="http://schemas.openxmlformats.org/presentationml/2006/main">
  <p:tag name="KSO_WM_BEAUTIFY_FLAG" val=""/>
</p:tagLst>
</file>

<file path=ppt/tags/tag72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726.xml><?xml version="1.0" encoding="utf-8"?>
<p:tagLst xmlns:p="http://schemas.openxmlformats.org/presentationml/2006/main">
  <p:tag name="KSO_WM_BEAUTIFY_FLAG" val=""/>
</p:tagLst>
</file>

<file path=ppt/tags/tag727.xml><?xml version="1.0" encoding="utf-8"?>
<p:tagLst xmlns:p="http://schemas.openxmlformats.org/presentationml/2006/main">
  <p:tag name="KSO_WM_BEAUTIFY_FLAG" val=""/>
</p:tagLst>
</file>

<file path=ppt/tags/tag7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29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731.xml><?xml version="1.0" encoding="utf-8"?>
<p:tagLst xmlns:p="http://schemas.openxmlformats.org/presentationml/2006/main">
  <p:tag name="KSO_WM_BEAUTIFY_FLAG" val=""/>
</p:tagLst>
</file>

<file path=ppt/tags/tag73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33.xml><?xml version="1.0" encoding="utf-8"?>
<p:tagLst xmlns:p="http://schemas.openxmlformats.org/presentationml/2006/main">
  <p:tag name="KSO_WM_BEAUTIFY_FLAG" val=""/>
</p:tagLst>
</file>

<file path=ppt/tags/tag734.xml><?xml version="1.0" encoding="utf-8"?>
<p:tagLst xmlns:p="http://schemas.openxmlformats.org/presentationml/2006/main">
  <p:tag name="KSO_WM_BEAUTIFY_FLAG" val=""/>
</p:tagLst>
</file>

<file path=ppt/tags/tag735.xml><?xml version="1.0" encoding="utf-8"?>
<p:tagLst xmlns:p="http://schemas.openxmlformats.org/presentationml/2006/main">
  <p:tag name="KSO_WM_BEAUTIFY_FLAG" val=""/>
</p:tagLst>
</file>

<file path=ppt/tags/tag736.xml><?xml version="1.0" encoding="utf-8"?>
<p:tagLst xmlns:p="http://schemas.openxmlformats.org/presentationml/2006/main">
  <p:tag name="KSO_WM_BEAUTIFY_FLAG" val=""/>
</p:tagLst>
</file>

<file path=ppt/tags/tag737.xml><?xml version="1.0" encoding="utf-8"?>
<p:tagLst xmlns:p="http://schemas.openxmlformats.org/presentationml/2006/main">
  <p:tag name="KSO_WM_BEAUTIFY_FLAG" val=""/>
</p:tagLst>
</file>

<file path=ppt/tags/tag738.xml><?xml version="1.0" encoding="utf-8"?>
<p:tagLst xmlns:p="http://schemas.openxmlformats.org/presentationml/2006/main">
  <p:tag name="KSO_WM_BEAUTIFY_FLAG" val=""/>
</p:tagLst>
</file>

<file path=ppt/tags/tag739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BEAUTIFY_FLAG" val=""/>
</p:tagLst>
</file>

<file path=ppt/tags/tag741.xml><?xml version="1.0" encoding="utf-8"?>
<p:tagLst xmlns:p="http://schemas.openxmlformats.org/presentationml/2006/main">
  <p:tag name="KSO_WM_BEAUTIFY_FLAG" val=""/>
</p:tagLst>
</file>

<file path=ppt/tags/tag742.xml><?xml version="1.0" encoding="utf-8"?>
<p:tagLst xmlns:p="http://schemas.openxmlformats.org/presentationml/2006/main">
  <p:tag name="KSO_WM_BEAUTIFY_FLAG" val=""/>
</p:tagLst>
</file>

<file path=ppt/tags/tag743.xml><?xml version="1.0" encoding="utf-8"?>
<p:tagLst xmlns:p="http://schemas.openxmlformats.org/presentationml/2006/main">
  <p:tag name="KSO_WM_BEAUTIFY_FLAG" val=""/>
</p:tagLst>
</file>

<file path=ppt/tags/tag744.xml><?xml version="1.0" encoding="utf-8"?>
<p:tagLst xmlns:p="http://schemas.openxmlformats.org/presentationml/2006/main">
  <p:tag name="KSO_WM_BEAUTIFY_FLAG" val=""/>
</p:tagLst>
</file>

<file path=ppt/tags/tag745.xml><?xml version="1.0" encoding="utf-8"?>
<p:tagLst xmlns:p="http://schemas.openxmlformats.org/presentationml/2006/main">
  <p:tag name="KSO_WM_BEAUTIFY_FLAG" val=""/>
</p:tagLst>
</file>

<file path=ppt/tags/tag746.xml><?xml version="1.0" encoding="utf-8"?>
<p:tagLst xmlns:p="http://schemas.openxmlformats.org/presentationml/2006/main">
  <p:tag name="KSO_WM_BEAUTIFY_FLAG" val=""/>
</p:tagLst>
</file>

<file path=ppt/tags/tag747.xml><?xml version="1.0" encoding="utf-8"?>
<p:tagLst xmlns:p="http://schemas.openxmlformats.org/presentationml/2006/main">
  <p:tag name="KSO_WM_BEAUTIFY_FLAG" val=""/>
</p:tagLst>
</file>

<file path=ppt/tags/tag7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49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51.xml><?xml version="1.0" encoding="utf-8"?>
<p:tagLst xmlns:p="http://schemas.openxmlformats.org/presentationml/2006/main">
  <p:tag name="KSO_WM_BEAUTIFY_FLAG" val=""/>
</p:tagLst>
</file>

<file path=ppt/tags/tag752.xml><?xml version="1.0" encoding="utf-8"?>
<p:tagLst xmlns:p="http://schemas.openxmlformats.org/presentationml/2006/main">
  <p:tag name="KSO_WM_BEAUTIFY_FLAG" val=""/>
</p:tagLst>
</file>

<file path=ppt/tags/tag753.xml><?xml version="1.0" encoding="utf-8"?>
<p:tagLst xmlns:p="http://schemas.openxmlformats.org/presentationml/2006/main">
  <p:tag name="KSO_WM_BEAUTIFY_FLAG" val=""/>
</p:tagLst>
</file>

<file path=ppt/tags/tag754.xml><?xml version="1.0" encoding="utf-8"?>
<p:tagLst xmlns:p="http://schemas.openxmlformats.org/presentationml/2006/main">
  <p:tag name="KSO_WM_BEAUTIFY_FLAG" val=""/>
</p:tagLst>
</file>

<file path=ppt/tags/tag755.xml><?xml version="1.0" encoding="utf-8"?>
<p:tagLst xmlns:p="http://schemas.openxmlformats.org/presentationml/2006/main">
  <p:tag name="KSO_WM_BEAUTIFY_FLAG" val=""/>
</p:tagLst>
</file>

<file path=ppt/tags/tag756.xml><?xml version="1.0" encoding="utf-8"?>
<p:tagLst xmlns:p="http://schemas.openxmlformats.org/presentationml/2006/main">
  <p:tag name="KSO_WM_BEAUTIFY_FLAG" val=""/>
</p:tagLst>
</file>

<file path=ppt/tags/tag757.xml><?xml version="1.0" encoding="utf-8"?>
<p:tagLst xmlns:p="http://schemas.openxmlformats.org/presentationml/2006/main">
  <p:tag name="KSO_WM_BEAUTIFY_FLAG" val=""/>
</p:tagLst>
</file>

<file path=ppt/tags/tag758.xml><?xml version="1.0" encoding="utf-8"?>
<p:tagLst xmlns:p="http://schemas.openxmlformats.org/presentationml/2006/main">
  <p:tag name="KSO_WM_BEAUTIFY_FLAG" val=""/>
</p:tagLst>
</file>

<file path=ppt/tags/tag759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BEAUTIFY_FLAG" val=""/>
</p:tagLst>
</file>

<file path=ppt/tags/tag761.xml><?xml version="1.0" encoding="utf-8"?>
<p:tagLst xmlns:p="http://schemas.openxmlformats.org/presentationml/2006/main">
  <p:tag name="KSO_WM_BEAUTIFY_FLAG" val=""/>
</p:tagLst>
</file>

<file path=ppt/tags/tag762.xml><?xml version="1.0" encoding="utf-8"?>
<p:tagLst xmlns:p="http://schemas.openxmlformats.org/presentationml/2006/main">
  <p:tag name="KSO_WM_BEAUTIFY_FLAG" val=""/>
</p:tagLst>
</file>

<file path=ppt/tags/tag763.xml><?xml version="1.0" encoding="utf-8"?>
<p:tagLst xmlns:p="http://schemas.openxmlformats.org/presentationml/2006/main">
  <p:tag name="KSO_WM_BEAUTIFY_FLAG" val=""/>
</p:tagLst>
</file>

<file path=ppt/tags/tag764.xml><?xml version="1.0" encoding="utf-8"?>
<p:tagLst xmlns:p="http://schemas.openxmlformats.org/presentationml/2006/main">
  <p:tag name="KSO_WM_BEAUTIFY_FLAG" val=""/>
</p:tagLst>
</file>

<file path=ppt/tags/tag765.xml><?xml version="1.0" encoding="utf-8"?>
<p:tagLst xmlns:p="http://schemas.openxmlformats.org/presentationml/2006/main">
  <p:tag name="KSO_WM_BEAUTIFY_FLAG" val=""/>
</p:tagLst>
</file>

<file path=ppt/tags/tag766.xml><?xml version="1.0" encoding="utf-8"?>
<p:tagLst xmlns:p="http://schemas.openxmlformats.org/presentationml/2006/main">
  <p:tag name="KSO_WM_BEAUTIFY_FLAG" val=""/>
</p:tagLst>
</file>

<file path=ppt/tags/tag7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68.xml><?xml version="1.0" encoding="utf-8"?>
<p:tagLst xmlns:p="http://schemas.openxmlformats.org/presentationml/2006/main">
  <p:tag name="KSO_WM_BEAUTIFY_FLAG" val=""/>
</p:tagLst>
</file>

<file path=ppt/tags/tag769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BEAUTIFY_FLAG" val=""/>
</p:tagLst>
</file>

<file path=ppt/tags/tag771.xml><?xml version="1.0" encoding="utf-8"?>
<p:tagLst xmlns:p="http://schemas.openxmlformats.org/presentationml/2006/main">
  <p:tag name="KSO_WM_BEAUTIFY_FLAG" val=""/>
</p:tagLst>
</file>

<file path=ppt/tags/tag772.xml><?xml version="1.0" encoding="utf-8"?>
<p:tagLst xmlns:p="http://schemas.openxmlformats.org/presentationml/2006/main">
  <p:tag name="KSO_WM_BEAUTIFY_FLAG" val=""/>
</p:tagLst>
</file>

<file path=ppt/tags/tag773.xml><?xml version="1.0" encoding="utf-8"?>
<p:tagLst xmlns:p="http://schemas.openxmlformats.org/presentationml/2006/main">
  <p:tag name="KSO_WM_BEAUTIFY_FLAG" val=""/>
</p:tagLst>
</file>

<file path=ppt/tags/tag774.xml><?xml version="1.0" encoding="utf-8"?>
<p:tagLst xmlns:p="http://schemas.openxmlformats.org/presentationml/2006/main">
  <p:tag name="KSO_WM_BEAUTIFY_FLAG" val=""/>
</p:tagLst>
</file>

<file path=ppt/tags/tag775.xml><?xml version="1.0" encoding="utf-8"?>
<p:tagLst xmlns:p="http://schemas.openxmlformats.org/presentationml/2006/main">
  <p:tag name="KSO_WM_BEAUTIFY_FLAG" val=""/>
</p:tagLst>
</file>

<file path=ppt/tags/tag776.xml><?xml version="1.0" encoding="utf-8"?>
<p:tagLst xmlns:p="http://schemas.openxmlformats.org/presentationml/2006/main">
  <p:tag name="KSO_WM_BEAUTIFY_FLAG" val=""/>
</p:tagLst>
</file>

<file path=ppt/tags/tag777.xml><?xml version="1.0" encoding="utf-8"?>
<p:tagLst xmlns:p="http://schemas.openxmlformats.org/presentationml/2006/main">
  <p:tag name="KSO_WM_BEAUTIFY_FLAG" val=""/>
</p:tagLst>
</file>

<file path=ppt/tags/tag778.xml><?xml version="1.0" encoding="utf-8"?>
<p:tagLst xmlns:p="http://schemas.openxmlformats.org/presentationml/2006/main">
  <p:tag name="KSO_WM_BEAUTIFY_FLAG" val=""/>
</p:tagLst>
</file>

<file path=ppt/tags/tag779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BEAUTIFY_FLAG" val=""/>
</p:tagLst>
</file>

<file path=ppt/tags/tag781.xml><?xml version="1.0" encoding="utf-8"?>
<p:tagLst xmlns:p="http://schemas.openxmlformats.org/presentationml/2006/main">
  <p:tag name="KSO_WM_BEAUTIFY_FLAG" val=""/>
</p:tagLst>
</file>

<file path=ppt/tags/tag782.xml><?xml version="1.0" encoding="utf-8"?>
<p:tagLst xmlns:p="http://schemas.openxmlformats.org/presentationml/2006/main">
  <p:tag name="KSO_WM_BEAUTIFY_FLAG" val=""/>
</p:tagLst>
</file>

<file path=ppt/tags/tag783.xml><?xml version="1.0" encoding="utf-8"?>
<p:tagLst xmlns:p="http://schemas.openxmlformats.org/presentationml/2006/main">
  <p:tag name="KSO_WM_BEAUTIFY_FLAG" val=""/>
</p:tagLst>
</file>

<file path=ppt/tags/tag78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785.xml><?xml version="1.0" encoding="utf-8"?>
<p:tagLst xmlns:p="http://schemas.openxmlformats.org/presentationml/2006/main">
  <p:tag name="KSO_WM_BEAUTIFY_FLAG" val=""/>
</p:tagLst>
</file>

<file path=ppt/tags/tag786.xml><?xml version="1.0" encoding="utf-8"?>
<p:tagLst xmlns:p="http://schemas.openxmlformats.org/presentationml/2006/main">
  <p:tag name="KSO_WM_BEAUTIFY_FLAG" val=""/>
</p:tagLst>
</file>

<file path=ppt/tags/tag787.xml><?xml version="1.0" encoding="utf-8"?>
<p:tagLst xmlns:p="http://schemas.openxmlformats.org/presentationml/2006/main">
  <p:tag name="KSO_WM_BEAUTIFY_FLAG" val=""/>
</p:tagLst>
</file>

<file path=ppt/tags/tag788.xml><?xml version="1.0" encoding="utf-8"?>
<p:tagLst xmlns:p="http://schemas.openxmlformats.org/presentationml/2006/main">
  <p:tag name="KSO_WM_BEAUTIFY_FLAG" val=""/>
</p:tagLst>
</file>

<file path=ppt/tags/tag789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BEAUTIFY_FLAG" val=""/>
</p:tagLst>
</file>

<file path=ppt/tags/tag791.xml><?xml version="1.0" encoding="utf-8"?>
<p:tagLst xmlns:p="http://schemas.openxmlformats.org/presentationml/2006/main">
  <p:tag name="KSO_WM_BEAUTIFY_FLAG" val=""/>
</p:tagLst>
</file>

<file path=ppt/tags/tag792.xml><?xml version="1.0" encoding="utf-8"?>
<p:tagLst xmlns:p="http://schemas.openxmlformats.org/presentationml/2006/main">
  <p:tag name="KSO_WM_BEAUTIFY_FLAG" val=""/>
</p:tagLst>
</file>

<file path=ppt/tags/tag793.xml><?xml version="1.0" encoding="utf-8"?>
<p:tagLst xmlns:p="http://schemas.openxmlformats.org/presentationml/2006/main">
  <p:tag name="KSO_WM_BEAUTIFY_FLAG" val=""/>
</p:tagLst>
</file>

<file path=ppt/tags/tag794.xml><?xml version="1.0" encoding="utf-8"?>
<p:tagLst xmlns:p="http://schemas.openxmlformats.org/presentationml/2006/main">
  <p:tag name="KSO_WM_BEAUTIFY_FLAG" val=""/>
</p:tagLst>
</file>

<file path=ppt/tags/tag795.xml><?xml version="1.0" encoding="utf-8"?>
<p:tagLst xmlns:p="http://schemas.openxmlformats.org/presentationml/2006/main">
  <p:tag name="KSO_WM_BEAUTIFY_FLAG" val=""/>
</p:tagLst>
</file>

<file path=ppt/tags/tag796.xml><?xml version="1.0" encoding="utf-8"?>
<p:tagLst xmlns:p="http://schemas.openxmlformats.org/presentationml/2006/main">
  <p:tag name="KSO_WM_BEAUTIFY_FLAG" val=""/>
</p:tagLst>
</file>

<file path=ppt/tags/tag797.xml><?xml version="1.0" encoding="utf-8"?>
<p:tagLst xmlns:p="http://schemas.openxmlformats.org/presentationml/2006/main">
  <p:tag name="KSO_WM_BEAUTIFY_FLAG" val=""/>
</p:tagLst>
</file>

<file path=ppt/tags/tag798.xml><?xml version="1.0" encoding="utf-8"?>
<p:tagLst xmlns:p="http://schemas.openxmlformats.org/presentationml/2006/main">
  <p:tag name="KSO_WM_BEAUTIFY_FLAG" val=""/>
</p:tagLst>
</file>

<file path=ppt/tags/tag79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02.xml><?xml version="1.0" encoding="utf-8"?>
<p:tagLst xmlns:p="http://schemas.openxmlformats.org/presentationml/2006/main">
  <p:tag name="KSO_WM_BEAUTIFY_FLAG" val=""/>
</p:tagLst>
</file>

<file path=ppt/tags/tag803.xml><?xml version="1.0" encoding="utf-8"?>
<p:tagLst xmlns:p="http://schemas.openxmlformats.org/presentationml/2006/main">
  <p:tag name="KSO_WM_BEAUTIFY_FLAG" val=""/>
</p:tagLst>
</file>

<file path=ppt/tags/tag804.xml><?xml version="1.0" encoding="utf-8"?>
<p:tagLst xmlns:p="http://schemas.openxmlformats.org/presentationml/2006/main">
  <p:tag name="KSO_WM_BEAUTIFY_FLAG" val=""/>
</p:tagLst>
</file>

<file path=ppt/tags/tag805.xml><?xml version="1.0" encoding="utf-8"?>
<p:tagLst xmlns:p="http://schemas.openxmlformats.org/presentationml/2006/main">
  <p:tag name="KSO_WM_BEAUTIFY_FLAG" val=""/>
</p:tagLst>
</file>

<file path=ppt/tags/tag806.xml><?xml version="1.0" encoding="utf-8"?>
<p:tagLst xmlns:p="http://schemas.openxmlformats.org/presentationml/2006/main">
  <p:tag name="KSO_WM_BEAUTIFY_FLAG" val=""/>
</p:tagLst>
</file>

<file path=ppt/tags/tag807.xml><?xml version="1.0" encoding="utf-8"?>
<p:tagLst xmlns:p="http://schemas.openxmlformats.org/presentationml/2006/main">
  <p:tag name="KSO_WM_BEAUTIFY_FLAG" val=""/>
</p:tagLst>
</file>

<file path=ppt/tags/tag80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09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BEAUTIFY_FLAG" val=""/>
</p:tagLst>
</file>

<file path=ppt/tags/tag811.xml><?xml version="1.0" encoding="utf-8"?>
<p:tagLst xmlns:p="http://schemas.openxmlformats.org/presentationml/2006/main">
  <p:tag name="KSO_WM_BEAUTIFY_FLAG" val=""/>
</p:tagLst>
</file>

<file path=ppt/tags/tag812.xml><?xml version="1.0" encoding="utf-8"?>
<p:tagLst xmlns:p="http://schemas.openxmlformats.org/presentationml/2006/main">
  <p:tag name="KSO_WM_BEAUTIFY_FLAG" val=""/>
</p:tagLst>
</file>

<file path=ppt/tags/tag813.xml><?xml version="1.0" encoding="utf-8"?>
<p:tagLst xmlns:p="http://schemas.openxmlformats.org/presentationml/2006/main">
  <p:tag name="KSO_WM_BEAUTIFY_FLAG" val=""/>
</p:tagLst>
</file>

<file path=ppt/tags/tag814.xml><?xml version="1.0" encoding="utf-8"?>
<p:tagLst xmlns:p="http://schemas.openxmlformats.org/presentationml/2006/main">
  <p:tag name="KSO_WM_BEAUTIFY_FLAG" val=""/>
</p:tagLst>
</file>

<file path=ppt/tags/tag815.xml><?xml version="1.0" encoding="utf-8"?>
<p:tagLst xmlns:p="http://schemas.openxmlformats.org/presentationml/2006/main">
  <p:tag name="KSO_WM_BEAUTIFY_FLAG" val=""/>
</p:tagLst>
</file>

<file path=ppt/tags/tag816.xml><?xml version="1.0" encoding="utf-8"?>
<p:tagLst xmlns:p="http://schemas.openxmlformats.org/presentationml/2006/main">
  <p:tag name="KSO_WM_BEAUTIFY_FLAG" val=""/>
</p:tagLst>
</file>

<file path=ppt/tags/tag817.xml><?xml version="1.0" encoding="utf-8"?>
<p:tagLst xmlns:p="http://schemas.openxmlformats.org/presentationml/2006/main">
  <p:tag name="KSO_WM_BEAUTIFY_FLAG" val=""/>
</p:tagLst>
</file>

<file path=ppt/tags/tag818.xml><?xml version="1.0" encoding="utf-8"?>
<p:tagLst xmlns:p="http://schemas.openxmlformats.org/presentationml/2006/main">
  <p:tag name="KSO_WM_BEAUTIFY_FLAG" val=""/>
</p:tagLst>
</file>

<file path=ppt/tags/tag819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BEAUTIFY_FLAG" val=""/>
</p:tagLst>
</file>

<file path=ppt/tags/tag821.xml><?xml version="1.0" encoding="utf-8"?>
<p:tagLst xmlns:p="http://schemas.openxmlformats.org/presentationml/2006/main">
  <p:tag name="KSO_WM_BEAUTIFY_FLAG" val=""/>
</p:tagLst>
</file>

<file path=ppt/tags/tag822.xml><?xml version="1.0" encoding="utf-8"?>
<p:tagLst xmlns:p="http://schemas.openxmlformats.org/presentationml/2006/main">
  <p:tag name="KSO_WM_BEAUTIFY_FLAG" val=""/>
</p:tagLst>
</file>

<file path=ppt/tags/tag823.xml><?xml version="1.0" encoding="utf-8"?>
<p:tagLst xmlns:p="http://schemas.openxmlformats.org/presentationml/2006/main">
  <p:tag name="KSO_WM_BEAUTIFY_FLAG" val=""/>
</p:tagLst>
</file>

<file path=ppt/tags/tag824.xml><?xml version="1.0" encoding="utf-8"?>
<p:tagLst xmlns:p="http://schemas.openxmlformats.org/presentationml/2006/main">
  <p:tag name="KSO_WM_BEAUTIFY_FLAG" val=""/>
</p:tagLst>
</file>

<file path=ppt/tags/tag825.xml><?xml version="1.0" encoding="utf-8"?>
<p:tagLst xmlns:p="http://schemas.openxmlformats.org/presentationml/2006/main">
  <p:tag name="KSO_WM_BEAUTIFY_FLAG" val=""/>
</p:tagLst>
</file>

<file path=ppt/tags/tag826.xml><?xml version="1.0" encoding="utf-8"?>
<p:tagLst xmlns:p="http://schemas.openxmlformats.org/presentationml/2006/main">
  <p:tag name="KSO_WM_BEAUTIFY_FLAG" val=""/>
</p:tagLst>
</file>

<file path=ppt/tags/tag827.xml><?xml version="1.0" encoding="utf-8"?>
<p:tagLst xmlns:p="http://schemas.openxmlformats.org/presentationml/2006/main">
  <p:tag name="KSO_WM_BEAUTIFY_FLAG" val=""/>
</p:tagLst>
</file>

<file path=ppt/tags/tag828.xml><?xml version="1.0" encoding="utf-8"?>
<p:tagLst xmlns:p="http://schemas.openxmlformats.org/presentationml/2006/main">
  <p:tag name="KSO_WM_BEAUTIFY_FLAG" val=""/>
</p:tagLst>
</file>

<file path=ppt/tags/tag8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BEAUTIFY_FLAG" val=""/>
</p:tagLst>
</file>

<file path=ppt/tags/tag831.xml><?xml version="1.0" encoding="utf-8"?>
<p:tagLst xmlns:p="http://schemas.openxmlformats.org/presentationml/2006/main">
  <p:tag name="KSO_WM_BEAUTIFY_FLAG" val=""/>
</p:tagLst>
</file>

<file path=ppt/tags/tag832.xml><?xml version="1.0" encoding="utf-8"?>
<p:tagLst xmlns:p="http://schemas.openxmlformats.org/presentationml/2006/main">
  <p:tag name="KSO_WM_BEAUTIFY_FLAG" val=""/>
</p:tagLst>
</file>

<file path=ppt/tags/tag833.xml><?xml version="1.0" encoding="utf-8"?>
<p:tagLst xmlns:p="http://schemas.openxmlformats.org/presentationml/2006/main">
  <p:tag name="KSO_WM_BEAUTIFY_FLAG" val=""/>
</p:tagLst>
</file>

<file path=ppt/tags/tag834.xml><?xml version="1.0" encoding="utf-8"?>
<p:tagLst xmlns:p="http://schemas.openxmlformats.org/presentationml/2006/main">
  <p:tag name="KSO_WM_BEAUTIFY_FLAG" val=""/>
</p:tagLst>
</file>

<file path=ppt/tags/tag835.xml><?xml version="1.0" encoding="utf-8"?>
<p:tagLst xmlns:p="http://schemas.openxmlformats.org/presentationml/2006/main">
  <p:tag name="KSO_WM_BEAUTIFY_FLAG" val=""/>
</p:tagLst>
</file>

<file path=ppt/tags/tag836.xml><?xml version="1.0" encoding="utf-8"?>
<p:tagLst xmlns:p="http://schemas.openxmlformats.org/presentationml/2006/main">
  <p:tag name="KSO_WM_BEAUTIFY_FLAG" val=""/>
</p:tagLst>
</file>

<file path=ppt/tags/tag837.xml><?xml version="1.0" encoding="utf-8"?>
<p:tagLst xmlns:p="http://schemas.openxmlformats.org/presentationml/2006/main">
  <p:tag name="KSO_WM_BEAUTIFY_FLAG" val=""/>
</p:tagLst>
</file>

<file path=ppt/tags/tag838.xml><?xml version="1.0" encoding="utf-8"?>
<p:tagLst xmlns:p="http://schemas.openxmlformats.org/presentationml/2006/main">
  <p:tag name="KSO_WM_BEAUTIFY_FLAG" val=""/>
</p:tagLst>
</file>

<file path=ppt/tags/tag839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BEAUTIFY_FLAG" val=""/>
</p:tagLst>
</file>

<file path=ppt/tags/tag841.xml><?xml version="1.0" encoding="utf-8"?>
<p:tagLst xmlns:p="http://schemas.openxmlformats.org/presentationml/2006/main">
  <p:tag name="KSO_WM_BEAUTIFY_FLAG" val=""/>
</p:tagLst>
</file>

<file path=ppt/tags/tag842.xml><?xml version="1.0" encoding="utf-8"?>
<p:tagLst xmlns:p="http://schemas.openxmlformats.org/presentationml/2006/main">
  <p:tag name="KSO_WM_BEAUTIFY_FLAG" val=""/>
</p:tagLst>
</file>

<file path=ppt/tags/tag843.xml><?xml version="1.0" encoding="utf-8"?>
<p:tagLst xmlns:p="http://schemas.openxmlformats.org/presentationml/2006/main">
  <p:tag name="KSO_WM_BEAUTIFY_FLAG" val=""/>
</p:tagLst>
</file>

<file path=ppt/tags/tag844.xml><?xml version="1.0" encoding="utf-8"?>
<p:tagLst xmlns:p="http://schemas.openxmlformats.org/presentationml/2006/main">
  <p:tag name="KSO_WM_BEAUTIFY_FLAG" val=""/>
</p:tagLst>
</file>

<file path=ppt/tags/tag84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46.xml><?xml version="1.0" encoding="utf-8"?>
<p:tagLst xmlns:p="http://schemas.openxmlformats.org/presentationml/2006/main">
  <p:tag name="KSO_WM_BEAUTIFY_FLAG" val=""/>
</p:tagLst>
</file>

<file path=ppt/tags/tag8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48.xml><?xml version="1.0" encoding="utf-8"?>
<p:tagLst xmlns:p="http://schemas.openxmlformats.org/presentationml/2006/main">
  <p:tag name="KSO_WM_BEAUTIFY_FLAG" val=""/>
</p:tagLst>
</file>

<file path=ppt/tags/tag849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BEAUTIFY_FLAG" val=""/>
</p:tagLst>
</file>

<file path=ppt/tags/tag851.xml><?xml version="1.0" encoding="utf-8"?>
<p:tagLst xmlns:p="http://schemas.openxmlformats.org/presentationml/2006/main">
  <p:tag name="KSO_WM_BEAUTIFY_FLAG" val=""/>
</p:tagLst>
</file>

<file path=ppt/tags/tag852.xml><?xml version="1.0" encoding="utf-8"?>
<p:tagLst xmlns:p="http://schemas.openxmlformats.org/presentationml/2006/main">
  <p:tag name="KSO_WM_BEAUTIFY_FLAG" val=""/>
</p:tagLst>
</file>

<file path=ppt/tags/tag853.xml><?xml version="1.0" encoding="utf-8"?>
<p:tagLst xmlns:p="http://schemas.openxmlformats.org/presentationml/2006/main">
  <p:tag name="KSO_WM_BEAUTIFY_FLAG" val=""/>
</p:tagLst>
</file>

<file path=ppt/tags/tag854.xml><?xml version="1.0" encoding="utf-8"?>
<p:tagLst xmlns:p="http://schemas.openxmlformats.org/presentationml/2006/main">
  <p:tag name="KSO_WM_BEAUTIFY_FLAG" val=""/>
</p:tagLst>
</file>

<file path=ppt/tags/tag855.xml><?xml version="1.0" encoding="utf-8"?>
<p:tagLst xmlns:p="http://schemas.openxmlformats.org/presentationml/2006/main">
  <p:tag name="KSO_WM_BEAUTIFY_FLAG" val=""/>
</p:tagLst>
</file>

<file path=ppt/tags/tag856.xml><?xml version="1.0" encoding="utf-8"?>
<p:tagLst xmlns:p="http://schemas.openxmlformats.org/presentationml/2006/main">
  <p:tag name="KSO_WM_BEAUTIFY_FLAG" val=""/>
</p:tagLst>
</file>

<file path=ppt/tags/tag857.xml><?xml version="1.0" encoding="utf-8"?>
<p:tagLst xmlns:p="http://schemas.openxmlformats.org/presentationml/2006/main">
  <p:tag name="KSO_WM_BEAUTIFY_FLAG" val=""/>
</p:tagLst>
</file>

<file path=ppt/tags/tag858.xml><?xml version="1.0" encoding="utf-8"?>
<p:tagLst xmlns:p="http://schemas.openxmlformats.org/presentationml/2006/main">
  <p:tag name="KSO_WM_BEAUTIFY_FLAG" val=""/>
</p:tagLst>
</file>

<file path=ppt/tags/tag8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BEAUTIFY_FLAG" val=""/>
</p:tagLst>
</file>

<file path=ppt/tags/tag8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62.xml><?xml version="1.0" encoding="utf-8"?>
<p:tagLst xmlns:p="http://schemas.openxmlformats.org/presentationml/2006/main">
  <p:tag name="KSO_WM_BEAUTIFY_FLAG" val=""/>
</p:tagLst>
</file>

<file path=ppt/tags/tag863.xml><?xml version="1.0" encoding="utf-8"?>
<p:tagLst xmlns:p="http://schemas.openxmlformats.org/presentationml/2006/main">
  <p:tag name="KSO_WM_BEAUTIFY_FLAG" val=""/>
</p:tagLst>
</file>

<file path=ppt/tags/tag864.xml><?xml version="1.0" encoding="utf-8"?>
<p:tagLst xmlns:p="http://schemas.openxmlformats.org/presentationml/2006/main">
  <p:tag name="KSO_WM_BEAUTIFY_FLAG" val=""/>
</p:tagLst>
</file>

<file path=ppt/tags/tag865.xml><?xml version="1.0" encoding="utf-8"?>
<p:tagLst xmlns:p="http://schemas.openxmlformats.org/presentationml/2006/main">
  <p:tag name="KSO_WM_BEAUTIFY_FLAG" val=""/>
</p:tagLst>
</file>

<file path=ppt/tags/tag866.xml><?xml version="1.0" encoding="utf-8"?>
<p:tagLst xmlns:p="http://schemas.openxmlformats.org/presentationml/2006/main">
  <p:tag name="KSO_WM_BEAUTIFY_FLAG" val=""/>
</p:tagLst>
</file>

<file path=ppt/tags/tag867.xml><?xml version="1.0" encoding="utf-8"?>
<p:tagLst xmlns:p="http://schemas.openxmlformats.org/presentationml/2006/main">
  <p:tag name="KSO_WM_BEAUTIFY_FLAG" val=""/>
</p:tagLst>
</file>

<file path=ppt/tags/tag868.xml><?xml version="1.0" encoding="utf-8"?>
<p:tagLst xmlns:p="http://schemas.openxmlformats.org/presentationml/2006/main">
  <p:tag name="KSO_WM_BEAUTIFY_FLAG" val=""/>
</p:tagLst>
</file>

<file path=ppt/tags/tag869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BEAUTIFY_FLAG" val=""/>
</p:tagLst>
</file>

<file path=ppt/tags/tag87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72.xml><?xml version="1.0" encoding="utf-8"?>
<p:tagLst xmlns:p="http://schemas.openxmlformats.org/presentationml/2006/main">
  <p:tag name="KSO_WM_BEAUTIFY_FLAG" val=""/>
</p:tagLst>
</file>

<file path=ppt/tags/tag8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74.xml><?xml version="1.0" encoding="utf-8"?>
<p:tagLst xmlns:p="http://schemas.openxmlformats.org/presentationml/2006/main">
  <p:tag name="KSO_WM_BEAUTIFY_FLAG" val=""/>
</p:tagLst>
</file>

<file path=ppt/tags/tag875.xml><?xml version="1.0" encoding="utf-8"?>
<p:tagLst xmlns:p="http://schemas.openxmlformats.org/presentationml/2006/main">
  <p:tag name="KSO_WM_BEAUTIFY_FLAG" val=""/>
</p:tagLst>
</file>

<file path=ppt/tags/tag8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77.xml><?xml version="1.0" encoding="utf-8"?>
<p:tagLst xmlns:p="http://schemas.openxmlformats.org/presentationml/2006/main">
  <p:tag name="KSO_WM_BEAUTIFY_FLAG" val=""/>
</p:tagLst>
</file>

<file path=ppt/tags/tag8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79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BEAUTIFY_FLAG" val=""/>
</p:tagLst>
</file>

<file path=ppt/tags/tag88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82.xml><?xml version="1.0" encoding="utf-8"?>
<p:tagLst xmlns:p="http://schemas.openxmlformats.org/presentationml/2006/main">
  <p:tag name="KSO_WM_BEAUTIFY_FLAG" val=""/>
</p:tagLst>
</file>

<file path=ppt/tags/tag88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84.xml><?xml version="1.0" encoding="utf-8"?>
<p:tagLst xmlns:p="http://schemas.openxmlformats.org/presentationml/2006/main">
  <p:tag name="KSO_WM_BEAUTIFY_FLAG" val=""/>
</p:tagLst>
</file>

<file path=ppt/tags/tag8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86.xml><?xml version="1.0" encoding="utf-8"?>
<p:tagLst xmlns:p="http://schemas.openxmlformats.org/presentationml/2006/main">
  <p:tag name="KSO_WM_BEAUTIFY_FLAG" val=""/>
</p:tagLst>
</file>

<file path=ppt/tags/tag887.xml><?xml version="1.0" encoding="utf-8"?>
<p:tagLst xmlns:p="http://schemas.openxmlformats.org/presentationml/2006/main">
  <p:tag name="KSO_WM_BEAUTIFY_FLAG" val=""/>
</p:tagLst>
</file>

<file path=ppt/tags/tag888.xml><?xml version="1.0" encoding="utf-8"?>
<p:tagLst xmlns:p="http://schemas.openxmlformats.org/presentationml/2006/main">
  <p:tag name="KSO_WM_BEAUTIFY_FLAG" val=""/>
</p:tagLst>
</file>

<file path=ppt/tags/tag889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BEAUTIFY_FLAG" val=""/>
</p:tagLst>
</file>

<file path=ppt/tags/tag891.xml><?xml version="1.0" encoding="utf-8"?>
<p:tagLst xmlns:p="http://schemas.openxmlformats.org/presentationml/2006/main">
  <p:tag name="KSO_WM_BEAUTIFY_FLAG" val=""/>
</p:tagLst>
</file>

<file path=ppt/tags/tag892.xml><?xml version="1.0" encoding="utf-8"?>
<p:tagLst xmlns:p="http://schemas.openxmlformats.org/presentationml/2006/main">
  <p:tag name="KSO_WM_BEAUTIFY_FLAG" val=""/>
</p:tagLst>
</file>

<file path=ppt/tags/tag893.xml><?xml version="1.0" encoding="utf-8"?>
<p:tagLst xmlns:p="http://schemas.openxmlformats.org/presentationml/2006/main">
  <p:tag name="KSO_WM_BEAUTIFY_FLAG" val=""/>
</p:tagLst>
</file>

<file path=ppt/tags/tag894.xml><?xml version="1.0" encoding="utf-8"?>
<p:tagLst xmlns:p="http://schemas.openxmlformats.org/presentationml/2006/main">
  <p:tag name="KSO_WM_BEAUTIFY_FLAG" val=""/>
</p:tagLst>
</file>

<file path=ppt/tags/tag895.xml><?xml version="1.0" encoding="utf-8"?>
<p:tagLst xmlns:p="http://schemas.openxmlformats.org/presentationml/2006/main">
  <p:tag name="KSO_WM_BEAUTIFY_FLAG" val=""/>
</p:tagLst>
</file>

<file path=ppt/tags/tag896.xml><?xml version="1.0" encoding="utf-8"?>
<p:tagLst xmlns:p="http://schemas.openxmlformats.org/presentationml/2006/main">
  <p:tag name="KSO_WM_BEAUTIFY_FLAG" val=""/>
</p:tagLst>
</file>

<file path=ppt/tags/tag89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898.xml><?xml version="1.0" encoding="utf-8"?>
<p:tagLst xmlns:p="http://schemas.openxmlformats.org/presentationml/2006/main">
  <p:tag name="KSO_WM_BEAUTIFY_FLAG" val=""/>
</p:tagLst>
</file>

<file path=ppt/tags/tag8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BEAUTIFY_FLAG" val=""/>
</p:tagLst>
</file>

<file path=ppt/tags/tag901.xml><?xml version="1.0" encoding="utf-8"?>
<p:tagLst xmlns:p="http://schemas.openxmlformats.org/presentationml/2006/main">
  <p:tag name="KSO_WM_BEAUTIFY_FLAG" val=""/>
</p:tagLst>
</file>

<file path=ppt/tags/tag902.xml><?xml version="1.0" encoding="utf-8"?>
<p:tagLst xmlns:p="http://schemas.openxmlformats.org/presentationml/2006/main">
  <p:tag name="KSO_WM_BEAUTIFY_FLAG" val=""/>
</p:tagLst>
</file>

<file path=ppt/tags/tag903.xml><?xml version="1.0" encoding="utf-8"?>
<p:tagLst xmlns:p="http://schemas.openxmlformats.org/presentationml/2006/main">
  <p:tag name="KSO_WM_BEAUTIFY_FLAG" val=""/>
</p:tagLst>
</file>

<file path=ppt/tags/tag904.xml><?xml version="1.0" encoding="utf-8"?>
<p:tagLst xmlns:p="http://schemas.openxmlformats.org/presentationml/2006/main">
  <p:tag name="KSO_WM_BEAUTIFY_FLAG" val=""/>
</p:tagLst>
</file>

<file path=ppt/tags/tag905.xml><?xml version="1.0" encoding="utf-8"?>
<p:tagLst xmlns:p="http://schemas.openxmlformats.org/presentationml/2006/main">
  <p:tag name="KSO_WM_BEAUTIFY_FLAG" val=""/>
</p:tagLst>
</file>

<file path=ppt/tags/tag906.xml><?xml version="1.0" encoding="utf-8"?>
<p:tagLst xmlns:p="http://schemas.openxmlformats.org/presentationml/2006/main">
  <p:tag name="KSO_WM_BEAUTIFY_FLAG" val=""/>
</p:tagLst>
</file>

<file path=ppt/tags/tag907.xml><?xml version="1.0" encoding="utf-8"?>
<p:tagLst xmlns:p="http://schemas.openxmlformats.org/presentationml/2006/main">
  <p:tag name="KSO_WM_BEAUTIFY_FLAG" val=""/>
</p:tagLst>
</file>

<file path=ppt/tags/tag908.xml><?xml version="1.0" encoding="utf-8"?>
<p:tagLst xmlns:p="http://schemas.openxmlformats.org/presentationml/2006/main">
  <p:tag name="KSO_WM_BEAUTIFY_FLAG" val=""/>
</p:tagLst>
</file>

<file path=ppt/tags/tag909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BEAUTIFY_FLAG" val=""/>
</p:tagLst>
</file>

<file path=ppt/tags/tag911.xml><?xml version="1.0" encoding="utf-8"?>
<p:tagLst xmlns:p="http://schemas.openxmlformats.org/presentationml/2006/main">
  <p:tag name="KSO_WM_BEAUTIFY_FLAG" val=""/>
</p:tagLst>
</file>

<file path=ppt/tags/tag912.xml><?xml version="1.0" encoding="utf-8"?>
<p:tagLst xmlns:p="http://schemas.openxmlformats.org/presentationml/2006/main">
  <p:tag name="KSO_WM_BEAUTIFY_FLAG" val=""/>
</p:tagLst>
</file>

<file path=ppt/tags/tag913.xml><?xml version="1.0" encoding="utf-8"?>
<p:tagLst xmlns:p="http://schemas.openxmlformats.org/presentationml/2006/main">
  <p:tag name="KSO_WM_BEAUTIFY_FLAG" val=""/>
</p:tagLst>
</file>

<file path=ppt/tags/tag914.xml><?xml version="1.0" encoding="utf-8"?>
<p:tagLst xmlns:p="http://schemas.openxmlformats.org/presentationml/2006/main">
  <p:tag name="KSO_WM_BEAUTIFY_FLAG" val=""/>
</p:tagLst>
</file>

<file path=ppt/tags/tag915.xml><?xml version="1.0" encoding="utf-8"?>
<p:tagLst xmlns:p="http://schemas.openxmlformats.org/presentationml/2006/main">
  <p:tag name="KSO_WM_BEAUTIFY_FLAG" val=""/>
</p:tagLst>
</file>

<file path=ppt/tags/tag91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17.xml><?xml version="1.0" encoding="utf-8"?>
<p:tagLst xmlns:p="http://schemas.openxmlformats.org/presentationml/2006/main">
  <p:tag name="KSO_WM_BEAUTIFY_FLAG" val=""/>
</p:tagLst>
</file>

<file path=ppt/tags/tag9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19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BEAUTIFY_FLAG" val=""/>
</p:tagLst>
</file>

<file path=ppt/tags/tag921.xml><?xml version="1.0" encoding="utf-8"?>
<p:tagLst xmlns:p="http://schemas.openxmlformats.org/presentationml/2006/main">
  <p:tag name="KSO_WM_BEAUTIFY_FLAG" val=""/>
</p:tagLst>
</file>

<file path=ppt/tags/tag922.xml><?xml version="1.0" encoding="utf-8"?>
<p:tagLst xmlns:p="http://schemas.openxmlformats.org/presentationml/2006/main">
  <p:tag name="KSO_WM_BEAUTIFY_FLAG" val=""/>
</p:tagLst>
</file>

<file path=ppt/tags/tag923.xml><?xml version="1.0" encoding="utf-8"?>
<p:tagLst xmlns:p="http://schemas.openxmlformats.org/presentationml/2006/main">
  <p:tag name="KSO_WM_BEAUTIFY_FLAG" val=""/>
</p:tagLst>
</file>

<file path=ppt/tags/tag924.xml><?xml version="1.0" encoding="utf-8"?>
<p:tagLst xmlns:p="http://schemas.openxmlformats.org/presentationml/2006/main">
  <p:tag name="KSO_WM_BEAUTIFY_FLAG" val=""/>
</p:tagLst>
</file>

<file path=ppt/tags/tag925.xml><?xml version="1.0" encoding="utf-8"?>
<p:tagLst xmlns:p="http://schemas.openxmlformats.org/presentationml/2006/main">
  <p:tag name="KSO_WM_BEAUTIFY_FLAG" val=""/>
</p:tagLst>
</file>

<file path=ppt/tags/tag926.xml><?xml version="1.0" encoding="utf-8"?>
<p:tagLst xmlns:p="http://schemas.openxmlformats.org/presentationml/2006/main">
  <p:tag name="KSO_WM_BEAUTIFY_FLAG" val=""/>
</p:tagLst>
</file>

<file path=ppt/tags/tag927.xml><?xml version="1.0" encoding="utf-8"?>
<p:tagLst xmlns:p="http://schemas.openxmlformats.org/presentationml/2006/main">
  <p:tag name="KSO_WM_BEAUTIFY_FLAG" val=""/>
</p:tagLst>
</file>

<file path=ppt/tags/tag928.xml><?xml version="1.0" encoding="utf-8"?>
<p:tagLst xmlns:p="http://schemas.openxmlformats.org/presentationml/2006/main">
  <p:tag name="KSO_WM_BEAUTIFY_FLAG" val=""/>
</p:tagLst>
</file>

<file path=ppt/tags/tag929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BEAUTIFY_FLAG" val=""/>
</p:tagLst>
</file>

<file path=ppt/tags/tag93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32.xml><?xml version="1.0" encoding="utf-8"?>
<p:tagLst xmlns:p="http://schemas.openxmlformats.org/presentationml/2006/main">
  <p:tag name="KSO_WM_BEAUTIFY_FLAG" val=""/>
</p:tagLst>
</file>

<file path=ppt/tags/tag9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34.xml><?xml version="1.0" encoding="utf-8"?>
<p:tagLst xmlns:p="http://schemas.openxmlformats.org/presentationml/2006/main">
  <p:tag name="KSO_WM_BEAUTIFY_FLAG" val=""/>
</p:tagLst>
</file>

<file path=ppt/tags/tag935.xml><?xml version="1.0" encoding="utf-8"?>
<p:tagLst xmlns:p="http://schemas.openxmlformats.org/presentationml/2006/main">
  <p:tag name="KSO_WM_BEAUTIFY_FLAG" val=""/>
</p:tagLst>
</file>

<file path=ppt/tags/tag93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37.xml><?xml version="1.0" encoding="utf-8"?>
<p:tagLst xmlns:p="http://schemas.openxmlformats.org/presentationml/2006/main">
  <p:tag name="KSO_WM_BEAUTIFY_FLAG" val=""/>
</p:tagLst>
</file>

<file path=ppt/tags/tag9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93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BEAUTIFY_FLAG" val=""/>
</p:tagLst>
</file>

<file path=ppt/tags/tag94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4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4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4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45.xml><?xml version="1.0" encoding="utf-8"?>
<p:tagLst xmlns:p="http://schemas.openxmlformats.org/presentationml/2006/main">
  <p:tag name="KSO_WM_BEAUTIFY_FLAG" val=""/>
</p:tagLst>
</file>

<file path=ppt/tags/tag946.xml><?xml version="1.0" encoding="utf-8"?>
<p:tagLst xmlns:p="http://schemas.openxmlformats.org/presentationml/2006/main">
  <p:tag name="KSO_WM_BEAUTIFY_FLAG" val=""/>
</p:tagLst>
</file>

<file path=ppt/tags/tag947.xml><?xml version="1.0" encoding="utf-8"?>
<p:tagLst xmlns:p="http://schemas.openxmlformats.org/presentationml/2006/main">
  <p:tag name="KSO_WM_BEAUTIFY_FLAG" val=""/>
</p:tagLst>
</file>

<file path=ppt/tags/tag948.xml><?xml version="1.0" encoding="utf-8"?>
<p:tagLst xmlns:p="http://schemas.openxmlformats.org/presentationml/2006/main">
  <p:tag name="KSO_WM_BEAUTIFY_FLAG" val=""/>
</p:tagLst>
</file>

<file path=ppt/tags/tag949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BEAUTIFY_FLAG" val=""/>
</p:tagLst>
</file>

<file path=ppt/tags/tag951.xml><?xml version="1.0" encoding="utf-8"?>
<p:tagLst xmlns:p="http://schemas.openxmlformats.org/presentationml/2006/main">
  <p:tag name="KSO_WM_BEAUTIFY_FLAG" val=""/>
</p:tagLst>
</file>

<file path=ppt/tags/tag952.xml><?xml version="1.0" encoding="utf-8"?>
<p:tagLst xmlns:p="http://schemas.openxmlformats.org/presentationml/2006/main">
  <p:tag name="KSO_WM_BEAUTIFY_FLAG" val=""/>
</p:tagLst>
</file>

<file path=ppt/tags/tag9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54.xml><?xml version="1.0" encoding="utf-8"?>
<p:tagLst xmlns:p="http://schemas.openxmlformats.org/presentationml/2006/main">
  <p:tag name="KSO_WM_BEAUTIFY_FLAG" val=""/>
</p:tagLst>
</file>

<file path=ppt/tags/tag955.xml><?xml version="1.0" encoding="utf-8"?>
<p:tagLst xmlns:p="http://schemas.openxmlformats.org/presentationml/2006/main">
  <p:tag name="KSO_WM_BEAUTIFY_FLAG" val=""/>
</p:tagLst>
</file>

<file path=ppt/tags/tag95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57.xml><?xml version="1.0" encoding="utf-8"?>
<p:tagLst xmlns:p="http://schemas.openxmlformats.org/presentationml/2006/main">
  <p:tag name="KSO_WM_BEAUTIFY_FLAG" val=""/>
</p:tagLst>
</file>

<file path=ppt/tags/tag9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59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BEAUTIFY_FLAG" val=""/>
</p:tagLst>
</file>

<file path=ppt/tags/tag96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62.xml><?xml version="1.0" encoding="utf-8"?>
<p:tagLst xmlns:p="http://schemas.openxmlformats.org/presentationml/2006/main">
  <p:tag name="KSO_WM_BEAUTIFY_FLAG" val=""/>
</p:tagLst>
</file>

<file path=ppt/tags/tag9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9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65.xml><?xml version="1.0" encoding="utf-8"?>
<p:tagLst xmlns:p="http://schemas.openxmlformats.org/presentationml/2006/main">
  <p:tag name="KSO_WM_BEAUTIFY_FLAG" val=""/>
</p:tagLst>
</file>

<file path=ppt/tags/tag966.xml><?xml version="1.0" encoding="utf-8"?>
<p:tagLst xmlns:p="http://schemas.openxmlformats.org/presentationml/2006/main">
  <p:tag name="KSO_WM_BEAUTIFY_FLAG" val=""/>
</p:tagLst>
</file>

<file path=ppt/tags/tag967.xml><?xml version="1.0" encoding="utf-8"?>
<p:tagLst xmlns:p="http://schemas.openxmlformats.org/presentationml/2006/main">
  <p:tag name="KSO_WM_BEAUTIFY_FLAG" val=""/>
</p:tagLst>
</file>

<file path=ppt/tags/tag96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69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BEAUTIFY_FLAG" val=""/>
</p:tagLst>
</file>

<file path=ppt/tags/tag971.xml><?xml version="1.0" encoding="utf-8"?>
<p:tagLst xmlns:p="http://schemas.openxmlformats.org/presentationml/2006/main">
  <p:tag name="KSO_WM_BEAUTIFY_FLAG" val=""/>
</p:tagLst>
</file>

<file path=ppt/tags/tag972.xml><?xml version="1.0" encoding="utf-8"?>
<p:tagLst xmlns:p="http://schemas.openxmlformats.org/presentationml/2006/main">
  <p:tag name="KSO_WM_BEAUTIFY_FLAG" val=""/>
</p:tagLst>
</file>

<file path=ppt/tags/tag973.xml><?xml version="1.0" encoding="utf-8"?>
<p:tagLst xmlns:p="http://schemas.openxmlformats.org/presentationml/2006/main">
  <p:tag name="KSO_WM_BEAUTIFY_FLAG" val=""/>
</p:tagLst>
</file>

<file path=ppt/tags/tag974.xml><?xml version="1.0" encoding="utf-8"?>
<p:tagLst xmlns:p="http://schemas.openxmlformats.org/presentationml/2006/main">
  <p:tag name="KSO_WM_BEAUTIFY_FLAG" val=""/>
</p:tagLst>
</file>

<file path=ppt/tags/tag97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76.xml><?xml version="1.0" encoding="utf-8"?>
<p:tagLst xmlns:p="http://schemas.openxmlformats.org/presentationml/2006/main">
  <p:tag name="KSO_WM_BEAUTIFY_FLAG" val=""/>
</p:tagLst>
</file>

<file path=ppt/tags/tag977.xml><?xml version="1.0" encoding="utf-8"?>
<p:tagLst xmlns:p="http://schemas.openxmlformats.org/presentationml/2006/main">
  <p:tag name="KSO_WM_BEAUTIFY_FLAG" val=""/>
</p:tagLst>
</file>

<file path=ppt/tags/tag978.xml><?xml version="1.0" encoding="utf-8"?>
<p:tagLst xmlns:p="http://schemas.openxmlformats.org/presentationml/2006/main">
  <p:tag name="KSO_WM_BEAUTIFY_FLAG" val=""/>
</p:tagLst>
</file>

<file path=ppt/tags/tag979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BEAUTIFY_FLAG" val=""/>
</p:tagLst>
</file>

<file path=ppt/tags/tag981.xml><?xml version="1.0" encoding="utf-8"?>
<p:tagLst xmlns:p="http://schemas.openxmlformats.org/presentationml/2006/main">
  <p:tag name="KSO_WM_BEAUTIFY_FLAG" val=""/>
</p:tagLst>
</file>

<file path=ppt/tags/tag98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83.xml><?xml version="1.0" encoding="utf-8"?>
<p:tagLst xmlns:p="http://schemas.openxmlformats.org/presentationml/2006/main">
  <p:tag name="KSO_WM_BEAUTIFY_FLAG" val=""/>
</p:tagLst>
</file>

<file path=ppt/tags/tag984.xml><?xml version="1.0" encoding="utf-8"?>
<p:tagLst xmlns:p="http://schemas.openxmlformats.org/presentationml/2006/main">
  <p:tag name="KSO_WM_BEAUTIFY_FLAG" val=""/>
</p:tagLst>
</file>

<file path=ppt/tags/tag985.xml><?xml version="1.0" encoding="utf-8"?>
<p:tagLst xmlns:p="http://schemas.openxmlformats.org/presentationml/2006/main">
  <p:tag name="KSO_WM_BEAUTIFY_FLAG" val=""/>
</p:tagLst>
</file>

<file path=ppt/tags/tag986.xml><?xml version="1.0" encoding="utf-8"?>
<p:tagLst xmlns:p="http://schemas.openxmlformats.org/presentationml/2006/main">
  <p:tag name="KSO_WM_BEAUTIFY_FLAG" val=""/>
</p:tagLst>
</file>

<file path=ppt/tags/tag987.xml><?xml version="1.0" encoding="utf-8"?>
<p:tagLst xmlns:p="http://schemas.openxmlformats.org/presentationml/2006/main">
  <p:tag name="KSO_WM_BEAUTIFY_FLAG" val=""/>
</p:tagLst>
</file>

<file path=ppt/tags/tag988.xml><?xml version="1.0" encoding="utf-8"?>
<p:tagLst xmlns:p="http://schemas.openxmlformats.org/presentationml/2006/main">
  <p:tag name="KSO_WM_BEAUTIFY_FLAG" val=""/>
</p:tagLst>
</file>

<file path=ppt/tags/tag98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BEAUTIFY_FLAG" val=""/>
</p:tagLst>
</file>

<file path=ppt/tags/tag991.xml><?xml version="1.0" encoding="utf-8"?>
<p:tagLst xmlns:p="http://schemas.openxmlformats.org/presentationml/2006/main">
  <p:tag name="KSO_WM_BEAUTIFY_FLAG" val=""/>
</p:tagLst>
</file>

<file path=ppt/tags/tag992.xml><?xml version="1.0" encoding="utf-8"?>
<p:tagLst xmlns:p="http://schemas.openxmlformats.org/presentationml/2006/main">
  <p:tag name="KSO_WM_BEAUTIFY_FLAG" val=""/>
</p:tagLst>
</file>

<file path=ppt/tags/tag9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94.xml><?xml version="1.0" encoding="utf-8"?>
<p:tagLst xmlns:p="http://schemas.openxmlformats.org/presentationml/2006/main">
  <p:tag name="KSO_WM_BEAUTIFY_FLAG" val=""/>
</p:tagLst>
</file>

<file path=ppt/tags/tag995.xml><?xml version="1.0" encoding="utf-8"?>
<p:tagLst xmlns:p="http://schemas.openxmlformats.org/presentationml/2006/main">
  <p:tag name="KSO_WM_BEAUTIFY_FLAG" val=""/>
</p:tagLst>
</file>

<file path=ppt/tags/tag996.xml><?xml version="1.0" encoding="utf-8"?>
<p:tagLst xmlns:p="http://schemas.openxmlformats.org/presentationml/2006/main">
  <p:tag name="KSO_WM_BEAUTIFY_FLAG" val=""/>
</p:tagLst>
</file>

<file path=ppt/tags/tag997.xml><?xml version="1.0" encoding="utf-8"?>
<p:tagLst xmlns:p="http://schemas.openxmlformats.org/presentationml/2006/main">
  <p:tag name="KSO_WM_BEAUTIFY_FLAG" val=""/>
</p:tagLst>
</file>

<file path=ppt/tags/tag998.xml><?xml version="1.0" encoding="utf-8"?>
<p:tagLst xmlns:p="http://schemas.openxmlformats.org/presentationml/2006/main">
  <p:tag name="KSO_WM_BEAUTIFY_FLAG" val=""/>
</p:tagLst>
</file>

<file path=ppt/tags/tag9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1kdfvmty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kdfvmty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4357</Words>
  <Application>WPS 演示</Application>
  <PresentationFormat>宽屏</PresentationFormat>
  <Paragraphs>487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思源黑体 CN Normal</vt:lpstr>
      <vt:lpstr>黑体</vt:lpstr>
      <vt:lpstr>Wingdings</vt:lpstr>
      <vt:lpstr>微软雅黑</vt:lpstr>
      <vt:lpstr>Arial Unicode MS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第一PPT</dc:creator>
  <cp:keywords>www.1ppt.com</cp:keywords>
  <dc:description>www.1ppt.com</dc:description>
  <cp:lastModifiedBy>十二</cp:lastModifiedBy>
  <cp:revision>205</cp:revision>
  <dcterms:created xsi:type="dcterms:W3CDTF">2019-06-19T02:08:00Z</dcterms:created>
  <dcterms:modified xsi:type="dcterms:W3CDTF">2024-01-19T08:10:36Z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64480A51C61B40EC8638CAC951917617_12</vt:lpwstr>
  </property>
  <property fmtid="{D5CDD505-2E9C-101B-9397-08002B2CF9AE}" pid="3" name="KSOProductBuildVer">
    <vt:lpwstr>2052-12.1.0.16250</vt:lpwstr>
  </property>
</Properties>
</file>