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handoutMasters/handoutMaster1.xml" ContentType="application/vnd.openxmlformats-officedocument.presentationml.handoutMaster+xml"/>
  <Override PartName="/ppt/media/image1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27" r:id="rId3"/>
  </p:sldMasterIdLst>
  <p:notesMasterIdLst>
    <p:notesMasterId r:id="rId17"/>
  </p:notesMasterIdLst>
  <p:handoutMasterIdLst>
    <p:handoutMasterId r:id="rId29"/>
  </p:handoutMasterIdLst>
  <p:sldIdLst>
    <p:sldId id="256" r:id="rId4"/>
    <p:sldId id="257" r:id="rId5"/>
    <p:sldId id="265" r:id="rId6"/>
    <p:sldId id="267" r:id="rId7"/>
    <p:sldId id="271" r:id="rId8"/>
    <p:sldId id="288" r:id="rId9"/>
    <p:sldId id="272" r:id="rId10"/>
    <p:sldId id="278" r:id="rId11"/>
    <p:sldId id="268" r:id="rId12"/>
    <p:sldId id="274" r:id="rId13"/>
    <p:sldId id="273" r:id="rId14"/>
    <p:sldId id="275" r:id="rId15"/>
    <p:sldId id="282" r:id="rId16"/>
    <p:sldId id="269" r:id="rId18"/>
    <p:sldId id="276" r:id="rId19"/>
    <p:sldId id="285" r:id="rId20"/>
    <p:sldId id="277" r:id="rId21"/>
    <p:sldId id="286" r:id="rId22"/>
    <p:sldId id="270" r:id="rId23"/>
    <p:sldId id="290" r:id="rId24"/>
    <p:sldId id="281" r:id="rId25"/>
    <p:sldId id="289" r:id="rId26"/>
    <p:sldId id="287" r:id="rId27"/>
    <p:sldId id="263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orient="horz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6903"/>
    <a:srgbClr val="FE7501"/>
    <a:srgbClr val="F2F2F2"/>
    <a:srgbClr val="FF49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1333" autoAdjust="0"/>
  </p:normalViewPr>
  <p:slideViewPr>
    <p:cSldViewPr snapToGrid="0" showGuides="1">
      <p:cViewPr>
        <p:scale>
          <a:sx n="66" d="100"/>
          <a:sy n="66" d="100"/>
        </p:scale>
        <p:origin x="1578" y="819"/>
      </p:cViewPr>
      <p:guideLst>
        <p:guide orient="horz" pos="2160"/>
        <p:guide pos="3840"/>
        <p:guide pos="551"/>
        <p:guide pos="7129"/>
        <p:guide orient="horz" pos="459"/>
        <p:guide orient="horz"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4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/>
          <a:ea typeface="印品灵秀体（非商用）"/>
          <a:sym typeface="Arial" panose="020B0604020202020204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/>
          <a:ea typeface="印品灵秀体（非商用）"/>
          <a:sym typeface="Arial" panose="020B0604020202020204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/>
          <a:ea typeface="印品灵秀体（非商用）"/>
          <a:sym typeface="Arial" panose="020B0604020202020204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/>
          <a:ea typeface="印品灵秀体（非商用）"/>
          <a:sym typeface="Arial" panose="020B0604020202020204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旗黑-45S" panose="00020600040101010101" pitchFamily="18" charset="-122"/>
              <a:ea typeface="汉仪旗黑-45S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旗黑-45S" panose="00020600040101010101" pitchFamily="18" charset="-122"/>
              </a:rPr>
            </a:fld>
            <a:endParaRPr lang="zh-CN" altLang="en-US">
              <a:latin typeface="汉仪旗黑-45S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旗黑-45S" panose="00020600040101010101" pitchFamily="18" charset="-122"/>
              <a:ea typeface="汉仪旗黑-45S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旗黑-45S" panose="00020600040101010101" pitchFamily="18" charset="-122"/>
              </a:rPr>
            </a:fld>
            <a:endParaRPr lang="zh-CN" altLang="en-US">
              <a:latin typeface="汉仪旗黑-45S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fld id="{659459FD-B264-4157-B38C-4F4AD543DF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fld id="{17D6EE5A-B433-45DE-89CC-2EB04463A4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汉仪旗黑-45S" panose="00020600040101010101" pitchFamily="18" charset="-122"/>
        <a:ea typeface="汉仪旗黑-45S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旗黑-45S" panose="00020600040101010101" pitchFamily="18" charset="-122"/>
        <a:ea typeface="汉仪旗黑-45S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旗黑-45S" panose="00020600040101010101" pitchFamily="18" charset="-122"/>
        <a:ea typeface="汉仪旗黑-45S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旗黑-45S" panose="00020600040101010101" pitchFamily="18" charset="-122"/>
        <a:ea typeface="汉仪旗黑-45S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旗黑-45S" panose="00020600040101010101" pitchFamily="18" charset="-122"/>
        <a:ea typeface="汉仪旗黑-45S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模板来自于： 第一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https://www.1ppt.com/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9" Type="http://schemas.openxmlformats.org/officeDocument/2006/relationships/theme" Target="../theme/theme1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4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8.xml"/><Relationship Id="rId7" Type="http://schemas.openxmlformats.org/officeDocument/2006/relationships/image" Target="../media/image7.jpeg"/><Relationship Id="rId6" Type="http://schemas.openxmlformats.org/officeDocument/2006/relationships/tags" Target="../tags/tag17.xml"/><Relationship Id="rId5" Type="http://schemas.openxmlformats.org/officeDocument/2006/relationships/image" Target="../media/image6.jpeg"/><Relationship Id="rId4" Type="http://schemas.openxmlformats.org/officeDocument/2006/relationships/tags" Target="../tags/tag16.xml"/><Relationship Id="rId3" Type="http://schemas.openxmlformats.org/officeDocument/2006/relationships/image" Target="../media/image5.jpeg"/><Relationship Id="rId2" Type="http://schemas.openxmlformats.org/officeDocument/2006/relationships/tags" Target="../tags/tag15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8015638" cy="5014762"/>
          </a:xfrm>
          <a:custGeom>
            <a:avLst/>
            <a:gdLst>
              <a:gd name="connsiteX0" fmla="*/ 0 w 7496440"/>
              <a:gd name="connsiteY0" fmla="*/ 0 h 4689940"/>
              <a:gd name="connsiteX1" fmla="*/ 7496440 w 7496440"/>
              <a:gd name="connsiteY1" fmla="*/ 0 h 4689940"/>
              <a:gd name="connsiteX2" fmla="*/ 7486878 w 7496440"/>
              <a:gd name="connsiteY2" fmla="*/ 32493 h 4689940"/>
              <a:gd name="connsiteX3" fmla="*/ 4199467 w 7496440"/>
              <a:gd name="connsiteY3" fmla="*/ 4504267 h 4689940"/>
              <a:gd name="connsiteX4" fmla="*/ 184519 w 7496440"/>
              <a:gd name="connsiteY4" fmla="*/ 4084436 h 4689940"/>
              <a:gd name="connsiteX5" fmla="*/ 0 w 7496440"/>
              <a:gd name="connsiteY5" fmla="*/ 3972248 h 468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6440" h="4689940">
                <a:moveTo>
                  <a:pt x="0" y="0"/>
                </a:moveTo>
                <a:lnTo>
                  <a:pt x="7496440" y="0"/>
                </a:lnTo>
                <a:lnTo>
                  <a:pt x="7486878" y="32493"/>
                </a:lnTo>
                <a:cubicBezTo>
                  <a:pt x="6933522" y="1761364"/>
                  <a:pt x="5543551" y="4071674"/>
                  <a:pt x="4199467" y="4504267"/>
                </a:cubicBezTo>
                <a:cubicBezTo>
                  <a:pt x="3034595" y="4879182"/>
                  <a:pt x="1235334" y="4659764"/>
                  <a:pt x="184519" y="4084436"/>
                </a:cubicBezTo>
                <a:lnTo>
                  <a:pt x="0" y="397224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任意多边形 7"/>
          <p:cNvSpPr/>
          <p:nvPr/>
        </p:nvSpPr>
        <p:spPr>
          <a:xfrm rot="8921208">
            <a:off x="7369663" y="3571864"/>
            <a:ext cx="5493704" cy="4209316"/>
          </a:xfrm>
          <a:custGeom>
            <a:avLst/>
            <a:gdLst>
              <a:gd name="connsiteX0" fmla="*/ 916361 w 7829557"/>
              <a:gd name="connsiteY0" fmla="*/ 4391938 h 5999064"/>
              <a:gd name="connsiteX1" fmla="*/ 253004 w 7829557"/>
              <a:gd name="connsiteY1" fmla="*/ 3933576 h 5999064"/>
              <a:gd name="connsiteX2" fmla="*/ 0 w 7829557"/>
              <a:gd name="connsiteY2" fmla="*/ 3719804 h 5999064"/>
              <a:gd name="connsiteX3" fmla="*/ 2262850 w 7829557"/>
              <a:gd name="connsiteY3" fmla="*/ 0 h 5999064"/>
              <a:gd name="connsiteX4" fmla="*/ 7829557 w 7829557"/>
              <a:gd name="connsiteY4" fmla="*/ 3386367 h 5999064"/>
              <a:gd name="connsiteX5" fmla="*/ 7728409 w 7829557"/>
              <a:gd name="connsiteY5" fmla="*/ 3692596 h 5999064"/>
              <a:gd name="connsiteX6" fmla="*/ 5669743 w 7829557"/>
              <a:gd name="connsiteY6" fmla="*/ 5978590 h 5999064"/>
              <a:gd name="connsiteX7" fmla="*/ 916361 w 7829557"/>
              <a:gd name="connsiteY7" fmla="*/ 4391938 h 599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29557" h="5999064">
                <a:moveTo>
                  <a:pt x="916361" y="4391938"/>
                </a:moveTo>
                <a:cubicBezTo>
                  <a:pt x="671137" y="4239824"/>
                  <a:pt x="447024" y="4085611"/>
                  <a:pt x="253004" y="3933576"/>
                </a:cubicBezTo>
                <a:lnTo>
                  <a:pt x="0" y="3719804"/>
                </a:lnTo>
                <a:lnTo>
                  <a:pt x="2262850" y="0"/>
                </a:lnTo>
                <a:lnTo>
                  <a:pt x="7829557" y="3386367"/>
                </a:lnTo>
                <a:lnTo>
                  <a:pt x="7728409" y="3692596"/>
                </a:lnTo>
                <a:cubicBezTo>
                  <a:pt x="7267465" y="5024473"/>
                  <a:pt x="6720485" y="5815512"/>
                  <a:pt x="5669743" y="5978590"/>
                </a:cubicBezTo>
                <a:cubicBezTo>
                  <a:pt x="4619000" y="6141668"/>
                  <a:pt x="2387704" y="5304618"/>
                  <a:pt x="916361" y="4391938"/>
                </a:cubicBezTo>
                <a:close/>
              </a:path>
            </a:pathLst>
          </a:cu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048955" y="2612293"/>
            <a:ext cx="1673954" cy="1633414"/>
          </a:xfrm>
          <a:custGeom>
            <a:avLst/>
            <a:gdLst>
              <a:gd name="connsiteX0" fmla="*/ 2021305 w 2021305"/>
              <a:gd name="connsiteY0" fmla="*/ 0 h 2136809"/>
              <a:gd name="connsiteX1" fmla="*/ 0 w 2021305"/>
              <a:gd name="connsiteY1" fmla="*/ 539015 h 2136809"/>
              <a:gd name="connsiteX2" fmla="*/ 1809549 w 2021305"/>
              <a:gd name="connsiteY2" fmla="*/ 2136809 h 2136809"/>
              <a:gd name="connsiteX3" fmla="*/ 2021305 w 2021305"/>
              <a:gd name="connsiteY3" fmla="*/ 0 h 2136809"/>
              <a:gd name="connsiteX0-1" fmla="*/ 2021305 w 2175979"/>
              <a:gd name="connsiteY0-2" fmla="*/ 80601 h 2217410"/>
              <a:gd name="connsiteX1-3" fmla="*/ 0 w 2175979"/>
              <a:gd name="connsiteY1-4" fmla="*/ 619616 h 2217410"/>
              <a:gd name="connsiteX2-5" fmla="*/ 1809549 w 2175979"/>
              <a:gd name="connsiteY2-6" fmla="*/ 2217410 h 2217410"/>
              <a:gd name="connsiteX3-7" fmla="*/ 2021305 w 2175979"/>
              <a:gd name="connsiteY3-8" fmla="*/ 80601 h 2217410"/>
              <a:gd name="connsiteX0-9" fmla="*/ 2021305 w 2239961"/>
              <a:gd name="connsiteY0-10" fmla="*/ 95939 h 2232748"/>
              <a:gd name="connsiteX1-11" fmla="*/ 0 w 2239961"/>
              <a:gd name="connsiteY1-12" fmla="*/ 634954 h 2232748"/>
              <a:gd name="connsiteX2-13" fmla="*/ 1809549 w 2239961"/>
              <a:gd name="connsiteY2-14" fmla="*/ 2232748 h 2232748"/>
              <a:gd name="connsiteX3-15" fmla="*/ 2021305 w 2239961"/>
              <a:gd name="connsiteY3-16" fmla="*/ 95939 h 2232748"/>
              <a:gd name="connsiteX0-17" fmla="*/ 2021305 w 2256276"/>
              <a:gd name="connsiteY0-18" fmla="*/ 95939 h 2309533"/>
              <a:gd name="connsiteX1-19" fmla="*/ 0 w 2256276"/>
              <a:gd name="connsiteY1-20" fmla="*/ 634954 h 2309533"/>
              <a:gd name="connsiteX2-21" fmla="*/ 1809549 w 2256276"/>
              <a:gd name="connsiteY2-22" fmla="*/ 2232748 h 2309533"/>
              <a:gd name="connsiteX3-23" fmla="*/ 2021305 w 2256276"/>
              <a:gd name="connsiteY3-24" fmla="*/ 95939 h 2309533"/>
              <a:gd name="connsiteX0-25" fmla="*/ 2021305 w 2212250"/>
              <a:gd name="connsiteY0-26" fmla="*/ 95939 h 2234625"/>
              <a:gd name="connsiteX1-27" fmla="*/ 0 w 2212250"/>
              <a:gd name="connsiteY1-28" fmla="*/ 634954 h 2234625"/>
              <a:gd name="connsiteX2-29" fmla="*/ 1809549 w 2212250"/>
              <a:gd name="connsiteY2-30" fmla="*/ 2232748 h 2234625"/>
              <a:gd name="connsiteX3-31" fmla="*/ 2021305 w 2212250"/>
              <a:gd name="connsiteY3-32" fmla="*/ 95939 h 2234625"/>
              <a:gd name="connsiteX0-33" fmla="*/ 2021305 w 2195700"/>
              <a:gd name="connsiteY0-34" fmla="*/ 70560 h 2055371"/>
              <a:gd name="connsiteX1-35" fmla="*/ 0 w 2195700"/>
              <a:gd name="connsiteY1-36" fmla="*/ 609575 h 2055371"/>
              <a:gd name="connsiteX2-37" fmla="*/ 1771048 w 2195700"/>
              <a:gd name="connsiteY2-38" fmla="*/ 2053364 h 2055371"/>
              <a:gd name="connsiteX3-39" fmla="*/ 2021305 w 2195700"/>
              <a:gd name="connsiteY3-40" fmla="*/ 70560 h 2055371"/>
              <a:gd name="connsiteX0-41" fmla="*/ 2120619 w 2295014"/>
              <a:gd name="connsiteY0-42" fmla="*/ 92344 h 2077155"/>
              <a:gd name="connsiteX1-43" fmla="*/ 99314 w 2295014"/>
              <a:gd name="connsiteY1-44" fmla="*/ 631359 h 2077155"/>
              <a:gd name="connsiteX2-45" fmla="*/ 1870362 w 2295014"/>
              <a:gd name="connsiteY2-46" fmla="*/ 2075148 h 2077155"/>
              <a:gd name="connsiteX3-47" fmla="*/ 2120619 w 2295014"/>
              <a:gd name="connsiteY3-48" fmla="*/ 92344 h 2077155"/>
              <a:gd name="connsiteX0-49" fmla="*/ 2025466 w 2199861"/>
              <a:gd name="connsiteY0-50" fmla="*/ 98414 h 2083225"/>
              <a:gd name="connsiteX1-51" fmla="*/ 4161 w 2199861"/>
              <a:gd name="connsiteY1-52" fmla="*/ 637429 h 2083225"/>
              <a:gd name="connsiteX2-53" fmla="*/ 1775209 w 2199861"/>
              <a:gd name="connsiteY2-54" fmla="*/ 2081218 h 2083225"/>
              <a:gd name="connsiteX3-55" fmla="*/ 2025466 w 2199861"/>
              <a:gd name="connsiteY3-56" fmla="*/ 98414 h 2083225"/>
              <a:gd name="connsiteX0-57" fmla="*/ 1929398 w 2059911"/>
              <a:gd name="connsiteY0-58" fmla="*/ 84529 h 2074819"/>
              <a:gd name="connsiteX1-59" fmla="*/ 4345 w 2059911"/>
              <a:gd name="connsiteY1-60" fmla="*/ 681296 h 2074819"/>
              <a:gd name="connsiteX2-61" fmla="*/ 1679141 w 2059911"/>
              <a:gd name="connsiteY2-62" fmla="*/ 2067333 h 2074819"/>
              <a:gd name="connsiteX3-63" fmla="*/ 1929398 w 2059911"/>
              <a:gd name="connsiteY3-64" fmla="*/ 84529 h 2074819"/>
              <a:gd name="connsiteX0-65" fmla="*/ 1929989 w 2158879"/>
              <a:gd name="connsiteY0-66" fmla="*/ 108998 h 2099288"/>
              <a:gd name="connsiteX1-67" fmla="*/ 4936 w 2158879"/>
              <a:gd name="connsiteY1-68" fmla="*/ 705765 h 2099288"/>
              <a:gd name="connsiteX2-69" fmla="*/ 1679732 w 2158879"/>
              <a:gd name="connsiteY2-70" fmla="*/ 2091802 h 2099288"/>
              <a:gd name="connsiteX3-71" fmla="*/ 1929989 w 2158879"/>
              <a:gd name="connsiteY3-72" fmla="*/ 108998 h 2099288"/>
              <a:gd name="connsiteX0-73" fmla="*/ 1929961 w 2154574"/>
              <a:gd name="connsiteY0-74" fmla="*/ 150347 h 2140637"/>
              <a:gd name="connsiteX1-75" fmla="*/ 4908 w 2154574"/>
              <a:gd name="connsiteY1-76" fmla="*/ 747114 h 2140637"/>
              <a:gd name="connsiteX2-77" fmla="*/ 1679704 w 2154574"/>
              <a:gd name="connsiteY2-78" fmla="*/ 2133151 h 2140637"/>
              <a:gd name="connsiteX3-79" fmla="*/ 1929961 w 2154574"/>
              <a:gd name="connsiteY3-80" fmla="*/ 150347 h 2140637"/>
              <a:gd name="connsiteX0-81" fmla="*/ 1929961 w 2184209"/>
              <a:gd name="connsiteY0-82" fmla="*/ 150347 h 2160033"/>
              <a:gd name="connsiteX1-83" fmla="*/ 4908 w 2184209"/>
              <a:gd name="connsiteY1-84" fmla="*/ 747114 h 2160033"/>
              <a:gd name="connsiteX2-85" fmla="*/ 1679704 w 2184209"/>
              <a:gd name="connsiteY2-86" fmla="*/ 2133151 h 2160033"/>
              <a:gd name="connsiteX3-87" fmla="*/ 1929961 w 2184209"/>
              <a:gd name="connsiteY3-88" fmla="*/ 150347 h 2160033"/>
              <a:gd name="connsiteX0-89" fmla="*/ 2013329 w 2220426"/>
              <a:gd name="connsiteY0-90" fmla="*/ 116182 h 2124671"/>
              <a:gd name="connsiteX1-91" fmla="*/ 1648 w 2220426"/>
              <a:gd name="connsiteY1-92" fmla="*/ 732199 h 2124671"/>
              <a:gd name="connsiteX2-93" fmla="*/ 1676444 w 2220426"/>
              <a:gd name="connsiteY2-94" fmla="*/ 2118236 h 2124671"/>
              <a:gd name="connsiteX3-95" fmla="*/ 2013329 w 2220426"/>
              <a:gd name="connsiteY3-96" fmla="*/ 116182 h 2124671"/>
              <a:gd name="connsiteX0-97" fmla="*/ 1974476 w 2189034"/>
              <a:gd name="connsiteY0-98" fmla="*/ 117140 h 2115809"/>
              <a:gd name="connsiteX1-99" fmla="*/ 1297 w 2189034"/>
              <a:gd name="connsiteY1-100" fmla="*/ 723531 h 2115809"/>
              <a:gd name="connsiteX2-101" fmla="*/ 1676093 w 2189034"/>
              <a:gd name="connsiteY2-102" fmla="*/ 2109568 h 2115809"/>
              <a:gd name="connsiteX3-103" fmla="*/ 1974476 w 2189034"/>
              <a:gd name="connsiteY3-104" fmla="*/ 117140 h 2115809"/>
              <a:gd name="connsiteX0-105" fmla="*/ 1974032 w 2188590"/>
              <a:gd name="connsiteY0-106" fmla="*/ 136043 h 2135586"/>
              <a:gd name="connsiteX1-107" fmla="*/ 853 w 2188590"/>
              <a:gd name="connsiteY1-108" fmla="*/ 742434 h 2135586"/>
              <a:gd name="connsiteX2-109" fmla="*/ 1675649 w 2188590"/>
              <a:gd name="connsiteY2-110" fmla="*/ 2128471 h 2135586"/>
              <a:gd name="connsiteX3-111" fmla="*/ 1974032 w 2188590"/>
              <a:gd name="connsiteY3-112" fmla="*/ 136043 h 21355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88590" h="2135586">
                <a:moveTo>
                  <a:pt x="1974032" y="136043"/>
                </a:moveTo>
                <a:cubicBezTo>
                  <a:pt x="1483143" y="-248966"/>
                  <a:pt x="40959" y="256359"/>
                  <a:pt x="853" y="742434"/>
                </a:cubicBezTo>
                <a:cubicBezTo>
                  <a:pt x="-39253" y="1228509"/>
                  <a:pt x="1346786" y="2229536"/>
                  <a:pt x="1675649" y="2128471"/>
                </a:cubicBezTo>
                <a:cubicBezTo>
                  <a:pt x="2004512" y="2027406"/>
                  <a:pt x="2464921" y="521052"/>
                  <a:pt x="1974032" y="1360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65088" y="731738"/>
            <a:ext cx="1470554" cy="202336"/>
          </a:xfrm>
          <a:custGeom>
            <a:avLst/>
            <a:gdLst>
              <a:gd name="connsiteX0" fmla="*/ 557632 w 1387298"/>
              <a:gd name="connsiteY0" fmla="*/ 41148 h 190881"/>
              <a:gd name="connsiteX1" fmla="*/ 557632 w 1387298"/>
              <a:gd name="connsiteY1" fmla="*/ 87554 h 190881"/>
              <a:gd name="connsiteX2" fmla="*/ 580949 w 1387298"/>
              <a:gd name="connsiteY2" fmla="*/ 87554 h 190881"/>
              <a:gd name="connsiteX3" fmla="*/ 590893 w 1387298"/>
              <a:gd name="connsiteY3" fmla="*/ 86068 h 190881"/>
              <a:gd name="connsiteX4" fmla="*/ 599580 w 1387298"/>
              <a:gd name="connsiteY4" fmla="*/ 81610 h 190881"/>
              <a:gd name="connsiteX5" fmla="*/ 605638 w 1387298"/>
              <a:gd name="connsiteY5" fmla="*/ 74295 h 190881"/>
              <a:gd name="connsiteX6" fmla="*/ 607924 w 1387298"/>
              <a:gd name="connsiteY6" fmla="*/ 64236 h 190881"/>
              <a:gd name="connsiteX7" fmla="*/ 605409 w 1387298"/>
              <a:gd name="connsiteY7" fmla="*/ 54178 h 190881"/>
              <a:gd name="connsiteX8" fmla="*/ 599008 w 1387298"/>
              <a:gd name="connsiteY8" fmla="*/ 46977 h 190881"/>
              <a:gd name="connsiteX9" fmla="*/ 590322 w 1387298"/>
              <a:gd name="connsiteY9" fmla="*/ 42634 h 190881"/>
              <a:gd name="connsiteX10" fmla="*/ 581178 w 1387298"/>
              <a:gd name="connsiteY10" fmla="*/ 41148 h 190881"/>
              <a:gd name="connsiteX11" fmla="*/ 1301573 w 1387298"/>
              <a:gd name="connsiteY11" fmla="*/ 39776 h 190881"/>
              <a:gd name="connsiteX12" fmla="*/ 1286257 w 1387298"/>
              <a:gd name="connsiteY12" fmla="*/ 43434 h 190881"/>
              <a:gd name="connsiteX13" fmla="*/ 1273341 w 1387298"/>
              <a:gd name="connsiteY13" fmla="*/ 54178 h 190881"/>
              <a:gd name="connsiteX14" fmla="*/ 1264426 w 1387298"/>
              <a:gd name="connsiteY14" fmla="*/ 71666 h 190881"/>
              <a:gd name="connsiteX15" fmla="*/ 1261111 w 1387298"/>
              <a:gd name="connsiteY15" fmla="*/ 95783 h 190881"/>
              <a:gd name="connsiteX16" fmla="*/ 1264426 w 1387298"/>
              <a:gd name="connsiteY16" fmla="*/ 119900 h 190881"/>
              <a:gd name="connsiteX17" fmla="*/ 1273341 w 1387298"/>
              <a:gd name="connsiteY17" fmla="*/ 137274 h 190881"/>
              <a:gd name="connsiteX18" fmla="*/ 1286257 w 1387298"/>
              <a:gd name="connsiteY18" fmla="*/ 147790 h 190881"/>
              <a:gd name="connsiteX19" fmla="*/ 1301573 w 1387298"/>
              <a:gd name="connsiteY19" fmla="*/ 151333 h 190881"/>
              <a:gd name="connsiteX20" fmla="*/ 1316661 w 1387298"/>
              <a:gd name="connsiteY20" fmla="*/ 147790 h 190881"/>
              <a:gd name="connsiteX21" fmla="*/ 1329463 w 1387298"/>
              <a:gd name="connsiteY21" fmla="*/ 137274 h 190881"/>
              <a:gd name="connsiteX22" fmla="*/ 1338264 w 1387298"/>
              <a:gd name="connsiteY22" fmla="*/ 119900 h 190881"/>
              <a:gd name="connsiteX23" fmla="*/ 1341578 w 1387298"/>
              <a:gd name="connsiteY23" fmla="*/ 95783 h 190881"/>
              <a:gd name="connsiteX24" fmla="*/ 1338264 w 1387298"/>
              <a:gd name="connsiteY24" fmla="*/ 71437 h 190881"/>
              <a:gd name="connsiteX25" fmla="*/ 1329463 w 1387298"/>
              <a:gd name="connsiteY25" fmla="*/ 53949 h 190881"/>
              <a:gd name="connsiteX26" fmla="*/ 1316775 w 1387298"/>
              <a:gd name="connsiteY26" fmla="*/ 43319 h 190881"/>
              <a:gd name="connsiteX27" fmla="*/ 1301573 w 1387298"/>
              <a:gd name="connsiteY27" fmla="*/ 39776 h 190881"/>
              <a:gd name="connsiteX28" fmla="*/ 958673 w 1387298"/>
              <a:gd name="connsiteY28" fmla="*/ 39776 h 190881"/>
              <a:gd name="connsiteX29" fmla="*/ 943357 w 1387298"/>
              <a:gd name="connsiteY29" fmla="*/ 43434 h 190881"/>
              <a:gd name="connsiteX30" fmla="*/ 930441 w 1387298"/>
              <a:gd name="connsiteY30" fmla="*/ 54178 h 190881"/>
              <a:gd name="connsiteX31" fmla="*/ 921526 w 1387298"/>
              <a:gd name="connsiteY31" fmla="*/ 71666 h 190881"/>
              <a:gd name="connsiteX32" fmla="*/ 918211 w 1387298"/>
              <a:gd name="connsiteY32" fmla="*/ 95783 h 190881"/>
              <a:gd name="connsiteX33" fmla="*/ 921526 w 1387298"/>
              <a:gd name="connsiteY33" fmla="*/ 119900 h 190881"/>
              <a:gd name="connsiteX34" fmla="*/ 930441 w 1387298"/>
              <a:gd name="connsiteY34" fmla="*/ 137274 h 190881"/>
              <a:gd name="connsiteX35" fmla="*/ 943357 w 1387298"/>
              <a:gd name="connsiteY35" fmla="*/ 147790 h 190881"/>
              <a:gd name="connsiteX36" fmla="*/ 958673 w 1387298"/>
              <a:gd name="connsiteY36" fmla="*/ 151333 h 190881"/>
              <a:gd name="connsiteX37" fmla="*/ 973761 w 1387298"/>
              <a:gd name="connsiteY37" fmla="*/ 147790 h 190881"/>
              <a:gd name="connsiteX38" fmla="*/ 986563 w 1387298"/>
              <a:gd name="connsiteY38" fmla="*/ 137274 h 190881"/>
              <a:gd name="connsiteX39" fmla="*/ 995364 w 1387298"/>
              <a:gd name="connsiteY39" fmla="*/ 119900 h 190881"/>
              <a:gd name="connsiteX40" fmla="*/ 998678 w 1387298"/>
              <a:gd name="connsiteY40" fmla="*/ 95783 h 190881"/>
              <a:gd name="connsiteX41" fmla="*/ 995364 w 1387298"/>
              <a:gd name="connsiteY41" fmla="*/ 71437 h 190881"/>
              <a:gd name="connsiteX42" fmla="*/ 986563 w 1387298"/>
              <a:gd name="connsiteY42" fmla="*/ 53949 h 190881"/>
              <a:gd name="connsiteX43" fmla="*/ 973875 w 1387298"/>
              <a:gd name="connsiteY43" fmla="*/ 43319 h 190881"/>
              <a:gd name="connsiteX44" fmla="*/ 958673 w 1387298"/>
              <a:gd name="connsiteY44" fmla="*/ 39776 h 190881"/>
              <a:gd name="connsiteX45" fmla="*/ 253823 w 1387298"/>
              <a:gd name="connsiteY45" fmla="*/ 39776 h 190881"/>
              <a:gd name="connsiteX46" fmla="*/ 238507 w 1387298"/>
              <a:gd name="connsiteY46" fmla="*/ 43434 h 190881"/>
              <a:gd name="connsiteX47" fmla="*/ 225591 w 1387298"/>
              <a:gd name="connsiteY47" fmla="*/ 54178 h 190881"/>
              <a:gd name="connsiteX48" fmla="*/ 216676 w 1387298"/>
              <a:gd name="connsiteY48" fmla="*/ 71666 h 190881"/>
              <a:gd name="connsiteX49" fmla="*/ 213361 w 1387298"/>
              <a:gd name="connsiteY49" fmla="*/ 95783 h 190881"/>
              <a:gd name="connsiteX50" fmla="*/ 216676 w 1387298"/>
              <a:gd name="connsiteY50" fmla="*/ 119900 h 190881"/>
              <a:gd name="connsiteX51" fmla="*/ 225591 w 1387298"/>
              <a:gd name="connsiteY51" fmla="*/ 137274 h 190881"/>
              <a:gd name="connsiteX52" fmla="*/ 238507 w 1387298"/>
              <a:gd name="connsiteY52" fmla="*/ 147790 h 190881"/>
              <a:gd name="connsiteX53" fmla="*/ 253823 w 1387298"/>
              <a:gd name="connsiteY53" fmla="*/ 151333 h 190881"/>
              <a:gd name="connsiteX54" fmla="*/ 268911 w 1387298"/>
              <a:gd name="connsiteY54" fmla="*/ 147790 h 190881"/>
              <a:gd name="connsiteX55" fmla="*/ 281713 w 1387298"/>
              <a:gd name="connsiteY55" fmla="*/ 137274 h 190881"/>
              <a:gd name="connsiteX56" fmla="*/ 290514 w 1387298"/>
              <a:gd name="connsiteY56" fmla="*/ 119900 h 190881"/>
              <a:gd name="connsiteX57" fmla="*/ 293828 w 1387298"/>
              <a:gd name="connsiteY57" fmla="*/ 95783 h 190881"/>
              <a:gd name="connsiteX58" fmla="*/ 290514 w 1387298"/>
              <a:gd name="connsiteY58" fmla="*/ 71437 h 190881"/>
              <a:gd name="connsiteX59" fmla="*/ 281713 w 1387298"/>
              <a:gd name="connsiteY59" fmla="*/ 53949 h 190881"/>
              <a:gd name="connsiteX60" fmla="*/ 269025 w 1387298"/>
              <a:gd name="connsiteY60" fmla="*/ 43319 h 190881"/>
              <a:gd name="connsiteX61" fmla="*/ 253823 w 1387298"/>
              <a:gd name="connsiteY61" fmla="*/ 39776 h 190881"/>
              <a:gd name="connsiteX62" fmla="*/ 749808 w 1387298"/>
              <a:gd name="connsiteY62" fmla="*/ 4572 h 190881"/>
              <a:gd name="connsiteX63" fmla="*/ 795528 w 1387298"/>
              <a:gd name="connsiteY63" fmla="*/ 4572 h 190881"/>
              <a:gd name="connsiteX64" fmla="*/ 795528 w 1387298"/>
              <a:gd name="connsiteY64" fmla="*/ 149733 h 190881"/>
              <a:gd name="connsiteX65" fmla="*/ 865480 w 1387298"/>
              <a:gd name="connsiteY65" fmla="*/ 149733 h 190881"/>
              <a:gd name="connsiteX66" fmla="*/ 865480 w 1387298"/>
              <a:gd name="connsiteY66" fmla="*/ 186309 h 190881"/>
              <a:gd name="connsiteX67" fmla="*/ 749808 w 1387298"/>
              <a:gd name="connsiteY67" fmla="*/ 186309 h 190881"/>
              <a:gd name="connsiteX68" fmla="*/ 511683 w 1387298"/>
              <a:gd name="connsiteY68" fmla="*/ 4572 h 190881"/>
              <a:gd name="connsiteX69" fmla="*/ 589636 w 1387298"/>
              <a:gd name="connsiteY69" fmla="*/ 4572 h 190881"/>
              <a:gd name="connsiteX70" fmla="*/ 615010 w 1387298"/>
              <a:gd name="connsiteY70" fmla="*/ 9029 h 190881"/>
              <a:gd name="connsiteX71" fmla="*/ 635241 w 1387298"/>
              <a:gd name="connsiteY71" fmla="*/ 21260 h 190881"/>
              <a:gd name="connsiteX72" fmla="*/ 648729 w 1387298"/>
              <a:gd name="connsiteY72" fmla="*/ 39662 h 190881"/>
              <a:gd name="connsiteX73" fmla="*/ 653644 w 1387298"/>
              <a:gd name="connsiteY73" fmla="*/ 62636 h 190881"/>
              <a:gd name="connsiteX74" fmla="*/ 651129 w 1387298"/>
              <a:gd name="connsiteY74" fmla="*/ 79324 h 190881"/>
              <a:gd name="connsiteX75" fmla="*/ 644157 w 1387298"/>
              <a:gd name="connsiteY75" fmla="*/ 93497 h 190881"/>
              <a:gd name="connsiteX76" fmla="*/ 633641 w 1387298"/>
              <a:gd name="connsiteY76" fmla="*/ 105041 h 190881"/>
              <a:gd name="connsiteX77" fmla="*/ 620725 w 1387298"/>
              <a:gd name="connsiteY77" fmla="*/ 113843 h 190881"/>
              <a:gd name="connsiteX78" fmla="*/ 643242 w 1387298"/>
              <a:gd name="connsiteY78" fmla="*/ 150647 h 190881"/>
              <a:gd name="connsiteX79" fmla="*/ 668731 w 1387298"/>
              <a:gd name="connsiteY79" fmla="*/ 186309 h 190881"/>
              <a:gd name="connsiteX80" fmla="*/ 612724 w 1387298"/>
              <a:gd name="connsiteY80" fmla="*/ 186309 h 190881"/>
              <a:gd name="connsiteX81" fmla="*/ 594894 w 1387298"/>
              <a:gd name="connsiteY81" fmla="*/ 157848 h 190881"/>
              <a:gd name="connsiteX82" fmla="*/ 577291 w 1387298"/>
              <a:gd name="connsiteY82" fmla="*/ 120472 h 190881"/>
              <a:gd name="connsiteX83" fmla="*/ 557632 w 1387298"/>
              <a:gd name="connsiteY83" fmla="*/ 120472 h 190881"/>
              <a:gd name="connsiteX84" fmla="*/ 557632 w 1387298"/>
              <a:gd name="connsiteY84" fmla="*/ 186309 h 190881"/>
              <a:gd name="connsiteX85" fmla="*/ 511683 w 1387298"/>
              <a:gd name="connsiteY85" fmla="*/ 186309 h 190881"/>
              <a:gd name="connsiteX86" fmla="*/ 349759 w 1387298"/>
              <a:gd name="connsiteY86" fmla="*/ 4572 h 190881"/>
              <a:gd name="connsiteX87" fmla="*/ 395479 w 1387298"/>
              <a:gd name="connsiteY87" fmla="*/ 4572 h 190881"/>
              <a:gd name="connsiteX88" fmla="*/ 395479 w 1387298"/>
              <a:gd name="connsiteY88" fmla="*/ 124815 h 190881"/>
              <a:gd name="connsiteX89" fmla="*/ 397994 w 1387298"/>
              <a:gd name="connsiteY89" fmla="*/ 137846 h 190881"/>
              <a:gd name="connsiteX90" fmla="*/ 404509 w 1387298"/>
              <a:gd name="connsiteY90" fmla="*/ 146990 h 190881"/>
              <a:gd name="connsiteX91" fmla="*/ 413539 w 1387298"/>
              <a:gd name="connsiteY91" fmla="*/ 152476 h 190881"/>
              <a:gd name="connsiteX92" fmla="*/ 423826 w 1387298"/>
              <a:gd name="connsiteY92" fmla="*/ 154305 h 190881"/>
              <a:gd name="connsiteX93" fmla="*/ 434113 w 1387298"/>
              <a:gd name="connsiteY93" fmla="*/ 152476 h 190881"/>
              <a:gd name="connsiteX94" fmla="*/ 443142 w 1387298"/>
              <a:gd name="connsiteY94" fmla="*/ 146990 h 190881"/>
              <a:gd name="connsiteX95" fmla="*/ 449543 w 1387298"/>
              <a:gd name="connsiteY95" fmla="*/ 137846 h 190881"/>
              <a:gd name="connsiteX96" fmla="*/ 451943 w 1387298"/>
              <a:gd name="connsiteY96" fmla="*/ 124815 h 190881"/>
              <a:gd name="connsiteX97" fmla="*/ 451943 w 1387298"/>
              <a:gd name="connsiteY97" fmla="*/ 4572 h 190881"/>
              <a:gd name="connsiteX98" fmla="*/ 497892 w 1387298"/>
              <a:gd name="connsiteY98" fmla="*/ 4572 h 190881"/>
              <a:gd name="connsiteX99" fmla="*/ 497892 w 1387298"/>
              <a:gd name="connsiteY99" fmla="*/ 122529 h 190881"/>
              <a:gd name="connsiteX100" fmla="*/ 479032 w 1387298"/>
              <a:gd name="connsiteY100" fmla="*/ 173507 h 190881"/>
              <a:gd name="connsiteX101" fmla="*/ 423826 w 1387298"/>
              <a:gd name="connsiteY101" fmla="*/ 190881 h 190881"/>
              <a:gd name="connsiteX102" fmla="*/ 368619 w 1387298"/>
              <a:gd name="connsiteY102" fmla="*/ 173507 h 190881"/>
              <a:gd name="connsiteX103" fmla="*/ 349759 w 1387298"/>
              <a:gd name="connsiteY103" fmla="*/ 122529 h 190881"/>
              <a:gd name="connsiteX104" fmla="*/ 0 w 1387298"/>
              <a:gd name="connsiteY104" fmla="*/ 4572 h 190881"/>
              <a:gd name="connsiteX105" fmla="*/ 48921 w 1387298"/>
              <a:gd name="connsiteY105" fmla="*/ 4572 h 190881"/>
              <a:gd name="connsiteX106" fmla="*/ 80925 w 1387298"/>
              <a:gd name="connsiteY106" fmla="*/ 89154 h 190881"/>
              <a:gd name="connsiteX107" fmla="*/ 113843 w 1387298"/>
              <a:gd name="connsiteY107" fmla="*/ 4572 h 190881"/>
              <a:gd name="connsiteX108" fmla="*/ 160706 w 1387298"/>
              <a:gd name="connsiteY108" fmla="*/ 4572 h 190881"/>
              <a:gd name="connsiteX109" fmla="*/ 103785 w 1387298"/>
              <a:gd name="connsiteY109" fmla="*/ 120015 h 190881"/>
              <a:gd name="connsiteX110" fmla="*/ 103785 w 1387298"/>
              <a:gd name="connsiteY110" fmla="*/ 186309 h 190881"/>
              <a:gd name="connsiteX111" fmla="*/ 58065 w 1387298"/>
              <a:gd name="connsiteY111" fmla="*/ 186309 h 190881"/>
              <a:gd name="connsiteX112" fmla="*/ 58065 w 1387298"/>
              <a:gd name="connsiteY112" fmla="*/ 119558 h 190881"/>
              <a:gd name="connsiteX113" fmla="*/ 1301573 w 1387298"/>
              <a:gd name="connsiteY113" fmla="*/ 0 h 190881"/>
              <a:gd name="connsiteX114" fmla="*/ 1335292 w 1387298"/>
              <a:gd name="connsiteY114" fmla="*/ 6743 h 190881"/>
              <a:gd name="connsiteX115" fmla="*/ 1362495 w 1387298"/>
              <a:gd name="connsiteY115" fmla="*/ 25946 h 190881"/>
              <a:gd name="connsiteX116" fmla="*/ 1380669 w 1387298"/>
              <a:gd name="connsiteY116" fmla="*/ 56121 h 190881"/>
              <a:gd name="connsiteX117" fmla="*/ 1387298 w 1387298"/>
              <a:gd name="connsiteY117" fmla="*/ 95783 h 190881"/>
              <a:gd name="connsiteX118" fmla="*/ 1380669 w 1387298"/>
              <a:gd name="connsiteY118" fmla="*/ 135331 h 190881"/>
              <a:gd name="connsiteX119" fmla="*/ 1362495 w 1387298"/>
              <a:gd name="connsiteY119" fmla="*/ 165278 h 190881"/>
              <a:gd name="connsiteX120" fmla="*/ 1335292 w 1387298"/>
              <a:gd name="connsiteY120" fmla="*/ 184251 h 190881"/>
              <a:gd name="connsiteX121" fmla="*/ 1301573 w 1387298"/>
              <a:gd name="connsiteY121" fmla="*/ 190881 h 190881"/>
              <a:gd name="connsiteX122" fmla="*/ 1267855 w 1387298"/>
              <a:gd name="connsiteY122" fmla="*/ 184251 h 190881"/>
              <a:gd name="connsiteX123" fmla="*/ 1240537 w 1387298"/>
              <a:gd name="connsiteY123" fmla="*/ 165278 h 190881"/>
              <a:gd name="connsiteX124" fmla="*/ 1222135 w 1387298"/>
              <a:gd name="connsiteY124" fmla="*/ 135331 h 190881"/>
              <a:gd name="connsiteX125" fmla="*/ 1215391 w 1387298"/>
              <a:gd name="connsiteY125" fmla="*/ 95783 h 190881"/>
              <a:gd name="connsiteX126" fmla="*/ 1222249 w 1387298"/>
              <a:gd name="connsiteY126" fmla="*/ 56121 h 190881"/>
              <a:gd name="connsiteX127" fmla="*/ 1240994 w 1387298"/>
              <a:gd name="connsiteY127" fmla="*/ 25946 h 190881"/>
              <a:gd name="connsiteX128" fmla="*/ 1268426 w 1387298"/>
              <a:gd name="connsiteY128" fmla="*/ 6743 h 190881"/>
              <a:gd name="connsiteX129" fmla="*/ 1301573 w 1387298"/>
              <a:gd name="connsiteY129" fmla="*/ 0 h 190881"/>
              <a:gd name="connsiteX130" fmla="*/ 1144221 w 1387298"/>
              <a:gd name="connsiteY130" fmla="*/ 0 h 190881"/>
              <a:gd name="connsiteX131" fmla="*/ 1173596 w 1387298"/>
              <a:gd name="connsiteY131" fmla="*/ 2629 h 190881"/>
              <a:gd name="connsiteX132" fmla="*/ 1197027 w 1387298"/>
              <a:gd name="connsiteY132" fmla="*/ 8915 h 190881"/>
              <a:gd name="connsiteX133" fmla="*/ 1195884 w 1387298"/>
              <a:gd name="connsiteY133" fmla="*/ 44577 h 190881"/>
              <a:gd name="connsiteX134" fmla="*/ 1176796 w 1387298"/>
              <a:gd name="connsiteY134" fmla="*/ 38976 h 190881"/>
              <a:gd name="connsiteX135" fmla="*/ 1150850 w 1387298"/>
              <a:gd name="connsiteY135" fmla="*/ 36576 h 190881"/>
              <a:gd name="connsiteX136" fmla="*/ 1131190 w 1387298"/>
              <a:gd name="connsiteY136" fmla="*/ 40348 h 190881"/>
              <a:gd name="connsiteX137" fmla="*/ 1114731 w 1387298"/>
              <a:gd name="connsiteY137" fmla="*/ 51549 h 190881"/>
              <a:gd name="connsiteX138" fmla="*/ 1103415 w 1387298"/>
              <a:gd name="connsiteY138" fmla="*/ 70066 h 190881"/>
              <a:gd name="connsiteX139" fmla="*/ 1099186 w 1387298"/>
              <a:gd name="connsiteY139" fmla="*/ 95783 h 190881"/>
              <a:gd name="connsiteX140" fmla="*/ 1103072 w 1387298"/>
              <a:gd name="connsiteY140" fmla="*/ 121729 h 190881"/>
              <a:gd name="connsiteX141" fmla="*/ 1113588 w 1387298"/>
              <a:gd name="connsiteY141" fmla="*/ 140017 h 190881"/>
              <a:gd name="connsiteX142" fmla="*/ 1128790 w 1387298"/>
              <a:gd name="connsiteY142" fmla="*/ 150761 h 190881"/>
              <a:gd name="connsiteX143" fmla="*/ 1146735 w 1387298"/>
              <a:gd name="connsiteY143" fmla="*/ 154305 h 190881"/>
              <a:gd name="connsiteX144" fmla="*/ 1154850 w 1387298"/>
              <a:gd name="connsiteY144" fmla="*/ 153962 h 190881"/>
              <a:gd name="connsiteX145" fmla="*/ 1161823 w 1387298"/>
              <a:gd name="connsiteY145" fmla="*/ 152933 h 190881"/>
              <a:gd name="connsiteX146" fmla="*/ 1161823 w 1387298"/>
              <a:gd name="connsiteY146" fmla="*/ 115671 h 190881"/>
              <a:gd name="connsiteX147" fmla="*/ 1145135 w 1387298"/>
              <a:gd name="connsiteY147" fmla="*/ 115671 h 190881"/>
              <a:gd name="connsiteX148" fmla="*/ 1145135 w 1387298"/>
              <a:gd name="connsiteY148" fmla="*/ 81153 h 190881"/>
              <a:gd name="connsiteX149" fmla="*/ 1206857 w 1387298"/>
              <a:gd name="connsiteY149" fmla="*/ 81153 h 190881"/>
              <a:gd name="connsiteX150" fmla="*/ 1206857 w 1387298"/>
              <a:gd name="connsiteY150" fmla="*/ 172364 h 190881"/>
              <a:gd name="connsiteX151" fmla="*/ 1179082 w 1387298"/>
              <a:gd name="connsiteY151" fmla="*/ 185852 h 190881"/>
              <a:gd name="connsiteX152" fmla="*/ 1143535 w 1387298"/>
              <a:gd name="connsiteY152" fmla="*/ 190881 h 190881"/>
              <a:gd name="connsiteX153" fmla="*/ 1108216 w 1387298"/>
              <a:gd name="connsiteY153" fmla="*/ 184480 h 190881"/>
              <a:gd name="connsiteX154" fmla="*/ 1079641 w 1387298"/>
              <a:gd name="connsiteY154" fmla="*/ 165963 h 190881"/>
              <a:gd name="connsiteX155" fmla="*/ 1060438 w 1387298"/>
              <a:gd name="connsiteY155" fmla="*/ 136131 h 190881"/>
              <a:gd name="connsiteX156" fmla="*/ 1053466 w 1387298"/>
              <a:gd name="connsiteY156" fmla="*/ 95783 h 190881"/>
              <a:gd name="connsiteX157" fmla="*/ 1059981 w 1387298"/>
              <a:gd name="connsiteY157" fmla="*/ 57150 h 190881"/>
              <a:gd name="connsiteX158" fmla="*/ 1078384 w 1387298"/>
              <a:gd name="connsiteY158" fmla="*/ 26860 h 190881"/>
              <a:gd name="connsiteX159" fmla="*/ 1107073 w 1387298"/>
              <a:gd name="connsiteY159" fmla="*/ 7086 h 190881"/>
              <a:gd name="connsiteX160" fmla="*/ 1144221 w 1387298"/>
              <a:gd name="connsiteY160" fmla="*/ 0 h 190881"/>
              <a:gd name="connsiteX161" fmla="*/ 958673 w 1387298"/>
              <a:gd name="connsiteY161" fmla="*/ 0 h 190881"/>
              <a:gd name="connsiteX162" fmla="*/ 992392 w 1387298"/>
              <a:gd name="connsiteY162" fmla="*/ 6743 h 190881"/>
              <a:gd name="connsiteX163" fmla="*/ 1019595 w 1387298"/>
              <a:gd name="connsiteY163" fmla="*/ 25946 h 190881"/>
              <a:gd name="connsiteX164" fmla="*/ 1037769 w 1387298"/>
              <a:gd name="connsiteY164" fmla="*/ 56121 h 190881"/>
              <a:gd name="connsiteX165" fmla="*/ 1044398 w 1387298"/>
              <a:gd name="connsiteY165" fmla="*/ 95783 h 190881"/>
              <a:gd name="connsiteX166" fmla="*/ 1037769 w 1387298"/>
              <a:gd name="connsiteY166" fmla="*/ 135331 h 190881"/>
              <a:gd name="connsiteX167" fmla="*/ 1019595 w 1387298"/>
              <a:gd name="connsiteY167" fmla="*/ 165278 h 190881"/>
              <a:gd name="connsiteX168" fmla="*/ 992392 w 1387298"/>
              <a:gd name="connsiteY168" fmla="*/ 184251 h 190881"/>
              <a:gd name="connsiteX169" fmla="*/ 958673 w 1387298"/>
              <a:gd name="connsiteY169" fmla="*/ 190881 h 190881"/>
              <a:gd name="connsiteX170" fmla="*/ 924955 w 1387298"/>
              <a:gd name="connsiteY170" fmla="*/ 184251 h 190881"/>
              <a:gd name="connsiteX171" fmla="*/ 897637 w 1387298"/>
              <a:gd name="connsiteY171" fmla="*/ 165278 h 190881"/>
              <a:gd name="connsiteX172" fmla="*/ 879235 w 1387298"/>
              <a:gd name="connsiteY172" fmla="*/ 135331 h 190881"/>
              <a:gd name="connsiteX173" fmla="*/ 872491 w 1387298"/>
              <a:gd name="connsiteY173" fmla="*/ 95783 h 190881"/>
              <a:gd name="connsiteX174" fmla="*/ 879349 w 1387298"/>
              <a:gd name="connsiteY174" fmla="*/ 56121 h 190881"/>
              <a:gd name="connsiteX175" fmla="*/ 898094 w 1387298"/>
              <a:gd name="connsiteY175" fmla="*/ 25946 h 190881"/>
              <a:gd name="connsiteX176" fmla="*/ 925526 w 1387298"/>
              <a:gd name="connsiteY176" fmla="*/ 6743 h 190881"/>
              <a:gd name="connsiteX177" fmla="*/ 958673 w 1387298"/>
              <a:gd name="connsiteY177" fmla="*/ 0 h 190881"/>
              <a:gd name="connsiteX178" fmla="*/ 253823 w 1387298"/>
              <a:gd name="connsiteY178" fmla="*/ 0 h 190881"/>
              <a:gd name="connsiteX179" fmla="*/ 287542 w 1387298"/>
              <a:gd name="connsiteY179" fmla="*/ 6743 h 190881"/>
              <a:gd name="connsiteX180" fmla="*/ 314745 w 1387298"/>
              <a:gd name="connsiteY180" fmla="*/ 25946 h 190881"/>
              <a:gd name="connsiteX181" fmla="*/ 332919 w 1387298"/>
              <a:gd name="connsiteY181" fmla="*/ 56121 h 190881"/>
              <a:gd name="connsiteX182" fmla="*/ 339548 w 1387298"/>
              <a:gd name="connsiteY182" fmla="*/ 95783 h 190881"/>
              <a:gd name="connsiteX183" fmla="*/ 332919 w 1387298"/>
              <a:gd name="connsiteY183" fmla="*/ 135331 h 190881"/>
              <a:gd name="connsiteX184" fmla="*/ 314745 w 1387298"/>
              <a:gd name="connsiteY184" fmla="*/ 165278 h 190881"/>
              <a:gd name="connsiteX185" fmla="*/ 287542 w 1387298"/>
              <a:gd name="connsiteY185" fmla="*/ 184251 h 190881"/>
              <a:gd name="connsiteX186" fmla="*/ 253823 w 1387298"/>
              <a:gd name="connsiteY186" fmla="*/ 190881 h 190881"/>
              <a:gd name="connsiteX187" fmla="*/ 220105 w 1387298"/>
              <a:gd name="connsiteY187" fmla="*/ 184251 h 190881"/>
              <a:gd name="connsiteX188" fmla="*/ 192787 w 1387298"/>
              <a:gd name="connsiteY188" fmla="*/ 165278 h 190881"/>
              <a:gd name="connsiteX189" fmla="*/ 174385 w 1387298"/>
              <a:gd name="connsiteY189" fmla="*/ 135331 h 190881"/>
              <a:gd name="connsiteX190" fmla="*/ 167641 w 1387298"/>
              <a:gd name="connsiteY190" fmla="*/ 95783 h 190881"/>
              <a:gd name="connsiteX191" fmla="*/ 174499 w 1387298"/>
              <a:gd name="connsiteY191" fmla="*/ 56121 h 190881"/>
              <a:gd name="connsiteX192" fmla="*/ 193244 w 1387298"/>
              <a:gd name="connsiteY192" fmla="*/ 25946 h 190881"/>
              <a:gd name="connsiteX193" fmla="*/ 220676 w 1387298"/>
              <a:gd name="connsiteY193" fmla="*/ 6743 h 190881"/>
              <a:gd name="connsiteX194" fmla="*/ 253823 w 1387298"/>
              <a:gd name="connsiteY194" fmla="*/ 0 h 190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387298" h="190881">
                <a:moveTo>
                  <a:pt x="557632" y="41148"/>
                </a:moveTo>
                <a:lnTo>
                  <a:pt x="557632" y="87554"/>
                </a:lnTo>
                <a:lnTo>
                  <a:pt x="580949" y="87554"/>
                </a:lnTo>
                <a:cubicBezTo>
                  <a:pt x="584302" y="87554"/>
                  <a:pt x="587616" y="87058"/>
                  <a:pt x="590893" y="86068"/>
                </a:cubicBezTo>
                <a:cubicBezTo>
                  <a:pt x="594170" y="85077"/>
                  <a:pt x="597065" y="83591"/>
                  <a:pt x="599580" y="81610"/>
                </a:cubicBezTo>
                <a:cubicBezTo>
                  <a:pt x="602094" y="79629"/>
                  <a:pt x="604114" y="77190"/>
                  <a:pt x="605638" y="74295"/>
                </a:cubicBezTo>
                <a:cubicBezTo>
                  <a:pt x="607162" y="71399"/>
                  <a:pt x="607924" y="68046"/>
                  <a:pt x="607924" y="64236"/>
                </a:cubicBezTo>
                <a:cubicBezTo>
                  <a:pt x="607924" y="60426"/>
                  <a:pt x="607086" y="57074"/>
                  <a:pt x="605409" y="54178"/>
                </a:cubicBezTo>
                <a:cubicBezTo>
                  <a:pt x="603733" y="51282"/>
                  <a:pt x="601599" y="48882"/>
                  <a:pt x="599008" y="46977"/>
                </a:cubicBezTo>
                <a:cubicBezTo>
                  <a:pt x="596418" y="45072"/>
                  <a:pt x="593522" y="43624"/>
                  <a:pt x="590322" y="42634"/>
                </a:cubicBezTo>
                <a:cubicBezTo>
                  <a:pt x="587121" y="41643"/>
                  <a:pt x="584073" y="41148"/>
                  <a:pt x="581178" y="41148"/>
                </a:cubicBezTo>
                <a:close/>
                <a:moveTo>
                  <a:pt x="1301573" y="39776"/>
                </a:moveTo>
                <a:cubicBezTo>
                  <a:pt x="1296239" y="39776"/>
                  <a:pt x="1291134" y="40995"/>
                  <a:pt x="1286257" y="43434"/>
                </a:cubicBezTo>
                <a:cubicBezTo>
                  <a:pt x="1281380" y="45872"/>
                  <a:pt x="1277075" y="49454"/>
                  <a:pt x="1273341" y="54178"/>
                </a:cubicBezTo>
                <a:cubicBezTo>
                  <a:pt x="1269608" y="58902"/>
                  <a:pt x="1266636" y="64732"/>
                  <a:pt x="1264426" y="71666"/>
                </a:cubicBezTo>
                <a:cubicBezTo>
                  <a:pt x="1262216" y="78600"/>
                  <a:pt x="1261111" y="86639"/>
                  <a:pt x="1261111" y="95783"/>
                </a:cubicBezTo>
                <a:cubicBezTo>
                  <a:pt x="1261111" y="104927"/>
                  <a:pt x="1262216" y="112966"/>
                  <a:pt x="1264426" y="119900"/>
                </a:cubicBezTo>
                <a:cubicBezTo>
                  <a:pt x="1266636" y="126835"/>
                  <a:pt x="1269608" y="132626"/>
                  <a:pt x="1273341" y="137274"/>
                </a:cubicBezTo>
                <a:cubicBezTo>
                  <a:pt x="1277075" y="141922"/>
                  <a:pt x="1281380" y="145427"/>
                  <a:pt x="1286257" y="147790"/>
                </a:cubicBezTo>
                <a:cubicBezTo>
                  <a:pt x="1291134" y="150152"/>
                  <a:pt x="1296239" y="151333"/>
                  <a:pt x="1301573" y="151333"/>
                </a:cubicBezTo>
                <a:cubicBezTo>
                  <a:pt x="1306755" y="151333"/>
                  <a:pt x="1311784" y="150152"/>
                  <a:pt x="1316661" y="147790"/>
                </a:cubicBezTo>
                <a:cubicBezTo>
                  <a:pt x="1321538" y="145427"/>
                  <a:pt x="1325805" y="141922"/>
                  <a:pt x="1329463" y="137274"/>
                </a:cubicBezTo>
                <a:cubicBezTo>
                  <a:pt x="1333120" y="132626"/>
                  <a:pt x="1336054" y="126835"/>
                  <a:pt x="1338264" y="119900"/>
                </a:cubicBezTo>
                <a:cubicBezTo>
                  <a:pt x="1340474" y="112966"/>
                  <a:pt x="1341578" y="104927"/>
                  <a:pt x="1341578" y="95783"/>
                </a:cubicBezTo>
                <a:cubicBezTo>
                  <a:pt x="1341578" y="86487"/>
                  <a:pt x="1340474" y="78371"/>
                  <a:pt x="1338264" y="71437"/>
                </a:cubicBezTo>
                <a:cubicBezTo>
                  <a:pt x="1336054" y="64503"/>
                  <a:pt x="1333120" y="58674"/>
                  <a:pt x="1329463" y="53949"/>
                </a:cubicBezTo>
                <a:cubicBezTo>
                  <a:pt x="1325805" y="49225"/>
                  <a:pt x="1321576" y="45682"/>
                  <a:pt x="1316775" y="43319"/>
                </a:cubicBezTo>
                <a:cubicBezTo>
                  <a:pt x="1311975" y="40957"/>
                  <a:pt x="1306907" y="39776"/>
                  <a:pt x="1301573" y="39776"/>
                </a:cubicBezTo>
                <a:close/>
                <a:moveTo>
                  <a:pt x="958673" y="39776"/>
                </a:moveTo>
                <a:cubicBezTo>
                  <a:pt x="953339" y="39776"/>
                  <a:pt x="948234" y="40995"/>
                  <a:pt x="943357" y="43434"/>
                </a:cubicBezTo>
                <a:cubicBezTo>
                  <a:pt x="938480" y="45872"/>
                  <a:pt x="934175" y="49454"/>
                  <a:pt x="930441" y="54178"/>
                </a:cubicBezTo>
                <a:cubicBezTo>
                  <a:pt x="926707" y="58902"/>
                  <a:pt x="923736" y="64732"/>
                  <a:pt x="921526" y="71666"/>
                </a:cubicBezTo>
                <a:cubicBezTo>
                  <a:pt x="919316" y="78600"/>
                  <a:pt x="918211" y="86639"/>
                  <a:pt x="918211" y="95783"/>
                </a:cubicBezTo>
                <a:cubicBezTo>
                  <a:pt x="918211" y="104927"/>
                  <a:pt x="919316" y="112966"/>
                  <a:pt x="921526" y="119900"/>
                </a:cubicBezTo>
                <a:cubicBezTo>
                  <a:pt x="923736" y="126835"/>
                  <a:pt x="926707" y="132626"/>
                  <a:pt x="930441" y="137274"/>
                </a:cubicBezTo>
                <a:cubicBezTo>
                  <a:pt x="934175" y="141922"/>
                  <a:pt x="938480" y="145427"/>
                  <a:pt x="943357" y="147790"/>
                </a:cubicBezTo>
                <a:cubicBezTo>
                  <a:pt x="948234" y="150152"/>
                  <a:pt x="953339" y="151333"/>
                  <a:pt x="958673" y="151333"/>
                </a:cubicBezTo>
                <a:cubicBezTo>
                  <a:pt x="963855" y="151333"/>
                  <a:pt x="968884" y="150152"/>
                  <a:pt x="973761" y="147790"/>
                </a:cubicBezTo>
                <a:cubicBezTo>
                  <a:pt x="978638" y="145427"/>
                  <a:pt x="982905" y="141922"/>
                  <a:pt x="986563" y="137274"/>
                </a:cubicBezTo>
                <a:cubicBezTo>
                  <a:pt x="990220" y="132626"/>
                  <a:pt x="993154" y="126835"/>
                  <a:pt x="995364" y="119900"/>
                </a:cubicBezTo>
                <a:cubicBezTo>
                  <a:pt x="997573" y="112966"/>
                  <a:pt x="998678" y="104927"/>
                  <a:pt x="998678" y="95783"/>
                </a:cubicBezTo>
                <a:cubicBezTo>
                  <a:pt x="998678" y="86487"/>
                  <a:pt x="997573" y="78371"/>
                  <a:pt x="995364" y="71437"/>
                </a:cubicBezTo>
                <a:cubicBezTo>
                  <a:pt x="993154" y="64503"/>
                  <a:pt x="990220" y="58674"/>
                  <a:pt x="986563" y="53949"/>
                </a:cubicBezTo>
                <a:cubicBezTo>
                  <a:pt x="982905" y="49225"/>
                  <a:pt x="978676" y="45682"/>
                  <a:pt x="973875" y="43319"/>
                </a:cubicBezTo>
                <a:cubicBezTo>
                  <a:pt x="969075" y="40957"/>
                  <a:pt x="964007" y="39776"/>
                  <a:pt x="958673" y="39776"/>
                </a:cubicBezTo>
                <a:close/>
                <a:moveTo>
                  <a:pt x="253823" y="39776"/>
                </a:moveTo>
                <a:cubicBezTo>
                  <a:pt x="248489" y="39776"/>
                  <a:pt x="243384" y="40995"/>
                  <a:pt x="238507" y="43434"/>
                </a:cubicBezTo>
                <a:cubicBezTo>
                  <a:pt x="233630" y="45872"/>
                  <a:pt x="229325" y="49454"/>
                  <a:pt x="225591" y="54178"/>
                </a:cubicBezTo>
                <a:cubicBezTo>
                  <a:pt x="221857" y="58902"/>
                  <a:pt x="218886" y="64732"/>
                  <a:pt x="216676" y="71666"/>
                </a:cubicBezTo>
                <a:cubicBezTo>
                  <a:pt x="214466" y="78600"/>
                  <a:pt x="213361" y="86639"/>
                  <a:pt x="213361" y="95783"/>
                </a:cubicBezTo>
                <a:cubicBezTo>
                  <a:pt x="213361" y="104927"/>
                  <a:pt x="214466" y="112966"/>
                  <a:pt x="216676" y="119900"/>
                </a:cubicBezTo>
                <a:cubicBezTo>
                  <a:pt x="218886" y="126835"/>
                  <a:pt x="221857" y="132626"/>
                  <a:pt x="225591" y="137274"/>
                </a:cubicBezTo>
                <a:cubicBezTo>
                  <a:pt x="229325" y="141922"/>
                  <a:pt x="233630" y="145427"/>
                  <a:pt x="238507" y="147790"/>
                </a:cubicBezTo>
                <a:cubicBezTo>
                  <a:pt x="243384" y="150152"/>
                  <a:pt x="248489" y="151333"/>
                  <a:pt x="253823" y="151333"/>
                </a:cubicBezTo>
                <a:cubicBezTo>
                  <a:pt x="259005" y="151333"/>
                  <a:pt x="264034" y="150152"/>
                  <a:pt x="268911" y="147790"/>
                </a:cubicBezTo>
                <a:cubicBezTo>
                  <a:pt x="273788" y="145427"/>
                  <a:pt x="278055" y="141922"/>
                  <a:pt x="281713" y="137274"/>
                </a:cubicBezTo>
                <a:cubicBezTo>
                  <a:pt x="285370" y="132626"/>
                  <a:pt x="288304" y="126835"/>
                  <a:pt x="290514" y="119900"/>
                </a:cubicBezTo>
                <a:cubicBezTo>
                  <a:pt x="292723" y="112966"/>
                  <a:pt x="293828" y="104927"/>
                  <a:pt x="293828" y="95783"/>
                </a:cubicBezTo>
                <a:cubicBezTo>
                  <a:pt x="293828" y="86487"/>
                  <a:pt x="292723" y="78371"/>
                  <a:pt x="290514" y="71437"/>
                </a:cubicBezTo>
                <a:cubicBezTo>
                  <a:pt x="288304" y="64503"/>
                  <a:pt x="285370" y="58674"/>
                  <a:pt x="281713" y="53949"/>
                </a:cubicBezTo>
                <a:cubicBezTo>
                  <a:pt x="278055" y="49225"/>
                  <a:pt x="273826" y="45682"/>
                  <a:pt x="269025" y="43319"/>
                </a:cubicBezTo>
                <a:cubicBezTo>
                  <a:pt x="264225" y="40957"/>
                  <a:pt x="259157" y="39776"/>
                  <a:pt x="253823" y="39776"/>
                </a:cubicBezTo>
                <a:close/>
                <a:moveTo>
                  <a:pt x="749808" y="4572"/>
                </a:moveTo>
                <a:lnTo>
                  <a:pt x="795528" y="4572"/>
                </a:lnTo>
                <a:lnTo>
                  <a:pt x="795528" y="149733"/>
                </a:lnTo>
                <a:lnTo>
                  <a:pt x="865480" y="149733"/>
                </a:lnTo>
                <a:lnTo>
                  <a:pt x="865480" y="186309"/>
                </a:lnTo>
                <a:lnTo>
                  <a:pt x="749808" y="186309"/>
                </a:lnTo>
                <a:close/>
                <a:moveTo>
                  <a:pt x="511683" y="4572"/>
                </a:moveTo>
                <a:lnTo>
                  <a:pt x="589636" y="4572"/>
                </a:lnTo>
                <a:cubicBezTo>
                  <a:pt x="598780" y="4572"/>
                  <a:pt x="607238" y="6058"/>
                  <a:pt x="615010" y="9029"/>
                </a:cubicBezTo>
                <a:cubicBezTo>
                  <a:pt x="622783" y="12001"/>
                  <a:pt x="629526" y="16078"/>
                  <a:pt x="635241" y="21260"/>
                </a:cubicBezTo>
                <a:cubicBezTo>
                  <a:pt x="640956" y="26441"/>
                  <a:pt x="645452" y="32575"/>
                  <a:pt x="648729" y="39662"/>
                </a:cubicBezTo>
                <a:cubicBezTo>
                  <a:pt x="652005" y="46748"/>
                  <a:pt x="653644" y="54407"/>
                  <a:pt x="653644" y="62636"/>
                </a:cubicBezTo>
                <a:cubicBezTo>
                  <a:pt x="653644" y="68580"/>
                  <a:pt x="652806" y="74142"/>
                  <a:pt x="651129" y="79324"/>
                </a:cubicBezTo>
                <a:cubicBezTo>
                  <a:pt x="649453" y="84506"/>
                  <a:pt x="647129" y="89230"/>
                  <a:pt x="644157" y="93497"/>
                </a:cubicBezTo>
                <a:cubicBezTo>
                  <a:pt x="641185" y="97764"/>
                  <a:pt x="637680" y="101612"/>
                  <a:pt x="633641" y="105041"/>
                </a:cubicBezTo>
                <a:cubicBezTo>
                  <a:pt x="629603" y="108470"/>
                  <a:pt x="625297" y="111404"/>
                  <a:pt x="620725" y="113843"/>
                </a:cubicBezTo>
                <a:cubicBezTo>
                  <a:pt x="627279" y="125882"/>
                  <a:pt x="634784" y="138150"/>
                  <a:pt x="643242" y="150647"/>
                </a:cubicBezTo>
                <a:cubicBezTo>
                  <a:pt x="651701" y="163144"/>
                  <a:pt x="660197" y="175031"/>
                  <a:pt x="668731" y="186309"/>
                </a:cubicBezTo>
                <a:lnTo>
                  <a:pt x="612724" y="186309"/>
                </a:lnTo>
                <a:cubicBezTo>
                  <a:pt x="606781" y="178384"/>
                  <a:pt x="600837" y="168897"/>
                  <a:pt x="594894" y="157848"/>
                </a:cubicBezTo>
                <a:cubicBezTo>
                  <a:pt x="588950" y="146799"/>
                  <a:pt x="583083" y="134340"/>
                  <a:pt x="577291" y="120472"/>
                </a:cubicBezTo>
                <a:lnTo>
                  <a:pt x="557632" y="120472"/>
                </a:lnTo>
                <a:lnTo>
                  <a:pt x="557632" y="186309"/>
                </a:lnTo>
                <a:lnTo>
                  <a:pt x="511683" y="186309"/>
                </a:lnTo>
                <a:close/>
                <a:moveTo>
                  <a:pt x="349759" y="4572"/>
                </a:moveTo>
                <a:lnTo>
                  <a:pt x="395479" y="4572"/>
                </a:lnTo>
                <a:lnTo>
                  <a:pt x="395479" y="124815"/>
                </a:lnTo>
                <a:cubicBezTo>
                  <a:pt x="395479" y="129845"/>
                  <a:pt x="396317" y="134188"/>
                  <a:pt x="397994" y="137846"/>
                </a:cubicBezTo>
                <a:cubicBezTo>
                  <a:pt x="399670" y="141503"/>
                  <a:pt x="401842" y="144551"/>
                  <a:pt x="404509" y="146990"/>
                </a:cubicBezTo>
                <a:cubicBezTo>
                  <a:pt x="407176" y="149428"/>
                  <a:pt x="410186" y="151257"/>
                  <a:pt x="413539" y="152476"/>
                </a:cubicBezTo>
                <a:cubicBezTo>
                  <a:pt x="416891" y="153695"/>
                  <a:pt x="420320" y="154305"/>
                  <a:pt x="423826" y="154305"/>
                </a:cubicBezTo>
                <a:cubicBezTo>
                  <a:pt x="427331" y="154305"/>
                  <a:pt x="430760" y="153695"/>
                  <a:pt x="434113" y="152476"/>
                </a:cubicBezTo>
                <a:cubicBezTo>
                  <a:pt x="437465" y="151257"/>
                  <a:pt x="440475" y="149428"/>
                  <a:pt x="443142" y="146990"/>
                </a:cubicBezTo>
                <a:cubicBezTo>
                  <a:pt x="445809" y="144551"/>
                  <a:pt x="447943" y="141503"/>
                  <a:pt x="449543" y="137846"/>
                </a:cubicBezTo>
                <a:cubicBezTo>
                  <a:pt x="451143" y="134188"/>
                  <a:pt x="451943" y="129845"/>
                  <a:pt x="451943" y="124815"/>
                </a:cubicBezTo>
                <a:lnTo>
                  <a:pt x="451943" y="4572"/>
                </a:lnTo>
                <a:lnTo>
                  <a:pt x="497892" y="4572"/>
                </a:lnTo>
                <a:lnTo>
                  <a:pt x="497892" y="122529"/>
                </a:lnTo>
                <a:cubicBezTo>
                  <a:pt x="497892" y="144932"/>
                  <a:pt x="491605" y="161925"/>
                  <a:pt x="479032" y="173507"/>
                </a:cubicBezTo>
                <a:cubicBezTo>
                  <a:pt x="466459" y="185090"/>
                  <a:pt x="448057" y="190881"/>
                  <a:pt x="423826" y="190881"/>
                </a:cubicBezTo>
                <a:cubicBezTo>
                  <a:pt x="399594" y="190881"/>
                  <a:pt x="381192" y="185090"/>
                  <a:pt x="368619" y="173507"/>
                </a:cubicBezTo>
                <a:cubicBezTo>
                  <a:pt x="356046" y="161925"/>
                  <a:pt x="349759" y="144932"/>
                  <a:pt x="349759" y="122529"/>
                </a:cubicBezTo>
                <a:close/>
                <a:moveTo>
                  <a:pt x="0" y="4572"/>
                </a:moveTo>
                <a:lnTo>
                  <a:pt x="48921" y="4572"/>
                </a:lnTo>
                <a:lnTo>
                  <a:pt x="80925" y="89154"/>
                </a:lnTo>
                <a:lnTo>
                  <a:pt x="113843" y="4572"/>
                </a:lnTo>
                <a:lnTo>
                  <a:pt x="160706" y="4572"/>
                </a:lnTo>
                <a:lnTo>
                  <a:pt x="103785" y="120015"/>
                </a:lnTo>
                <a:lnTo>
                  <a:pt x="103785" y="186309"/>
                </a:lnTo>
                <a:lnTo>
                  <a:pt x="58065" y="186309"/>
                </a:lnTo>
                <a:lnTo>
                  <a:pt x="58065" y="119558"/>
                </a:lnTo>
                <a:close/>
                <a:moveTo>
                  <a:pt x="1301573" y="0"/>
                </a:moveTo>
                <a:cubicBezTo>
                  <a:pt x="1313613" y="0"/>
                  <a:pt x="1324853" y="2248"/>
                  <a:pt x="1335292" y="6743"/>
                </a:cubicBezTo>
                <a:cubicBezTo>
                  <a:pt x="1345731" y="11239"/>
                  <a:pt x="1354799" y="17640"/>
                  <a:pt x="1362495" y="25946"/>
                </a:cubicBezTo>
                <a:cubicBezTo>
                  <a:pt x="1370192" y="34252"/>
                  <a:pt x="1376250" y="44310"/>
                  <a:pt x="1380669" y="56121"/>
                </a:cubicBezTo>
                <a:cubicBezTo>
                  <a:pt x="1385089" y="67932"/>
                  <a:pt x="1387298" y="81153"/>
                  <a:pt x="1387298" y="95783"/>
                </a:cubicBezTo>
                <a:cubicBezTo>
                  <a:pt x="1387298" y="110414"/>
                  <a:pt x="1385089" y="123596"/>
                  <a:pt x="1380669" y="135331"/>
                </a:cubicBezTo>
                <a:cubicBezTo>
                  <a:pt x="1376250" y="147066"/>
                  <a:pt x="1370192" y="157048"/>
                  <a:pt x="1362495" y="165278"/>
                </a:cubicBezTo>
                <a:cubicBezTo>
                  <a:pt x="1354799" y="173507"/>
                  <a:pt x="1345731" y="179832"/>
                  <a:pt x="1335292" y="184251"/>
                </a:cubicBezTo>
                <a:cubicBezTo>
                  <a:pt x="1324853" y="188671"/>
                  <a:pt x="1313613" y="190881"/>
                  <a:pt x="1301573" y="190881"/>
                </a:cubicBezTo>
                <a:cubicBezTo>
                  <a:pt x="1289534" y="190881"/>
                  <a:pt x="1278294" y="188671"/>
                  <a:pt x="1267855" y="184251"/>
                </a:cubicBezTo>
                <a:cubicBezTo>
                  <a:pt x="1257415" y="179832"/>
                  <a:pt x="1248310" y="173507"/>
                  <a:pt x="1240537" y="165278"/>
                </a:cubicBezTo>
                <a:cubicBezTo>
                  <a:pt x="1232765" y="157048"/>
                  <a:pt x="1226631" y="147066"/>
                  <a:pt x="1222135" y="135331"/>
                </a:cubicBezTo>
                <a:cubicBezTo>
                  <a:pt x="1217639" y="123596"/>
                  <a:pt x="1215391" y="110414"/>
                  <a:pt x="1215391" y="95783"/>
                </a:cubicBezTo>
                <a:cubicBezTo>
                  <a:pt x="1215391" y="81153"/>
                  <a:pt x="1217677" y="67932"/>
                  <a:pt x="1222249" y="56121"/>
                </a:cubicBezTo>
                <a:cubicBezTo>
                  <a:pt x="1226821" y="44310"/>
                  <a:pt x="1233070" y="34252"/>
                  <a:pt x="1240994" y="25946"/>
                </a:cubicBezTo>
                <a:cubicBezTo>
                  <a:pt x="1248919" y="17640"/>
                  <a:pt x="1258063" y="11239"/>
                  <a:pt x="1268426" y="6743"/>
                </a:cubicBezTo>
                <a:cubicBezTo>
                  <a:pt x="1278790" y="2248"/>
                  <a:pt x="1289839" y="0"/>
                  <a:pt x="1301573" y="0"/>
                </a:cubicBezTo>
                <a:close/>
                <a:moveTo>
                  <a:pt x="1144221" y="0"/>
                </a:moveTo>
                <a:cubicBezTo>
                  <a:pt x="1154279" y="0"/>
                  <a:pt x="1164070" y="876"/>
                  <a:pt x="1173596" y="2629"/>
                </a:cubicBezTo>
                <a:cubicBezTo>
                  <a:pt x="1183120" y="4381"/>
                  <a:pt x="1190931" y="6477"/>
                  <a:pt x="1197027" y="8915"/>
                </a:cubicBezTo>
                <a:lnTo>
                  <a:pt x="1195884" y="44577"/>
                </a:lnTo>
                <a:cubicBezTo>
                  <a:pt x="1190398" y="42443"/>
                  <a:pt x="1184035" y="40576"/>
                  <a:pt x="1176796" y="38976"/>
                </a:cubicBezTo>
                <a:cubicBezTo>
                  <a:pt x="1169557" y="37376"/>
                  <a:pt x="1160908" y="36576"/>
                  <a:pt x="1150850" y="36576"/>
                </a:cubicBezTo>
                <a:cubicBezTo>
                  <a:pt x="1143992" y="36576"/>
                  <a:pt x="1137439" y="37833"/>
                  <a:pt x="1131190" y="40348"/>
                </a:cubicBezTo>
                <a:cubicBezTo>
                  <a:pt x="1124942" y="42862"/>
                  <a:pt x="1119455" y="46596"/>
                  <a:pt x="1114731" y="51549"/>
                </a:cubicBezTo>
                <a:cubicBezTo>
                  <a:pt x="1110007" y="56502"/>
                  <a:pt x="1106235" y="62674"/>
                  <a:pt x="1103415" y="70066"/>
                </a:cubicBezTo>
                <a:cubicBezTo>
                  <a:pt x="1100596" y="77457"/>
                  <a:pt x="1099186" y="86030"/>
                  <a:pt x="1099186" y="95783"/>
                </a:cubicBezTo>
                <a:cubicBezTo>
                  <a:pt x="1099186" y="105689"/>
                  <a:pt x="1100482" y="114338"/>
                  <a:pt x="1103072" y="121729"/>
                </a:cubicBezTo>
                <a:cubicBezTo>
                  <a:pt x="1105663" y="129121"/>
                  <a:pt x="1109168" y="135217"/>
                  <a:pt x="1113588" y="140017"/>
                </a:cubicBezTo>
                <a:cubicBezTo>
                  <a:pt x="1118008" y="144818"/>
                  <a:pt x="1123075" y="148399"/>
                  <a:pt x="1128790" y="150761"/>
                </a:cubicBezTo>
                <a:cubicBezTo>
                  <a:pt x="1134505" y="153124"/>
                  <a:pt x="1140487" y="154305"/>
                  <a:pt x="1146735" y="154305"/>
                </a:cubicBezTo>
                <a:cubicBezTo>
                  <a:pt x="1149478" y="154305"/>
                  <a:pt x="1152183" y="154190"/>
                  <a:pt x="1154850" y="153962"/>
                </a:cubicBezTo>
                <a:cubicBezTo>
                  <a:pt x="1157517" y="153733"/>
                  <a:pt x="1159841" y="153390"/>
                  <a:pt x="1161823" y="152933"/>
                </a:cubicBezTo>
                <a:lnTo>
                  <a:pt x="1161823" y="115671"/>
                </a:lnTo>
                <a:lnTo>
                  <a:pt x="1145135" y="115671"/>
                </a:lnTo>
                <a:lnTo>
                  <a:pt x="1145135" y="81153"/>
                </a:lnTo>
                <a:lnTo>
                  <a:pt x="1206857" y="81153"/>
                </a:lnTo>
                <a:lnTo>
                  <a:pt x="1206857" y="172364"/>
                </a:lnTo>
                <a:cubicBezTo>
                  <a:pt x="1199542" y="178003"/>
                  <a:pt x="1190283" y="182499"/>
                  <a:pt x="1179082" y="185852"/>
                </a:cubicBezTo>
                <a:cubicBezTo>
                  <a:pt x="1167881" y="189204"/>
                  <a:pt x="1156031" y="190881"/>
                  <a:pt x="1143535" y="190881"/>
                </a:cubicBezTo>
                <a:cubicBezTo>
                  <a:pt x="1130885" y="190881"/>
                  <a:pt x="1119112" y="188747"/>
                  <a:pt x="1108216" y="184480"/>
                </a:cubicBezTo>
                <a:cubicBezTo>
                  <a:pt x="1097319" y="180213"/>
                  <a:pt x="1087794" y="174041"/>
                  <a:pt x="1079641" y="165963"/>
                </a:cubicBezTo>
                <a:cubicBezTo>
                  <a:pt x="1071487" y="157886"/>
                  <a:pt x="1065087" y="147942"/>
                  <a:pt x="1060438" y="136131"/>
                </a:cubicBezTo>
                <a:cubicBezTo>
                  <a:pt x="1055790" y="124320"/>
                  <a:pt x="1053466" y="110871"/>
                  <a:pt x="1053466" y="95783"/>
                </a:cubicBezTo>
                <a:cubicBezTo>
                  <a:pt x="1053466" y="81762"/>
                  <a:pt x="1055638" y="68885"/>
                  <a:pt x="1059981" y="57150"/>
                </a:cubicBezTo>
                <a:cubicBezTo>
                  <a:pt x="1064325" y="45415"/>
                  <a:pt x="1070459" y="35318"/>
                  <a:pt x="1078384" y="26860"/>
                </a:cubicBezTo>
                <a:cubicBezTo>
                  <a:pt x="1086308" y="18402"/>
                  <a:pt x="1095871" y="11811"/>
                  <a:pt x="1107073" y="7086"/>
                </a:cubicBezTo>
                <a:cubicBezTo>
                  <a:pt x="1118274" y="2362"/>
                  <a:pt x="1130657" y="0"/>
                  <a:pt x="1144221" y="0"/>
                </a:cubicBezTo>
                <a:close/>
                <a:moveTo>
                  <a:pt x="958673" y="0"/>
                </a:moveTo>
                <a:cubicBezTo>
                  <a:pt x="970713" y="0"/>
                  <a:pt x="981953" y="2248"/>
                  <a:pt x="992392" y="6743"/>
                </a:cubicBezTo>
                <a:cubicBezTo>
                  <a:pt x="1002831" y="11239"/>
                  <a:pt x="1011899" y="17640"/>
                  <a:pt x="1019595" y="25946"/>
                </a:cubicBezTo>
                <a:cubicBezTo>
                  <a:pt x="1027292" y="34252"/>
                  <a:pt x="1033349" y="44310"/>
                  <a:pt x="1037769" y="56121"/>
                </a:cubicBezTo>
                <a:cubicBezTo>
                  <a:pt x="1042189" y="67932"/>
                  <a:pt x="1044398" y="81153"/>
                  <a:pt x="1044398" y="95783"/>
                </a:cubicBezTo>
                <a:cubicBezTo>
                  <a:pt x="1044398" y="110414"/>
                  <a:pt x="1042189" y="123596"/>
                  <a:pt x="1037769" y="135331"/>
                </a:cubicBezTo>
                <a:cubicBezTo>
                  <a:pt x="1033349" y="147066"/>
                  <a:pt x="1027292" y="157048"/>
                  <a:pt x="1019595" y="165278"/>
                </a:cubicBezTo>
                <a:cubicBezTo>
                  <a:pt x="1011899" y="173507"/>
                  <a:pt x="1002831" y="179832"/>
                  <a:pt x="992392" y="184251"/>
                </a:cubicBezTo>
                <a:cubicBezTo>
                  <a:pt x="981953" y="188671"/>
                  <a:pt x="970713" y="190881"/>
                  <a:pt x="958673" y="190881"/>
                </a:cubicBezTo>
                <a:cubicBezTo>
                  <a:pt x="946634" y="190881"/>
                  <a:pt x="935394" y="188671"/>
                  <a:pt x="924955" y="184251"/>
                </a:cubicBezTo>
                <a:cubicBezTo>
                  <a:pt x="914515" y="179832"/>
                  <a:pt x="905410" y="173507"/>
                  <a:pt x="897637" y="165278"/>
                </a:cubicBezTo>
                <a:cubicBezTo>
                  <a:pt x="889865" y="157048"/>
                  <a:pt x="883731" y="147066"/>
                  <a:pt x="879235" y="135331"/>
                </a:cubicBezTo>
                <a:cubicBezTo>
                  <a:pt x="874739" y="123596"/>
                  <a:pt x="872491" y="110414"/>
                  <a:pt x="872491" y="95783"/>
                </a:cubicBezTo>
                <a:cubicBezTo>
                  <a:pt x="872491" y="81153"/>
                  <a:pt x="874777" y="67932"/>
                  <a:pt x="879349" y="56121"/>
                </a:cubicBezTo>
                <a:cubicBezTo>
                  <a:pt x="883921" y="44310"/>
                  <a:pt x="890170" y="34252"/>
                  <a:pt x="898094" y="25946"/>
                </a:cubicBezTo>
                <a:cubicBezTo>
                  <a:pt x="906019" y="17640"/>
                  <a:pt x="915163" y="11239"/>
                  <a:pt x="925526" y="6743"/>
                </a:cubicBezTo>
                <a:cubicBezTo>
                  <a:pt x="935890" y="2248"/>
                  <a:pt x="946939" y="0"/>
                  <a:pt x="958673" y="0"/>
                </a:cubicBezTo>
                <a:close/>
                <a:moveTo>
                  <a:pt x="253823" y="0"/>
                </a:moveTo>
                <a:cubicBezTo>
                  <a:pt x="265863" y="0"/>
                  <a:pt x="277102" y="2248"/>
                  <a:pt x="287542" y="6743"/>
                </a:cubicBezTo>
                <a:cubicBezTo>
                  <a:pt x="297981" y="11239"/>
                  <a:pt x="307049" y="17640"/>
                  <a:pt x="314745" y="25946"/>
                </a:cubicBezTo>
                <a:cubicBezTo>
                  <a:pt x="322441" y="34252"/>
                  <a:pt x="328499" y="44310"/>
                  <a:pt x="332919" y="56121"/>
                </a:cubicBezTo>
                <a:cubicBezTo>
                  <a:pt x="337339" y="67932"/>
                  <a:pt x="339548" y="81153"/>
                  <a:pt x="339548" y="95783"/>
                </a:cubicBezTo>
                <a:cubicBezTo>
                  <a:pt x="339548" y="110414"/>
                  <a:pt x="337339" y="123596"/>
                  <a:pt x="332919" y="135331"/>
                </a:cubicBezTo>
                <a:cubicBezTo>
                  <a:pt x="328499" y="147066"/>
                  <a:pt x="322441" y="157048"/>
                  <a:pt x="314745" y="165278"/>
                </a:cubicBezTo>
                <a:cubicBezTo>
                  <a:pt x="307049" y="173507"/>
                  <a:pt x="297981" y="179832"/>
                  <a:pt x="287542" y="184251"/>
                </a:cubicBezTo>
                <a:cubicBezTo>
                  <a:pt x="277102" y="188671"/>
                  <a:pt x="265863" y="190881"/>
                  <a:pt x="253823" y="190881"/>
                </a:cubicBezTo>
                <a:cubicBezTo>
                  <a:pt x="241784" y="190881"/>
                  <a:pt x="230544" y="188671"/>
                  <a:pt x="220105" y="184251"/>
                </a:cubicBezTo>
                <a:cubicBezTo>
                  <a:pt x="209665" y="179832"/>
                  <a:pt x="200560" y="173507"/>
                  <a:pt x="192787" y="165278"/>
                </a:cubicBezTo>
                <a:cubicBezTo>
                  <a:pt x="185015" y="157048"/>
                  <a:pt x="178881" y="147066"/>
                  <a:pt x="174385" y="135331"/>
                </a:cubicBezTo>
                <a:cubicBezTo>
                  <a:pt x="169889" y="123596"/>
                  <a:pt x="167641" y="110414"/>
                  <a:pt x="167641" y="95783"/>
                </a:cubicBezTo>
                <a:cubicBezTo>
                  <a:pt x="167641" y="81153"/>
                  <a:pt x="169927" y="67932"/>
                  <a:pt x="174499" y="56121"/>
                </a:cubicBezTo>
                <a:cubicBezTo>
                  <a:pt x="179071" y="44310"/>
                  <a:pt x="185320" y="34252"/>
                  <a:pt x="193244" y="25946"/>
                </a:cubicBezTo>
                <a:cubicBezTo>
                  <a:pt x="201169" y="17640"/>
                  <a:pt x="210313" y="11239"/>
                  <a:pt x="220676" y="6743"/>
                </a:cubicBezTo>
                <a:cubicBezTo>
                  <a:pt x="231040" y="2248"/>
                  <a:pt x="242089" y="0"/>
                  <a:pt x="25382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2C498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文本框 2"/>
          <p:cNvSpPr txBox="1"/>
          <p:nvPr>
            <p:custDataLst>
              <p:tags r:id="rId1"/>
            </p:custDataLst>
          </p:nvPr>
        </p:nvSpPr>
        <p:spPr>
          <a:xfrm>
            <a:off x="742623" y="2135603"/>
            <a:ext cx="5487769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E6903"/>
                </a:solidFill>
                <a:effectLst/>
                <a:uLnTx/>
                <a:uFillTx/>
                <a:latin typeface="印品灵秀体（非商用）" panose="02000000000000000000" pitchFamily="2" charset="-122"/>
                <a:ea typeface="印品灵秀体（非商用）" panose="02000000000000000000" pitchFamily="2" charset="-122"/>
                <a:cs typeface="+mn-ea"/>
                <a:sym typeface="Arial" panose="020B0604020202020204"/>
              </a:rPr>
              <a:t>橙色简约风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印品灵秀体（非商用）" panose="02000000000000000000" pitchFamily="2" charset="-122"/>
              <a:ea typeface="印品灵秀体（非商用）" panose="02000000000000000000" pitchFamily="2" charset="-122"/>
              <a:cs typeface="+mn-ea"/>
              <a:sym typeface="Arial" panose="020B0604020202020204"/>
            </a:endParaRPr>
          </a:p>
        </p:txBody>
      </p:sp>
      <p:sp>
        <p:nvSpPr>
          <p:cNvPr id="17" name="文本框 2"/>
          <p:cNvSpPr txBox="1"/>
          <p:nvPr>
            <p:custDataLst>
              <p:tags r:id="rId2"/>
            </p:custDataLst>
          </p:nvPr>
        </p:nvSpPr>
        <p:spPr>
          <a:xfrm>
            <a:off x="1130134" y="5154131"/>
            <a:ext cx="1424909" cy="4298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200" b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第一</a:t>
            </a:r>
            <a:r>
              <a:rPr lang="en-US" altLang="zh-CN" sz="2200" b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XXX</a:t>
            </a:r>
            <a:endParaRPr lang="en-US" altLang="zh-CN" sz="2200" b="0" dirty="0">
              <a:solidFill>
                <a:schemeClr val="tx1"/>
              </a:solidFill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65087" y="5235363"/>
            <a:ext cx="265047" cy="281111"/>
          </a:xfrm>
          <a:custGeom>
            <a:avLst/>
            <a:gdLst/>
            <a:ahLst/>
            <a:cxnLst/>
            <a:rect l="l" t="t" r="r" b="b"/>
            <a:pathLst>
              <a:path w="229143" h="243031">
                <a:moveTo>
                  <a:pt x="118558" y="0"/>
                </a:moveTo>
                <a:cubicBezTo>
                  <a:pt x="135360" y="0"/>
                  <a:pt x="150576" y="2572"/>
                  <a:pt x="164206" y="7716"/>
                </a:cubicBezTo>
                <a:cubicBezTo>
                  <a:pt x="177836" y="12859"/>
                  <a:pt x="189452" y="20103"/>
                  <a:pt x="199053" y="29447"/>
                </a:cubicBezTo>
                <a:cubicBezTo>
                  <a:pt x="208655" y="38791"/>
                  <a:pt x="216070" y="50107"/>
                  <a:pt x="221299" y="63394"/>
                </a:cubicBezTo>
                <a:cubicBezTo>
                  <a:pt x="226528" y="76681"/>
                  <a:pt x="229143" y="91469"/>
                  <a:pt x="229143" y="107757"/>
                </a:cubicBezTo>
                <a:cubicBezTo>
                  <a:pt x="229143" y="118387"/>
                  <a:pt x="227814" y="128416"/>
                  <a:pt x="225157" y="137846"/>
                </a:cubicBezTo>
                <a:cubicBezTo>
                  <a:pt x="222499" y="147276"/>
                  <a:pt x="218684" y="155505"/>
                  <a:pt x="213712" y="162535"/>
                </a:cubicBezTo>
                <a:cubicBezTo>
                  <a:pt x="208740" y="169564"/>
                  <a:pt x="202740" y="175137"/>
                  <a:pt x="195710" y="179251"/>
                </a:cubicBezTo>
                <a:cubicBezTo>
                  <a:pt x="188681" y="183366"/>
                  <a:pt x="180880" y="185424"/>
                  <a:pt x="172307" y="185424"/>
                </a:cubicBezTo>
                <a:cubicBezTo>
                  <a:pt x="164935" y="185424"/>
                  <a:pt x="158848" y="183752"/>
                  <a:pt x="154048" y="180409"/>
                </a:cubicBezTo>
                <a:cubicBezTo>
                  <a:pt x="149247" y="177065"/>
                  <a:pt x="145561" y="171536"/>
                  <a:pt x="142989" y="163821"/>
                </a:cubicBezTo>
                <a:cubicBezTo>
                  <a:pt x="138532" y="170679"/>
                  <a:pt x="132788" y="176079"/>
                  <a:pt x="125759" y="180023"/>
                </a:cubicBezTo>
                <a:cubicBezTo>
                  <a:pt x="118729" y="183966"/>
                  <a:pt x="110328" y="185938"/>
                  <a:pt x="100555" y="185938"/>
                </a:cubicBezTo>
                <a:cubicBezTo>
                  <a:pt x="95069" y="185938"/>
                  <a:pt x="89754" y="184781"/>
                  <a:pt x="84611" y="182466"/>
                </a:cubicBezTo>
                <a:cubicBezTo>
                  <a:pt x="79467" y="180151"/>
                  <a:pt x="74924" y="176680"/>
                  <a:pt x="70980" y="172050"/>
                </a:cubicBezTo>
                <a:cubicBezTo>
                  <a:pt x="67037" y="167421"/>
                  <a:pt x="63865" y="161549"/>
                  <a:pt x="61465" y="154434"/>
                </a:cubicBezTo>
                <a:cubicBezTo>
                  <a:pt x="59065" y="147319"/>
                  <a:pt x="57864" y="138875"/>
                  <a:pt x="57864" y="129102"/>
                </a:cubicBezTo>
                <a:cubicBezTo>
                  <a:pt x="57864" y="117615"/>
                  <a:pt x="59579" y="107114"/>
                  <a:pt x="63008" y="97598"/>
                </a:cubicBezTo>
                <a:cubicBezTo>
                  <a:pt x="66437" y="88083"/>
                  <a:pt x="71152" y="79896"/>
                  <a:pt x="77152" y="73038"/>
                </a:cubicBezTo>
                <a:cubicBezTo>
                  <a:pt x="83153" y="66180"/>
                  <a:pt x="90226" y="60865"/>
                  <a:pt x="98369" y="57093"/>
                </a:cubicBezTo>
                <a:cubicBezTo>
                  <a:pt x="106513" y="53321"/>
                  <a:pt x="115300" y="51435"/>
                  <a:pt x="124730" y="51435"/>
                </a:cubicBezTo>
                <a:cubicBezTo>
                  <a:pt x="132445" y="51435"/>
                  <a:pt x="139775" y="52678"/>
                  <a:pt x="146718" y="55164"/>
                </a:cubicBezTo>
                <a:cubicBezTo>
                  <a:pt x="153662" y="57650"/>
                  <a:pt x="159534" y="60865"/>
                  <a:pt x="164335" y="64808"/>
                </a:cubicBezTo>
                <a:lnTo>
                  <a:pt x="158163" y="141704"/>
                </a:lnTo>
                <a:cubicBezTo>
                  <a:pt x="157648" y="150105"/>
                  <a:pt x="158806" y="155934"/>
                  <a:pt x="161634" y="159192"/>
                </a:cubicBezTo>
                <a:cubicBezTo>
                  <a:pt x="164463" y="162449"/>
                  <a:pt x="167850" y="164078"/>
                  <a:pt x="171793" y="164078"/>
                </a:cubicBezTo>
                <a:cubicBezTo>
                  <a:pt x="176079" y="164078"/>
                  <a:pt x="180323" y="162792"/>
                  <a:pt x="184523" y="160220"/>
                </a:cubicBezTo>
                <a:cubicBezTo>
                  <a:pt x="188724" y="157649"/>
                  <a:pt x="192495" y="153877"/>
                  <a:pt x="195839" y="148905"/>
                </a:cubicBezTo>
                <a:cubicBezTo>
                  <a:pt x="199182" y="143933"/>
                  <a:pt x="201839" y="137889"/>
                  <a:pt x="203811" y="130774"/>
                </a:cubicBezTo>
                <a:cubicBezTo>
                  <a:pt x="205783" y="123659"/>
                  <a:pt x="206769" y="115558"/>
                  <a:pt x="206769" y="106471"/>
                </a:cubicBezTo>
                <a:cubicBezTo>
                  <a:pt x="206769" y="93783"/>
                  <a:pt x="204711" y="82211"/>
                  <a:pt x="200596" y="71752"/>
                </a:cubicBezTo>
                <a:cubicBezTo>
                  <a:pt x="196482" y="61294"/>
                  <a:pt x="190567" y="52335"/>
                  <a:pt x="182851" y="44877"/>
                </a:cubicBezTo>
                <a:cubicBezTo>
                  <a:pt x="175136" y="37419"/>
                  <a:pt x="165835" y="31633"/>
                  <a:pt x="154948" y="27518"/>
                </a:cubicBezTo>
                <a:cubicBezTo>
                  <a:pt x="144061" y="23403"/>
                  <a:pt x="131845" y="21346"/>
                  <a:pt x="118300" y="21346"/>
                </a:cubicBezTo>
                <a:cubicBezTo>
                  <a:pt x="104070" y="21346"/>
                  <a:pt x="91169" y="23875"/>
                  <a:pt x="79596" y="28933"/>
                </a:cubicBezTo>
                <a:cubicBezTo>
                  <a:pt x="68023" y="33990"/>
                  <a:pt x="58079" y="41063"/>
                  <a:pt x="49763" y="50149"/>
                </a:cubicBezTo>
                <a:cubicBezTo>
                  <a:pt x="41448" y="59236"/>
                  <a:pt x="35019" y="70081"/>
                  <a:pt x="30475" y="82682"/>
                </a:cubicBezTo>
                <a:cubicBezTo>
                  <a:pt x="25932" y="95284"/>
                  <a:pt x="23660" y="109214"/>
                  <a:pt x="23660" y="124473"/>
                </a:cubicBezTo>
                <a:cubicBezTo>
                  <a:pt x="23660" y="138703"/>
                  <a:pt x="25932" y="151691"/>
                  <a:pt x="30475" y="163435"/>
                </a:cubicBezTo>
                <a:cubicBezTo>
                  <a:pt x="35019" y="175179"/>
                  <a:pt x="41534" y="185295"/>
                  <a:pt x="50021" y="193782"/>
                </a:cubicBezTo>
                <a:cubicBezTo>
                  <a:pt x="58507" y="202268"/>
                  <a:pt x="68666" y="208869"/>
                  <a:pt x="80496" y="213584"/>
                </a:cubicBezTo>
                <a:cubicBezTo>
                  <a:pt x="92326" y="218299"/>
                  <a:pt x="105613" y="220656"/>
                  <a:pt x="120358" y="220656"/>
                </a:cubicBezTo>
                <a:cubicBezTo>
                  <a:pt x="134245" y="220656"/>
                  <a:pt x="147104" y="219456"/>
                  <a:pt x="158934" y="217056"/>
                </a:cubicBezTo>
                <a:cubicBezTo>
                  <a:pt x="170764" y="214656"/>
                  <a:pt x="180880" y="211570"/>
                  <a:pt x="189281" y="207798"/>
                </a:cubicBezTo>
                <a:lnTo>
                  <a:pt x="186195" y="230172"/>
                </a:lnTo>
                <a:cubicBezTo>
                  <a:pt x="179337" y="233430"/>
                  <a:pt x="170207" y="236387"/>
                  <a:pt x="158806" y="239044"/>
                </a:cubicBezTo>
                <a:cubicBezTo>
                  <a:pt x="147404" y="241702"/>
                  <a:pt x="134588" y="243031"/>
                  <a:pt x="120358" y="243031"/>
                </a:cubicBezTo>
                <a:cubicBezTo>
                  <a:pt x="102356" y="243031"/>
                  <a:pt x="85939" y="240116"/>
                  <a:pt x="71109" y="234287"/>
                </a:cubicBezTo>
                <a:cubicBezTo>
                  <a:pt x="56278" y="228457"/>
                  <a:pt x="43591" y="220356"/>
                  <a:pt x="33047" y="209984"/>
                </a:cubicBezTo>
                <a:cubicBezTo>
                  <a:pt x="22503" y="199611"/>
                  <a:pt x="14359" y="187181"/>
                  <a:pt x="8615" y="172693"/>
                </a:cubicBezTo>
                <a:cubicBezTo>
                  <a:pt x="2872" y="158206"/>
                  <a:pt x="0" y="142218"/>
                  <a:pt x="0" y="124730"/>
                </a:cubicBezTo>
                <a:cubicBezTo>
                  <a:pt x="0" y="107071"/>
                  <a:pt x="2829" y="90612"/>
                  <a:pt x="8487" y="75353"/>
                </a:cubicBezTo>
                <a:cubicBezTo>
                  <a:pt x="14145" y="60094"/>
                  <a:pt x="22160" y="46892"/>
                  <a:pt x="32533" y="35748"/>
                </a:cubicBezTo>
                <a:cubicBezTo>
                  <a:pt x="42905" y="24603"/>
                  <a:pt x="55378" y="15859"/>
                  <a:pt x="69952" y="9516"/>
                </a:cubicBezTo>
                <a:cubicBezTo>
                  <a:pt x="84525" y="3172"/>
                  <a:pt x="100727" y="0"/>
                  <a:pt x="118558" y="0"/>
                </a:cubicBezTo>
                <a:close/>
                <a:moveTo>
                  <a:pt x="122158" y="74324"/>
                </a:moveTo>
                <a:cubicBezTo>
                  <a:pt x="117186" y="74324"/>
                  <a:pt x="112471" y="75610"/>
                  <a:pt x="108013" y="78182"/>
                </a:cubicBezTo>
                <a:cubicBezTo>
                  <a:pt x="103556" y="80753"/>
                  <a:pt x="99655" y="84397"/>
                  <a:pt x="96312" y="89111"/>
                </a:cubicBezTo>
                <a:cubicBezTo>
                  <a:pt x="92969" y="93826"/>
                  <a:pt x="90268" y="99527"/>
                  <a:pt x="88211" y="106214"/>
                </a:cubicBezTo>
                <a:cubicBezTo>
                  <a:pt x="86154" y="112900"/>
                  <a:pt x="85125" y="120273"/>
                  <a:pt x="85125" y="128331"/>
                </a:cubicBezTo>
                <a:cubicBezTo>
                  <a:pt x="85125" y="135017"/>
                  <a:pt x="85811" y="140589"/>
                  <a:pt x="87182" y="145047"/>
                </a:cubicBezTo>
                <a:cubicBezTo>
                  <a:pt x="88554" y="149505"/>
                  <a:pt x="90268" y="153105"/>
                  <a:pt x="92326" y="155848"/>
                </a:cubicBezTo>
                <a:cubicBezTo>
                  <a:pt x="94383" y="158592"/>
                  <a:pt x="96698" y="160563"/>
                  <a:pt x="99270" y="161763"/>
                </a:cubicBezTo>
                <a:cubicBezTo>
                  <a:pt x="101841" y="162964"/>
                  <a:pt x="104413" y="163564"/>
                  <a:pt x="106985" y="163564"/>
                </a:cubicBezTo>
                <a:cubicBezTo>
                  <a:pt x="111785" y="163564"/>
                  <a:pt x="116586" y="162063"/>
                  <a:pt x="121387" y="159063"/>
                </a:cubicBezTo>
                <a:cubicBezTo>
                  <a:pt x="126187" y="156063"/>
                  <a:pt x="130045" y="151819"/>
                  <a:pt x="132959" y="146333"/>
                </a:cubicBezTo>
                <a:lnTo>
                  <a:pt x="138617" y="78182"/>
                </a:lnTo>
                <a:cubicBezTo>
                  <a:pt x="136560" y="76981"/>
                  <a:pt x="134031" y="76038"/>
                  <a:pt x="131031" y="75353"/>
                </a:cubicBezTo>
                <a:cubicBezTo>
                  <a:pt x="128030" y="74667"/>
                  <a:pt x="125073" y="74324"/>
                  <a:pt x="122158" y="743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9" name="文本框 2"/>
          <p:cNvSpPr txBox="1"/>
          <p:nvPr>
            <p:custDataLst>
              <p:tags r:id="rId3"/>
            </p:custDataLst>
          </p:nvPr>
        </p:nvSpPr>
        <p:spPr>
          <a:xfrm>
            <a:off x="724847" y="3072533"/>
            <a:ext cx="6412553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0" dirty="0">
                <a:solidFill>
                  <a:schemeClr val="tx1"/>
                </a:solidFill>
                <a:latin typeface="印品灵秀体（非商用）" panose="02000000000000000000" pitchFamily="2" charset="-122"/>
                <a:ea typeface="印品灵秀体（非商用）" panose="02000000000000000000" pitchFamily="2" charset="-122"/>
                <a:cs typeface="+mn-ea"/>
                <a:sym typeface="Arial" panose="020B0604020202020204"/>
              </a:rPr>
              <a:t>商业计划书模板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印品灵秀体（非商用）" panose="02000000000000000000" pitchFamily="2" charset="-122"/>
              <a:ea typeface="印品灵秀体（非商用）" panose="02000000000000000000" pitchFamily="2" charset="-122"/>
              <a:cs typeface="+mn-ea"/>
              <a:sym typeface="Arial" panose="020B0604020202020204"/>
            </a:endParaRPr>
          </a:p>
        </p:txBody>
      </p:sp>
      <p:sp>
        <p:nvSpPr>
          <p:cNvPr id="20" name="任意多边形 19"/>
          <p:cNvSpPr>
            <a:spLocks noChangeArrowheads="1"/>
          </p:cNvSpPr>
          <p:nvPr/>
        </p:nvSpPr>
        <p:spPr bwMode="auto">
          <a:xfrm>
            <a:off x="9762320" y="731738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3036" y="4439480"/>
            <a:ext cx="4554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latin typeface="Arial" panose="020B0604020202020204"/>
                <a:ea typeface="印品灵秀体（非商用）"/>
                <a:sym typeface="Arial" panose="020B0604020202020204"/>
              </a:rPr>
              <a:t>BUSINESS PLAN TEMPLATE</a:t>
            </a:r>
            <a:endParaRPr lang="zh-CN" altLang="en-US" sz="16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任意多边形 21"/>
          <p:cNvSpPr>
            <a:spLocks noChangeArrowheads="1"/>
          </p:cNvSpPr>
          <p:nvPr/>
        </p:nvSpPr>
        <p:spPr bwMode="auto">
          <a:xfrm rot="5400000">
            <a:off x="5667881" y="4992020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-16965" y="2"/>
            <a:ext cx="6273387" cy="6857999"/>
          </a:xfrm>
          <a:custGeom>
            <a:avLst/>
            <a:gdLst>
              <a:gd name="connsiteX0" fmla="*/ 0 w 6273387"/>
              <a:gd name="connsiteY0" fmla="*/ 0 h 6857999"/>
              <a:gd name="connsiteX1" fmla="*/ 4876204 w 6273387"/>
              <a:gd name="connsiteY1" fmla="*/ 0 h 6857999"/>
              <a:gd name="connsiteX2" fmla="*/ 4997841 w 6273387"/>
              <a:gd name="connsiteY2" fmla="*/ 127581 h 6857999"/>
              <a:gd name="connsiteX3" fmla="*/ 6273387 w 6273387"/>
              <a:gd name="connsiteY3" fmla="*/ 3428999 h 6857999"/>
              <a:gd name="connsiteX4" fmla="*/ 4997841 w 6273387"/>
              <a:gd name="connsiteY4" fmla="*/ 6730417 h 6857999"/>
              <a:gd name="connsiteX5" fmla="*/ 4876203 w 6273387"/>
              <a:gd name="connsiteY5" fmla="*/ 6857999 h 6857999"/>
              <a:gd name="connsiteX6" fmla="*/ 0 w 6273387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3387" h="6857999">
                <a:moveTo>
                  <a:pt x="0" y="0"/>
                </a:moveTo>
                <a:lnTo>
                  <a:pt x="4876204" y="0"/>
                </a:lnTo>
                <a:lnTo>
                  <a:pt x="4997841" y="127581"/>
                </a:lnTo>
                <a:cubicBezTo>
                  <a:pt x="5790360" y="999546"/>
                  <a:pt x="6273387" y="2157864"/>
                  <a:pt x="6273387" y="3428999"/>
                </a:cubicBezTo>
                <a:cubicBezTo>
                  <a:pt x="6273387" y="4700134"/>
                  <a:pt x="5790360" y="5858452"/>
                  <a:pt x="4997841" y="6730417"/>
                </a:cubicBezTo>
                <a:lnTo>
                  <a:pt x="4876203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-16966" y="1"/>
            <a:ext cx="5572130" cy="6858000"/>
          </a:xfrm>
          <a:custGeom>
            <a:avLst/>
            <a:gdLst>
              <a:gd name="connsiteX0" fmla="*/ 0 w 5572130"/>
              <a:gd name="connsiteY0" fmla="*/ 0 h 6858000"/>
              <a:gd name="connsiteX1" fmla="*/ 3802305 w 5572130"/>
              <a:gd name="connsiteY1" fmla="*/ 0 h 6858000"/>
              <a:gd name="connsiteX2" fmla="*/ 3881519 w 5572130"/>
              <a:gd name="connsiteY2" fmla="*/ 56330 h 6858000"/>
              <a:gd name="connsiteX3" fmla="*/ 5572130 w 5572130"/>
              <a:gd name="connsiteY3" fmla="*/ 3428999 h 6858000"/>
              <a:gd name="connsiteX4" fmla="*/ 3881519 w 5572130"/>
              <a:gd name="connsiteY4" fmla="*/ 6801668 h 6858000"/>
              <a:gd name="connsiteX5" fmla="*/ 3802302 w 5572130"/>
              <a:gd name="connsiteY5" fmla="*/ 6858000 h 6858000"/>
              <a:gd name="connsiteX6" fmla="*/ 0 w 557213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2130" h="6858000">
                <a:moveTo>
                  <a:pt x="0" y="0"/>
                </a:moveTo>
                <a:lnTo>
                  <a:pt x="3802305" y="0"/>
                </a:lnTo>
                <a:lnTo>
                  <a:pt x="3881519" y="56330"/>
                </a:lnTo>
                <a:cubicBezTo>
                  <a:pt x="4907824" y="823858"/>
                  <a:pt x="5572130" y="2048850"/>
                  <a:pt x="5572130" y="3428999"/>
                </a:cubicBezTo>
                <a:cubicBezTo>
                  <a:pt x="5572130" y="4809149"/>
                  <a:pt x="4907824" y="6034140"/>
                  <a:pt x="3881519" y="6801668"/>
                </a:cubicBezTo>
                <a:lnTo>
                  <a:pt x="380230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865088" y="2206252"/>
            <a:ext cx="155930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产品介绍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873660" y="3369098"/>
            <a:ext cx="355396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7356" y="2664564"/>
            <a:ext cx="29576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单击添加副标题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697741" y="885525"/>
            <a:ext cx="808522" cy="808522"/>
          </a:xfrm>
          <a:prstGeom prst="ellipse">
            <a:avLst/>
          </a:prstGeom>
          <a:solidFill>
            <a:srgbClr val="FE6903"/>
          </a:solidFill>
          <a:ln w="381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89511" y="966620"/>
            <a:ext cx="4945603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72820" y="2314208"/>
            <a:ext cx="808522" cy="808522"/>
          </a:xfrm>
          <a:prstGeom prst="ellipse">
            <a:avLst/>
          </a:prstGeom>
          <a:solidFill>
            <a:srgbClr val="FE6903"/>
          </a:solidFill>
          <a:ln w="381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4590" y="2395303"/>
            <a:ext cx="4945603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072820" y="3781230"/>
            <a:ext cx="808522" cy="808522"/>
          </a:xfrm>
          <a:prstGeom prst="ellipse">
            <a:avLst/>
          </a:prstGeom>
          <a:solidFill>
            <a:srgbClr val="FE6903"/>
          </a:solidFill>
          <a:ln w="381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64590" y="3862325"/>
            <a:ext cx="4945603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668559" y="5209913"/>
            <a:ext cx="808522" cy="808522"/>
          </a:xfrm>
          <a:prstGeom prst="ellipse">
            <a:avLst/>
          </a:prstGeom>
          <a:solidFill>
            <a:srgbClr val="FE6903"/>
          </a:solidFill>
          <a:ln w="381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60329" y="5291008"/>
            <a:ext cx="4945603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3" name="任意多边形 22"/>
          <p:cNvSpPr/>
          <p:nvPr/>
        </p:nvSpPr>
        <p:spPr bwMode="auto">
          <a:xfrm>
            <a:off x="5294375" y="2490943"/>
            <a:ext cx="356466" cy="400084"/>
          </a:xfrm>
          <a:custGeom>
            <a:avLst/>
            <a:gdLst>
              <a:gd name="connsiteX0" fmla="*/ 157154 w 313505"/>
              <a:gd name="connsiteY0" fmla="*/ 215617 h 351866"/>
              <a:gd name="connsiteX1" fmla="*/ 186820 w 313505"/>
              <a:gd name="connsiteY1" fmla="*/ 283343 h 351866"/>
              <a:gd name="connsiteX2" fmla="*/ 189226 w 313505"/>
              <a:gd name="connsiteY2" fmla="*/ 283343 h 351866"/>
              <a:gd name="connsiteX3" fmla="*/ 216487 w 313505"/>
              <a:gd name="connsiteY3" fmla="*/ 233943 h 351866"/>
              <a:gd name="connsiteX4" fmla="*/ 300676 w 313505"/>
              <a:gd name="connsiteY4" fmla="*/ 258643 h 351866"/>
              <a:gd name="connsiteX5" fmla="*/ 313505 w 313505"/>
              <a:gd name="connsiteY5" fmla="*/ 351866 h 351866"/>
              <a:gd name="connsiteX6" fmla="*/ 0 w 313505"/>
              <a:gd name="connsiteY6" fmla="*/ 351866 h 351866"/>
              <a:gd name="connsiteX7" fmla="*/ 13631 w 313505"/>
              <a:gd name="connsiteY7" fmla="*/ 258643 h 351866"/>
              <a:gd name="connsiteX8" fmla="*/ 97820 w 313505"/>
              <a:gd name="connsiteY8" fmla="*/ 233943 h 351866"/>
              <a:gd name="connsiteX9" fmla="*/ 125082 w 313505"/>
              <a:gd name="connsiteY9" fmla="*/ 283343 h 351866"/>
              <a:gd name="connsiteX10" fmla="*/ 126685 w 313505"/>
              <a:gd name="connsiteY10" fmla="*/ 283343 h 351866"/>
              <a:gd name="connsiteX11" fmla="*/ 157154 w 313505"/>
              <a:gd name="connsiteY11" fmla="*/ 215617 h 351866"/>
              <a:gd name="connsiteX12" fmla="*/ 157414 w 313505"/>
              <a:gd name="connsiteY12" fmla="*/ 0 h 351866"/>
              <a:gd name="connsiteX13" fmla="*/ 238105 w 313505"/>
              <a:gd name="connsiteY13" fmla="*/ 74295 h 351866"/>
              <a:gd name="connsiteX14" fmla="*/ 234111 w 313505"/>
              <a:gd name="connsiteY14" fmla="*/ 111043 h 351866"/>
              <a:gd name="connsiteX15" fmla="*/ 223725 w 313505"/>
              <a:gd name="connsiteY15" fmla="*/ 144596 h 351866"/>
              <a:gd name="connsiteX16" fmla="*/ 157414 w 313505"/>
              <a:gd name="connsiteY16" fmla="*/ 203712 h 351866"/>
              <a:gd name="connsiteX17" fmla="*/ 87908 w 313505"/>
              <a:gd name="connsiteY17" fmla="*/ 142998 h 351866"/>
              <a:gd name="connsiteX18" fmla="*/ 78321 w 313505"/>
              <a:gd name="connsiteY18" fmla="*/ 101456 h 351866"/>
              <a:gd name="connsiteX19" fmla="*/ 76723 w 313505"/>
              <a:gd name="connsiteY19" fmla="*/ 74295 h 351866"/>
              <a:gd name="connsiteX20" fmla="*/ 157414 w 313505"/>
              <a:gd name="connsiteY20" fmla="*/ 0 h 35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3505" h="351866">
                <a:moveTo>
                  <a:pt x="157154" y="215617"/>
                </a:moveTo>
                <a:cubicBezTo>
                  <a:pt x="174793" y="215617"/>
                  <a:pt x="161964" y="279359"/>
                  <a:pt x="186820" y="283343"/>
                </a:cubicBezTo>
                <a:cubicBezTo>
                  <a:pt x="187622" y="283343"/>
                  <a:pt x="188424" y="283343"/>
                  <a:pt x="189226" y="283343"/>
                </a:cubicBezTo>
                <a:cubicBezTo>
                  <a:pt x="206064" y="283343"/>
                  <a:pt x="206064" y="253066"/>
                  <a:pt x="216487" y="233943"/>
                </a:cubicBezTo>
                <a:cubicBezTo>
                  <a:pt x="238938" y="245895"/>
                  <a:pt x="284640" y="241911"/>
                  <a:pt x="300676" y="258643"/>
                </a:cubicBezTo>
                <a:cubicBezTo>
                  <a:pt x="309496" y="268204"/>
                  <a:pt x="313505" y="326369"/>
                  <a:pt x="313505" y="351866"/>
                </a:cubicBezTo>
                <a:cubicBezTo>
                  <a:pt x="313505" y="351866"/>
                  <a:pt x="313505" y="351866"/>
                  <a:pt x="0" y="351866"/>
                </a:cubicBezTo>
                <a:cubicBezTo>
                  <a:pt x="0" y="326369"/>
                  <a:pt x="4811" y="268204"/>
                  <a:pt x="13631" y="258643"/>
                </a:cubicBezTo>
                <a:cubicBezTo>
                  <a:pt x="29667" y="241911"/>
                  <a:pt x="75370" y="245895"/>
                  <a:pt x="97820" y="233943"/>
                </a:cubicBezTo>
                <a:cubicBezTo>
                  <a:pt x="108244" y="253066"/>
                  <a:pt x="108244" y="283343"/>
                  <a:pt x="125082" y="283343"/>
                </a:cubicBezTo>
                <a:cubicBezTo>
                  <a:pt x="125883" y="283343"/>
                  <a:pt x="125883" y="283343"/>
                  <a:pt x="126685" y="283343"/>
                </a:cubicBezTo>
                <a:cubicBezTo>
                  <a:pt x="152343" y="279359"/>
                  <a:pt x="139514" y="215617"/>
                  <a:pt x="157154" y="215617"/>
                </a:cubicBezTo>
                <a:close/>
                <a:moveTo>
                  <a:pt x="157414" y="0"/>
                </a:moveTo>
                <a:cubicBezTo>
                  <a:pt x="202154" y="0"/>
                  <a:pt x="238105" y="33553"/>
                  <a:pt x="238105" y="74295"/>
                </a:cubicBezTo>
                <a:cubicBezTo>
                  <a:pt x="238105" y="89473"/>
                  <a:pt x="236507" y="101456"/>
                  <a:pt x="234111" y="111043"/>
                </a:cubicBezTo>
                <a:cubicBezTo>
                  <a:pt x="231714" y="123026"/>
                  <a:pt x="227719" y="135009"/>
                  <a:pt x="223725" y="144596"/>
                </a:cubicBezTo>
                <a:cubicBezTo>
                  <a:pt x="206947" y="182941"/>
                  <a:pt x="178186" y="203712"/>
                  <a:pt x="157414" y="203712"/>
                </a:cubicBezTo>
                <a:cubicBezTo>
                  <a:pt x="136642" y="203712"/>
                  <a:pt x="104685" y="182941"/>
                  <a:pt x="87908" y="142998"/>
                </a:cubicBezTo>
                <a:cubicBezTo>
                  <a:pt x="83115" y="131814"/>
                  <a:pt x="79919" y="115836"/>
                  <a:pt x="78321" y="101456"/>
                </a:cubicBezTo>
                <a:cubicBezTo>
                  <a:pt x="77522" y="94267"/>
                  <a:pt x="76723" y="84680"/>
                  <a:pt x="76723" y="74295"/>
                </a:cubicBezTo>
                <a:cubicBezTo>
                  <a:pt x="76723" y="33553"/>
                  <a:pt x="112675" y="0"/>
                  <a:pt x="1574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4" name="任意多边形 23"/>
          <p:cNvSpPr/>
          <p:nvPr/>
        </p:nvSpPr>
        <p:spPr bwMode="auto">
          <a:xfrm>
            <a:off x="4844005" y="5386649"/>
            <a:ext cx="446709" cy="400083"/>
          </a:xfrm>
          <a:custGeom>
            <a:avLst/>
            <a:gdLst>
              <a:gd name="connsiteX0" fmla="*/ 183502 w 392873"/>
              <a:gd name="connsiteY0" fmla="*/ 259270 h 351866"/>
              <a:gd name="connsiteX1" fmla="*/ 209371 w 392873"/>
              <a:gd name="connsiteY1" fmla="*/ 259270 h 351866"/>
              <a:gd name="connsiteX2" fmla="*/ 218263 w 392873"/>
              <a:gd name="connsiteY2" fmla="*/ 267135 h 351866"/>
              <a:gd name="connsiteX3" fmla="*/ 218263 w 392873"/>
              <a:gd name="connsiteY3" fmla="*/ 279720 h 351866"/>
              <a:gd name="connsiteX4" fmla="*/ 209371 w 392873"/>
              <a:gd name="connsiteY4" fmla="*/ 288372 h 351866"/>
              <a:gd name="connsiteX5" fmla="*/ 183502 w 392873"/>
              <a:gd name="connsiteY5" fmla="*/ 288372 h 351866"/>
              <a:gd name="connsiteX6" fmla="*/ 174610 w 392873"/>
              <a:gd name="connsiteY6" fmla="*/ 279720 h 351866"/>
              <a:gd name="connsiteX7" fmla="*/ 174610 w 392873"/>
              <a:gd name="connsiteY7" fmla="*/ 267135 h 351866"/>
              <a:gd name="connsiteX8" fmla="*/ 183502 w 392873"/>
              <a:gd name="connsiteY8" fmla="*/ 259270 h 351866"/>
              <a:gd name="connsiteX9" fmla="*/ 384935 w 392873"/>
              <a:gd name="connsiteY9" fmla="*/ 222231 h 351866"/>
              <a:gd name="connsiteX10" fmla="*/ 384935 w 392873"/>
              <a:gd name="connsiteY10" fmla="*/ 330260 h 351866"/>
              <a:gd name="connsiteX11" fmla="*/ 364153 w 392873"/>
              <a:gd name="connsiteY11" fmla="*/ 351866 h 351866"/>
              <a:gd name="connsiteX12" fmla="*/ 30841 w 392873"/>
              <a:gd name="connsiteY12" fmla="*/ 351866 h 351866"/>
              <a:gd name="connsiteX13" fmla="*/ 9259 w 392873"/>
              <a:gd name="connsiteY13" fmla="*/ 330260 h 351866"/>
              <a:gd name="connsiteX14" fmla="*/ 9259 w 392873"/>
              <a:gd name="connsiteY14" fmla="*/ 223031 h 351866"/>
              <a:gd name="connsiteX15" fmla="*/ 10058 w 392873"/>
              <a:gd name="connsiteY15" fmla="*/ 223031 h 351866"/>
              <a:gd name="connsiteX16" fmla="*/ 10858 w 392873"/>
              <a:gd name="connsiteY16" fmla="*/ 223031 h 351866"/>
              <a:gd name="connsiteX17" fmla="*/ 20449 w 392873"/>
              <a:gd name="connsiteY17" fmla="*/ 227032 h 351866"/>
              <a:gd name="connsiteX18" fmla="*/ 162727 w 392873"/>
              <a:gd name="connsiteY18" fmla="*/ 255840 h 351866"/>
              <a:gd name="connsiteX19" fmla="*/ 162727 w 392873"/>
              <a:gd name="connsiteY19" fmla="*/ 272645 h 351866"/>
              <a:gd name="connsiteX20" fmla="*/ 188305 w 392873"/>
              <a:gd name="connsiteY20" fmla="*/ 299052 h 351866"/>
              <a:gd name="connsiteX21" fmla="*/ 205890 w 392873"/>
              <a:gd name="connsiteY21" fmla="*/ 299052 h 351866"/>
              <a:gd name="connsiteX22" fmla="*/ 232267 w 392873"/>
              <a:gd name="connsiteY22" fmla="*/ 272645 h 351866"/>
              <a:gd name="connsiteX23" fmla="*/ 232267 w 392873"/>
              <a:gd name="connsiteY23" fmla="*/ 255840 h 351866"/>
              <a:gd name="connsiteX24" fmla="*/ 364952 w 392873"/>
              <a:gd name="connsiteY24" fmla="*/ 230233 h 351866"/>
              <a:gd name="connsiteX25" fmla="*/ 371347 w 392873"/>
              <a:gd name="connsiteY25" fmla="*/ 227833 h 351866"/>
              <a:gd name="connsiteX26" fmla="*/ 380139 w 392873"/>
              <a:gd name="connsiteY26" fmla="*/ 224632 h 351866"/>
              <a:gd name="connsiteX27" fmla="*/ 384935 w 392873"/>
              <a:gd name="connsiteY27" fmla="*/ 222231 h 351866"/>
              <a:gd name="connsiteX28" fmla="*/ 183502 w 392873"/>
              <a:gd name="connsiteY28" fmla="*/ 216940 h 351866"/>
              <a:gd name="connsiteX29" fmla="*/ 209371 w 392873"/>
              <a:gd name="connsiteY29" fmla="*/ 216940 h 351866"/>
              <a:gd name="connsiteX30" fmla="*/ 218263 w 392873"/>
              <a:gd name="connsiteY30" fmla="*/ 224957 h 351866"/>
              <a:gd name="connsiteX31" fmla="*/ 218263 w 392873"/>
              <a:gd name="connsiteY31" fmla="*/ 235379 h 351866"/>
              <a:gd name="connsiteX32" fmla="*/ 209371 w 392873"/>
              <a:gd name="connsiteY32" fmla="*/ 243396 h 351866"/>
              <a:gd name="connsiteX33" fmla="*/ 183502 w 392873"/>
              <a:gd name="connsiteY33" fmla="*/ 243396 h 351866"/>
              <a:gd name="connsiteX34" fmla="*/ 174610 w 392873"/>
              <a:gd name="connsiteY34" fmla="*/ 235379 h 351866"/>
              <a:gd name="connsiteX35" fmla="*/ 174610 w 392873"/>
              <a:gd name="connsiteY35" fmla="*/ 224957 h 351866"/>
              <a:gd name="connsiteX36" fmla="*/ 183502 w 392873"/>
              <a:gd name="connsiteY36" fmla="*/ 216940 h 351866"/>
              <a:gd name="connsiteX37" fmla="*/ 20846 w 392873"/>
              <a:gd name="connsiteY37" fmla="*/ 79368 h 351866"/>
              <a:gd name="connsiteX38" fmla="*/ 372027 w 392873"/>
              <a:gd name="connsiteY38" fmla="*/ 79368 h 351866"/>
              <a:gd name="connsiteX39" fmla="*/ 392873 w 392873"/>
              <a:gd name="connsiteY39" fmla="*/ 100004 h 351866"/>
              <a:gd name="connsiteX40" fmla="*/ 392873 w 392873"/>
              <a:gd name="connsiteY40" fmla="*/ 192072 h 351866"/>
              <a:gd name="connsiteX41" fmla="*/ 388864 w 392873"/>
              <a:gd name="connsiteY41" fmla="*/ 198421 h 351866"/>
              <a:gd name="connsiteX42" fmla="*/ 360000 w 392873"/>
              <a:gd name="connsiteY42" fmla="*/ 209533 h 351866"/>
              <a:gd name="connsiteX43" fmla="*/ 230913 w 392873"/>
              <a:gd name="connsiteY43" fmla="*/ 234137 h 351866"/>
              <a:gd name="connsiteX44" fmla="*/ 230913 w 392873"/>
              <a:gd name="connsiteY44" fmla="*/ 221438 h 351866"/>
              <a:gd name="connsiteX45" fmla="*/ 205256 w 392873"/>
              <a:gd name="connsiteY45" fmla="*/ 201596 h 351866"/>
              <a:gd name="connsiteX46" fmla="*/ 187617 w 392873"/>
              <a:gd name="connsiteY46" fmla="*/ 201596 h 351866"/>
              <a:gd name="connsiteX47" fmla="*/ 161960 w 392873"/>
              <a:gd name="connsiteY47" fmla="*/ 218263 h 351866"/>
              <a:gd name="connsiteX48" fmla="*/ 161960 w 392873"/>
              <a:gd name="connsiteY48" fmla="*/ 234137 h 351866"/>
              <a:gd name="connsiteX49" fmla="*/ 14432 w 392873"/>
              <a:gd name="connsiteY49" fmla="*/ 202390 h 351866"/>
              <a:gd name="connsiteX50" fmla="*/ 4811 w 392873"/>
              <a:gd name="connsiteY50" fmla="*/ 198421 h 351866"/>
              <a:gd name="connsiteX51" fmla="*/ 0 w 392873"/>
              <a:gd name="connsiteY51" fmla="*/ 192072 h 351866"/>
              <a:gd name="connsiteX52" fmla="*/ 0 w 392873"/>
              <a:gd name="connsiteY52" fmla="*/ 100004 h 351866"/>
              <a:gd name="connsiteX53" fmla="*/ 20846 w 392873"/>
              <a:gd name="connsiteY53" fmla="*/ 79368 h 351866"/>
              <a:gd name="connsiteX54" fmla="*/ 156324 w 392873"/>
              <a:gd name="connsiteY54" fmla="*/ 0 h 351866"/>
              <a:gd name="connsiteX55" fmla="*/ 237872 w 392873"/>
              <a:gd name="connsiteY55" fmla="*/ 0 h 351866"/>
              <a:gd name="connsiteX56" fmla="*/ 269852 w 392873"/>
              <a:gd name="connsiteY56" fmla="*/ 32297 h 351866"/>
              <a:gd name="connsiteX57" fmla="*/ 269852 w 392873"/>
              <a:gd name="connsiteY57" fmla="*/ 58135 h 351866"/>
              <a:gd name="connsiteX58" fmla="*/ 261857 w 392873"/>
              <a:gd name="connsiteY58" fmla="*/ 62172 h 351866"/>
              <a:gd name="connsiteX59" fmla="*/ 252263 w 392873"/>
              <a:gd name="connsiteY59" fmla="*/ 62172 h 351866"/>
              <a:gd name="connsiteX60" fmla="*/ 243469 w 392873"/>
              <a:gd name="connsiteY60" fmla="*/ 58135 h 351866"/>
              <a:gd name="connsiteX61" fmla="*/ 243469 w 392873"/>
              <a:gd name="connsiteY61" fmla="*/ 32297 h 351866"/>
              <a:gd name="connsiteX62" fmla="*/ 237872 w 392873"/>
              <a:gd name="connsiteY62" fmla="*/ 26645 h 351866"/>
              <a:gd name="connsiteX63" fmla="*/ 156324 w 392873"/>
              <a:gd name="connsiteY63" fmla="*/ 26645 h 351866"/>
              <a:gd name="connsiteX64" fmla="*/ 150727 w 392873"/>
              <a:gd name="connsiteY64" fmla="*/ 32297 h 351866"/>
              <a:gd name="connsiteX65" fmla="*/ 150727 w 392873"/>
              <a:gd name="connsiteY65" fmla="*/ 58135 h 351866"/>
              <a:gd name="connsiteX66" fmla="*/ 141933 w 392873"/>
              <a:gd name="connsiteY66" fmla="*/ 62172 h 351866"/>
              <a:gd name="connsiteX67" fmla="*/ 133139 w 392873"/>
              <a:gd name="connsiteY67" fmla="*/ 62172 h 351866"/>
              <a:gd name="connsiteX68" fmla="*/ 124344 w 392873"/>
              <a:gd name="connsiteY68" fmla="*/ 57327 h 351866"/>
              <a:gd name="connsiteX69" fmla="*/ 124344 w 392873"/>
              <a:gd name="connsiteY69" fmla="*/ 32297 h 351866"/>
              <a:gd name="connsiteX70" fmla="*/ 156324 w 392873"/>
              <a:gd name="connsiteY70" fmla="*/ 0 h 35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92873" h="351866">
                <a:moveTo>
                  <a:pt x="183502" y="259270"/>
                </a:moveTo>
                <a:cubicBezTo>
                  <a:pt x="183502" y="259270"/>
                  <a:pt x="183502" y="259270"/>
                  <a:pt x="209371" y="259270"/>
                </a:cubicBezTo>
                <a:cubicBezTo>
                  <a:pt x="214221" y="259270"/>
                  <a:pt x="218263" y="262416"/>
                  <a:pt x="218263" y="267135"/>
                </a:cubicBezTo>
                <a:cubicBezTo>
                  <a:pt x="218263" y="267135"/>
                  <a:pt x="218263" y="267135"/>
                  <a:pt x="218263" y="279720"/>
                </a:cubicBezTo>
                <a:cubicBezTo>
                  <a:pt x="218263" y="284439"/>
                  <a:pt x="214221" y="288372"/>
                  <a:pt x="209371" y="288372"/>
                </a:cubicBezTo>
                <a:cubicBezTo>
                  <a:pt x="209371" y="288372"/>
                  <a:pt x="209371" y="288372"/>
                  <a:pt x="183502" y="288372"/>
                </a:cubicBezTo>
                <a:cubicBezTo>
                  <a:pt x="178652" y="288372"/>
                  <a:pt x="174610" y="284439"/>
                  <a:pt x="174610" y="279720"/>
                </a:cubicBezTo>
                <a:lnTo>
                  <a:pt x="174610" y="267135"/>
                </a:lnTo>
                <a:cubicBezTo>
                  <a:pt x="174610" y="262416"/>
                  <a:pt x="178652" y="259270"/>
                  <a:pt x="183502" y="259270"/>
                </a:cubicBezTo>
                <a:close/>
                <a:moveTo>
                  <a:pt x="384935" y="222231"/>
                </a:moveTo>
                <a:cubicBezTo>
                  <a:pt x="384935" y="222231"/>
                  <a:pt x="384935" y="222231"/>
                  <a:pt x="384935" y="330260"/>
                </a:cubicBezTo>
                <a:cubicBezTo>
                  <a:pt x="384935" y="342263"/>
                  <a:pt x="375343" y="351866"/>
                  <a:pt x="364153" y="351866"/>
                </a:cubicBezTo>
                <a:cubicBezTo>
                  <a:pt x="364153" y="351866"/>
                  <a:pt x="364153" y="351866"/>
                  <a:pt x="30841" y="351866"/>
                </a:cubicBezTo>
                <a:cubicBezTo>
                  <a:pt x="18851" y="351866"/>
                  <a:pt x="9259" y="342263"/>
                  <a:pt x="9259" y="330260"/>
                </a:cubicBezTo>
                <a:cubicBezTo>
                  <a:pt x="9259" y="330260"/>
                  <a:pt x="9259" y="330260"/>
                  <a:pt x="9259" y="223031"/>
                </a:cubicBezTo>
                <a:cubicBezTo>
                  <a:pt x="10058" y="223031"/>
                  <a:pt x="10058" y="223031"/>
                  <a:pt x="10058" y="223031"/>
                </a:cubicBezTo>
                <a:cubicBezTo>
                  <a:pt x="10058" y="223031"/>
                  <a:pt x="10058" y="223031"/>
                  <a:pt x="10858" y="223031"/>
                </a:cubicBezTo>
                <a:cubicBezTo>
                  <a:pt x="16453" y="225432"/>
                  <a:pt x="18851" y="226232"/>
                  <a:pt x="20449" y="227032"/>
                </a:cubicBezTo>
                <a:cubicBezTo>
                  <a:pt x="64412" y="243037"/>
                  <a:pt x="112370" y="252639"/>
                  <a:pt x="162727" y="255840"/>
                </a:cubicBezTo>
                <a:cubicBezTo>
                  <a:pt x="162727" y="255840"/>
                  <a:pt x="162727" y="255840"/>
                  <a:pt x="162727" y="272645"/>
                </a:cubicBezTo>
                <a:cubicBezTo>
                  <a:pt x="162727" y="287049"/>
                  <a:pt x="173917" y="299052"/>
                  <a:pt x="188305" y="299052"/>
                </a:cubicBezTo>
                <a:cubicBezTo>
                  <a:pt x="188305" y="299052"/>
                  <a:pt x="188305" y="299052"/>
                  <a:pt x="205890" y="299052"/>
                </a:cubicBezTo>
                <a:cubicBezTo>
                  <a:pt x="220277" y="299052"/>
                  <a:pt x="232267" y="287049"/>
                  <a:pt x="232267" y="272645"/>
                </a:cubicBezTo>
                <a:cubicBezTo>
                  <a:pt x="232267" y="272645"/>
                  <a:pt x="232267" y="272645"/>
                  <a:pt x="232267" y="255840"/>
                </a:cubicBezTo>
                <a:cubicBezTo>
                  <a:pt x="278627" y="253439"/>
                  <a:pt x="323388" y="244637"/>
                  <a:pt x="364952" y="230233"/>
                </a:cubicBezTo>
                <a:cubicBezTo>
                  <a:pt x="366551" y="229433"/>
                  <a:pt x="368949" y="228633"/>
                  <a:pt x="371347" y="227833"/>
                </a:cubicBezTo>
                <a:lnTo>
                  <a:pt x="380139" y="224632"/>
                </a:lnTo>
                <a:cubicBezTo>
                  <a:pt x="382537" y="223831"/>
                  <a:pt x="384136" y="223031"/>
                  <a:pt x="384935" y="222231"/>
                </a:cubicBezTo>
                <a:close/>
                <a:moveTo>
                  <a:pt x="183502" y="216940"/>
                </a:moveTo>
                <a:cubicBezTo>
                  <a:pt x="183502" y="216940"/>
                  <a:pt x="183502" y="216940"/>
                  <a:pt x="209371" y="216940"/>
                </a:cubicBezTo>
                <a:cubicBezTo>
                  <a:pt x="214221" y="216940"/>
                  <a:pt x="218263" y="220949"/>
                  <a:pt x="218263" y="224957"/>
                </a:cubicBezTo>
                <a:cubicBezTo>
                  <a:pt x="218263" y="224957"/>
                  <a:pt x="218263" y="224957"/>
                  <a:pt x="218263" y="235379"/>
                </a:cubicBezTo>
                <a:cubicBezTo>
                  <a:pt x="218263" y="239388"/>
                  <a:pt x="214221" y="243396"/>
                  <a:pt x="209371" y="243396"/>
                </a:cubicBezTo>
                <a:cubicBezTo>
                  <a:pt x="209371" y="243396"/>
                  <a:pt x="209371" y="243396"/>
                  <a:pt x="183502" y="243396"/>
                </a:cubicBezTo>
                <a:cubicBezTo>
                  <a:pt x="178652" y="243396"/>
                  <a:pt x="174610" y="239388"/>
                  <a:pt x="174610" y="235379"/>
                </a:cubicBezTo>
                <a:cubicBezTo>
                  <a:pt x="174610" y="235379"/>
                  <a:pt x="174610" y="235379"/>
                  <a:pt x="174610" y="224957"/>
                </a:cubicBezTo>
                <a:cubicBezTo>
                  <a:pt x="174610" y="220949"/>
                  <a:pt x="178652" y="216940"/>
                  <a:pt x="183502" y="216940"/>
                </a:cubicBezTo>
                <a:close/>
                <a:moveTo>
                  <a:pt x="20846" y="79368"/>
                </a:moveTo>
                <a:cubicBezTo>
                  <a:pt x="20846" y="79368"/>
                  <a:pt x="20846" y="79368"/>
                  <a:pt x="372027" y="79368"/>
                </a:cubicBezTo>
                <a:cubicBezTo>
                  <a:pt x="383252" y="79368"/>
                  <a:pt x="392873" y="88099"/>
                  <a:pt x="392873" y="100004"/>
                </a:cubicBezTo>
                <a:cubicBezTo>
                  <a:pt x="392873" y="100004"/>
                  <a:pt x="392873" y="100004"/>
                  <a:pt x="392873" y="192072"/>
                </a:cubicBezTo>
                <a:cubicBezTo>
                  <a:pt x="392873" y="193659"/>
                  <a:pt x="390468" y="196834"/>
                  <a:pt x="388864" y="198421"/>
                </a:cubicBezTo>
                <a:cubicBezTo>
                  <a:pt x="388864" y="198421"/>
                  <a:pt x="372829" y="204771"/>
                  <a:pt x="360000" y="209533"/>
                </a:cubicBezTo>
                <a:cubicBezTo>
                  <a:pt x="319911" y="223025"/>
                  <a:pt x="276615" y="230962"/>
                  <a:pt x="230913" y="234137"/>
                </a:cubicBezTo>
                <a:cubicBezTo>
                  <a:pt x="230913" y="234137"/>
                  <a:pt x="230913" y="234137"/>
                  <a:pt x="230913" y="221438"/>
                </a:cubicBezTo>
                <a:cubicBezTo>
                  <a:pt x="231715" y="209533"/>
                  <a:pt x="217283" y="201596"/>
                  <a:pt x="205256" y="201596"/>
                </a:cubicBezTo>
                <a:cubicBezTo>
                  <a:pt x="205256" y="201596"/>
                  <a:pt x="205256" y="201596"/>
                  <a:pt x="187617" y="201596"/>
                </a:cubicBezTo>
                <a:cubicBezTo>
                  <a:pt x="177194" y="201596"/>
                  <a:pt x="161960" y="208739"/>
                  <a:pt x="161960" y="218263"/>
                </a:cubicBezTo>
                <a:cubicBezTo>
                  <a:pt x="161960" y="218263"/>
                  <a:pt x="161960" y="218263"/>
                  <a:pt x="161960" y="234137"/>
                </a:cubicBezTo>
                <a:cubicBezTo>
                  <a:pt x="109844" y="230962"/>
                  <a:pt x="59332" y="219851"/>
                  <a:pt x="14432" y="202390"/>
                </a:cubicBezTo>
                <a:cubicBezTo>
                  <a:pt x="8018" y="200008"/>
                  <a:pt x="4811" y="198421"/>
                  <a:pt x="4811" y="198421"/>
                </a:cubicBezTo>
                <a:cubicBezTo>
                  <a:pt x="2405" y="197627"/>
                  <a:pt x="0" y="193659"/>
                  <a:pt x="0" y="192072"/>
                </a:cubicBezTo>
                <a:cubicBezTo>
                  <a:pt x="0" y="192072"/>
                  <a:pt x="0" y="192072"/>
                  <a:pt x="0" y="100004"/>
                </a:cubicBezTo>
                <a:cubicBezTo>
                  <a:pt x="0" y="88099"/>
                  <a:pt x="9622" y="79368"/>
                  <a:pt x="20846" y="79368"/>
                </a:cubicBezTo>
                <a:close/>
                <a:moveTo>
                  <a:pt x="156324" y="0"/>
                </a:moveTo>
                <a:cubicBezTo>
                  <a:pt x="156324" y="0"/>
                  <a:pt x="156324" y="0"/>
                  <a:pt x="237872" y="0"/>
                </a:cubicBezTo>
                <a:cubicBezTo>
                  <a:pt x="256261" y="0"/>
                  <a:pt x="269852" y="14534"/>
                  <a:pt x="269852" y="32297"/>
                </a:cubicBezTo>
                <a:cubicBezTo>
                  <a:pt x="269852" y="32297"/>
                  <a:pt x="269852" y="32297"/>
                  <a:pt x="269852" y="58135"/>
                </a:cubicBezTo>
                <a:cubicBezTo>
                  <a:pt x="269852" y="60557"/>
                  <a:pt x="266654" y="62172"/>
                  <a:pt x="261857" y="62172"/>
                </a:cubicBezTo>
                <a:cubicBezTo>
                  <a:pt x="261857" y="62172"/>
                  <a:pt x="261857" y="62172"/>
                  <a:pt x="252263" y="62172"/>
                </a:cubicBezTo>
                <a:cubicBezTo>
                  <a:pt x="247466" y="62172"/>
                  <a:pt x="243469" y="60557"/>
                  <a:pt x="243469" y="58135"/>
                </a:cubicBezTo>
                <a:cubicBezTo>
                  <a:pt x="243469" y="58135"/>
                  <a:pt x="243469" y="58135"/>
                  <a:pt x="243469" y="32297"/>
                </a:cubicBezTo>
                <a:cubicBezTo>
                  <a:pt x="243469" y="29067"/>
                  <a:pt x="241070" y="26645"/>
                  <a:pt x="237872" y="26645"/>
                </a:cubicBezTo>
                <a:cubicBezTo>
                  <a:pt x="237872" y="26645"/>
                  <a:pt x="237872" y="26645"/>
                  <a:pt x="156324" y="26645"/>
                </a:cubicBezTo>
                <a:cubicBezTo>
                  <a:pt x="153126" y="26645"/>
                  <a:pt x="150727" y="29067"/>
                  <a:pt x="150727" y="32297"/>
                </a:cubicBezTo>
                <a:cubicBezTo>
                  <a:pt x="150727" y="32297"/>
                  <a:pt x="150727" y="32297"/>
                  <a:pt x="150727" y="58135"/>
                </a:cubicBezTo>
                <a:cubicBezTo>
                  <a:pt x="150727" y="60557"/>
                  <a:pt x="146730" y="62172"/>
                  <a:pt x="141933" y="62172"/>
                </a:cubicBezTo>
                <a:cubicBezTo>
                  <a:pt x="141933" y="62172"/>
                  <a:pt x="141933" y="62172"/>
                  <a:pt x="133139" y="62172"/>
                </a:cubicBezTo>
                <a:cubicBezTo>
                  <a:pt x="128342" y="62172"/>
                  <a:pt x="124344" y="59750"/>
                  <a:pt x="124344" y="57327"/>
                </a:cubicBezTo>
                <a:cubicBezTo>
                  <a:pt x="124344" y="57327"/>
                  <a:pt x="124344" y="57327"/>
                  <a:pt x="124344" y="32297"/>
                </a:cubicBezTo>
                <a:cubicBezTo>
                  <a:pt x="124344" y="14534"/>
                  <a:pt x="138735" y="0"/>
                  <a:pt x="1563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5" name="任意多边形 24"/>
          <p:cNvSpPr/>
          <p:nvPr/>
        </p:nvSpPr>
        <p:spPr bwMode="auto">
          <a:xfrm>
            <a:off x="4959739" y="1034259"/>
            <a:ext cx="286029" cy="432292"/>
          </a:xfrm>
          <a:custGeom>
            <a:avLst/>
            <a:gdLst>
              <a:gd name="connsiteX0" fmla="*/ 24048 w 232814"/>
              <a:gd name="connsiteY0" fmla="*/ 312182 h 351866"/>
              <a:gd name="connsiteX1" fmla="*/ 208768 w 232814"/>
              <a:gd name="connsiteY1" fmla="*/ 312182 h 351866"/>
              <a:gd name="connsiteX2" fmla="*/ 228846 w 232814"/>
              <a:gd name="connsiteY2" fmla="*/ 332024 h 351866"/>
              <a:gd name="connsiteX3" fmla="*/ 208768 w 232814"/>
              <a:gd name="connsiteY3" fmla="*/ 351866 h 351866"/>
              <a:gd name="connsiteX4" fmla="*/ 24048 w 232814"/>
              <a:gd name="connsiteY4" fmla="*/ 351866 h 351866"/>
              <a:gd name="connsiteX5" fmla="*/ 3969 w 232814"/>
              <a:gd name="connsiteY5" fmla="*/ 332024 h 351866"/>
              <a:gd name="connsiteX6" fmla="*/ 24048 w 232814"/>
              <a:gd name="connsiteY6" fmla="*/ 312182 h 351866"/>
              <a:gd name="connsiteX7" fmla="*/ 96337 w 232814"/>
              <a:gd name="connsiteY7" fmla="*/ 0 h 351866"/>
              <a:gd name="connsiteX8" fmla="*/ 97140 w 232814"/>
              <a:gd name="connsiteY8" fmla="*/ 0 h 351866"/>
              <a:gd name="connsiteX9" fmla="*/ 107576 w 232814"/>
              <a:gd name="connsiteY9" fmla="*/ 0 h 351866"/>
              <a:gd name="connsiteX10" fmla="*/ 107576 w 232814"/>
              <a:gd name="connsiteY10" fmla="*/ 47965 h 351866"/>
              <a:gd name="connsiteX11" fmla="*/ 107576 w 232814"/>
              <a:gd name="connsiteY11" fmla="*/ 227035 h 351866"/>
              <a:gd name="connsiteX12" fmla="*/ 116407 w 232814"/>
              <a:gd name="connsiteY12" fmla="*/ 235030 h 351866"/>
              <a:gd name="connsiteX13" fmla="*/ 125238 w 232814"/>
              <a:gd name="connsiteY13" fmla="*/ 227035 h 351866"/>
              <a:gd name="connsiteX14" fmla="*/ 125238 w 232814"/>
              <a:gd name="connsiteY14" fmla="*/ 47965 h 351866"/>
              <a:gd name="connsiteX15" fmla="*/ 125238 w 232814"/>
              <a:gd name="connsiteY15" fmla="*/ 0 h 351866"/>
              <a:gd name="connsiteX16" fmla="*/ 135675 w 232814"/>
              <a:gd name="connsiteY16" fmla="*/ 0 h 351866"/>
              <a:gd name="connsiteX17" fmla="*/ 136477 w 232814"/>
              <a:gd name="connsiteY17" fmla="*/ 0 h 351866"/>
              <a:gd name="connsiteX18" fmla="*/ 157350 w 232814"/>
              <a:gd name="connsiteY18" fmla="*/ 23983 h 351866"/>
              <a:gd name="connsiteX19" fmla="*/ 140491 w 232814"/>
              <a:gd name="connsiteY19" fmla="*/ 47166 h 351866"/>
              <a:gd name="connsiteX20" fmla="*/ 232814 w 232814"/>
              <a:gd name="connsiteY20" fmla="*/ 212646 h 351866"/>
              <a:gd name="connsiteX21" fmla="*/ 211941 w 232814"/>
              <a:gd name="connsiteY21" fmla="*/ 294986 h 351866"/>
              <a:gd name="connsiteX22" fmla="*/ 125238 w 232814"/>
              <a:gd name="connsiteY22" fmla="*/ 294986 h 351866"/>
              <a:gd name="connsiteX23" fmla="*/ 125238 w 232814"/>
              <a:gd name="connsiteY23" fmla="*/ 294187 h 351866"/>
              <a:gd name="connsiteX24" fmla="*/ 107576 w 232814"/>
              <a:gd name="connsiteY24" fmla="*/ 294187 h 351866"/>
              <a:gd name="connsiteX25" fmla="*/ 107576 w 232814"/>
              <a:gd name="connsiteY25" fmla="*/ 294986 h 351866"/>
              <a:gd name="connsiteX26" fmla="*/ 20873 w 232814"/>
              <a:gd name="connsiteY26" fmla="*/ 294986 h 351866"/>
              <a:gd name="connsiteX27" fmla="*/ 0 w 232814"/>
              <a:gd name="connsiteY27" fmla="*/ 212646 h 351866"/>
              <a:gd name="connsiteX28" fmla="*/ 92323 w 232814"/>
              <a:gd name="connsiteY28" fmla="*/ 47166 h 351866"/>
              <a:gd name="connsiteX29" fmla="*/ 75464 w 232814"/>
              <a:gd name="connsiteY29" fmla="*/ 23983 h 351866"/>
              <a:gd name="connsiteX30" fmla="*/ 96337 w 232814"/>
              <a:gd name="connsiteY30" fmla="*/ 0 h 35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32814" h="351866">
                <a:moveTo>
                  <a:pt x="24048" y="312182"/>
                </a:moveTo>
                <a:cubicBezTo>
                  <a:pt x="24048" y="312182"/>
                  <a:pt x="24048" y="312182"/>
                  <a:pt x="208768" y="312182"/>
                </a:cubicBezTo>
                <a:cubicBezTo>
                  <a:pt x="220012" y="312182"/>
                  <a:pt x="228846" y="320913"/>
                  <a:pt x="228846" y="332024"/>
                </a:cubicBezTo>
                <a:cubicBezTo>
                  <a:pt x="228846" y="343136"/>
                  <a:pt x="220012" y="351866"/>
                  <a:pt x="208768" y="351866"/>
                </a:cubicBezTo>
                <a:cubicBezTo>
                  <a:pt x="208768" y="351866"/>
                  <a:pt x="208768" y="351866"/>
                  <a:pt x="24048" y="351866"/>
                </a:cubicBezTo>
                <a:cubicBezTo>
                  <a:pt x="12804" y="351866"/>
                  <a:pt x="3969" y="343136"/>
                  <a:pt x="3969" y="332024"/>
                </a:cubicBezTo>
                <a:cubicBezTo>
                  <a:pt x="3969" y="320913"/>
                  <a:pt x="12804" y="312182"/>
                  <a:pt x="24048" y="312182"/>
                </a:cubicBezTo>
                <a:close/>
                <a:moveTo>
                  <a:pt x="96337" y="0"/>
                </a:moveTo>
                <a:cubicBezTo>
                  <a:pt x="96337" y="0"/>
                  <a:pt x="96337" y="0"/>
                  <a:pt x="97140" y="0"/>
                </a:cubicBezTo>
                <a:cubicBezTo>
                  <a:pt x="97140" y="0"/>
                  <a:pt x="97140" y="0"/>
                  <a:pt x="107576" y="0"/>
                </a:cubicBezTo>
                <a:cubicBezTo>
                  <a:pt x="107576" y="0"/>
                  <a:pt x="107576" y="0"/>
                  <a:pt x="107576" y="47965"/>
                </a:cubicBezTo>
                <a:cubicBezTo>
                  <a:pt x="107576" y="47965"/>
                  <a:pt x="107576" y="47965"/>
                  <a:pt x="107576" y="227035"/>
                </a:cubicBezTo>
                <a:cubicBezTo>
                  <a:pt x="109985" y="231832"/>
                  <a:pt x="113196" y="235030"/>
                  <a:pt x="116407" y="235030"/>
                </a:cubicBezTo>
                <a:cubicBezTo>
                  <a:pt x="119618" y="235030"/>
                  <a:pt x="122830" y="231832"/>
                  <a:pt x="125238" y="227035"/>
                </a:cubicBezTo>
                <a:cubicBezTo>
                  <a:pt x="125238" y="227035"/>
                  <a:pt x="125238" y="227035"/>
                  <a:pt x="125238" y="47965"/>
                </a:cubicBezTo>
                <a:cubicBezTo>
                  <a:pt x="125238" y="47965"/>
                  <a:pt x="125238" y="47965"/>
                  <a:pt x="125238" y="0"/>
                </a:cubicBezTo>
                <a:cubicBezTo>
                  <a:pt x="125238" y="0"/>
                  <a:pt x="125238" y="0"/>
                  <a:pt x="135675" y="0"/>
                </a:cubicBezTo>
                <a:cubicBezTo>
                  <a:pt x="135675" y="0"/>
                  <a:pt x="135675" y="0"/>
                  <a:pt x="136477" y="0"/>
                </a:cubicBezTo>
                <a:cubicBezTo>
                  <a:pt x="147717" y="0"/>
                  <a:pt x="157350" y="10393"/>
                  <a:pt x="157350" y="23983"/>
                </a:cubicBezTo>
                <a:cubicBezTo>
                  <a:pt x="157350" y="35175"/>
                  <a:pt x="150125" y="44768"/>
                  <a:pt x="140491" y="47166"/>
                </a:cubicBezTo>
                <a:cubicBezTo>
                  <a:pt x="159759" y="143096"/>
                  <a:pt x="232814" y="195858"/>
                  <a:pt x="232814" y="212646"/>
                </a:cubicBezTo>
                <a:cubicBezTo>
                  <a:pt x="232814" y="231832"/>
                  <a:pt x="211941" y="294986"/>
                  <a:pt x="211941" y="294986"/>
                </a:cubicBezTo>
                <a:cubicBezTo>
                  <a:pt x="211941" y="294986"/>
                  <a:pt x="211941" y="294986"/>
                  <a:pt x="125238" y="294986"/>
                </a:cubicBezTo>
                <a:cubicBezTo>
                  <a:pt x="125238" y="294986"/>
                  <a:pt x="125238" y="294986"/>
                  <a:pt x="125238" y="294187"/>
                </a:cubicBezTo>
                <a:cubicBezTo>
                  <a:pt x="125238" y="294187"/>
                  <a:pt x="125238" y="294187"/>
                  <a:pt x="107576" y="294187"/>
                </a:cubicBezTo>
                <a:cubicBezTo>
                  <a:pt x="107576" y="294187"/>
                  <a:pt x="107576" y="294187"/>
                  <a:pt x="107576" y="294986"/>
                </a:cubicBezTo>
                <a:cubicBezTo>
                  <a:pt x="107576" y="294986"/>
                  <a:pt x="107576" y="294986"/>
                  <a:pt x="20873" y="294986"/>
                </a:cubicBezTo>
                <a:cubicBezTo>
                  <a:pt x="20873" y="294986"/>
                  <a:pt x="0" y="231832"/>
                  <a:pt x="0" y="212646"/>
                </a:cubicBezTo>
                <a:cubicBezTo>
                  <a:pt x="0" y="195858"/>
                  <a:pt x="73056" y="143096"/>
                  <a:pt x="92323" y="47166"/>
                </a:cubicBezTo>
                <a:cubicBezTo>
                  <a:pt x="82689" y="44768"/>
                  <a:pt x="75464" y="35175"/>
                  <a:pt x="75464" y="23983"/>
                </a:cubicBezTo>
                <a:cubicBezTo>
                  <a:pt x="75464" y="10393"/>
                  <a:pt x="85098" y="0"/>
                  <a:pt x="96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6" name="任意多边形 25"/>
          <p:cNvSpPr/>
          <p:nvPr/>
        </p:nvSpPr>
        <p:spPr bwMode="auto">
          <a:xfrm>
            <a:off x="5238657" y="3967124"/>
            <a:ext cx="436899" cy="399363"/>
          </a:xfrm>
          <a:custGeom>
            <a:avLst/>
            <a:gdLst>
              <a:gd name="connsiteX0" fmla="*/ 281270 w 384937"/>
              <a:gd name="connsiteY0" fmla="*/ 308214 h 351867"/>
              <a:gd name="connsiteX1" fmla="*/ 372194 w 384937"/>
              <a:gd name="connsiteY1" fmla="*/ 308214 h 351867"/>
              <a:gd name="connsiteX2" fmla="*/ 380967 w 384937"/>
              <a:gd name="connsiteY2" fmla="*/ 317106 h 351867"/>
              <a:gd name="connsiteX3" fmla="*/ 380967 w 384937"/>
              <a:gd name="connsiteY3" fmla="*/ 342975 h 351867"/>
              <a:gd name="connsiteX4" fmla="*/ 372194 w 384937"/>
              <a:gd name="connsiteY4" fmla="*/ 351867 h 351867"/>
              <a:gd name="connsiteX5" fmla="*/ 281270 w 384937"/>
              <a:gd name="connsiteY5" fmla="*/ 351867 h 351867"/>
              <a:gd name="connsiteX6" fmla="*/ 272497 w 384937"/>
              <a:gd name="connsiteY6" fmla="*/ 342975 h 351867"/>
              <a:gd name="connsiteX7" fmla="*/ 272497 w 384937"/>
              <a:gd name="connsiteY7" fmla="*/ 317106 h 351867"/>
              <a:gd name="connsiteX8" fmla="*/ 281270 w 384937"/>
              <a:gd name="connsiteY8" fmla="*/ 308214 h 351867"/>
              <a:gd name="connsiteX9" fmla="*/ 139731 w 384937"/>
              <a:gd name="connsiteY9" fmla="*/ 308214 h 351867"/>
              <a:gd name="connsiteX10" fmla="*/ 230655 w 384937"/>
              <a:gd name="connsiteY10" fmla="*/ 308214 h 351867"/>
              <a:gd name="connsiteX11" fmla="*/ 239428 w 384937"/>
              <a:gd name="connsiteY11" fmla="*/ 317106 h 351867"/>
              <a:gd name="connsiteX12" fmla="*/ 239428 w 384937"/>
              <a:gd name="connsiteY12" fmla="*/ 342975 h 351867"/>
              <a:gd name="connsiteX13" fmla="*/ 230655 w 384937"/>
              <a:gd name="connsiteY13" fmla="*/ 351867 h 351867"/>
              <a:gd name="connsiteX14" fmla="*/ 139731 w 384937"/>
              <a:gd name="connsiteY14" fmla="*/ 351867 h 351867"/>
              <a:gd name="connsiteX15" fmla="*/ 130958 w 384937"/>
              <a:gd name="connsiteY15" fmla="*/ 342975 h 351867"/>
              <a:gd name="connsiteX16" fmla="*/ 130958 w 384937"/>
              <a:gd name="connsiteY16" fmla="*/ 317106 h 351867"/>
              <a:gd name="connsiteX17" fmla="*/ 139731 w 384937"/>
              <a:gd name="connsiteY17" fmla="*/ 308214 h 351867"/>
              <a:gd name="connsiteX18" fmla="*/ 11418 w 384937"/>
              <a:gd name="connsiteY18" fmla="*/ 308214 h 351867"/>
              <a:gd name="connsiteX19" fmla="*/ 102342 w 384937"/>
              <a:gd name="connsiteY19" fmla="*/ 308214 h 351867"/>
              <a:gd name="connsiteX20" fmla="*/ 111115 w 384937"/>
              <a:gd name="connsiteY20" fmla="*/ 317106 h 351867"/>
              <a:gd name="connsiteX21" fmla="*/ 111115 w 384937"/>
              <a:gd name="connsiteY21" fmla="*/ 342975 h 351867"/>
              <a:gd name="connsiteX22" fmla="*/ 102342 w 384937"/>
              <a:gd name="connsiteY22" fmla="*/ 351867 h 351867"/>
              <a:gd name="connsiteX23" fmla="*/ 11418 w 384937"/>
              <a:gd name="connsiteY23" fmla="*/ 351867 h 351867"/>
              <a:gd name="connsiteX24" fmla="*/ 2645 w 384937"/>
              <a:gd name="connsiteY24" fmla="*/ 342975 h 351867"/>
              <a:gd name="connsiteX25" fmla="*/ 2645 w 384937"/>
              <a:gd name="connsiteY25" fmla="*/ 317106 h 351867"/>
              <a:gd name="connsiteX26" fmla="*/ 11418 w 384937"/>
              <a:gd name="connsiteY26" fmla="*/ 308214 h 351867"/>
              <a:gd name="connsiteX27" fmla="*/ 281270 w 384937"/>
              <a:gd name="connsiteY27" fmla="*/ 250010 h 351867"/>
              <a:gd name="connsiteX28" fmla="*/ 372194 w 384937"/>
              <a:gd name="connsiteY28" fmla="*/ 250010 h 351867"/>
              <a:gd name="connsiteX29" fmla="*/ 380967 w 384937"/>
              <a:gd name="connsiteY29" fmla="*/ 259534 h 351867"/>
              <a:gd name="connsiteX30" fmla="*/ 380967 w 384937"/>
              <a:gd name="connsiteY30" fmla="*/ 284932 h 351867"/>
              <a:gd name="connsiteX31" fmla="*/ 372194 w 384937"/>
              <a:gd name="connsiteY31" fmla="*/ 293663 h 351867"/>
              <a:gd name="connsiteX32" fmla="*/ 281270 w 384937"/>
              <a:gd name="connsiteY32" fmla="*/ 293663 h 351867"/>
              <a:gd name="connsiteX33" fmla="*/ 272497 w 384937"/>
              <a:gd name="connsiteY33" fmla="*/ 284932 h 351867"/>
              <a:gd name="connsiteX34" fmla="*/ 272497 w 384937"/>
              <a:gd name="connsiteY34" fmla="*/ 259534 h 351867"/>
              <a:gd name="connsiteX35" fmla="*/ 281270 w 384937"/>
              <a:gd name="connsiteY35" fmla="*/ 250010 h 351867"/>
              <a:gd name="connsiteX36" fmla="*/ 139731 w 384937"/>
              <a:gd name="connsiteY36" fmla="*/ 250010 h 351867"/>
              <a:gd name="connsiteX37" fmla="*/ 230655 w 384937"/>
              <a:gd name="connsiteY37" fmla="*/ 250010 h 351867"/>
              <a:gd name="connsiteX38" fmla="*/ 239428 w 384937"/>
              <a:gd name="connsiteY38" fmla="*/ 259534 h 351867"/>
              <a:gd name="connsiteX39" fmla="*/ 239428 w 384937"/>
              <a:gd name="connsiteY39" fmla="*/ 284932 h 351867"/>
              <a:gd name="connsiteX40" fmla="*/ 230655 w 384937"/>
              <a:gd name="connsiteY40" fmla="*/ 293663 h 351867"/>
              <a:gd name="connsiteX41" fmla="*/ 139731 w 384937"/>
              <a:gd name="connsiteY41" fmla="*/ 293663 h 351867"/>
              <a:gd name="connsiteX42" fmla="*/ 130958 w 384937"/>
              <a:gd name="connsiteY42" fmla="*/ 284932 h 351867"/>
              <a:gd name="connsiteX43" fmla="*/ 130958 w 384937"/>
              <a:gd name="connsiteY43" fmla="*/ 259534 h 351867"/>
              <a:gd name="connsiteX44" fmla="*/ 139731 w 384937"/>
              <a:gd name="connsiteY44" fmla="*/ 250010 h 351867"/>
              <a:gd name="connsiteX45" fmla="*/ 11418 w 384937"/>
              <a:gd name="connsiteY45" fmla="*/ 250010 h 351867"/>
              <a:gd name="connsiteX46" fmla="*/ 102342 w 384937"/>
              <a:gd name="connsiteY46" fmla="*/ 250010 h 351867"/>
              <a:gd name="connsiteX47" fmla="*/ 111115 w 384937"/>
              <a:gd name="connsiteY47" fmla="*/ 259534 h 351867"/>
              <a:gd name="connsiteX48" fmla="*/ 111115 w 384937"/>
              <a:gd name="connsiteY48" fmla="*/ 284932 h 351867"/>
              <a:gd name="connsiteX49" fmla="*/ 102342 w 384937"/>
              <a:gd name="connsiteY49" fmla="*/ 293663 h 351867"/>
              <a:gd name="connsiteX50" fmla="*/ 11418 w 384937"/>
              <a:gd name="connsiteY50" fmla="*/ 293663 h 351867"/>
              <a:gd name="connsiteX51" fmla="*/ 2645 w 384937"/>
              <a:gd name="connsiteY51" fmla="*/ 284932 h 351867"/>
              <a:gd name="connsiteX52" fmla="*/ 2645 w 384937"/>
              <a:gd name="connsiteY52" fmla="*/ 259534 h 351867"/>
              <a:gd name="connsiteX53" fmla="*/ 11418 w 384937"/>
              <a:gd name="connsiteY53" fmla="*/ 250010 h 351867"/>
              <a:gd name="connsiteX54" fmla="*/ 281270 w 384937"/>
              <a:gd name="connsiteY54" fmla="*/ 193129 h 351867"/>
              <a:gd name="connsiteX55" fmla="*/ 372194 w 384937"/>
              <a:gd name="connsiteY55" fmla="*/ 193129 h 351867"/>
              <a:gd name="connsiteX56" fmla="*/ 380967 w 384937"/>
              <a:gd name="connsiteY56" fmla="*/ 201860 h 351867"/>
              <a:gd name="connsiteX57" fmla="*/ 380967 w 384937"/>
              <a:gd name="connsiteY57" fmla="*/ 228051 h 351867"/>
              <a:gd name="connsiteX58" fmla="*/ 372194 w 384937"/>
              <a:gd name="connsiteY58" fmla="*/ 236782 h 351867"/>
              <a:gd name="connsiteX59" fmla="*/ 281270 w 384937"/>
              <a:gd name="connsiteY59" fmla="*/ 236782 h 351867"/>
              <a:gd name="connsiteX60" fmla="*/ 272497 w 384937"/>
              <a:gd name="connsiteY60" fmla="*/ 228051 h 351867"/>
              <a:gd name="connsiteX61" fmla="*/ 272497 w 384937"/>
              <a:gd name="connsiteY61" fmla="*/ 201860 h 351867"/>
              <a:gd name="connsiteX62" fmla="*/ 281270 w 384937"/>
              <a:gd name="connsiteY62" fmla="*/ 193129 h 351867"/>
              <a:gd name="connsiteX63" fmla="*/ 139731 w 384937"/>
              <a:gd name="connsiteY63" fmla="*/ 193129 h 351867"/>
              <a:gd name="connsiteX64" fmla="*/ 230655 w 384937"/>
              <a:gd name="connsiteY64" fmla="*/ 193129 h 351867"/>
              <a:gd name="connsiteX65" fmla="*/ 239428 w 384937"/>
              <a:gd name="connsiteY65" fmla="*/ 201860 h 351867"/>
              <a:gd name="connsiteX66" fmla="*/ 239428 w 384937"/>
              <a:gd name="connsiteY66" fmla="*/ 228051 h 351867"/>
              <a:gd name="connsiteX67" fmla="*/ 230655 w 384937"/>
              <a:gd name="connsiteY67" fmla="*/ 236782 h 351867"/>
              <a:gd name="connsiteX68" fmla="*/ 139731 w 384937"/>
              <a:gd name="connsiteY68" fmla="*/ 236782 h 351867"/>
              <a:gd name="connsiteX69" fmla="*/ 130958 w 384937"/>
              <a:gd name="connsiteY69" fmla="*/ 228051 h 351867"/>
              <a:gd name="connsiteX70" fmla="*/ 130958 w 384937"/>
              <a:gd name="connsiteY70" fmla="*/ 201860 h 351867"/>
              <a:gd name="connsiteX71" fmla="*/ 139731 w 384937"/>
              <a:gd name="connsiteY71" fmla="*/ 193129 h 351867"/>
              <a:gd name="connsiteX72" fmla="*/ 281270 w 384937"/>
              <a:gd name="connsiteY72" fmla="*/ 134926 h 351867"/>
              <a:gd name="connsiteX73" fmla="*/ 372194 w 384937"/>
              <a:gd name="connsiteY73" fmla="*/ 134926 h 351867"/>
              <a:gd name="connsiteX74" fmla="*/ 380967 w 384937"/>
              <a:gd name="connsiteY74" fmla="*/ 143657 h 351867"/>
              <a:gd name="connsiteX75" fmla="*/ 380967 w 384937"/>
              <a:gd name="connsiteY75" fmla="*/ 169848 h 351867"/>
              <a:gd name="connsiteX76" fmla="*/ 372194 w 384937"/>
              <a:gd name="connsiteY76" fmla="*/ 178579 h 351867"/>
              <a:gd name="connsiteX77" fmla="*/ 281270 w 384937"/>
              <a:gd name="connsiteY77" fmla="*/ 178579 h 351867"/>
              <a:gd name="connsiteX78" fmla="*/ 272497 w 384937"/>
              <a:gd name="connsiteY78" fmla="*/ 169848 h 351867"/>
              <a:gd name="connsiteX79" fmla="*/ 272497 w 384937"/>
              <a:gd name="connsiteY79" fmla="*/ 143657 h 351867"/>
              <a:gd name="connsiteX80" fmla="*/ 281270 w 384937"/>
              <a:gd name="connsiteY80" fmla="*/ 134926 h 351867"/>
              <a:gd name="connsiteX81" fmla="*/ 384937 w 384937"/>
              <a:gd name="connsiteY81" fmla="*/ 0 h 351867"/>
              <a:gd name="connsiteX82" fmla="*/ 259270 w 384937"/>
              <a:gd name="connsiteY82" fmla="*/ 117730 h 351867"/>
              <a:gd name="connsiteX83" fmla="*/ 263239 w 384937"/>
              <a:gd name="connsiteY83" fmla="*/ 85982 h 351867"/>
              <a:gd name="connsiteX84" fmla="*/ 13228 w 384937"/>
              <a:gd name="connsiteY84" fmla="*/ 231491 h 351867"/>
              <a:gd name="connsiteX85" fmla="*/ 0 w 384937"/>
              <a:gd name="connsiteY85" fmla="*/ 210326 h 351867"/>
              <a:gd name="connsiteX86" fmla="*/ 248688 w 384937"/>
              <a:gd name="connsiteY86" fmla="*/ 64817 h 351867"/>
              <a:gd name="connsiteX87" fmla="*/ 219586 w 384937"/>
              <a:gd name="connsiteY87" fmla="*/ 51589 h 35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84937" h="351867">
                <a:moveTo>
                  <a:pt x="281270" y="308214"/>
                </a:moveTo>
                <a:cubicBezTo>
                  <a:pt x="281270" y="308214"/>
                  <a:pt x="281270" y="308214"/>
                  <a:pt x="372194" y="308214"/>
                </a:cubicBezTo>
                <a:cubicBezTo>
                  <a:pt x="376979" y="308214"/>
                  <a:pt x="380967" y="312256"/>
                  <a:pt x="380967" y="317106"/>
                </a:cubicBezTo>
                <a:cubicBezTo>
                  <a:pt x="380967" y="317106"/>
                  <a:pt x="380967" y="317106"/>
                  <a:pt x="380967" y="342975"/>
                </a:cubicBezTo>
                <a:cubicBezTo>
                  <a:pt x="380967" y="347825"/>
                  <a:pt x="376979" y="351867"/>
                  <a:pt x="372194" y="351867"/>
                </a:cubicBezTo>
                <a:cubicBezTo>
                  <a:pt x="372194" y="351867"/>
                  <a:pt x="372194" y="351867"/>
                  <a:pt x="281270" y="351867"/>
                </a:cubicBezTo>
                <a:cubicBezTo>
                  <a:pt x="276485" y="351867"/>
                  <a:pt x="272497" y="347825"/>
                  <a:pt x="272497" y="342975"/>
                </a:cubicBezTo>
                <a:cubicBezTo>
                  <a:pt x="272497" y="342975"/>
                  <a:pt x="272497" y="342975"/>
                  <a:pt x="272497" y="317106"/>
                </a:cubicBezTo>
                <a:cubicBezTo>
                  <a:pt x="272497" y="312256"/>
                  <a:pt x="276485" y="308214"/>
                  <a:pt x="281270" y="308214"/>
                </a:cubicBezTo>
                <a:close/>
                <a:moveTo>
                  <a:pt x="139731" y="308214"/>
                </a:moveTo>
                <a:cubicBezTo>
                  <a:pt x="139731" y="308214"/>
                  <a:pt x="139731" y="308214"/>
                  <a:pt x="230655" y="308214"/>
                </a:cubicBezTo>
                <a:cubicBezTo>
                  <a:pt x="235440" y="308214"/>
                  <a:pt x="239428" y="312256"/>
                  <a:pt x="239428" y="317106"/>
                </a:cubicBezTo>
                <a:cubicBezTo>
                  <a:pt x="239428" y="317106"/>
                  <a:pt x="239428" y="317106"/>
                  <a:pt x="239428" y="342975"/>
                </a:cubicBezTo>
                <a:cubicBezTo>
                  <a:pt x="239428" y="347825"/>
                  <a:pt x="235440" y="351867"/>
                  <a:pt x="230655" y="351867"/>
                </a:cubicBezTo>
                <a:cubicBezTo>
                  <a:pt x="230655" y="351867"/>
                  <a:pt x="230655" y="351867"/>
                  <a:pt x="139731" y="351867"/>
                </a:cubicBezTo>
                <a:cubicBezTo>
                  <a:pt x="134946" y="351867"/>
                  <a:pt x="130958" y="347825"/>
                  <a:pt x="130958" y="342975"/>
                </a:cubicBezTo>
                <a:cubicBezTo>
                  <a:pt x="130958" y="342975"/>
                  <a:pt x="130958" y="342975"/>
                  <a:pt x="130958" y="317106"/>
                </a:cubicBezTo>
                <a:cubicBezTo>
                  <a:pt x="130958" y="312256"/>
                  <a:pt x="134946" y="308214"/>
                  <a:pt x="139731" y="308214"/>
                </a:cubicBezTo>
                <a:close/>
                <a:moveTo>
                  <a:pt x="11418" y="308214"/>
                </a:moveTo>
                <a:cubicBezTo>
                  <a:pt x="11418" y="308214"/>
                  <a:pt x="11418" y="308214"/>
                  <a:pt x="102342" y="308214"/>
                </a:cubicBezTo>
                <a:cubicBezTo>
                  <a:pt x="107127" y="308214"/>
                  <a:pt x="111115" y="312256"/>
                  <a:pt x="111115" y="317106"/>
                </a:cubicBezTo>
                <a:cubicBezTo>
                  <a:pt x="111115" y="317106"/>
                  <a:pt x="111115" y="317106"/>
                  <a:pt x="111115" y="342975"/>
                </a:cubicBezTo>
                <a:cubicBezTo>
                  <a:pt x="111115" y="347825"/>
                  <a:pt x="107127" y="351867"/>
                  <a:pt x="102342" y="351867"/>
                </a:cubicBezTo>
                <a:cubicBezTo>
                  <a:pt x="102342" y="351867"/>
                  <a:pt x="102342" y="351867"/>
                  <a:pt x="11418" y="351867"/>
                </a:cubicBezTo>
                <a:cubicBezTo>
                  <a:pt x="6633" y="351867"/>
                  <a:pt x="2645" y="347825"/>
                  <a:pt x="2645" y="342975"/>
                </a:cubicBezTo>
                <a:cubicBezTo>
                  <a:pt x="2645" y="342975"/>
                  <a:pt x="2645" y="342975"/>
                  <a:pt x="2645" y="317106"/>
                </a:cubicBezTo>
                <a:cubicBezTo>
                  <a:pt x="2645" y="312256"/>
                  <a:pt x="6633" y="308214"/>
                  <a:pt x="11418" y="308214"/>
                </a:cubicBezTo>
                <a:close/>
                <a:moveTo>
                  <a:pt x="281270" y="250010"/>
                </a:moveTo>
                <a:cubicBezTo>
                  <a:pt x="281270" y="250010"/>
                  <a:pt x="281270" y="250010"/>
                  <a:pt x="372194" y="250010"/>
                </a:cubicBezTo>
                <a:cubicBezTo>
                  <a:pt x="376979" y="250010"/>
                  <a:pt x="380967" y="253979"/>
                  <a:pt x="380967" y="259534"/>
                </a:cubicBezTo>
                <a:cubicBezTo>
                  <a:pt x="380967" y="259534"/>
                  <a:pt x="380967" y="259534"/>
                  <a:pt x="380967" y="284932"/>
                </a:cubicBezTo>
                <a:cubicBezTo>
                  <a:pt x="380967" y="289695"/>
                  <a:pt x="376979" y="293663"/>
                  <a:pt x="372194" y="293663"/>
                </a:cubicBezTo>
                <a:cubicBezTo>
                  <a:pt x="372194" y="293663"/>
                  <a:pt x="372194" y="293663"/>
                  <a:pt x="281270" y="293663"/>
                </a:cubicBezTo>
                <a:cubicBezTo>
                  <a:pt x="276485" y="293663"/>
                  <a:pt x="272497" y="289695"/>
                  <a:pt x="272497" y="284932"/>
                </a:cubicBezTo>
                <a:cubicBezTo>
                  <a:pt x="272497" y="284932"/>
                  <a:pt x="272497" y="284932"/>
                  <a:pt x="272497" y="259534"/>
                </a:cubicBezTo>
                <a:cubicBezTo>
                  <a:pt x="272497" y="253979"/>
                  <a:pt x="276485" y="250010"/>
                  <a:pt x="281270" y="250010"/>
                </a:cubicBezTo>
                <a:close/>
                <a:moveTo>
                  <a:pt x="139731" y="250010"/>
                </a:moveTo>
                <a:cubicBezTo>
                  <a:pt x="139731" y="250010"/>
                  <a:pt x="139731" y="250010"/>
                  <a:pt x="230655" y="250010"/>
                </a:cubicBezTo>
                <a:cubicBezTo>
                  <a:pt x="235440" y="250010"/>
                  <a:pt x="239428" y="253979"/>
                  <a:pt x="239428" y="259534"/>
                </a:cubicBezTo>
                <a:cubicBezTo>
                  <a:pt x="239428" y="259534"/>
                  <a:pt x="239428" y="259534"/>
                  <a:pt x="239428" y="284932"/>
                </a:cubicBezTo>
                <a:cubicBezTo>
                  <a:pt x="239428" y="289695"/>
                  <a:pt x="235440" y="293663"/>
                  <a:pt x="230655" y="293663"/>
                </a:cubicBezTo>
                <a:cubicBezTo>
                  <a:pt x="230655" y="293663"/>
                  <a:pt x="230655" y="293663"/>
                  <a:pt x="139731" y="293663"/>
                </a:cubicBezTo>
                <a:cubicBezTo>
                  <a:pt x="134946" y="293663"/>
                  <a:pt x="130958" y="289695"/>
                  <a:pt x="130958" y="284932"/>
                </a:cubicBezTo>
                <a:cubicBezTo>
                  <a:pt x="130958" y="284932"/>
                  <a:pt x="130958" y="284932"/>
                  <a:pt x="130958" y="259534"/>
                </a:cubicBezTo>
                <a:cubicBezTo>
                  <a:pt x="130958" y="253979"/>
                  <a:pt x="134946" y="250010"/>
                  <a:pt x="139731" y="250010"/>
                </a:cubicBezTo>
                <a:close/>
                <a:moveTo>
                  <a:pt x="11418" y="250010"/>
                </a:moveTo>
                <a:cubicBezTo>
                  <a:pt x="11418" y="250010"/>
                  <a:pt x="11418" y="250010"/>
                  <a:pt x="102342" y="250010"/>
                </a:cubicBezTo>
                <a:cubicBezTo>
                  <a:pt x="107127" y="250010"/>
                  <a:pt x="111115" y="253979"/>
                  <a:pt x="111115" y="259534"/>
                </a:cubicBezTo>
                <a:cubicBezTo>
                  <a:pt x="111115" y="259534"/>
                  <a:pt x="111115" y="259534"/>
                  <a:pt x="111115" y="284932"/>
                </a:cubicBezTo>
                <a:cubicBezTo>
                  <a:pt x="111115" y="289695"/>
                  <a:pt x="107127" y="293663"/>
                  <a:pt x="102342" y="293663"/>
                </a:cubicBezTo>
                <a:cubicBezTo>
                  <a:pt x="102342" y="293663"/>
                  <a:pt x="102342" y="293663"/>
                  <a:pt x="11418" y="293663"/>
                </a:cubicBezTo>
                <a:cubicBezTo>
                  <a:pt x="6633" y="293663"/>
                  <a:pt x="2645" y="289695"/>
                  <a:pt x="2645" y="284932"/>
                </a:cubicBezTo>
                <a:cubicBezTo>
                  <a:pt x="2645" y="284932"/>
                  <a:pt x="2645" y="284932"/>
                  <a:pt x="2645" y="259534"/>
                </a:cubicBezTo>
                <a:cubicBezTo>
                  <a:pt x="2645" y="253979"/>
                  <a:pt x="6633" y="250010"/>
                  <a:pt x="11418" y="250010"/>
                </a:cubicBezTo>
                <a:close/>
                <a:moveTo>
                  <a:pt x="281270" y="193129"/>
                </a:moveTo>
                <a:cubicBezTo>
                  <a:pt x="281270" y="193129"/>
                  <a:pt x="281270" y="193129"/>
                  <a:pt x="372194" y="193129"/>
                </a:cubicBezTo>
                <a:cubicBezTo>
                  <a:pt x="376979" y="193129"/>
                  <a:pt x="380967" y="197098"/>
                  <a:pt x="380967" y="201860"/>
                </a:cubicBezTo>
                <a:cubicBezTo>
                  <a:pt x="380967" y="201860"/>
                  <a:pt x="380967" y="201860"/>
                  <a:pt x="380967" y="228051"/>
                </a:cubicBezTo>
                <a:cubicBezTo>
                  <a:pt x="380967" y="232814"/>
                  <a:pt x="376979" y="236782"/>
                  <a:pt x="372194" y="236782"/>
                </a:cubicBezTo>
                <a:cubicBezTo>
                  <a:pt x="372194" y="236782"/>
                  <a:pt x="372194" y="236782"/>
                  <a:pt x="281270" y="236782"/>
                </a:cubicBezTo>
                <a:cubicBezTo>
                  <a:pt x="276485" y="236782"/>
                  <a:pt x="272497" y="232814"/>
                  <a:pt x="272497" y="228051"/>
                </a:cubicBezTo>
                <a:cubicBezTo>
                  <a:pt x="272497" y="228051"/>
                  <a:pt x="272497" y="228051"/>
                  <a:pt x="272497" y="201860"/>
                </a:cubicBezTo>
                <a:cubicBezTo>
                  <a:pt x="272497" y="197098"/>
                  <a:pt x="276485" y="193129"/>
                  <a:pt x="281270" y="193129"/>
                </a:cubicBezTo>
                <a:close/>
                <a:moveTo>
                  <a:pt x="139731" y="193129"/>
                </a:moveTo>
                <a:cubicBezTo>
                  <a:pt x="139731" y="193129"/>
                  <a:pt x="139731" y="193129"/>
                  <a:pt x="230655" y="193129"/>
                </a:cubicBezTo>
                <a:cubicBezTo>
                  <a:pt x="235440" y="193129"/>
                  <a:pt x="239428" y="197098"/>
                  <a:pt x="239428" y="201860"/>
                </a:cubicBezTo>
                <a:cubicBezTo>
                  <a:pt x="239428" y="201860"/>
                  <a:pt x="239428" y="201860"/>
                  <a:pt x="239428" y="228051"/>
                </a:cubicBezTo>
                <a:cubicBezTo>
                  <a:pt x="239428" y="232814"/>
                  <a:pt x="235440" y="236782"/>
                  <a:pt x="230655" y="236782"/>
                </a:cubicBezTo>
                <a:cubicBezTo>
                  <a:pt x="230655" y="236782"/>
                  <a:pt x="230655" y="236782"/>
                  <a:pt x="139731" y="236782"/>
                </a:cubicBezTo>
                <a:cubicBezTo>
                  <a:pt x="134946" y="236782"/>
                  <a:pt x="130958" y="232814"/>
                  <a:pt x="130958" y="228051"/>
                </a:cubicBezTo>
                <a:cubicBezTo>
                  <a:pt x="130958" y="228051"/>
                  <a:pt x="130958" y="228051"/>
                  <a:pt x="130958" y="201860"/>
                </a:cubicBezTo>
                <a:cubicBezTo>
                  <a:pt x="130958" y="197098"/>
                  <a:pt x="134946" y="193129"/>
                  <a:pt x="139731" y="193129"/>
                </a:cubicBezTo>
                <a:close/>
                <a:moveTo>
                  <a:pt x="281270" y="134926"/>
                </a:moveTo>
                <a:cubicBezTo>
                  <a:pt x="281270" y="134926"/>
                  <a:pt x="281270" y="134926"/>
                  <a:pt x="372194" y="134926"/>
                </a:cubicBezTo>
                <a:cubicBezTo>
                  <a:pt x="376979" y="134926"/>
                  <a:pt x="380967" y="138895"/>
                  <a:pt x="380967" y="143657"/>
                </a:cubicBezTo>
                <a:cubicBezTo>
                  <a:pt x="380967" y="143657"/>
                  <a:pt x="380967" y="143657"/>
                  <a:pt x="380967" y="169848"/>
                </a:cubicBezTo>
                <a:cubicBezTo>
                  <a:pt x="380967" y="174611"/>
                  <a:pt x="376979" y="178579"/>
                  <a:pt x="372194" y="178579"/>
                </a:cubicBezTo>
                <a:cubicBezTo>
                  <a:pt x="372194" y="178579"/>
                  <a:pt x="372194" y="178579"/>
                  <a:pt x="281270" y="178579"/>
                </a:cubicBezTo>
                <a:cubicBezTo>
                  <a:pt x="276485" y="178579"/>
                  <a:pt x="272497" y="174611"/>
                  <a:pt x="272497" y="169848"/>
                </a:cubicBezTo>
                <a:cubicBezTo>
                  <a:pt x="272497" y="169848"/>
                  <a:pt x="272497" y="169848"/>
                  <a:pt x="272497" y="143657"/>
                </a:cubicBezTo>
                <a:cubicBezTo>
                  <a:pt x="272497" y="138895"/>
                  <a:pt x="276485" y="134926"/>
                  <a:pt x="281270" y="134926"/>
                </a:cubicBezTo>
                <a:close/>
                <a:moveTo>
                  <a:pt x="384937" y="0"/>
                </a:moveTo>
                <a:lnTo>
                  <a:pt x="259270" y="117730"/>
                </a:lnTo>
                <a:lnTo>
                  <a:pt x="263239" y="85982"/>
                </a:lnTo>
                <a:lnTo>
                  <a:pt x="13228" y="231491"/>
                </a:lnTo>
                <a:lnTo>
                  <a:pt x="0" y="210326"/>
                </a:lnTo>
                <a:lnTo>
                  <a:pt x="248688" y="64817"/>
                </a:lnTo>
                <a:lnTo>
                  <a:pt x="219586" y="51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 49"/>
          <p:cNvSpPr/>
          <p:nvPr/>
        </p:nvSpPr>
        <p:spPr>
          <a:xfrm>
            <a:off x="0" y="5230130"/>
            <a:ext cx="12192000" cy="1627870"/>
          </a:xfrm>
          <a:custGeom>
            <a:avLst/>
            <a:gdLst>
              <a:gd name="connsiteX0" fmla="*/ 0 w 12192000"/>
              <a:gd name="connsiteY0" fmla="*/ 0 h 1725000"/>
              <a:gd name="connsiteX1" fmla="*/ 39020 w 12192000"/>
              <a:gd name="connsiteY1" fmla="*/ 23045 h 1725000"/>
              <a:gd name="connsiteX2" fmla="*/ 6096000 w 12192000"/>
              <a:gd name="connsiteY2" fmla="*/ 1348818 h 1725000"/>
              <a:gd name="connsiteX3" fmla="*/ 12152980 w 12192000"/>
              <a:gd name="connsiteY3" fmla="*/ 23045 h 1725000"/>
              <a:gd name="connsiteX4" fmla="*/ 12192000 w 12192000"/>
              <a:gd name="connsiteY4" fmla="*/ 0 h 1725000"/>
              <a:gd name="connsiteX5" fmla="*/ 12192000 w 12192000"/>
              <a:gd name="connsiteY5" fmla="*/ 1725000 h 1725000"/>
              <a:gd name="connsiteX6" fmla="*/ 0 w 12192000"/>
              <a:gd name="connsiteY6" fmla="*/ 1725000 h 1725000"/>
              <a:gd name="connsiteX7" fmla="*/ 0 w 12192000"/>
              <a:gd name="connsiteY7" fmla="*/ 0 h 172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25000">
                <a:moveTo>
                  <a:pt x="0" y="0"/>
                </a:moveTo>
                <a:lnTo>
                  <a:pt x="39020" y="23045"/>
                </a:lnTo>
                <a:cubicBezTo>
                  <a:pt x="1478716" y="832728"/>
                  <a:pt x="3657504" y="1348818"/>
                  <a:pt x="6096000" y="1348818"/>
                </a:cubicBezTo>
                <a:cubicBezTo>
                  <a:pt x="8534497" y="1348818"/>
                  <a:pt x="10713284" y="832728"/>
                  <a:pt x="12152980" y="23045"/>
                </a:cubicBezTo>
                <a:lnTo>
                  <a:pt x="12192000" y="0"/>
                </a:lnTo>
                <a:lnTo>
                  <a:pt x="12192000" y="1725000"/>
                </a:lnTo>
                <a:lnTo>
                  <a:pt x="0" y="1725000"/>
                </a:lnTo>
                <a:lnTo>
                  <a:pt x="0" y="0"/>
                </a:lnTo>
                <a:close/>
              </a:path>
            </a:pathLst>
          </a:custGeom>
          <a:solidFill>
            <a:srgbClr val="FE690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0" y="5735238"/>
            <a:ext cx="12192000" cy="1122761"/>
          </a:xfrm>
          <a:custGeom>
            <a:avLst/>
            <a:gdLst>
              <a:gd name="connsiteX0" fmla="*/ 0 w 12192000"/>
              <a:gd name="connsiteY0" fmla="*/ 0 h 1725000"/>
              <a:gd name="connsiteX1" fmla="*/ 39020 w 12192000"/>
              <a:gd name="connsiteY1" fmla="*/ 23045 h 1725000"/>
              <a:gd name="connsiteX2" fmla="*/ 6096000 w 12192000"/>
              <a:gd name="connsiteY2" fmla="*/ 1348818 h 1725000"/>
              <a:gd name="connsiteX3" fmla="*/ 12152980 w 12192000"/>
              <a:gd name="connsiteY3" fmla="*/ 23045 h 1725000"/>
              <a:gd name="connsiteX4" fmla="*/ 12192000 w 12192000"/>
              <a:gd name="connsiteY4" fmla="*/ 0 h 1725000"/>
              <a:gd name="connsiteX5" fmla="*/ 12192000 w 12192000"/>
              <a:gd name="connsiteY5" fmla="*/ 1725000 h 1725000"/>
              <a:gd name="connsiteX6" fmla="*/ 0 w 12192000"/>
              <a:gd name="connsiteY6" fmla="*/ 1725000 h 1725000"/>
              <a:gd name="connsiteX7" fmla="*/ 0 w 12192000"/>
              <a:gd name="connsiteY7" fmla="*/ 0 h 172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25000">
                <a:moveTo>
                  <a:pt x="0" y="0"/>
                </a:moveTo>
                <a:lnTo>
                  <a:pt x="39020" y="23045"/>
                </a:lnTo>
                <a:cubicBezTo>
                  <a:pt x="1478716" y="832728"/>
                  <a:pt x="3657504" y="1348818"/>
                  <a:pt x="6096000" y="1348818"/>
                </a:cubicBezTo>
                <a:cubicBezTo>
                  <a:pt x="8534497" y="1348818"/>
                  <a:pt x="10713284" y="832728"/>
                  <a:pt x="12152980" y="23045"/>
                </a:cubicBezTo>
                <a:lnTo>
                  <a:pt x="12192000" y="0"/>
                </a:lnTo>
                <a:lnTo>
                  <a:pt x="12192000" y="1725000"/>
                </a:lnTo>
                <a:lnTo>
                  <a:pt x="0" y="1725000"/>
                </a:lnTo>
                <a:lnTo>
                  <a:pt x="0" y="0"/>
                </a:ln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274975" y="1331239"/>
            <a:ext cx="2136227" cy="2136227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331853" y="2930568"/>
            <a:ext cx="2136227" cy="2136227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218097" y="2930568"/>
            <a:ext cx="2136227" cy="2136227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40715" y="2058324"/>
            <a:ext cx="2004745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17628" y="3720197"/>
            <a:ext cx="2004745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63122" y="3720197"/>
            <a:ext cx="2004745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498202" y="5264253"/>
            <a:ext cx="1751797" cy="449246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7" name="文本框1"/>
          <p:cNvSpPr txBox="1"/>
          <p:nvPr>
            <p:custDataLst>
              <p:tags r:id="rId1"/>
            </p:custDataLst>
          </p:nvPr>
        </p:nvSpPr>
        <p:spPr>
          <a:xfrm>
            <a:off x="2755204" y="5286536"/>
            <a:ext cx="1237791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产品痛点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795243" y="1304386"/>
            <a:ext cx="2136227" cy="2136227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852121" y="2903715"/>
            <a:ext cx="2136227" cy="2136227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738365" y="2903715"/>
            <a:ext cx="2136227" cy="2136227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60983" y="2031471"/>
            <a:ext cx="2004745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37896" y="3693344"/>
            <a:ext cx="2004745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883390" y="3693344"/>
            <a:ext cx="2004745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8018470" y="5237400"/>
            <a:ext cx="1751797" cy="449246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6" name="文本框1"/>
          <p:cNvSpPr txBox="1"/>
          <p:nvPr>
            <p:custDataLst>
              <p:tags r:id="rId2"/>
            </p:custDataLst>
          </p:nvPr>
        </p:nvSpPr>
        <p:spPr>
          <a:xfrm>
            <a:off x="8275472" y="5259683"/>
            <a:ext cx="1237791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解决方案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636255" y="3137067"/>
            <a:ext cx="914659" cy="282805"/>
            <a:chOff x="4343133" y="567267"/>
            <a:chExt cx="1423921" cy="440266"/>
          </a:xfrm>
          <a:solidFill>
            <a:schemeClr val="bg1">
              <a:lumMod val="85000"/>
            </a:schemeClr>
          </a:solidFill>
        </p:grpSpPr>
        <p:sp>
          <p:nvSpPr>
            <p:cNvPr id="38" name="燕尾形 37"/>
            <p:cNvSpPr/>
            <p:nvPr/>
          </p:nvSpPr>
          <p:spPr>
            <a:xfrm>
              <a:off x="4343133" y="567267"/>
              <a:ext cx="440266" cy="44026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>
              <a:off x="4835059" y="567267"/>
              <a:ext cx="440265" cy="440266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40" name="燕尾形 39"/>
            <p:cNvSpPr/>
            <p:nvPr/>
          </p:nvSpPr>
          <p:spPr>
            <a:xfrm>
              <a:off x="5326790" y="567267"/>
              <a:ext cx="440264" cy="440266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</p:grpSp>
      <p:sp>
        <p:nvSpPr>
          <p:cNvPr id="28" name="任意多边形 27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D293E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产品运营介绍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874712" y="2812091"/>
            <a:ext cx="10442575" cy="3108963"/>
            <a:chOff x="874712" y="2057400"/>
            <a:chExt cx="10442575" cy="4800601"/>
          </a:xfrm>
        </p:grpSpPr>
        <p:sp>
          <p:nvSpPr>
            <p:cNvPr id="2" name="任意多边形: 形状 1"/>
            <p:cNvSpPr/>
            <p:nvPr/>
          </p:nvSpPr>
          <p:spPr>
            <a:xfrm>
              <a:off x="3516261" y="2057400"/>
              <a:ext cx="2517925" cy="4742199"/>
            </a:xfrm>
            <a:custGeom>
              <a:avLst/>
              <a:gdLst>
                <a:gd name="connsiteX0" fmla="*/ 2649004 w 2649004"/>
                <a:gd name="connsiteY0" fmla="*/ 0 h 5898572"/>
                <a:gd name="connsiteX1" fmla="*/ 2649004 w 2649004"/>
                <a:gd name="connsiteY1" fmla="*/ 1187014 h 5898572"/>
                <a:gd name="connsiteX2" fmla="*/ 2649004 w 2649004"/>
                <a:gd name="connsiteY2" fmla="*/ 4857378 h 5898572"/>
                <a:gd name="connsiteX3" fmla="*/ 2649004 w 2649004"/>
                <a:gd name="connsiteY3" fmla="*/ 5898572 h 5898572"/>
                <a:gd name="connsiteX4" fmla="*/ 0 w 2649004"/>
                <a:gd name="connsiteY4" fmla="*/ 5898572 h 5898572"/>
                <a:gd name="connsiteX5" fmla="*/ 0 w 2649004"/>
                <a:gd name="connsiteY5" fmla="*/ 4857378 h 5898572"/>
                <a:gd name="connsiteX6" fmla="*/ 0 w 2649004"/>
                <a:gd name="connsiteY6" fmla="*/ 1402219 h 5898572"/>
                <a:gd name="connsiteX7" fmla="*/ 0 w 2649004"/>
                <a:gd name="connsiteY7" fmla="*/ 215205 h 5898572"/>
                <a:gd name="connsiteX8" fmla="*/ 59650 w 2649004"/>
                <a:gd name="connsiteY8" fmla="*/ 204777 h 5898572"/>
                <a:gd name="connsiteX9" fmla="*/ 2288949 w 2649004"/>
                <a:gd name="connsiteY9" fmla="*/ 4036 h 589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9004" h="5898572">
                  <a:moveTo>
                    <a:pt x="2649004" y="0"/>
                  </a:moveTo>
                  <a:lnTo>
                    <a:pt x="2649004" y="1187014"/>
                  </a:lnTo>
                  <a:lnTo>
                    <a:pt x="2649004" y="4857378"/>
                  </a:lnTo>
                  <a:lnTo>
                    <a:pt x="2649004" y="5898572"/>
                  </a:lnTo>
                  <a:lnTo>
                    <a:pt x="0" y="5898572"/>
                  </a:lnTo>
                  <a:lnTo>
                    <a:pt x="0" y="4857378"/>
                  </a:lnTo>
                  <a:lnTo>
                    <a:pt x="0" y="1402219"/>
                  </a:lnTo>
                  <a:lnTo>
                    <a:pt x="0" y="215205"/>
                  </a:lnTo>
                  <a:lnTo>
                    <a:pt x="59650" y="204777"/>
                  </a:lnTo>
                  <a:cubicBezTo>
                    <a:pt x="760347" y="91024"/>
                    <a:pt x="1509196" y="21561"/>
                    <a:pt x="2288949" y="4036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  <a:alpha val="50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9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3" name="任意多边形: 形状 2"/>
            <p:cNvSpPr/>
            <p:nvPr/>
          </p:nvSpPr>
          <p:spPr>
            <a:xfrm>
              <a:off x="6157813" y="2057400"/>
              <a:ext cx="2517925" cy="4742199"/>
            </a:xfrm>
            <a:custGeom>
              <a:avLst/>
              <a:gdLst>
                <a:gd name="connsiteX0" fmla="*/ 0 w 2649004"/>
                <a:gd name="connsiteY0" fmla="*/ 0 h 5898572"/>
                <a:gd name="connsiteX1" fmla="*/ 360054 w 2649004"/>
                <a:gd name="connsiteY1" fmla="*/ 4036 h 5898572"/>
                <a:gd name="connsiteX2" fmla="*/ 2589353 w 2649004"/>
                <a:gd name="connsiteY2" fmla="*/ 204777 h 5898572"/>
                <a:gd name="connsiteX3" fmla="*/ 2649004 w 2649004"/>
                <a:gd name="connsiteY3" fmla="*/ 215206 h 5898572"/>
                <a:gd name="connsiteX4" fmla="*/ 2649004 w 2649004"/>
                <a:gd name="connsiteY4" fmla="*/ 1402220 h 5898572"/>
                <a:gd name="connsiteX5" fmla="*/ 2649004 w 2649004"/>
                <a:gd name="connsiteY5" fmla="*/ 4857378 h 5898572"/>
                <a:gd name="connsiteX6" fmla="*/ 2649004 w 2649004"/>
                <a:gd name="connsiteY6" fmla="*/ 5898572 h 5898572"/>
                <a:gd name="connsiteX7" fmla="*/ 0 w 2649004"/>
                <a:gd name="connsiteY7" fmla="*/ 5898572 h 5898572"/>
                <a:gd name="connsiteX8" fmla="*/ 0 w 2649004"/>
                <a:gd name="connsiteY8" fmla="*/ 4857378 h 5898572"/>
                <a:gd name="connsiteX9" fmla="*/ 0 w 2649004"/>
                <a:gd name="connsiteY9" fmla="*/ 1187014 h 589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9004" h="5898572">
                  <a:moveTo>
                    <a:pt x="0" y="0"/>
                  </a:moveTo>
                  <a:lnTo>
                    <a:pt x="360054" y="4036"/>
                  </a:lnTo>
                  <a:cubicBezTo>
                    <a:pt x="1139809" y="21561"/>
                    <a:pt x="1888656" y="91024"/>
                    <a:pt x="2589353" y="204777"/>
                  </a:cubicBezTo>
                  <a:lnTo>
                    <a:pt x="2649004" y="215206"/>
                  </a:lnTo>
                  <a:lnTo>
                    <a:pt x="2649004" y="1402220"/>
                  </a:lnTo>
                  <a:lnTo>
                    <a:pt x="2649004" y="4857378"/>
                  </a:lnTo>
                  <a:lnTo>
                    <a:pt x="2649004" y="5898572"/>
                  </a:lnTo>
                  <a:lnTo>
                    <a:pt x="0" y="5898572"/>
                  </a:lnTo>
                  <a:lnTo>
                    <a:pt x="0" y="4857378"/>
                  </a:lnTo>
                  <a:lnTo>
                    <a:pt x="0" y="118701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  <a:alpha val="50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9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>
              <a:off x="874712" y="2297903"/>
              <a:ext cx="2517925" cy="4560098"/>
            </a:xfrm>
            <a:custGeom>
              <a:avLst/>
              <a:gdLst>
                <a:gd name="connsiteX0" fmla="*/ 2649004 w 2649004"/>
                <a:gd name="connsiteY0" fmla="*/ 0 h 5672066"/>
                <a:gd name="connsiteX1" fmla="*/ 2649004 w 2649004"/>
                <a:gd name="connsiteY1" fmla="*/ 1187014 h 5672066"/>
                <a:gd name="connsiteX2" fmla="*/ 2649004 w 2649004"/>
                <a:gd name="connsiteY2" fmla="*/ 4630873 h 5672066"/>
                <a:gd name="connsiteX3" fmla="*/ 2649004 w 2649004"/>
                <a:gd name="connsiteY3" fmla="*/ 5672066 h 5672066"/>
                <a:gd name="connsiteX4" fmla="*/ 0 w 2649004"/>
                <a:gd name="connsiteY4" fmla="*/ 5672066 h 5672066"/>
                <a:gd name="connsiteX5" fmla="*/ 0 w 2649004"/>
                <a:gd name="connsiteY5" fmla="*/ 4630873 h 5672066"/>
                <a:gd name="connsiteX6" fmla="*/ 0 w 2649004"/>
                <a:gd name="connsiteY6" fmla="*/ 1951909 h 5672066"/>
                <a:gd name="connsiteX7" fmla="*/ 0 w 2649004"/>
                <a:gd name="connsiteY7" fmla="*/ 764895 h 5672066"/>
                <a:gd name="connsiteX8" fmla="*/ 3394 w 2649004"/>
                <a:gd name="connsiteY8" fmla="*/ 763316 h 5672066"/>
                <a:gd name="connsiteX9" fmla="*/ 2427035 w 2649004"/>
                <a:gd name="connsiteY9" fmla="*/ 38805 h 567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9004" h="5672066">
                  <a:moveTo>
                    <a:pt x="2649004" y="0"/>
                  </a:moveTo>
                  <a:lnTo>
                    <a:pt x="2649004" y="1187014"/>
                  </a:lnTo>
                  <a:lnTo>
                    <a:pt x="2649004" y="4630873"/>
                  </a:lnTo>
                  <a:lnTo>
                    <a:pt x="2649004" y="5672066"/>
                  </a:lnTo>
                  <a:lnTo>
                    <a:pt x="0" y="5672066"/>
                  </a:lnTo>
                  <a:lnTo>
                    <a:pt x="0" y="4630873"/>
                  </a:lnTo>
                  <a:lnTo>
                    <a:pt x="0" y="1951909"/>
                  </a:lnTo>
                  <a:lnTo>
                    <a:pt x="0" y="764895"/>
                  </a:lnTo>
                  <a:lnTo>
                    <a:pt x="3394" y="763316"/>
                  </a:lnTo>
                  <a:cubicBezTo>
                    <a:pt x="693306" y="457423"/>
                    <a:pt x="1514813" y="209877"/>
                    <a:pt x="2427035" y="3880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  <a:alpha val="50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9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8799362" y="2297903"/>
              <a:ext cx="2517925" cy="4560098"/>
            </a:xfrm>
            <a:custGeom>
              <a:avLst/>
              <a:gdLst>
                <a:gd name="connsiteX0" fmla="*/ 0 w 2649004"/>
                <a:gd name="connsiteY0" fmla="*/ 0 h 5672066"/>
                <a:gd name="connsiteX1" fmla="*/ 221969 w 2649004"/>
                <a:gd name="connsiteY1" fmla="*/ 38805 h 5672066"/>
                <a:gd name="connsiteX2" fmla="*/ 2645609 w 2649004"/>
                <a:gd name="connsiteY2" fmla="*/ 763316 h 5672066"/>
                <a:gd name="connsiteX3" fmla="*/ 2649004 w 2649004"/>
                <a:gd name="connsiteY3" fmla="*/ 764895 h 5672066"/>
                <a:gd name="connsiteX4" fmla="*/ 2649004 w 2649004"/>
                <a:gd name="connsiteY4" fmla="*/ 1951909 h 5672066"/>
                <a:gd name="connsiteX5" fmla="*/ 2649004 w 2649004"/>
                <a:gd name="connsiteY5" fmla="*/ 4630873 h 5672066"/>
                <a:gd name="connsiteX6" fmla="*/ 2649004 w 2649004"/>
                <a:gd name="connsiteY6" fmla="*/ 5672066 h 5672066"/>
                <a:gd name="connsiteX7" fmla="*/ 0 w 2649004"/>
                <a:gd name="connsiteY7" fmla="*/ 5672066 h 5672066"/>
                <a:gd name="connsiteX8" fmla="*/ 0 w 2649004"/>
                <a:gd name="connsiteY8" fmla="*/ 4630873 h 5672066"/>
                <a:gd name="connsiteX9" fmla="*/ 0 w 2649004"/>
                <a:gd name="connsiteY9" fmla="*/ 1187014 h 567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9004" h="5672066">
                  <a:moveTo>
                    <a:pt x="0" y="0"/>
                  </a:moveTo>
                  <a:lnTo>
                    <a:pt x="221969" y="38805"/>
                  </a:lnTo>
                  <a:cubicBezTo>
                    <a:pt x="1134191" y="209878"/>
                    <a:pt x="1955697" y="457423"/>
                    <a:pt x="2645609" y="763316"/>
                  </a:cubicBezTo>
                  <a:lnTo>
                    <a:pt x="2649004" y="764895"/>
                  </a:lnTo>
                  <a:lnTo>
                    <a:pt x="2649004" y="1951909"/>
                  </a:lnTo>
                  <a:lnTo>
                    <a:pt x="2649004" y="4630873"/>
                  </a:lnTo>
                  <a:lnTo>
                    <a:pt x="2649004" y="5672066"/>
                  </a:lnTo>
                  <a:lnTo>
                    <a:pt x="0" y="5672066"/>
                  </a:lnTo>
                  <a:lnTo>
                    <a:pt x="0" y="4630873"/>
                  </a:lnTo>
                  <a:lnTo>
                    <a:pt x="0" y="118701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  <a:alpha val="50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9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426307" y="3177139"/>
            <a:ext cx="697832" cy="697832"/>
          </a:xfrm>
          <a:prstGeom prst="ellipse">
            <a:avLst/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90873" y="4473707"/>
            <a:ext cx="2168704" cy="621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单击此处输入你的正文，文字是您思想的提炼；</a:t>
            </a:r>
            <a:endParaRPr lang="zh-CN" altLang="en-US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文本框 2"/>
          <p:cNvSpPr txBox="1"/>
          <p:nvPr>
            <p:custDataLst>
              <p:tags r:id="rId1"/>
            </p:custDataLst>
          </p:nvPr>
        </p:nvSpPr>
        <p:spPr>
          <a:xfrm>
            <a:off x="4464693" y="3326000"/>
            <a:ext cx="621064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印品灵秀体（非商用）"/>
                <a:cs typeface="+mn-ea"/>
                <a:sym typeface="Arial" panose="020B0604020202020204"/>
              </a:rPr>
              <a:t>02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038981" y="3177139"/>
            <a:ext cx="697832" cy="697832"/>
          </a:xfrm>
          <a:prstGeom prst="ellipse">
            <a:avLst/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3547" y="4473707"/>
            <a:ext cx="2168704" cy="621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单击此处输入你的正文，文字是您思想的提炼；</a:t>
            </a:r>
            <a:endParaRPr lang="zh-CN" altLang="en-US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文本框 2"/>
          <p:cNvSpPr txBox="1"/>
          <p:nvPr>
            <p:custDataLst>
              <p:tags r:id="rId2"/>
            </p:custDataLst>
          </p:nvPr>
        </p:nvSpPr>
        <p:spPr>
          <a:xfrm>
            <a:off x="7077367" y="3326000"/>
            <a:ext cx="621064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印品灵秀体（非商用）"/>
                <a:cs typeface="+mn-ea"/>
                <a:sym typeface="Arial" panose="020B0604020202020204"/>
              </a:rPr>
              <a:t>03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676303" y="3629527"/>
            <a:ext cx="697832" cy="697832"/>
          </a:xfrm>
          <a:prstGeom prst="ellipse">
            <a:avLst/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40869" y="4926095"/>
            <a:ext cx="2168704" cy="621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单击此处输入你的正文，文字是您思想的提炼；</a:t>
            </a:r>
            <a:endParaRPr lang="zh-CN" altLang="en-US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4" name="文本框 2"/>
          <p:cNvSpPr txBox="1"/>
          <p:nvPr>
            <p:custDataLst>
              <p:tags r:id="rId3"/>
            </p:custDataLst>
          </p:nvPr>
        </p:nvSpPr>
        <p:spPr>
          <a:xfrm>
            <a:off x="9714689" y="3778388"/>
            <a:ext cx="621064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印品灵秀体（非商用）"/>
                <a:cs typeface="+mn-ea"/>
                <a:sym typeface="Arial" panose="020B0604020202020204"/>
              </a:rPr>
              <a:t>04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84755" y="3629527"/>
            <a:ext cx="697832" cy="697832"/>
          </a:xfrm>
          <a:prstGeom prst="ellipse">
            <a:avLst/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49321" y="4926095"/>
            <a:ext cx="2168704" cy="621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单击此处输入你的正文，文字是您思想的提炼；</a:t>
            </a:r>
            <a:endParaRPr lang="zh-CN" altLang="en-US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7" name="文本框 2"/>
          <p:cNvSpPr txBox="1"/>
          <p:nvPr>
            <p:custDataLst>
              <p:tags r:id="rId4"/>
            </p:custDataLst>
          </p:nvPr>
        </p:nvSpPr>
        <p:spPr>
          <a:xfrm>
            <a:off x="1823141" y="3778388"/>
            <a:ext cx="621064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印品灵秀体（非商用）"/>
                <a:cs typeface="+mn-ea"/>
                <a:sym typeface="Arial" panose="020B0604020202020204"/>
              </a:rPr>
              <a:t>01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5857149"/>
            <a:ext cx="1219200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024321" y="5767990"/>
            <a:ext cx="219642" cy="219642"/>
          </a:xfrm>
          <a:prstGeom prst="ellipse">
            <a:avLst/>
          </a:prstGeom>
          <a:solidFill>
            <a:srgbClr val="FE6903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65404" y="5764262"/>
            <a:ext cx="219642" cy="219642"/>
          </a:xfrm>
          <a:prstGeom prst="ellipse">
            <a:avLst/>
          </a:prstGeom>
          <a:solidFill>
            <a:srgbClr val="FE6903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311876" y="5764262"/>
            <a:ext cx="219642" cy="219642"/>
          </a:xfrm>
          <a:prstGeom prst="ellipse">
            <a:avLst/>
          </a:prstGeom>
          <a:solidFill>
            <a:srgbClr val="FE6903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952959" y="5760534"/>
            <a:ext cx="219642" cy="219642"/>
          </a:xfrm>
          <a:prstGeom prst="ellipse">
            <a:avLst/>
          </a:prstGeom>
          <a:solidFill>
            <a:srgbClr val="FE6903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1582704" y="4634475"/>
            <a:ext cx="11019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市场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4224256" y="4145556"/>
            <a:ext cx="11019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订单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6836928" y="4137481"/>
            <a:ext cx="11019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资金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9474250" y="4592917"/>
            <a:ext cx="11019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交付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8" name="1"/>
          <p:cNvSpPr txBox="1">
            <a:spLocks noChangeArrowheads="1"/>
          </p:cNvSpPr>
          <p:nvPr/>
        </p:nvSpPr>
        <p:spPr bwMode="auto">
          <a:xfrm>
            <a:off x="4952722" y="1500268"/>
            <a:ext cx="224737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商业模式流程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1784755" y="1968963"/>
            <a:ext cx="8583313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D293E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产品运营介绍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6096197" y="0"/>
            <a:ext cx="6096000" cy="6868524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96000" y="0"/>
            <a:ext cx="6096000" cy="6868524"/>
          </a:xfrm>
          <a:prstGeom prst="rect">
            <a:avLst/>
          </a:prstGeom>
          <a:solidFill>
            <a:srgbClr val="FE6903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39324" y="620713"/>
            <a:ext cx="4557351" cy="1488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2" name="直角三角形 31"/>
          <p:cNvSpPr/>
          <p:nvPr/>
        </p:nvSpPr>
        <p:spPr>
          <a:xfrm rot="5400000">
            <a:off x="6939324" y="2109466"/>
            <a:ext cx="172676" cy="172676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39324" y="2695148"/>
            <a:ext cx="4557351" cy="1488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4" name="直角三角形 33"/>
          <p:cNvSpPr/>
          <p:nvPr/>
        </p:nvSpPr>
        <p:spPr>
          <a:xfrm rot="5400000">
            <a:off x="6939324" y="4183901"/>
            <a:ext cx="172676" cy="172676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39324" y="4769583"/>
            <a:ext cx="4557351" cy="1488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9" name="直角三角形 38"/>
          <p:cNvSpPr/>
          <p:nvPr/>
        </p:nvSpPr>
        <p:spPr>
          <a:xfrm rot="5400000">
            <a:off x="6939324" y="6258336"/>
            <a:ext cx="172676" cy="172676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2138" y="2742188"/>
            <a:ext cx="47246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832453" y="2109466"/>
            <a:ext cx="1745021" cy="664564"/>
          </a:xfrm>
          <a:custGeom>
            <a:avLst/>
            <a:gdLst>
              <a:gd name="connsiteX0" fmla="*/ 257475 w 2188143"/>
              <a:gd name="connsiteY0" fmla="*/ 0 h 703469"/>
              <a:gd name="connsiteX1" fmla="*/ 1930668 w 2188143"/>
              <a:gd name="connsiteY1" fmla="*/ 0 h 703469"/>
              <a:gd name="connsiteX2" fmla="*/ 2188143 w 2188143"/>
              <a:gd name="connsiteY2" fmla="*/ 257475 h 703469"/>
              <a:gd name="connsiteX3" fmla="*/ 1930668 w 2188143"/>
              <a:gd name="connsiteY3" fmla="*/ 514950 h 703469"/>
              <a:gd name="connsiteX4" fmla="*/ 1638168 w 2188143"/>
              <a:gd name="connsiteY4" fmla="*/ 514950 h 703469"/>
              <a:gd name="connsiteX5" fmla="*/ 1624480 w 2188143"/>
              <a:gd name="connsiteY5" fmla="*/ 517714 h 703469"/>
              <a:gd name="connsiteX6" fmla="*/ 750582 w 2188143"/>
              <a:gd name="connsiteY6" fmla="*/ 517714 h 703469"/>
              <a:gd name="connsiteX7" fmla="*/ 714443 w 2188143"/>
              <a:gd name="connsiteY7" fmla="*/ 527038 h 703469"/>
              <a:gd name="connsiteX8" fmla="*/ 622931 w 2188143"/>
              <a:gd name="connsiteY8" fmla="*/ 703469 h 703469"/>
              <a:gd name="connsiteX9" fmla="*/ 531418 w 2188143"/>
              <a:gd name="connsiteY9" fmla="*/ 527038 h 703469"/>
              <a:gd name="connsiteX10" fmla="*/ 495279 w 2188143"/>
              <a:gd name="connsiteY10" fmla="*/ 517714 h 703469"/>
              <a:gd name="connsiteX11" fmla="*/ 279784 w 2188143"/>
              <a:gd name="connsiteY11" fmla="*/ 517714 h 703469"/>
              <a:gd name="connsiteX12" fmla="*/ 266095 w 2188143"/>
              <a:gd name="connsiteY12" fmla="*/ 514950 h 703469"/>
              <a:gd name="connsiteX13" fmla="*/ 257475 w 2188143"/>
              <a:gd name="connsiteY13" fmla="*/ 514950 h 703469"/>
              <a:gd name="connsiteX14" fmla="*/ 0 w 2188143"/>
              <a:gd name="connsiteY14" fmla="*/ 257475 h 703469"/>
              <a:gd name="connsiteX15" fmla="*/ 257475 w 2188143"/>
              <a:gd name="connsiteY15" fmla="*/ 0 h 703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88143" h="703469">
                <a:moveTo>
                  <a:pt x="257475" y="0"/>
                </a:moveTo>
                <a:lnTo>
                  <a:pt x="1930668" y="0"/>
                </a:lnTo>
                <a:cubicBezTo>
                  <a:pt x="2072868" y="0"/>
                  <a:pt x="2188143" y="115275"/>
                  <a:pt x="2188143" y="257475"/>
                </a:cubicBezTo>
                <a:cubicBezTo>
                  <a:pt x="2188143" y="399675"/>
                  <a:pt x="2072868" y="514950"/>
                  <a:pt x="1930668" y="514950"/>
                </a:cubicBezTo>
                <a:lnTo>
                  <a:pt x="1638168" y="514950"/>
                </a:lnTo>
                <a:lnTo>
                  <a:pt x="1624480" y="517714"/>
                </a:lnTo>
                <a:lnTo>
                  <a:pt x="750582" y="517714"/>
                </a:lnTo>
                <a:lnTo>
                  <a:pt x="714443" y="527038"/>
                </a:lnTo>
                <a:cubicBezTo>
                  <a:pt x="660664" y="556105"/>
                  <a:pt x="622931" y="624156"/>
                  <a:pt x="622931" y="703469"/>
                </a:cubicBezTo>
                <a:cubicBezTo>
                  <a:pt x="622931" y="624156"/>
                  <a:pt x="585197" y="556105"/>
                  <a:pt x="531418" y="527038"/>
                </a:cubicBezTo>
                <a:lnTo>
                  <a:pt x="495279" y="517714"/>
                </a:lnTo>
                <a:lnTo>
                  <a:pt x="279784" y="517714"/>
                </a:lnTo>
                <a:lnTo>
                  <a:pt x="266095" y="514950"/>
                </a:lnTo>
                <a:lnTo>
                  <a:pt x="257475" y="514950"/>
                </a:lnTo>
                <a:cubicBezTo>
                  <a:pt x="115275" y="514950"/>
                  <a:pt x="0" y="399675"/>
                  <a:pt x="0" y="257475"/>
                </a:cubicBezTo>
                <a:cubicBezTo>
                  <a:pt x="0" y="115275"/>
                  <a:pt x="115275" y="0"/>
                  <a:pt x="25747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7" name="文本框1"/>
          <p:cNvSpPr txBox="1"/>
          <p:nvPr>
            <p:custDataLst>
              <p:tags r:id="rId2"/>
            </p:custDataLst>
          </p:nvPr>
        </p:nvSpPr>
        <p:spPr>
          <a:xfrm>
            <a:off x="1059779" y="2124305"/>
            <a:ext cx="1303092" cy="43370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产品特点</a:t>
            </a:r>
            <a:endParaRPr lang="zh-CN" altLang="en-US" sz="20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52139" y="4595079"/>
            <a:ext cx="4724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1A6153"/>
                </a:solidFill>
                <a:latin typeface="汉仪旗黑-45S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dirty="0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832453" y="3962357"/>
            <a:ext cx="1745021" cy="664564"/>
          </a:xfrm>
          <a:custGeom>
            <a:avLst/>
            <a:gdLst>
              <a:gd name="connsiteX0" fmla="*/ 257475 w 2188143"/>
              <a:gd name="connsiteY0" fmla="*/ 0 h 703469"/>
              <a:gd name="connsiteX1" fmla="*/ 1930668 w 2188143"/>
              <a:gd name="connsiteY1" fmla="*/ 0 h 703469"/>
              <a:gd name="connsiteX2" fmla="*/ 2188143 w 2188143"/>
              <a:gd name="connsiteY2" fmla="*/ 257475 h 703469"/>
              <a:gd name="connsiteX3" fmla="*/ 1930668 w 2188143"/>
              <a:gd name="connsiteY3" fmla="*/ 514950 h 703469"/>
              <a:gd name="connsiteX4" fmla="*/ 1638168 w 2188143"/>
              <a:gd name="connsiteY4" fmla="*/ 514950 h 703469"/>
              <a:gd name="connsiteX5" fmla="*/ 1624480 w 2188143"/>
              <a:gd name="connsiteY5" fmla="*/ 517714 h 703469"/>
              <a:gd name="connsiteX6" fmla="*/ 750582 w 2188143"/>
              <a:gd name="connsiteY6" fmla="*/ 517714 h 703469"/>
              <a:gd name="connsiteX7" fmla="*/ 714443 w 2188143"/>
              <a:gd name="connsiteY7" fmla="*/ 527038 h 703469"/>
              <a:gd name="connsiteX8" fmla="*/ 622931 w 2188143"/>
              <a:gd name="connsiteY8" fmla="*/ 703469 h 703469"/>
              <a:gd name="connsiteX9" fmla="*/ 531418 w 2188143"/>
              <a:gd name="connsiteY9" fmla="*/ 527038 h 703469"/>
              <a:gd name="connsiteX10" fmla="*/ 495279 w 2188143"/>
              <a:gd name="connsiteY10" fmla="*/ 517714 h 703469"/>
              <a:gd name="connsiteX11" fmla="*/ 279784 w 2188143"/>
              <a:gd name="connsiteY11" fmla="*/ 517714 h 703469"/>
              <a:gd name="connsiteX12" fmla="*/ 266095 w 2188143"/>
              <a:gd name="connsiteY12" fmla="*/ 514950 h 703469"/>
              <a:gd name="connsiteX13" fmla="*/ 257475 w 2188143"/>
              <a:gd name="connsiteY13" fmla="*/ 514950 h 703469"/>
              <a:gd name="connsiteX14" fmla="*/ 0 w 2188143"/>
              <a:gd name="connsiteY14" fmla="*/ 257475 h 703469"/>
              <a:gd name="connsiteX15" fmla="*/ 257475 w 2188143"/>
              <a:gd name="connsiteY15" fmla="*/ 0 h 703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88143" h="703469">
                <a:moveTo>
                  <a:pt x="257475" y="0"/>
                </a:moveTo>
                <a:lnTo>
                  <a:pt x="1930668" y="0"/>
                </a:lnTo>
                <a:cubicBezTo>
                  <a:pt x="2072868" y="0"/>
                  <a:pt x="2188143" y="115275"/>
                  <a:pt x="2188143" y="257475"/>
                </a:cubicBezTo>
                <a:cubicBezTo>
                  <a:pt x="2188143" y="399675"/>
                  <a:pt x="2072868" y="514950"/>
                  <a:pt x="1930668" y="514950"/>
                </a:cubicBezTo>
                <a:lnTo>
                  <a:pt x="1638168" y="514950"/>
                </a:lnTo>
                <a:lnTo>
                  <a:pt x="1624480" y="517714"/>
                </a:lnTo>
                <a:lnTo>
                  <a:pt x="750582" y="517714"/>
                </a:lnTo>
                <a:lnTo>
                  <a:pt x="714443" y="527038"/>
                </a:lnTo>
                <a:cubicBezTo>
                  <a:pt x="660664" y="556105"/>
                  <a:pt x="622931" y="624156"/>
                  <a:pt x="622931" y="703469"/>
                </a:cubicBezTo>
                <a:cubicBezTo>
                  <a:pt x="622931" y="624156"/>
                  <a:pt x="585197" y="556105"/>
                  <a:pt x="531418" y="527038"/>
                </a:cubicBezTo>
                <a:lnTo>
                  <a:pt x="495279" y="517714"/>
                </a:lnTo>
                <a:lnTo>
                  <a:pt x="279784" y="517714"/>
                </a:lnTo>
                <a:lnTo>
                  <a:pt x="266095" y="514950"/>
                </a:lnTo>
                <a:lnTo>
                  <a:pt x="257475" y="514950"/>
                </a:lnTo>
                <a:cubicBezTo>
                  <a:pt x="115275" y="514950"/>
                  <a:pt x="0" y="399675"/>
                  <a:pt x="0" y="257475"/>
                </a:cubicBezTo>
                <a:cubicBezTo>
                  <a:pt x="0" y="115275"/>
                  <a:pt x="115275" y="0"/>
                  <a:pt x="25747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5" name="文本框1"/>
          <p:cNvSpPr txBox="1"/>
          <p:nvPr>
            <p:custDataLst>
              <p:tags r:id="rId3"/>
            </p:custDataLst>
          </p:nvPr>
        </p:nvSpPr>
        <p:spPr>
          <a:xfrm>
            <a:off x="1059779" y="3977196"/>
            <a:ext cx="1303092" cy="43370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产品特点</a:t>
            </a:r>
            <a:endParaRPr lang="zh-CN" altLang="en-US" sz="20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6" name="1"/>
          <p:cNvSpPr txBox="1">
            <a:spLocks noChangeArrowheads="1"/>
          </p:cNvSpPr>
          <p:nvPr/>
        </p:nvSpPr>
        <p:spPr bwMode="auto">
          <a:xfrm>
            <a:off x="7323773" y="933651"/>
            <a:ext cx="9732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关键词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47" name="1"/>
          <p:cNvSpPr txBox="1">
            <a:spLocks noChangeArrowheads="1"/>
          </p:cNvSpPr>
          <p:nvPr/>
        </p:nvSpPr>
        <p:spPr bwMode="auto">
          <a:xfrm>
            <a:off x="7323772" y="1277392"/>
            <a:ext cx="3826815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48" name="1"/>
          <p:cNvSpPr txBox="1">
            <a:spLocks noChangeArrowheads="1"/>
          </p:cNvSpPr>
          <p:nvPr/>
        </p:nvSpPr>
        <p:spPr bwMode="auto">
          <a:xfrm>
            <a:off x="7323772" y="3006867"/>
            <a:ext cx="9732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关键词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49" name="1"/>
          <p:cNvSpPr txBox="1">
            <a:spLocks noChangeArrowheads="1"/>
          </p:cNvSpPr>
          <p:nvPr/>
        </p:nvSpPr>
        <p:spPr bwMode="auto">
          <a:xfrm>
            <a:off x="7323771" y="3350608"/>
            <a:ext cx="3826815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50" name="1"/>
          <p:cNvSpPr txBox="1">
            <a:spLocks noChangeArrowheads="1"/>
          </p:cNvSpPr>
          <p:nvPr/>
        </p:nvSpPr>
        <p:spPr bwMode="auto">
          <a:xfrm>
            <a:off x="7323772" y="5088478"/>
            <a:ext cx="9732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关键词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55" name="1"/>
          <p:cNvSpPr txBox="1">
            <a:spLocks noChangeArrowheads="1"/>
          </p:cNvSpPr>
          <p:nvPr/>
        </p:nvSpPr>
        <p:spPr bwMode="auto">
          <a:xfrm>
            <a:off x="7323771" y="5432219"/>
            <a:ext cx="3826815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产品运营介绍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8015638" cy="5014762"/>
          </a:xfrm>
          <a:custGeom>
            <a:avLst/>
            <a:gdLst>
              <a:gd name="connsiteX0" fmla="*/ 0 w 7496440"/>
              <a:gd name="connsiteY0" fmla="*/ 0 h 4689940"/>
              <a:gd name="connsiteX1" fmla="*/ 7496440 w 7496440"/>
              <a:gd name="connsiteY1" fmla="*/ 0 h 4689940"/>
              <a:gd name="connsiteX2" fmla="*/ 7486878 w 7496440"/>
              <a:gd name="connsiteY2" fmla="*/ 32493 h 4689940"/>
              <a:gd name="connsiteX3" fmla="*/ 4199467 w 7496440"/>
              <a:gd name="connsiteY3" fmla="*/ 4504267 h 4689940"/>
              <a:gd name="connsiteX4" fmla="*/ 184519 w 7496440"/>
              <a:gd name="connsiteY4" fmla="*/ 4084436 h 4689940"/>
              <a:gd name="connsiteX5" fmla="*/ 0 w 7496440"/>
              <a:gd name="connsiteY5" fmla="*/ 3972248 h 468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6440" h="4689940">
                <a:moveTo>
                  <a:pt x="0" y="0"/>
                </a:moveTo>
                <a:lnTo>
                  <a:pt x="7496440" y="0"/>
                </a:lnTo>
                <a:lnTo>
                  <a:pt x="7486878" y="32493"/>
                </a:lnTo>
                <a:cubicBezTo>
                  <a:pt x="6933522" y="1761364"/>
                  <a:pt x="5543551" y="4071674"/>
                  <a:pt x="4199467" y="4504267"/>
                </a:cubicBezTo>
                <a:cubicBezTo>
                  <a:pt x="3034595" y="4879182"/>
                  <a:pt x="1235334" y="4659764"/>
                  <a:pt x="184519" y="4084436"/>
                </a:cubicBezTo>
                <a:lnTo>
                  <a:pt x="0" y="397224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任意多边形 7"/>
          <p:cNvSpPr/>
          <p:nvPr/>
        </p:nvSpPr>
        <p:spPr>
          <a:xfrm rot="8921208">
            <a:off x="7369663" y="3571864"/>
            <a:ext cx="5493704" cy="4209316"/>
          </a:xfrm>
          <a:custGeom>
            <a:avLst/>
            <a:gdLst>
              <a:gd name="connsiteX0" fmla="*/ 916361 w 7829557"/>
              <a:gd name="connsiteY0" fmla="*/ 4391938 h 5999064"/>
              <a:gd name="connsiteX1" fmla="*/ 253004 w 7829557"/>
              <a:gd name="connsiteY1" fmla="*/ 3933576 h 5999064"/>
              <a:gd name="connsiteX2" fmla="*/ 0 w 7829557"/>
              <a:gd name="connsiteY2" fmla="*/ 3719804 h 5999064"/>
              <a:gd name="connsiteX3" fmla="*/ 2262850 w 7829557"/>
              <a:gd name="connsiteY3" fmla="*/ 0 h 5999064"/>
              <a:gd name="connsiteX4" fmla="*/ 7829557 w 7829557"/>
              <a:gd name="connsiteY4" fmla="*/ 3386367 h 5999064"/>
              <a:gd name="connsiteX5" fmla="*/ 7728409 w 7829557"/>
              <a:gd name="connsiteY5" fmla="*/ 3692596 h 5999064"/>
              <a:gd name="connsiteX6" fmla="*/ 5669743 w 7829557"/>
              <a:gd name="connsiteY6" fmla="*/ 5978590 h 5999064"/>
              <a:gd name="connsiteX7" fmla="*/ 916361 w 7829557"/>
              <a:gd name="connsiteY7" fmla="*/ 4391938 h 599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29557" h="5999064">
                <a:moveTo>
                  <a:pt x="916361" y="4391938"/>
                </a:moveTo>
                <a:cubicBezTo>
                  <a:pt x="671137" y="4239824"/>
                  <a:pt x="447024" y="4085611"/>
                  <a:pt x="253004" y="3933576"/>
                </a:cubicBezTo>
                <a:lnTo>
                  <a:pt x="0" y="3719804"/>
                </a:lnTo>
                <a:lnTo>
                  <a:pt x="2262850" y="0"/>
                </a:lnTo>
                <a:lnTo>
                  <a:pt x="7829557" y="3386367"/>
                </a:lnTo>
                <a:lnTo>
                  <a:pt x="7728409" y="3692596"/>
                </a:lnTo>
                <a:cubicBezTo>
                  <a:pt x="7267465" y="5024473"/>
                  <a:pt x="6720485" y="5815512"/>
                  <a:pt x="5669743" y="5978590"/>
                </a:cubicBezTo>
                <a:cubicBezTo>
                  <a:pt x="4619000" y="6141668"/>
                  <a:pt x="2387704" y="5304618"/>
                  <a:pt x="916361" y="4391938"/>
                </a:cubicBezTo>
                <a:close/>
              </a:path>
            </a:pathLst>
          </a:cu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048955" y="2612293"/>
            <a:ext cx="1673954" cy="1633414"/>
          </a:xfrm>
          <a:custGeom>
            <a:avLst/>
            <a:gdLst>
              <a:gd name="connsiteX0" fmla="*/ 2021305 w 2021305"/>
              <a:gd name="connsiteY0" fmla="*/ 0 h 2136809"/>
              <a:gd name="connsiteX1" fmla="*/ 0 w 2021305"/>
              <a:gd name="connsiteY1" fmla="*/ 539015 h 2136809"/>
              <a:gd name="connsiteX2" fmla="*/ 1809549 w 2021305"/>
              <a:gd name="connsiteY2" fmla="*/ 2136809 h 2136809"/>
              <a:gd name="connsiteX3" fmla="*/ 2021305 w 2021305"/>
              <a:gd name="connsiteY3" fmla="*/ 0 h 2136809"/>
              <a:gd name="connsiteX0-1" fmla="*/ 2021305 w 2175979"/>
              <a:gd name="connsiteY0-2" fmla="*/ 80601 h 2217410"/>
              <a:gd name="connsiteX1-3" fmla="*/ 0 w 2175979"/>
              <a:gd name="connsiteY1-4" fmla="*/ 619616 h 2217410"/>
              <a:gd name="connsiteX2-5" fmla="*/ 1809549 w 2175979"/>
              <a:gd name="connsiteY2-6" fmla="*/ 2217410 h 2217410"/>
              <a:gd name="connsiteX3-7" fmla="*/ 2021305 w 2175979"/>
              <a:gd name="connsiteY3-8" fmla="*/ 80601 h 2217410"/>
              <a:gd name="connsiteX0-9" fmla="*/ 2021305 w 2239961"/>
              <a:gd name="connsiteY0-10" fmla="*/ 95939 h 2232748"/>
              <a:gd name="connsiteX1-11" fmla="*/ 0 w 2239961"/>
              <a:gd name="connsiteY1-12" fmla="*/ 634954 h 2232748"/>
              <a:gd name="connsiteX2-13" fmla="*/ 1809549 w 2239961"/>
              <a:gd name="connsiteY2-14" fmla="*/ 2232748 h 2232748"/>
              <a:gd name="connsiteX3-15" fmla="*/ 2021305 w 2239961"/>
              <a:gd name="connsiteY3-16" fmla="*/ 95939 h 2232748"/>
              <a:gd name="connsiteX0-17" fmla="*/ 2021305 w 2256276"/>
              <a:gd name="connsiteY0-18" fmla="*/ 95939 h 2309533"/>
              <a:gd name="connsiteX1-19" fmla="*/ 0 w 2256276"/>
              <a:gd name="connsiteY1-20" fmla="*/ 634954 h 2309533"/>
              <a:gd name="connsiteX2-21" fmla="*/ 1809549 w 2256276"/>
              <a:gd name="connsiteY2-22" fmla="*/ 2232748 h 2309533"/>
              <a:gd name="connsiteX3-23" fmla="*/ 2021305 w 2256276"/>
              <a:gd name="connsiteY3-24" fmla="*/ 95939 h 2309533"/>
              <a:gd name="connsiteX0-25" fmla="*/ 2021305 w 2212250"/>
              <a:gd name="connsiteY0-26" fmla="*/ 95939 h 2234625"/>
              <a:gd name="connsiteX1-27" fmla="*/ 0 w 2212250"/>
              <a:gd name="connsiteY1-28" fmla="*/ 634954 h 2234625"/>
              <a:gd name="connsiteX2-29" fmla="*/ 1809549 w 2212250"/>
              <a:gd name="connsiteY2-30" fmla="*/ 2232748 h 2234625"/>
              <a:gd name="connsiteX3-31" fmla="*/ 2021305 w 2212250"/>
              <a:gd name="connsiteY3-32" fmla="*/ 95939 h 2234625"/>
              <a:gd name="connsiteX0-33" fmla="*/ 2021305 w 2195700"/>
              <a:gd name="connsiteY0-34" fmla="*/ 70560 h 2055371"/>
              <a:gd name="connsiteX1-35" fmla="*/ 0 w 2195700"/>
              <a:gd name="connsiteY1-36" fmla="*/ 609575 h 2055371"/>
              <a:gd name="connsiteX2-37" fmla="*/ 1771048 w 2195700"/>
              <a:gd name="connsiteY2-38" fmla="*/ 2053364 h 2055371"/>
              <a:gd name="connsiteX3-39" fmla="*/ 2021305 w 2195700"/>
              <a:gd name="connsiteY3-40" fmla="*/ 70560 h 2055371"/>
              <a:gd name="connsiteX0-41" fmla="*/ 2120619 w 2295014"/>
              <a:gd name="connsiteY0-42" fmla="*/ 92344 h 2077155"/>
              <a:gd name="connsiteX1-43" fmla="*/ 99314 w 2295014"/>
              <a:gd name="connsiteY1-44" fmla="*/ 631359 h 2077155"/>
              <a:gd name="connsiteX2-45" fmla="*/ 1870362 w 2295014"/>
              <a:gd name="connsiteY2-46" fmla="*/ 2075148 h 2077155"/>
              <a:gd name="connsiteX3-47" fmla="*/ 2120619 w 2295014"/>
              <a:gd name="connsiteY3-48" fmla="*/ 92344 h 2077155"/>
              <a:gd name="connsiteX0-49" fmla="*/ 2025466 w 2199861"/>
              <a:gd name="connsiteY0-50" fmla="*/ 98414 h 2083225"/>
              <a:gd name="connsiteX1-51" fmla="*/ 4161 w 2199861"/>
              <a:gd name="connsiteY1-52" fmla="*/ 637429 h 2083225"/>
              <a:gd name="connsiteX2-53" fmla="*/ 1775209 w 2199861"/>
              <a:gd name="connsiteY2-54" fmla="*/ 2081218 h 2083225"/>
              <a:gd name="connsiteX3-55" fmla="*/ 2025466 w 2199861"/>
              <a:gd name="connsiteY3-56" fmla="*/ 98414 h 2083225"/>
              <a:gd name="connsiteX0-57" fmla="*/ 1929398 w 2059911"/>
              <a:gd name="connsiteY0-58" fmla="*/ 84529 h 2074819"/>
              <a:gd name="connsiteX1-59" fmla="*/ 4345 w 2059911"/>
              <a:gd name="connsiteY1-60" fmla="*/ 681296 h 2074819"/>
              <a:gd name="connsiteX2-61" fmla="*/ 1679141 w 2059911"/>
              <a:gd name="connsiteY2-62" fmla="*/ 2067333 h 2074819"/>
              <a:gd name="connsiteX3-63" fmla="*/ 1929398 w 2059911"/>
              <a:gd name="connsiteY3-64" fmla="*/ 84529 h 2074819"/>
              <a:gd name="connsiteX0-65" fmla="*/ 1929989 w 2158879"/>
              <a:gd name="connsiteY0-66" fmla="*/ 108998 h 2099288"/>
              <a:gd name="connsiteX1-67" fmla="*/ 4936 w 2158879"/>
              <a:gd name="connsiteY1-68" fmla="*/ 705765 h 2099288"/>
              <a:gd name="connsiteX2-69" fmla="*/ 1679732 w 2158879"/>
              <a:gd name="connsiteY2-70" fmla="*/ 2091802 h 2099288"/>
              <a:gd name="connsiteX3-71" fmla="*/ 1929989 w 2158879"/>
              <a:gd name="connsiteY3-72" fmla="*/ 108998 h 2099288"/>
              <a:gd name="connsiteX0-73" fmla="*/ 1929961 w 2154574"/>
              <a:gd name="connsiteY0-74" fmla="*/ 150347 h 2140637"/>
              <a:gd name="connsiteX1-75" fmla="*/ 4908 w 2154574"/>
              <a:gd name="connsiteY1-76" fmla="*/ 747114 h 2140637"/>
              <a:gd name="connsiteX2-77" fmla="*/ 1679704 w 2154574"/>
              <a:gd name="connsiteY2-78" fmla="*/ 2133151 h 2140637"/>
              <a:gd name="connsiteX3-79" fmla="*/ 1929961 w 2154574"/>
              <a:gd name="connsiteY3-80" fmla="*/ 150347 h 2140637"/>
              <a:gd name="connsiteX0-81" fmla="*/ 1929961 w 2184209"/>
              <a:gd name="connsiteY0-82" fmla="*/ 150347 h 2160033"/>
              <a:gd name="connsiteX1-83" fmla="*/ 4908 w 2184209"/>
              <a:gd name="connsiteY1-84" fmla="*/ 747114 h 2160033"/>
              <a:gd name="connsiteX2-85" fmla="*/ 1679704 w 2184209"/>
              <a:gd name="connsiteY2-86" fmla="*/ 2133151 h 2160033"/>
              <a:gd name="connsiteX3-87" fmla="*/ 1929961 w 2184209"/>
              <a:gd name="connsiteY3-88" fmla="*/ 150347 h 2160033"/>
              <a:gd name="connsiteX0-89" fmla="*/ 2013329 w 2220426"/>
              <a:gd name="connsiteY0-90" fmla="*/ 116182 h 2124671"/>
              <a:gd name="connsiteX1-91" fmla="*/ 1648 w 2220426"/>
              <a:gd name="connsiteY1-92" fmla="*/ 732199 h 2124671"/>
              <a:gd name="connsiteX2-93" fmla="*/ 1676444 w 2220426"/>
              <a:gd name="connsiteY2-94" fmla="*/ 2118236 h 2124671"/>
              <a:gd name="connsiteX3-95" fmla="*/ 2013329 w 2220426"/>
              <a:gd name="connsiteY3-96" fmla="*/ 116182 h 2124671"/>
              <a:gd name="connsiteX0-97" fmla="*/ 1974476 w 2189034"/>
              <a:gd name="connsiteY0-98" fmla="*/ 117140 h 2115809"/>
              <a:gd name="connsiteX1-99" fmla="*/ 1297 w 2189034"/>
              <a:gd name="connsiteY1-100" fmla="*/ 723531 h 2115809"/>
              <a:gd name="connsiteX2-101" fmla="*/ 1676093 w 2189034"/>
              <a:gd name="connsiteY2-102" fmla="*/ 2109568 h 2115809"/>
              <a:gd name="connsiteX3-103" fmla="*/ 1974476 w 2189034"/>
              <a:gd name="connsiteY3-104" fmla="*/ 117140 h 2115809"/>
              <a:gd name="connsiteX0-105" fmla="*/ 1974032 w 2188590"/>
              <a:gd name="connsiteY0-106" fmla="*/ 136043 h 2135586"/>
              <a:gd name="connsiteX1-107" fmla="*/ 853 w 2188590"/>
              <a:gd name="connsiteY1-108" fmla="*/ 742434 h 2135586"/>
              <a:gd name="connsiteX2-109" fmla="*/ 1675649 w 2188590"/>
              <a:gd name="connsiteY2-110" fmla="*/ 2128471 h 2135586"/>
              <a:gd name="connsiteX3-111" fmla="*/ 1974032 w 2188590"/>
              <a:gd name="connsiteY3-112" fmla="*/ 136043 h 21355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88590" h="2135586">
                <a:moveTo>
                  <a:pt x="1974032" y="136043"/>
                </a:moveTo>
                <a:cubicBezTo>
                  <a:pt x="1483143" y="-248966"/>
                  <a:pt x="40959" y="256359"/>
                  <a:pt x="853" y="742434"/>
                </a:cubicBezTo>
                <a:cubicBezTo>
                  <a:pt x="-39253" y="1228509"/>
                  <a:pt x="1346786" y="2229536"/>
                  <a:pt x="1675649" y="2128471"/>
                </a:cubicBezTo>
                <a:cubicBezTo>
                  <a:pt x="2004512" y="2027406"/>
                  <a:pt x="2464921" y="521052"/>
                  <a:pt x="1974032" y="1360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文本框 2"/>
          <p:cNvSpPr txBox="1"/>
          <p:nvPr>
            <p:custDataLst>
              <p:tags r:id="rId1"/>
            </p:custDataLst>
          </p:nvPr>
        </p:nvSpPr>
        <p:spPr>
          <a:xfrm>
            <a:off x="764910" y="5414258"/>
            <a:ext cx="3354703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0" dirty="0">
                <a:solidFill>
                  <a:srgbClr val="FE6903"/>
                </a:solidFill>
                <a:ea typeface="印品灵秀体（非商用）"/>
                <a:cs typeface="+mn-ea"/>
                <a:sym typeface="Arial" panose="020B0604020202020204"/>
              </a:rPr>
              <a:t>PART.03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9" name="文本框 2"/>
          <p:cNvSpPr txBox="1"/>
          <p:nvPr>
            <p:custDataLst>
              <p:tags r:id="rId2"/>
            </p:custDataLst>
          </p:nvPr>
        </p:nvSpPr>
        <p:spPr>
          <a:xfrm>
            <a:off x="724848" y="2697148"/>
            <a:ext cx="4559422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0" noProof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项目发展规划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0" name="任意多边形 19"/>
          <p:cNvSpPr>
            <a:spLocks noChangeArrowheads="1"/>
          </p:cNvSpPr>
          <p:nvPr/>
        </p:nvSpPr>
        <p:spPr bwMode="auto">
          <a:xfrm>
            <a:off x="9762320" y="731738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3036" y="3621333"/>
            <a:ext cx="31718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Arial" panose="020B0604020202020204"/>
                <a:ea typeface="印品灵秀体（非商用）"/>
                <a:sym typeface="Arial" panose="020B0604020202020204"/>
              </a:rPr>
              <a:t>Development Plan</a:t>
            </a:r>
            <a:endParaRPr lang="en-US" altLang="zh-CN" sz="20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任意多边形 21"/>
          <p:cNvSpPr>
            <a:spLocks noChangeArrowheads="1"/>
          </p:cNvSpPr>
          <p:nvPr/>
        </p:nvSpPr>
        <p:spPr bwMode="auto">
          <a:xfrm rot="5400000">
            <a:off x="5667881" y="4992020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74713" y="730965"/>
            <a:ext cx="415072" cy="336730"/>
            <a:chOff x="10964364" y="5843026"/>
            <a:chExt cx="352924" cy="286312"/>
          </a:xfrm>
          <a:solidFill>
            <a:schemeClr val="tx1"/>
          </a:solidFill>
        </p:grpSpPr>
        <p:sp>
          <p:nvSpPr>
            <p:cNvPr id="16" name="圆角矩形 15"/>
            <p:cNvSpPr/>
            <p:nvPr/>
          </p:nvSpPr>
          <p:spPr>
            <a:xfrm>
              <a:off x="10964364" y="5843026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0964364" y="5961155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10964364" y="6079283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6856"/>
            <a:ext cx="12192000" cy="6858000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1000">
                <a:srgbClr val="FF4907">
                  <a:alpha val="85000"/>
                </a:srgbClr>
              </a:gs>
              <a:gs pos="80000">
                <a:srgbClr val="FE750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" name="矩形 2"/>
          <p:cNvSpPr/>
          <p:nvPr/>
        </p:nvSpPr>
        <p:spPr>
          <a:xfrm flipV="1">
            <a:off x="4109987" y="1039528"/>
            <a:ext cx="3499799" cy="2389472"/>
          </a:xfrm>
          <a:prstGeom prst="rect">
            <a:avLst/>
          </a:prstGeom>
          <a:solidFill>
            <a:schemeClr val="bg1"/>
          </a:solidFill>
          <a:ln w="19050">
            <a:solidFill>
              <a:srgbClr val="FE75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4495044" y="1886551"/>
            <a:ext cx="10500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关键词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4495044" y="2230292"/>
            <a:ext cx="28120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7" name="矩形 6"/>
          <p:cNvSpPr/>
          <p:nvPr/>
        </p:nvSpPr>
        <p:spPr>
          <a:xfrm flipV="1">
            <a:off x="4109987" y="3628724"/>
            <a:ext cx="3499799" cy="2389472"/>
          </a:xfrm>
          <a:prstGeom prst="rect">
            <a:avLst/>
          </a:prstGeom>
          <a:solidFill>
            <a:schemeClr val="bg1"/>
          </a:solidFill>
          <a:ln w="19050">
            <a:solidFill>
              <a:srgbClr val="FE75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4495044" y="4475747"/>
            <a:ext cx="10500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关键词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4495044" y="4819488"/>
            <a:ext cx="28120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0" name="矩形 9"/>
          <p:cNvSpPr/>
          <p:nvPr/>
        </p:nvSpPr>
        <p:spPr>
          <a:xfrm flipV="1">
            <a:off x="7817489" y="1039528"/>
            <a:ext cx="3499799" cy="2389472"/>
          </a:xfrm>
          <a:prstGeom prst="rect">
            <a:avLst/>
          </a:prstGeom>
          <a:solidFill>
            <a:schemeClr val="bg1"/>
          </a:solidFill>
          <a:ln w="19050">
            <a:solidFill>
              <a:srgbClr val="FE75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8202546" y="1886551"/>
            <a:ext cx="10500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关键词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8202546" y="2230292"/>
            <a:ext cx="28120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7817489" y="3628724"/>
            <a:ext cx="3499799" cy="2389472"/>
          </a:xfrm>
          <a:prstGeom prst="rect">
            <a:avLst/>
          </a:prstGeom>
          <a:solidFill>
            <a:schemeClr val="bg1"/>
          </a:solidFill>
          <a:ln w="19050">
            <a:solidFill>
              <a:srgbClr val="FE75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8202546" y="4475747"/>
            <a:ext cx="10500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关键词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8202546" y="4819488"/>
            <a:ext cx="28120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865088" y="2889645"/>
            <a:ext cx="230162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产品盈利步骤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7730" y="3396083"/>
            <a:ext cx="1811091" cy="338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单击添加副标题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4713" y="4305210"/>
            <a:ext cx="41507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3" name="任意多边形 22"/>
          <p:cNvSpPr/>
          <p:nvPr/>
        </p:nvSpPr>
        <p:spPr bwMode="auto">
          <a:xfrm>
            <a:off x="8202546" y="1286743"/>
            <a:ext cx="356466" cy="400084"/>
          </a:xfrm>
          <a:custGeom>
            <a:avLst/>
            <a:gdLst>
              <a:gd name="connsiteX0" fmla="*/ 157154 w 313505"/>
              <a:gd name="connsiteY0" fmla="*/ 215617 h 351866"/>
              <a:gd name="connsiteX1" fmla="*/ 186820 w 313505"/>
              <a:gd name="connsiteY1" fmla="*/ 283343 h 351866"/>
              <a:gd name="connsiteX2" fmla="*/ 189226 w 313505"/>
              <a:gd name="connsiteY2" fmla="*/ 283343 h 351866"/>
              <a:gd name="connsiteX3" fmla="*/ 216487 w 313505"/>
              <a:gd name="connsiteY3" fmla="*/ 233943 h 351866"/>
              <a:gd name="connsiteX4" fmla="*/ 300676 w 313505"/>
              <a:gd name="connsiteY4" fmla="*/ 258643 h 351866"/>
              <a:gd name="connsiteX5" fmla="*/ 313505 w 313505"/>
              <a:gd name="connsiteY5" fmla="*/ 351866 h 351866"/>
              <a:gd name="connsiteX6" fmla="*/ 0 w 313505"/>
              <a:gd name="connsiteY6" fmla="*/ 351866 h 351866"/>
              <a:gd name="connsiteX7" fmla="*/ 13631 w 313505"/>
              <a:gd name="connsiteY7" fmla="*/ 258643 h 351866"/>
              <a:gd name="connsiteX8" fmla="*/ 97820 w 313505"/>
              <a:gd name="connsiteY8" fmla="*/ 233943 h 351866"/>
              <a:gd name="connsiteX9" fmla="*/ 125082 w 313505"/>
              <a:gd name="connsiteY9" fmla="*/ 283343 h 351866"/>
              <a:gd name="connsiteX10" fmla="*/ 126685 w 313505"/>
              <a:gd name="connsiteY10" fmla="*/ 283343 h 351866"/>
              <a:gd name="connsiteX11" fmla="*/ 157154 w 313505"/>
              <a:gd name="connsiteY11" fmla="*/ 215617 h 351866"/>
              <a:gd name="connsiteX12" fmla="*/ 157414 w 313505"/>
              <a:gd name="connsiteY12" fmla="*/ 0 h 351866"/>
              <a:gd name="connsiteX13" fmla="*/ 238105 w 313505"/>
              <a:gd name="connsiteY13" fmla="*/ 74295 h 351866"/>
              <a:gd name="connsiteX14" fmla="*/ 234111 w 313505"/>
              <a:gd name="connsiteY14" fmla="*/ 111043 h 351866"/>
              <a:gd name="connsiteX15" fmla="*/ 223725 w 313505"/>
              <a:gd name="connsiteY15" fmla="*/ 144596 h 351866"/>
              <a:gd name="connsiteX16" fmla="*/ 157414 w 313505"/>
              <a:gd name="connsiteY16" fmla="*/ 203712 h 351866"/>
              <a:gd name="connsiteX17" fmla="*/ 87908 w 313505"/>
              <a:gd name="connsiteY17" fmla="*/ 142998 h 351866"/>
              <a:gd name="connsiteX18" fmla="*/ 78321 w 313505"/>
              <a:gd name="connsiteY18" fmla="*/ 101456 h 351866"/>
              <a:gd name="connsiteX19" fmla="*/ 76723 w 313505"/>
              <a:gd name="connsiteY19" fmla="*/ 74295 h 351866"/>
              <a:gd name="connsiteX20" fmla="*/ 157414 w 313505"/>
              <a:gd name="connsiteY20" fmla="*/ 0 h 35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3505" h="351866">
                <a:moveTo>
                  <a:pt x="157154" y="215617"/>
                </a:moveTo>
                <a:cubicBezTo>
                  <a:pt x="174793" y="215617"/>
                  <a:pt x="161964" y="279359"/>
                  <a:pt x="186820" y="283343"/>
                </a:cubicBezTo>
                <a:cubicBezTo>
                  <a:pt x="187622" y="283343"/>
                  <a:pt x="188424" y="283343"/>
                  <a:pt x="189226" y="283343"/>
                </a:cubicBezTo>
                <a:cubicBezTo>
                  <a:pt x="206064" y="283343"/>
                  <a:pt x="206064" y="253066"/>
                  <a:pt x="216487" y="233943"/>
                </a:cubicBezTo>
                <a:cubicBezTo>
                  <a:pt x="238938" y="245895"/>
                  <a:pt x="284640" y="241911"/>
                  <a:pt x="300676" y="258643"/>
                </a:cubicBezTo>
                <a:cubicBezTo>
                  <a:pt x="309496" y="268204"/>
                  <a:pt x="313505" y="326369"/>
                  <a:pt x="313505" y="351866"/>
                </a:cubicBezTo>
                <a:cubicBezTo>
                  <a:pt x="313505" y="351866"/>
                  <a:pt x="313505" y="351866"/>
                  <a:pt x="0" y="351866"/>
                </a:cubicBezTo>
                <a:cubicBezTo>
                  <a:pt x="0" y="326369"/>
                  <a:pt x="4811" y="268204"/>
                  <a:pt x="13631" y="258643"/>
                </a:cubicBezTo>
                <a:cubicBezTo>
                  <a:pt x="29667" y="241911"/>
                  <a:pt x="75370" y="245895"/>
                  <a:pt x="97820" y="233943"/>
                </a:cubicBezTo>
                <a:cubicBezTo>
                  <a:pt x="108244" y="253066"/>
                  <a:pt x="108244" y="283343"/>
                  <a:pt x="125082" y="283343"/>
                </a:cubicBezTo>
                <a:cubicBezTo>
                  <a:pt x="125883" y="283343"/>
                  <a:pt x="125883" y="283343"/>
                  <a:pt x="126685" y="283343"/>
                </a:cubicBezTo>
                <a:cubicBezTo>
                  <a:pt x="152343" y="279359"/>
                  <a:pt x="139514" y="215617"/>
                  <a:pt x="157154" y="215617"/>
                </a:cubicBezTo>
                <a:close/>
                <a:moveTo>
                  <a:pt x="157414" y="0"/>
                </a:moveTo>
                <a:cubicBezTo>
                  <a:pt x="202154" y="0"/>
                  <a:pt x="238105" y="33553"/>
                  <a:pt x="238105" y="74295"/>
                </a:cubicBezTo>
                <a:cubicBezTo>
                  <a:pt x="238105" y="89473"/>
                  <a:pt x="236507" y="101456"/>
                  <a:pt x="234111" y="111043"/>
                </a:cubicBezTo>
                <a:cubicBezTo>
                  <a:pt x="231714" y="123026"/>
                  <a:pt x="227719" y="135009"/>
                  <a:pt x="223725" y="144596"/>
                </a:cubicBezTo>
                <a:cubicBezTo>
                  <a:pt x="206947" y="182941"/>
                  <a:pt x="178186" y="203712"/>
                  <a:pt x="157414" y="203712"/>
                </a:cubicBezTo>
                <a:cubicBezTo>
                  <a:pt x="136642" y="203712"/>
                  <a:pt x="104685" y="182941"/>
                  <a:pt x="87908" y="142998"/>
                </a:cubicBezTo>
                <a:cubicBezTo>
                  <a:pt x="83115" y="131814"/>
                  <a:pt x="79919" y="115836"/>
                  <a:pt x="78321" y="101456"/>
                </a:cubicBezTo>
                <a:cubicBezTo>
                  <a:pt x="77522" y="94267"/>
                  <a:pt x="76723" y="84680"/>
                  <a:pt x="76723" y="74295"/>
                </a:cubicBezTo>
                <a:cubicBezTo>
                  <a:pt x="76723" y="33553"/>
                  <a:pt x="112675" y="0"/>
                  <a:pt x="15741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4" name="任意多边形 23"/>
          <p:cNvSpPr/>
          <p:nvPr/>
        </p:nvSpPr>
        <p:spPr bwMode="auto">
          <a:xfrm>
            <a:off x="8212533" y="3927986"/>
            <a:ext cx="446709" cy="400083"/>
          </a:xfrm>
          <a:custGeom>
            <a:avLst/>
            <a:gdLst>
              <a:gd name="connsiteX0" fmla="*/ 183502 w 392873"/>
              <a:gd name="connsiteY0" fmla="*/ 259270 h 351866"/>
              <a:gd name="connsiteX1" fmla="*/ 209371 w 392873"/>
              <a:gd name="connsiteY1" fmla="*/ 259270 h 351866"/>
              <a:gd name="connsiteX2" fmla="*/ 218263 w 392873"/>
              <a:gd name="connsiteY2" fmla="*/ 267135 h 351866"/>
              <a:gd name="connsiteX3" fmla="*/ 218263 w 392873"/>
              <a:gd name="connsiteY3" fmla="*/ 279720 h 351866"/>
              <a:gd name="connsiteX4" fmla="*/ 209371 w 392873"/>
              <a:gd name="connsiteY4" fmla="*/ 288372 h 351866"/>
              <a:gd name="connsiteX5" fmla="*/ 183502 w 392873"/>
              <a:gd name="connsiteY5" fmla="*/ 288372 h 351866"/>
              <a:gd name="connsiteX6" fmla="*/ 174610 w 392873"/>
              <a:gd name="connsiteY6" fmla="*/ 279720 h 351866"/>
              <a:gd name="connsiteX7" fmla="*/ 174610 w 392873"/>
              <a:gd name="connsiteY7" fmla="*/ 267135 h 351866"/>
              <a:gd name="connsiteX8" fmla="*/ 183502 w 392873"/>
              <a:gd name="connsiteY8" fmla="*/ 259270 h 351866"/>
              <a:gd name="connsiteX9" fmla="*/ 384935 w 392873"/>
              <a:gd name="connsiteY9" fmla="*/ 222231 h 351866"/>
              <a:gd name="connsiteX10" fmla="*/ 384935 w 392873"/>
              <a:gd name="connsiteY10" fmla="*/ 330260 h 351866"/>
              <a:gd name="connsiteX11" fmla="*/ 364153 w 392873"/>
              <a:gd name="connsiteY11" fmla="*/ 351866 h 351866"/>
              <a:gd name="connsiteX12" fmla="*/ 30841 w 392873"/>
              <a:gd name="connsiteY12" fmla="*/ 351866 h 351866"/>
              <a:gd name="connsiteX13" fmla="*/ 9259 w 392873"/>
              <a:gd name="connsiteY13" fmla="*/ 330260 h 351866"/>
              <a:gd name="connsiteX14" fmla="*/ 9259 w 392873"/>
              <a:gd name="connsiteY14" fmla="*/ 223031 h 351866"/>
              <a:gd name="connsiteX15" fmla="*/ 10058 w 392873"/>
              <a:gd name="connsiteY15" fmla="*/ 223031 h 351866"/>
              <a:gd name="connsiteX16" fmla="*/ 10858 w 392873"/>
              <a:gd name="connsiteY16" fmla="*/ 223031 h 351866"/>
              <a:gd name="connsiteX17" fmla="*/ 20449 w 392873"/>
              <a:gd name="connsiteY17" fmla="*/ 227032 h 351866"/>
              <a:gd name="connsiteX18" fmla="*/ 162727 w 392873"/>
              <a:gd name="connsiteY18" fmla="*/ 255840 h 351866"/>
              <a:gd name="connsiteX19" fmla="*/ 162727 w 392873"/>
              <a:gd name="connsiteY19" fmla="*/ 272645 h 351866"/>
              <a:gd name="connsiteX20" fmla="*/ 188305 w 392873"/>
              <a:gd name="connsiteY20" fmla="*/ 299052 h 351866"/>
              <a:gd name="connsiteX21" fmla="*/ 205890 w 392873"/>
              <a:gd name="connsiteY21" fmla="*/ 299052 h 351866"/>
              <a:gd name="connsiteX22" fmla="*/ 232267 w 392873"/>
              <a:gd name="connsiteY22" fmla="*/ 272645 h 351866"/>
              <a:gd name="connsiteX23" fmla="*/ 232267 w 392873"/>
              <a:gd name="connsiteY23" fmla="*/ 255840 h 351866"/>
              <a:gd name="connsiteX24" fmla="*/ 364952 w 392873"/>
              <a:gd name="connsiteY24" fmla="*/ 230233 h 351866"/>
              <a:gd name="connsiteX25" fmla="*/ 371347 w 392873"/>
              <a:gd name="connsiteY25" fmla="*/ 227833 h 351866"/>
              <a:gd name="connsiteX26" fmla="*/ 380139 w 392873"/>
              <a:gd name="connsiteY26" fmla="*/ 224632 h 351866"/>
              <a:gd name="connsiteX27" fmla="*/ 384935 w 392873"/>
              <a:gd name="connsiteY27" fmla="*/ 222231 h 351866"/>
              <a:gd name="connsiteX28" fmla="*/ 183502 w 392873"/>
              <a:gd name="connsiteY28" fmla="*/ 216940 h 351866"/>
              <a:gd name="connsiteX29" fmla="*/ 209371 w 392873"/>
              <a:gd name="connsiteY29" fmla="*/ 216940 h 351866"/>
              <a:gd name="connsiteX30" fmla="*/ 218263 w 392873"/>
              <a:gd name="connsiteY30" fmla="*/ 224957 h 351866"/>
              <a:gd name="connsiteX31" fmla="*/ 218263 w 392873"/>
              <a:gd name="connsiteY31" fmla="*/ 235379 h 351866"/>
              <a:gd name="connsiteX32" fmla="*/ 209371 w 392873"/>
              <a:gd name="connsiteY32" fmla="*/ 243396 h 351866"/>
              <a:gd name="connsiteX33" fmla="*/ 183502 w 392873"/>
              <a:gd name="connsiteY33" fmla="*/ 243396 h 351866"/>
              <a:gd name="connsiteX34" fmla="*/ 174610 w 392873"/>
              <a:gd name="connsiteY34" fmla="*/ 235379 h 351866"/>
              <a:gd name="connsiteX35" fmla="*/ 174610 w 392873"/>
              <a:gd name="connsiteY35" fmla="*/ 224957 h 351866"/>
              <a:gd name="connsiteX36" fmla="*/ 183502 w 392873"/>
              <a:gd name="connsiteY36" fmla="*/ 216940 h 351866"/>
              <a:gd name="connsiteX37" fmla="*/ 20846 w 392873"/>
              <a:gd name="connsiteY37" fmla="*/ 79368 h 351866"/>
              <a:gd name="connsiteX38" fmla="*/ 372027 w 392873"/>
              <a:gd name="connsiteY38" fmla="*/ 79368 h 351866"/>
              <a:gd name="connsiteX39" fmla="*/ 392873 w 392873"/>
              <a:gd name="connsiteY39" fmla="*/ 100004 h 351866"/>
              <a:gd name="connsiteX40" fmla="*/ 392873 w 392873"/>
              <a:gd name="connsiteY40" fmla="*/ 192072 h 351866"/>
              <a:gd name="connsiteX41" fmla="*/ 388864 w 392873"/>
              <a:gd name="connsiteY41" fmla="*/ 198421 h 351866"/>
              <a:gd name="connsiteX42" fmla="*/ 360000 w 392873"/>
              <a:gd name="connsiteY42" fmla="*/ 209533 h 351866"/>
              <a:gd name="connsiteX43" fmla="*/ 230913 w 392873"/>
              <a:gd name="connsiteY43" fmla="*/ 234137 h 351866"/>
              <a:gd name="connsiteX44" fmla="*/ 230913 w 392873"/>
              <a:gd name="connsiteY44" fmla="*/ 221438 h 351866"/>
              <a:gd name="connsiteX45" fmla="*/ 205256 w 392873"/>
              <a:gd name="connsiteY45" fmla="*/ 201596 h 351866"/>
              <a:gd name="connsiteX46" fmla="*/ 187617 w 392873"/>
              <a:gd name="connsiteY46" fmla="*/ 201596 h 351866"/>
              <a:gd name="connsiteX47" fmla="*/ 161960 w 392873"/>
              <a:gd name="connsiteY47" fmla="*/ 218263 h 351866"/>
              <a:gd name="connsiteX48" fmla="*/ 161960 w 392873"/>
              <a:gd name="connsiteY48" fmla="*/ 234137 h 351866"/>
              <a:gd name="connsiteX49" fmla="*/ 14432 w 392873"/>
              <a:gd name="connsiteY49" fmla="*/ 202390 h 351866"/>
              <a:gd name="connsiteX50" fmla="*/ 4811 w 392873"/>
              <a:gd name="connsiteY50" fmla="*/ 198421 h 351866"/>
              <a:gd name="connsiteX51" fmla="*/ 0 w 392873"/>
              <a:gd name="connsiteY51" fmla="*/ 192072 h 351866"/>
              <a:gd name="connsiteX52" fmla="*/ 0 w 392873"/>
              <a:gd name="connsiteY52" fmla="*/ 100004 h 351866"/>
              <a:gd name="connsiteX53" fmla="*/ 20846 w 392873"/>
              <a:gd name="connsiteY53" fmla="*/ 79368 h 351866"/>
              <a:gd name="connsiteX54" fmla="*/ 156324 w 392873"/>
              <a:gd name="connsiteY54" fmla="*/ 0 h 351866"/>
              <a:gd name="connsiteX55" fmla="*/ 237872 w 392873"/>
              <a:gd name="connsiteY55" fmla="*/ 0 h 351866"/>
              <a:gd name="connsiteX56" fmla="*/ 269852 w 392873"/>
              <a:gd name="connsiteY56" fmla="*/ 32297 h 351866"/>
              <a:gd name="connsiteX57" fmla="*/ 269852 w 392873"/>
              <a:gd name="connsiteY57" fmla="*/ 58135 h 351866"/>
              <a:gd name="connsiteX58" fmla="*/ 261857 w 392873"/>
              <a:gd name="connsiteY58" fmla="*/ 62172 h 351866"/>
              <a:gd name="connsiteX59" fmla="*/ 252263 w 392873"/>
              <a:gd name="connsiteY59" fmla="*/ 62172 h 351866"/>
              <a:gd name="connsiteX60" fmla="*/ 243469 w 392873"/>
              <a:gd name="connsiteY60" fmla="*/ 58135 h 351866"/>
              <a:gd name="connsiteX61" fmla="*/ 243469 w 392873"/>
              <a:gd name="connsiteY61" fmla="*/ 32297 h 351866"/>
              <a:gd name="connsiteX62" fmla="*/ 237872 w 392873"/>
              <a:gd name="connsiteY62" fmla="*/ 26645 h 351866"/>
              <a:gd name="connsiteX63" fmla="*/ 156324 w 392873"/>
              <a:gd name="connsiteY63" fmla="*/ 26645 h 351866"/>
              <a:gd name="connsiteX64" fmla="*/ 150727 w 392873"/>
              <a:gd name="connsiteY64" fmla="*/ 32297 h 351866"/>
              <a:gd name="connsiteX65" fmla="*/ 150727 w 392873"/>
              <a:gd name="connsiteY65" fmla="*/ 58135 h 351866"/>
              <a:gd name="connsiteX66" fmla="*/ 141933 w 392873"/>
              <a:gd name="connsiteY66" fmla="*/ 62172 h 351866"/>
              <a:gd name="connsiteX67" fmla="*/ 133139 w 392873"/>
              <a:gd name="connsiteY67" fmla="*/ 62172 h 351866"/>
              <a:gd name="connsiteX68" fmla="*/ 124344 w 392873"/>
              <a:gd name="connsiteY68" fmla="*/ 57327 h 351866"/>
              <a:gd name="connsiteX69" fmla="*/ 124344 w 392873"/>
              <a:gd name="connsiteY69" fmla="*/ 32297 h 351866"/>
              <a:gd name="connsiteX70" fmla="*/ 156324 w 392873"/>
              <a:gd name="connsiteY70" fmla="*/ 0 h 35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92873" h="351866">
                <a:moveTo>
                  <a:pt x="183502" y="259270"/>
                </a:moveTo>
                <a:cubicBezTo>
                  <a:pt x="183502" y="259270"/>
                  <a:pt x="183502" y="259270"/>
                  <a:pt x="209371" y="259270"/>
                </a:cubicBezTo>
                <a:cubicBezTo>
                  <a:pt x="214221" y="259270"/>
                  <a:pt x="218263" y="262416"/>
                  <a:pt x="218263" y="267135"/>
                </a:cubicBezTo>
                <a:cubicBezTo>
                  <a:pt x="218263" y="267135"/>
                  <a:pt x="218263" y="267135"/>
                  <a:pt x="218263" y="279720"/>
                </a:cubicBezTo>
                <a:cubicBezTo>
                  <a:pt x="218263" y="284439"/>
                  <a:pt x="214221" y="288372"/>
                  <a:pt x="209371" y="288372"/>
                </a:cubicBezTo>
                <a:cubicBezTo>
                  <a:pt x="209371" y="288372"/>
                  <a:pt x="209371" y="288372"/>
                  <a:pt x="183502" y="288372"/>
                </a:cubicBezTo>
                <a:cubicBezTo>
                  <a:pt x="178652" y="288372"/>
                  <a:pt x="174610" y="284439"/>
                  <a:pt x="174610" y="279720"/>
                </a:cubicBezTo>
                <a:lnTo>
                  <a:pt x="174610" y="267135"/>
                </a:lnTo>
                <a:cubicBezTo>
                  <a:pt x="174610" y="262416"/>
                  <a:pt x="178652" y="259270"/>
                  <a:pt x="183502" y="259270"/>
                </a:cubicBezTo>
                <a:close/>
                <a:moveTo>
                  <a:pt x="384935" y="222231"/>
                </a:moveTo>
                <a:cubicBezTo>
                  <a:pt x="384935" y="222231"/>
                  <a:pt x="384935" y="222231"/>
                  <a:pt x="384935" y="330260"/>
                </a:cubicBezTo>
                <a:cubicBezTo>
                  <a:pt x="384935" y="342263"/>
                  <a:pt x="375343" y="351866"/>
                  <a:pt x="364153" y="351866"/>
                </a:cubicBezTo>
                <a:cubicBezTo>
                  <a:pt x="364153" y="351866"/>
                  <a:pt x="364153" y="351866"/>
                  <a:pt x="30841" y="351866"/>
                </a:cubicBezTo>
                <a:cubicBezTo>
                  <a:pt x="18851" y="351866"/>
                  <a:pt x="9259" y="342263"/>
                  <a:pt x="9259" y="330260"/>
                </a:cubicBezTo>
                <a:cubicBezTo>
                  <a:pt x="9259" y="330260"/>
                  <a:pt x="9259" y="330260"/>
                  <a:pt x="9259" y="223031"/>
                </a:cubicBezTo>
                <a:cubicBezTo>
                  <a:pt x="10058" y="223031"/>
                  <a:pt x="10058" y="223031"/>
                  <a:pt x="10058" y="223031"/>
                </a:cubicBezTo>
                <a:cubicBezTo>
                  <a:pt x="10058" y="223031"/>
                  <a:pt x="10058" y="223031"/>
                  <a:pt x="10858" y="223031"/>
                </a:cubicBezTo>
                <a:cubicBezTo>
                  <a:pt x="16453" y="225432"/>
                  <a:pt x="18851" y="226232"/>
                  <a:pt x="20449" y="227032"/>
                </a:cubicBezTo>
                <a:cubicBezTo>
                  <a:pt x="64412" y="243037"/>
                  <a:pt x="112370" y="252639"/>
                  <a:pt x="162727" y="255840"/>
                </a:cubicBezTo>
                <a:cubicBezTo>
                  <a:pt x="162727" y="255840"/>
                  <a:pt x="162727" y="255840"/>
                  <a:pt x="162727" y="272645"/>
                </a:cubicBezTo>
                <a:cubicBezTo>
                  <a:pt x="162727" y="287049"/>
                  <a:pt x="173917" y="299052"/>
                  <a:pt x="188305" y="299052"/>
                </a:cubicBezTo>
                <a:cubicBezTo>
                  <a:pt x="188305" y="299052"/>
                  <a:pt x="188305" y="299052"/>
                  <a:pt x="205890" y="299052"/>
                </a:cubicBezTo>
                <a:cubicBezTo>
                  <a:pt x="220277" y="299052"/>
                  <a:pt x="232267" y="287049"/>
                  <a:pt x="232267" y="272645"/>
                </a:cubicBezTo>
                <a:cubicBezTo>
                  <a:pt x="232267" y="272645"/>
                  <a:pt x="232267" y="272645"/>
                  <a:pt x="232267" y="255840"/>
                </a:cubicBezTo>
                <a:cubicBezTo>
                  <a:pt x="278627" y="253439"/>
                  <a:pt x="323388" y="244637"/>
                  <a:pt x="364952" y="230233"/>
                </a:cubicBezTo>
                <a:cubicBezTo>
                  <a:pt x="366551" y="229433"/>
                  <a:pt x="368949" y="228633"/>
                  <a:pt x="371347" y="227833"/>
                </a:cubicBezTo>
                <a:lnTo>
                  <a:pt x="380139" y="224632"/>
                </a:lnTo>
                <a:cubicBezTo>
                  <a:pt x="382537" y="223831"/>
                  <a:pt x="384136" y="223031"/>
                  <a:pt x="384935" y="222231"/>
                </a:cubicBezTo>
                <a:close/>
                <a:moveTo>
                  <a:pt x="183502" y="216940"/>
                </a:moveTo>
                <a:cubicBezTo>
                  <a:pt x="183502" y="216940"/>
                  <a:pt x="183502" y="216940"/>
                  <a:pt x="209371" y="216940"/>
                </a:cubicBezTo>
                <a:cubicBezTo>
                  <a:pt x="214221" y="216940"/>
                  <a:pt x="218263" y="220949"/>
                  <a:pt x="218263" y="224957"/>
                </a:cubicBezTo>
                <a:cubicBezTo>
                  <a:pt x="218263" y="224957"/>
                  <a:pt x="218263" y="224957"/>
                  <a:pt x="218263" y="235379"/>
                </a:cubicBezTo>
                <a:cubicBezTo>
                  <a:pt x="218263" y="239388"/>
                  <a:pt x="214221" y="243396"/>
                  <a:pt x="209371" y="243396"/>
                </a:cubicBezTo>
                <a:cubicBezTo>
                  <a:pt x="209371" y="243396"/>
                  <a:pt x="209371" y="243396"/>
                  <a:pt x="183502" y="243396"/>
                </a:cubicBezTo>
                <a:cubicBezTo>
                  <a:pt x="178652" y="243396"/>
                  <a:pt x="174610" y="239388"/>
                  <a:pt x="174610" y="235379"/>
                </a:cubicBezTo>
                <a:cubicBezTo>
                  <a:pt x="174610" y="235379"/>
                  <a:pt x="174610" y="235379"/>
                  <a:pt x="174610" y="224957"/>
                </a:cubicBezTo>
                <a:cubicBezTo>
                  <a:pt x="174610" y="220949"/>
                  <a:pt x="178652" y="216940"/>
                  <a:pt x="183502" y="216940"/>
                </a:cubicBezTo>
                <a:close/>
                <a:moveTo>
                  <a:pt x="20846" y="79368"/>
                </a:moveTo>
                <a:cubicBezTo>
                  <a:pt x="20846" y="79368"/>
                  <a:pt x="20846" y="79368"/>
                  <a:pt x="372027" y="79368"/>
                </a:cubicBezTo>
                <a:cubicBezTo>
                  <a:pt x="383252" y="79368"/>
                  <a:pt x="392873" y="88099"/>
                  <a:pt x="392873" y="100004"/>
                </a:cubicBezTo>
                <a:cubicBezTo>
                  <a:pt x="392873" y="100004"/>
                  <a:pt x="392873" y="100004"/>
                  <a:pt x="392873" y="192072"/>
                </a:cubicBezTo>
                <a:cubicBezTo>
                  <a:pt x="392873" y="193659"/>
                  <a:pt x="390468" y="196834"/>
                  <a:pt x="388864" y="198421"/>
                </a:cubicBezTo>
                <a:cubicBezTo>
                  <a:pt x="388864" y="198421"/>
                  <a:pt x="372829" y="204771"/>
                  <a:pt x="360000" y="209533"/>
                </a:cubicBezTo>
                <a:cubicBezTo>
                  <a:pt x="319911" y="223025"/>
                  <a:pt x="276615" y="230962"/>
                  <a:pt x="230913" y="234137"/>
                </a:cubicBezTo>
                <a:cubicBezTo>
                  <a:pt x="230913" y="234137"/>
                  <a:pt x="230913" y="234137"/>
                  <a:pt x="230913" y="221438"/>
                </a:cubicBezTo>
                <a:cubicBezTo>
                  <a:pt x="231715" y="209533"/>
                  <a:pt x="217283" y="201596"/>
                  <a:pt x="205256" y="201596"/>
                </a:cubicBezTo>
                <a:cubicBezTo>
                  <a:pt x="205256" y="201596"/>
                  <a:pt x="205256" y="201596"/>
                  <a:pt x="187617" y="201596"/>
                </a:cubicBezTo>
                <a:cubicBezTo>
                  <a:pt x="177194" y="201596"/>
                  <a:pt x="161960" y="208739"/>
                  <a:pt x="161960" y="218263"/>
                </a:cubicBezTo>
                <a:cubicBezTo>
                  <a:pt x="161960" y="218263"/>
                  <a:pt x="161960" y="218263"/>
                  <a:pt x="161960" y="234137"/>
                </a:cubicBezTo>
                <a:cubicBezTo>
                  <a:pt x="109844" y="230962"/>
                  <a:pt x="59332" y="219851"/>
                  <a:pt x="14432" y="202390"/>
                </a:cubicBezTo>
                <a:cubicBezTo>
                  <a:pt x="8018" y="200008"/>
                  <a:pt x="4811" y="198421"/>
                  <a:pt x="4811" y="198421"/>
                </a:cubicBezTo>
                <a:cubicBezTo>
                  <a:pt x="2405" y="197627"/>
                  <a:pt x="0" y="193659"/>
                  <a:pt x="0" y="192072"/>
                </a:cubicBezTo>
                <a:cubicBezTo>
                  <a:pt x="0" y="192072"/>
                  <a:pt x="0" y="192072"/>
                  <a:pt x="0" y="100004"/>
                </a:cubicBezTo>
                <a:cubicBezTo>
                  <a:pt x="0" y="88099"/>
                  <a:pt x="9622" y="79368"/>
                  <a:pt x="20846" y="79368"/>
                </a:cubicBezTo>
                <a:close/>
                <a:moveTo>
                  <a:pt x="156324" y="0"/>
                </a:moveTo>
                <a:cubicBezTo>
                  <a:pt x="156324" y="0"/>
                  <a:pt x="156324" y="0"/>
                  <a:pt x="237872" y="0"/>
                </a:cubicBezTo>
                <a:cubicBezTo>
                  <a:pt x="256261" y="0"/>
                  <a:pt x="269852" y="14534"/>
                  <a:pt x="269852" y="32297"/>
                </a:cubicBezTo>
                <a:cubicBezTo>
                  <a:pt x="269852" y="32297"/>
                  <a:pt x="269852" y="32297"/>
                  <a:pt x="269852" y="58135"/>
                </a:cubicBezTo>
                <a:cubicBezTo>
                  <a:pt x="269852" y="60557"/>
                  <a:pt x="266654" y="62172"/>
                  <a:pt x="261857" y="62172"/>
                </a:cubicBezTo>
                <a:cubicBezTo>
                  <a:pt x="261857" y="62172"/>
                  <a:pt x="261857" y="62172"/>
                  <a:pt x="252263" y="62172"/>
                </a:cubicBezTo>
                <a:cubicBezTo>
                  <a:pt x="247466" y="62172"/>
                  <a:pt x="243469" y="60557"/>
                  <a:pt x="243469" y="58135"/>
                </a:cubicBezTo>
                <a:cubicBezTo>
                  <a:pt x="243469" y="58135"/>
                  <a:pt x="243469" y="58135"/>
                  <a:pt x="243469" y="32297"/>
                </a:cubicBezTo>
                <a:cubicBezTo>
                  <a:pt x="243469" y="29067"/>
                  <a:pt x="241070" y="26645"/>
                  <a:pt x="237872" y="26645"/>
                </a:cubicBezTo>
                <a:cubicBezTo>
                  <a:pt x="237872" y="26645"/>
                  <a:pt x="237872" y="26645"/>
                  <a:pt x="156324" y="26645"/>
                </a:cubicBezTo>
                <a:cubicBezTo>
                  <a:pt x="153126" y="26645"/>
                  <a:pt x="150727" y="29067"/>
                  <a:pt x="150727" y="32297"/>
                </a:cubicBezTo>
                <a:cubicBezTo>
                  <a:pt x="150727" y="32297"/>
                  <a:pt x="150727" y="32297"/>
                  <a:pt x="150727" y="58135"/>
                </a:cubicBezTo>
                <a:cubicBezTo>
                  <a:pt x="150727" y="60557"/>
                  <a:pt x="146730" y="62172"/>
                  <a:pt x="141933" y="62172"/>
                </a:cubicBezTo>
                <a:cubicBezTo>
                  <a:pt x="141933" y="62172"/>
                  <a:pt x="141933" y="62172"/>
                  <a:pt x="133139" y="62172"/>
                </a:cubicBezTo>
                <a:cubicBezTo>
                  <a:pt x="128342" y="62172"/>
                  <a:pt x="124344" y="59750"/>
                  <a:pt x="124344" y="57327"/>
                </a:cubicBezTo>
                <a:cubicBezTo>
                  <a:pt x="124344" y="57327"/>
                  <a:pt x="124344" y="57327"/>
                  <a:pt x="124344" y="32297"/>
                </a:cubicBezTo>
                <a:cubicBezTo>
                  <a:pt x="124344" y="14534"/>
                  <a:pt x="138735" y="0"/>
                  <a:pt x="1563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5" name="任意多边形 24"/>
          <p:cNvSpPr/>
          <p:nvPr/>
        </p:nvSpPr>
        <p:spPr bwMode="auto">
          <a:xfrm>
            <a:off x="4506350" y="1265723"/>
            <a:ext cx="286029" cy="432292"/>
          </a:xfrm>
          <a:custGeom>
            <a:avLst/>
            <a:gdLst>
              <a:gd name="connsiteX0" fmla="*/ 24048 w 232814"/>
              <a:gd name="connsiteY0" fmla="*/ 312182 h 351866"/>
              <a:gd name="connsiteX1" fmla="*/ 208768 w 232814"/>
              <a:gd name="connsiteY1" fmla="*/ 312182 h 351866"/>
              <a:gd name="connsiteX2" fmla="*/ 228846 w 232814"/>
              <a:gd name="connsiteY2" fmla="*/ 332024 h 351866"/>
              <a:gd name="connsiteX3" fmla="*/ 208768 w 232814"/>
              <a:gd name="connsiteY3" fmla="*/ 351866 h 351866"/>
              <a:gd name="connsiteX4" fmla="*/ 24048 w 232814"/>
              <a:gd name="connsiteY4" fmla="*/ 351866 h 351866"/>
              <a:gd name="connsiteX5" fmla="*/ 3969 w 232814"/>
              <a:gd name="connsiteY5" fmla="*/ 332024 h 351866"/>
              <a:gd name="connsiteX6" fmla="*/ 24048 w 232814"/>
              <a:gd name="connsiteY6" fmla="*/ 312182 h 351866"/>
              <a:gd name="connsiteX7" fmla="*/ 96337 w 232814"/>
              <a:gd name="connsiteY7" fmla="*/ 0 h 351866"/>
              <a:gd name="connsiteX8" fmla="*/ 97140 w 232814"/>
              <a:gd name="connsiteY8" fmla="*/ 0 h 351866"/>
              <a:gd name="connsiteX9" fmla="*/ 107576 w 232814"/>
              <a:gd name="connsiteY9" fmla="*/ 0 h 351866"/>
              <a:gd name="connsiteX10" fmla="*/ 107576 w 232814"/>
              <a:gd name="connsiteY10" fmla="*/ 47965 h 351866"/>
              <a:gd name="connsiteX11" fmla="*/ 107576 w 232814"/>
              <a:gd name="connsiteY11" fmla="*/ 227035 h 351866"/>
              <a:gd name="connsiteX12" fmla="*/ 116407 w 232814"/>
              <a:gd name="connsiteY12" fmla="*/ 235030 h 351866"/>
              <a:gd name="connsiteX13" fmla="*/ 125238 w 232814"/>
              <a:gd name="connsiteY13" fmla="*/ 227035 h 351866"/>
              <a:gd name="connsiteX14" fmla="*/ 125238 w 232814"/>
              <a:gd name="connsiteY14" fmla="*/ 47965 h 351866"/>
              <a:gd name="connsiteX15" fmla="*/ 125238 w 232814"/>
              <a:gd name="connsiteY15" fmla="*/ 0 h 351866"/>
              <a:gd name="connsiteX16" fmla="*/ 135675 w 232814"/>
              <a:gd name="connsiteY16" fmla="*/ 0 h 351866"/>
              <a:gd name="connsiteX17" fmla="*/ 136477 w 232814"/>
              <a:gd name="connsiteY17" fmla="*/ 0 h 351866"/>
              <a:gd name="connsiteX18" fmla="*/ 157350 w 232814"/>
              <a:gd name="connsiteY18" fmla="*/ 23983 h 351866"/>
              <a:gd name="connsiteX19" fmla="*/ 140491 w 232814"/>
              <a:gd name="connsiteY19" fmla="*/ 47166 h 351866"/>
              <a:gd name="connsiteX20" fmla="*/ 232814 w 232814"/>
              <a:gd name="connsiteY20" fmla="*/ 212646 h 351866"/>
              <a:gd name="connsiteX21" fmla="*/ 211941 w 232814"/>
              <a:gd name="connsiteY21" fmla="*/ 294986 h 351866"/>
              <a:gd name="connsiteX22" fmla="*/ 125238 w 232814"/>
              <a:gd name="connsiteY22" fmla="*/ 294986 h 351866"/>
              <a:gd name="connsiteX23" fmla="*/ 125238 w 232814"/>
              <a:gd name="connsiteY23" fmla="*/ 294187 h 351866"/>
              <a:gd name="connsiteX24" fmla="*/ 107576 w 232814"/>
              <a:gd name="connsiteY24" fmla="*/ 294187 h 351866"/>
              <a:gd name="connsiteX25" fmla="*/ 107576 w 232814"/>
              <a:gd name="connsiteY25" fmla="*/ 294986 h 351866"/>
              <a:gd name="connsiteX26" fmla="*/ 20873 w 232814"/>
              <a:gd name="connsiteY26" fmla="*/ 294986 h 351866"/>
              <a:gd name="connsiteX27" fmla="*/ 0 w 232814"/>
              <a:gd name="connsiteY27" fmla="*/ 212646 h 351866"/>
              <a:gd name="connsiteX28" fmla="*/ 92323 w 232814"/>
              <a:gd name="connsiteY28" fmla="*/ 47166 h 351866"/>
              <a:gd name="connsiteX29" fmla="*/ 75464 w 232814"/>
              <a:gd name="connsiteY29" fmla="*/ 23983 h 351866"/>
              <a:gd name="connsiteX30" fmla="*/ 96337 w 232814"/>
              <a:gd name="connsiteY30" fmla="*/ 0 h 35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32814" h="351866">
                <a:moveTo>
                  <a:pt x="24048" y="312182"/>
                </a:moveTo>
                <a:cubicBezTo>
                  <a:pt x="24048" y="312182"/>
                  <a:pt x="24048" y="312182"/>
                  <a:pt x="208768" y="312182"/>
                </a:cubicBezTo>
                <a:cubicBezTo>
                  <a:pt x="220012" y="312182"/>
                  <a:pt x="228846" y="320913"/>
                  <a:pt x="228846" y="332024"/>
                </a:cubicBezTo>
                <a:cubicBezTo>
                  <a:pt x="228846" y="343136"/>
                  <a:pt x="220012" y="351866"/>
                  <a:pt x="208768" y="351866"/>
                </a:cubicBezTo>
                <a:cubicBezTo>
                  <a:pt x="208768" y="351866"/>
                  <a:pt x="208768" y="351866"/>
                  <a:pt x="24048" y="351866"/>
                </a:cubicBezTo>
                <a:cubicBezTo>
                  <a:pt x="12804" y="351866"/>
                  <a:pt x="3969" y="343136"/>
                  <a:pt x="3969" y="332024"/>
                </a:cubicBezTo>
                <a:cubicBezTo>
                  <a:pt x="3969" y="320913"/>
                  <a:pt x="12804" y="312182"/>
                  <a:pt x="24048" y="312182"/>
                </a:cubicBezTo>
                <a:close/>
                <a:moveTo>
                  <a:pt x="96337" y="0"/>
                </a:moveTo>
                <a:cubicBezTo>
                  <a:pt x="96337" y="0"/>
                  <a:pt x="96337" y="0"/>
                  <a:pt x="97140" y="0"/>
                </a:cubicBezTo>
                <a:cubicBezTo>
                  <a:pt x="97140" y="0"/>
                  <a:pt x="97140" y="0"/>
                  <a:pt x="107576" y="0"/>
                </a:cubicBezTo>
                <a:cubicBezTo>
                  <a:pt x="107576" y="0"/>
                  <a:pt x="107576" y="0"/>
                  <a:pt x="107576" y="47965"/>
                </a:cubicBezTo>
                <a:cubicBezTo>
                  <a:pt x="107576" y="47965"/>
                  <a:pt x="107576" y="47965"/>
                  <a:pt x="107576" y="227035"/>
                </a:cubicBezTo>
                <a:cubicBezTo>
                  <a:pt x="109985" y="231832"/>
                  <a:pt x="113196" y="235030"/>
                  <a:pt x="116407" y="235030"/>
                </a:cubicBezTo>
                <a:cubicBezTo>
                  <a:pt x="119618" y="235030"/>
                  <a:pt x="122830" y="231832"/>
                  <a:pt x="125238" y="227035"/>
                </a:cubicBezTo>
                <a:cubicBezTo>
                  <a:pt x="125238" y="227035"/>
                  <a:pt x="125238" y="227035"/>
                  <a:pt x="125238" y="47965"/>
                </a:cubicBezTo>
                <a:cubicBezTo>
                  <a:pt x="125238" y="47965"/>
                  <a:pt x="125238" y="47965"/>
                  <a:pt x="125238" y="0"/>
                </a:cubicBezTo>
                <a:cubicBezTo>
                  <a:pt x="125238" y="0"/>
                  <a:pt x="125238" y="0"/>
                  <a:pt x="135675" y="0"/>
                </a:cubicBezTo>
                <a:cubicBezTo>
                  <a:pt x="135675" y="0"/>
                  <a:pt x="135675" y="0"/>
                  <a:pt x="136477" y="0"/>
                </a:cubicBezTo>
                <a:cubicBezTo>
                  <a:pt x="147717" y="0"/>
                  <a:pt x="157350" y="10393"/>
                  <a:pt x="157350" y="23983"/>
                </a:cubicBezTo>
                <a:cubicBezTo>
                  <a:pt x="157350" y="35175"/>
                  <a:pt x="150125" y="44768"/>
                  <a:pt x="140491" y="47166"/>
                </a:cubicBezTo>
                <a:cubicBezTo>
                  <a:pt x="159759" y="143096"/>
                  <a:pt x="232814" y="195858"/>
                  <a:pt x="232814" y="212646"/>
                </a:cubicBezTo>
                <a:cubicBezTo>
                  <a:pt x="232814" y="231832"/>
                  <a:pt x="211941" y="294986"/>
                  <a:pt x="211941" y="294986"/>
                </a:cubicBezTo>
                <a:cubicBezTo>
                  <a:pt x="211941" y="294986"/>
                  <a:pt x="211941" y="294986"/>
                  <a:pt x="125238" y="294986"/>
                </a:cubicBezTo>
                <a:cubicBezTo>
                  <a:pt x="125238" y="294986"/>
                  <a:pt x="125238" y="294986"/>
                  <a:pt x="125238" y="294187"/>
                </a:cubicBezTo>
                <a:cubicBezTo>
                  <a:pt x="125238" y="294187"/>
                  <a:pt x="125238" y="294187"/>
                  <a:pt x="107576" y="294187"/>
                </a:cubicBezTo>
                <a:cubicBezTo>
                  <a:pt x="107576" y="294187"/>
                  <a:pt x="107576" y="294187"/>
                  <a:pt x="107576" y="294986"/>
                </a:cubicBezTo>
                <a:cubicBezTo>
                  <a:pt x="107576" y="294986"/>
                  <a:pt x="107576" y="294986"/>
                  <a:pt x="20873" y="294986"/>
                </a:cubicBezTo>
                <a:cubicBezTo>
                  <a:pt x="20873" y="294986"/>
                  <a:pt x="0" y="231832"/>
                  <a:pt x="0" y="212646"/>
                </a:cubicBezTo>
                <a:cubicBezTo>
                  <a:pt x="0" y="195858"/>
                  <a:pt x="73056" y="143096"/>
                  <a:pt x="92323" y="47166"/>
                </a:cubicBezTo>
                <a:cubicBezTo>
                  <a:pt x="82689" y="44768"/>
                  <a:pt x="75464" y="35175"/>
                  <a:pt x="75464" y="23983"/>
                </a:cubicBezTo>
                <a:cubicBezTo>
                  <a:pt x="75464" y="10393"/>
                  <a:pt x="85098" y="0"/>
                  <a:pt x="963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6" name="任意多边形 25"/>
          <p:cNvSpPr/>
          <p:nvPr/>
        </p:nvSpPr>
        <p:spPr bwMode="auto">
          <a:xfrm>
            <a:off x="4495044" y="3928706"/>
            <a:ext cx="436899" cy="399363"/>
          </a:xfrm>
          <a:custGeom>
            <a:avLst/>
            <a:gdLst>
              <a:gd name="connsiteX0" fmla="*/ 281270 w 384937"/>
              <a:gd name="connsiteY0" fmla="*/ 308214 h 351867"/>
              <a:gd name="connsiteX1" fmla="*/ 372194 w 384937"/>
              <a:gd name="connsiteY1" fmla="*/ 308214 h 351867"/>
              <a:gd name="connsiteX2" fmla="*/ 380967 w 384937"/>
              <a:gd name="connsiteY2" fmla="*/ 317106 h 351867"/>
              <a:gd name="connsiteX3" fmla="*/ 380967 w 384937"/>
              <a:gd name="connsiteY3" fmla="*/ 342975 h 351867"/>
              <a:gd name="connsiteX4" fmla="*/ 372194 w 384937"/>
              <a:gd name="connsiteY4" fmla="*/ 351867 h 351867"/>
              <a:gd name="connsiteX5" fmla="*/ 281270 w 384937"/>
              <a:gd name="connsiteY5" fmla="*/ 351867 h 351867"/>
              <a:gd name="connsiteX6" fmla="*/ 272497 w 384937"/>
              <a:gd name="connsiteY6" fmla="*/ 342975 h 351867"/>
              <a:gd name="connsiteX7" fmla="*/ 272497 w 384937"/>
              <a:gd name="connsiteY7" fmla="*/ 317106 h 351867"/>
              <a:gd name="connsiteX8" fmla="*/ 281270 w 384937"/>
              <a:gd name="connsiteY8" fmla="*/ 308214 h 351867"/>
              <a:gd name="connsiteX9" fmla="*/ 139731 w 384937"/>
              <a:gd name="connsiteY9" fmla="*/ 308214 h 351867"/>
              <a:gd name="connsiteX10" fmla="*/ 230655 w 384937"/>
              <a:gd name="connsiteY10" fmla="*/ 308214 h 351867"/>
              <a:gd name="connsiteX11" fmla="*/ 239428 w 384937"/>
              <a:gd name="connsiteY11" fmla="*/ 317106 h 351867"/>
              <a:gd name="connsiteX12" fmla="*/ 239428 w 384937"/>
              <a:gd name="connsiteY12" fmla="*/ 342975 h 351867"/>
              <a:gd name="connsiteX13" fmla="*/ 230655 w 384937"/>
              <a:gd name="connsiteY13" fmla="*/ 351867 h 351867"/>
              <a:gd name="connsiteX14" fmla="*/ 139731 w 384937"/>
              <a:gd name="connsiteY14" fmla="*/ 351867 h 351867"/>
              <a:gd name="connsiteX15" fmla="*/ 130958 w 384937"/>
              <a:gd name="connsiteY15" fmla="*/ 342975 h 351867"/>
              <a:gd name="connsiteX16" fmla="*/ 130958 w 384937"/>
              <a:gd name="connsiteY16" fmla="*/ 317106 h 351867"/>
              <a:gd name="connsiteX17" fmla="*/ 139731 w 384937"/>
              <a:gd name="connsiteY17" fmla="*/ 308214 h 351867"/>
              <a:gd name="connsiteX18" fmla="*/ 11418 w 384937"/>
              <a:gd name="connsiteY18" fmla="*/ 308214 h 351867"/>
              <a:gd name="connsiteX19" fmla="*/ 102342 w 384937"/>
              <a:gd name="connsiteY19" fmla="*/ 308214 h 351867"/>
              <a:gd name="connsiteX20" fmla="*/ 111115 w 384937"/>
              <a:gd name="connsiteY20" fmla="*/ 317106 h 351867"/>
              <a:gd name="connsiteX21" fmla="*/ 111115 w 384937"/>
              <a:gd name="connsiteY21" fmla="*/ 342975 h 351867"/>
              <a:gd name="connsiteX22" fmla="*/ 102342 w 384937"/>
              <a:gd name="connsiteY22" fmla="*/ 351867 h 351867"/>
              <a:gd name="connsiteX23" fmla="*/ 11418 w 384937"/>
              <a:gd name="connsiteY23" fmla="*/ 351867 h 351867"/>
              <a:gd name="connsiteX24" fmla="*/ 2645 w 384937"/>
              <a:gd name="connsiteY24" fmla="*/ 342975 h 351867"/>
              <a:gd name="connsiteX25" fmla="*/ 2645 w 384937"/>
              <a:gd name="connsiteY25" fmla="*/ 317106 h 351867"/>
              <a:gd name="connsiteX26" fmla="*/ 11418 w 384937"/>
              <a:gd name="connsiteY26" fmla="*/ 308214 h 351867"/>
              <a:gd name="connsiteX27" fmla="*/ 281270 w 384937"/>
              <a:gd name="connsiteY27" fmla="*/ 250010 h 351867"/>
              <a:gd name="connsiteX28" fmla="*/ 372194 w 384937"/>
              <a:gd name="connsiteY28" fmla="*/ 250010 h 351867"/>
              <a:gd name="connsiteX29" fmla="*/ 380967 w 384937"/>
              <a:gd name="connsiteY29" fmla="*/ 259534 h 351867"/>
              <a:gd name="connsiteX30" fmla="*/ 380967 w 384937"/>
              <a:gd name="connsiteY30" fmla="*/ 284932 h 351867"/>
              <a:gd name="connsiteX31" fmla="*/ 372194 w 384937"/>
              <a:gd name="connsiteY31" fmla="*/ 293663 h 351867"/>
              <a:gd name="connsiteX32" fmla="*/ 281270 w 384937"/>
              <a:gd name="connsiteY32" fmla="*/ 293663 h 351867"/>
              <a:gd name="connsiteX33" fmla="*/ 272497 w 384937"/>
              <a:gd name="connsiteY33" fmla="*/ 284932 h 351867"/>
              <a:gd name="connsiteX34" fmla="*/ 272497 w 384937"/>
              <a:gd name="connsiteY34" fmla="*/ 259534 h 351867"/>
              <a:gd name="connsiteX35" fmla="*/ 281270 w 384937"/>
              <a:gd name="connsiteY35" fmla="*/ 250010 h 351867"/>
              <a:gd name="connsiteX36" fmla="*/ 139731 w 384937"/>
              <a:gd name="connsiteY36" fmla="*/ 250010 h 351867"/>
              <a:gd name="connsiteX37" fmla="*/ 230655 w 384937"/>
              <a:gd name="connsiteY37" fmla="*/ 250010 h 351867"/>
              <a:gd name="connsiteX38" fmla="*/ 239428 w 384937"/>
              <a:gd name="connsiteY38" fmla="*/ 259534 h 351867"/>
              <a:gd name="connsiteX39" fmla="*/ 239428 w 384937"/>
              <a:gd name="connsiteY39" fmla="*/ 284932 h 351867"/>
              <a:gd name="connsiteX40" fmla="*/ 230655 w 384937"/>
              <a:gd name="connsiteY40" fmla="*/ 293663 h 351867"/>
              <a:gd name="connsiteX41" fmla="*/ 139731 w 384937"/>
              <a:gd name="connsiteY41" fmla="*/ 293663 h 351867"/>
              <a:gd name="connsiteX42" fmla="*/ 130958 w 384937"/>
              <a:gd name="connsiteY42" fmla="*/ 284932 h 351867"/>
              <a:gd name="connsiteX43" fmla="*/ 130958 w 384937"/>
              <a:gd name="connsiteY43" fmla="*/ 259534 h 351867"/>
              <a:gd name="connsiteX44" fmla="*/ 139731 w 384937"/>
              <a:gd name="connsiteY44" fmla="*/ 250010 h 351867"/>
              <a:gd name="connsiteX45" fmla="*/ 11418 w 384937"/>
              <a:gd name="connsiteY45" fmla="*/ 250010 h 351867"/>
              <a:gd name="connsiteX46" fmla="*/ 102342 w 384937"/>
              <a:gd name="connsiteY46" fmla="*/ 250010 h 351867"/>
              <a:gd name="connsiteX47" fmla="*/ 111115 w 384937"/>
              <a:gd name="connsiteY47" fmla="*/ 259534 h 351867"/>
              <a:gd name="connsiteX48" fmla="*/ 111115 w 384937"/>
              <a:gd name="connsiteY48" fmla="*/ 284932 h 351867"/>
              <a:gd name="connsiteX49" fmla="*/ 102342 w 384937"/>
              <a:gd name="connsiteY49" fmla="*/ 293663 h 351867"/>
              <a:gd name="connsiteX50" fmla="*/ 11418 w 384937"/>
              <a:gd name="connsiteY50" fmla="*/ 293663 h 351867"/>
              <a:gd name="connsiteX51" fmla="*/ 2645 w 384937"/>
              <a:gd name="connsiteY51" fmla="*/ 284932 h 351867"/>
              <a:gd name="connsiteX52" fmla="*/ 2645 w 384937"/>
              <a:gd name="connsiteY52" fmla="*/ 259534 h 351867"/>
              <a:gd name="connsiteX53" fmla="*/ 11418 w 384937"/>
              <a:gd name="connsiteY53" fmla="*/ 250010 h 351867"/>
              <a:gd name="connsiteX54" fmla="*/ 281270 w 384937"/>
              <a:gd name="connsiteY54" fmla="*/ 193129 h 351867"/>
              <a:gd name="connsiteX55" fmla="*/ 372194 w 384937"/>
              <a:gd name="connsiteY55" fmla="*/ 193129 h 351867"/>
              <a:gd name="connsiteX56" fmla="*/ 380967 w 384937"/>
              <a:gd name="connsiteY56" fmla="*/ 201860 h 351867"/>
              <a:gd name="connsiteX57" fmla="*/ 380967 w 384937"/>
              <a:gd name="connsiteY57" fmla="*/ 228051 h 351867"/>
              <a:gd name="connsiteX58" fmla="*/ 372194 w 384937"/>
              <a:gd name="connsiteY58" fmla="*/ 236782 h 351867"/>
              <a:gd name="connsiteX59" fmla="*/ 281270 w 384937"/>
              <a:gd name="connsiteY59" fmla="*/ 236782 h 351867"/>
              <a:gd name="connsiteX60" fmla="*/ 272497 w 384937"/>
              <a:gd name="connsiteY60" fmla="*/ 228051 h 351867"/>
              <a:gd name="connsiteX61" fmla="*/ 272497 w 384937"/>
              <a:gd name="connsiteY61" fmla="*/ 201860 h 351867"/>
              <a:gd name="connsiteX62" fmla="*/ 281270 w 384937"/>
              <a:gd name="connsiteY62" fmla="*/ 193129 h 351867"/>
              <a:gd name="connsiteX63" fmla="*/ 139731 w 384937"/>
              <a:gd name="connsiteY63" fmla="*/ 193129 h 351867"/>
              <a:gd name="connsiteX64" fmla="*/ 230655 w 384937"/>
              <a:gd name="connsiteY64" fmla="*/ 193129 h 351867"/>
              <a:gd name="connsiteX65" fmla="*/ 239428 w 384937"/>
              <a:gd name="connsiteY65" fmla="*/ 201860 h 351867"/>
              <a:gd name="connsiteX66" fmla="*/ 239428 w 384937"/>
              <a:gd name="connsiteY66" fmla="*/ 228051 h 351867"/>
              <a:gd name="connsiteX67" fmla="*/ 230655 w 384937"/>
              <a:gd name="connsiteY67" fmla="*/ 236782 h 351867"/>
              <a:gd name="connsiteX68" fmla="*/ 139731 w 384937"/>
              <a:gd name="connsiteY68" fmla="*/ 236782 h 351867"/>
              <a:gd name="connsiteX69" fmla="*/ 130958 w 384937"/>
              <a:gd name="connsiteY69" fmla="*/ 228051 h 351867"/>
              <a:gd name="connsiteX70" fmla="*/ 130958 w 384937"/>
              <a:gd name="connsiteY70" fmla="*/ 201860 h 351867"/>
              <a:gd name="connsiteX71" fmla="*/ 139731 w 384937"/>
              <a:gd name="connsiteY71" fmla="*/ 193129 h 351867"/>
              <a:gd name="connsiteX72" fmla="*/ 281270 w 384937"/>
              <a:gd name="connsiteY72" fmla="*/ 134926 h 351867"/>
              <a:gd name="connsiteX73" fmla="*/ 372194 w 384937"/>
              <a:gd name="connsiteY73" fmla="*/ 134926 h 351867"/>
              <a:gd name="connsiteX74" fmla="*/ 380967 w 384937"/>
              <a:gd name="connsiteY74" fmla="*/ 143657 h 351867"/>
              <a:gd name="connsiteX75" fmla="*/ 380967 w 384937"/>
              <a:gd name="connsiteY75" fmla="*/ 169848 h 351867"/>
              <a:gd name="connsiteX76" fmla="*/ 372194 w 384937"/>
              <a:gd name="connsiteY76" fmla="*/ 178579 h 351867"/>
              <a:gd name="connsiteX77" fmla="*/ 281270 w 384937"/>
              <a:gd name="connsiteY77" fmla="*/ 178579 h 351867"/>
              <a:gd name="connsiteX78" fmla="*/ 272497 w 384937"/>
              <a:gd name="connsiteY78" fmla="*/ 169848 h 351867"/>
              <a:gd name="connsiteX79" fmla="*/ 272497 w 384937"/>
              <a:gd name="connsiteY79" fmla="*/ 143657 h 351867"/>
              <a:gd name="connsiteX80" fmla="*/ 281270 w 384937"/>
              <a:gd name="connsiteY80" fmla="*/ 134926 h 351867"/>
              <a:gd name="connsiteX81" fmla="*/ 384937 w 384937"/>
              <a:gd name="connsiteY81" fmla="*/ 0 h 351867"/>
              <a:gd name="connsiteX82" fmla="*/ 259270 w 384937"/>
              <a:gd name="connsiteY82" fmla="*/ 117730 h 351867"/>
              <a:gd name="connsiteX83" fmla="*/ 263239 w 384937"/>
              <a:gd name="connsiteY83" fmla="*/ 85982 h 351867"/>
              <a:gd name="connsiteX84" fmla="*/ 13228 w 384937"/>
              <a:gd name="connsiteY84" fmla="*/ 231491 h 351867"/>
              <a:gd name="connsiteX85" fmla="*/ 0 w 384937"/>
              <a:gd name="connsiteY85" fmla="*/ 210326 h 351867"/>
              <a:gd name="connsiteX86" fmla="*/ 248688 w 384937"/>
              <a:gd name="connsiteY86" fmla="*/ 64817 h 351867"/>
              <a:gd name="connsiteX87" fmla="*/ 219586 w 384937"/>
              <a:gd name="connsiteY87" fmla="*/ 51589 h 35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84937" h="351867">
                <a:moveTo>
                  <a:pt x="281270" y="308214"/>
                </a:moveTo>
                <a:cubicBezTo>
                  <a:pt x="281270" y="308214"/>
                  <a:pt x="281270" y="308214"/>
                  <a:pt x="372194" y="308214"/>
                </a:cubicBezTo>
                <a:cubicBezTo>
                  <a:pt x="376979" y="308214"/>
                  <a:pt x="380967" y="312256"/>
                  <a:pt x="380967" y="317106"/>
                </a:cubicBezTo>
                <a:cubicBezTo>
                  <a:pt x="380967" y="317106"/>
                  <a:pt x="380967" y="317106"/>
                  <a:pt x="380967" y="342975"/>
                </a:cubicBezTo>
                <a:cubicBezTo>
                  <a:pt x="380967" y="347825"/>
                  <a:pt x="376979" y="351867"/>
                  <a:pt x="372194" y="351867"/>
                </a:cubicBezTo>
                <a:cubicBezTo>
                  <a:pt x="372194" y="351867"/>
                  <a:pt x="372194" y="351867"/>
                  <a:pt x="281270" y="351867"/>
                </a:cubicBezTo>
                <a:cubicBezTo>
                  <a:pt x="276485" y="351867"/>
                  <a:pt x="272497" y="347825"/>
                  <a:pt x="272497" y="342975"/>
                </a:cubicBezTo>
                <a:cubicBezTo>
                  <a:pt x="272497" y="342975"/>
                  <a:pt x="272497" y="342975"/>
                  <a:pt x="272497" y="317106"/>
                </a:cubicBezTo>
                <a:cubicBezTo>
                  <a:pt x="272497" y="312256"/>
                  <a:pt x="276485" y="308214"/>
                  <a:pt x="281270" y="308214"/>
                </a:cubicBezTo>
                <a:close/>
                <a:moveTo>
                  <a:pt x="139731" y="308214"/>
                </a:moveTo>
                <a:cubicBezTo>
                  <a:pt x="139731" y="308214"/>
                  <a:pt x="139731" y="308214"/>
                  <a:pt x="230655" y="308214"/>
                </a:cubicBezTo>
                <a:cubicBezTo>
                  <a:pt x="235440" y="308214"/>
                  <a:pt x="239428" y="312256"/>
                  <a:pt x="239428" y="317106"/>
                </a:cubicBezTo>
                <a:cubicBezTo>
                  <a:pt x="239428" y="317106"/>
                  <a:pt x="239428" y="317106"/>
                  <a:pt x="239428" y="342975"/>
                </a:cubicBezTo>
                <a:cubicBezTo>
                  <a:pt x="239428" y="347825"/>
                  <a:pt x="235440" y="351867"/>
                  <a:pt x="230655" y="351867"/>
                </a:cubicBezTo>
                <a:cubicBezTo>
                  <a:pt x="230655" y="351867"/>
                  <a:pt x="230655" y="351867"/>
                  <a:pt x="139731" y="351867"/>
                </a:cubicBezTo>
                <a:cubicBezTo>
                  <a:pt x="134946" y="351867"/>
                  <a:pt x="130958" y="347825"/>
                  <a:pt x="130958" y="342975"/>
                </a:cubicBezTo>
                <a:cubicBezTo>
                  <a:pt x="130958" y="342975"/>
                  <a:pt x="130958" y="342975"/>
                  <a:pt x="130958" y="317106"/>
                </a:cubicBezTo>
                <a:cubicBezTo>
                  <a:pt x="130958" y="312256"/>
                  <a:pt x="134946" y="308214"/>
                  <a:pt x="139731" y="308214"/>
                </a:cubicBezTo>
                <a:close/>
                <a:moveTo>
                  <a:pt x="11418" y="308214"/>
                </a:moveTo>
                <a:cubicBezTo>
                  <a:pt x="11418" y="308214"/>
                  <a:pt x="11418" y="308214"/>
                  <a:pt x="102342" y="308214"/>
                </a:cubicBezTo>
                <a:cubicBezTo>
                  <a:pt x="107127" y="308214"/>
                  <a:pt x="111115" y="312256"/>
                  <a:pt x="111115" y="317106"/>
                </a:cubicBezTo>
                <a:cubicBezTo>
                  <a:pt x="111115" y="317106"/>
                  <a:pt x="111115" y="317106"/>
                  <a:pt x="111115" y="342975"/>
                </a:cubicBezTo>
                <a:cubicBezTo>
                  <a:pt x="111115" y="347825"/>
                  <a:pt x="107127" y="351867"/>
                  <a:pt x="102342" y="351867"/>
                </a:cubicBezTo>
                <a:cubicBezTo>
                  <a:pt x="102342" y="351867"/>
                  <a:pt x="102342" y="351867"/>
                  <a:pt x="11418" y="351867"/>
                </a:cubicBezTo>
                <a:cubicBezTo>
                  <a:pt x="6633" y="351867"/>
                  <a:pt x="2645" y="347825"/>
                  <a:pt x="2645" y="342975"/>
                </a:cubicBezTo>
                <a:cubicBezTo>
                  <a:pt x="2645" y="342975"/>
                  <a:pt x="2645" y="342975"/>
                  <a:pt x="2645" y="317106"/>
                </a:cubicBezTo>
                <a:cubicBezTo>
                  <a:pt x="2645" y="312256"/>
                  <a:pt x="6633" y="308214"/>
                  <a:pt x="11418" y="308214"/>
                </a:cubicBezTo>
                <a:close/>
                <a:moveTo>
                  <a:pt x="281270" y="250010"/>
                </a:moveTo>
                <a:cubicBezTo>
                  <a:pt x="281270" y="250010"/>
                  <a:pt x="281270" y="250010"/>
                  <a:pt x="372194" y="250010"/>
                </a:cubicBezTo>
                <a:cubicBezTo>
                  <a:pt x="376979" y="250010"/>
                  <a:pt x="380967" y="253979"/>
                  <a:pt x="380967" y="259534"/>
                </a:cubicBezTo>
                <a:cubicBezTo>
                  <a:pt x="380967" y="259534"/>
                  <a:pt x="380967" y="259534"/>
                  <a:pt x="380967" y="284932"/>
                </a:cubicBezTo>
                <a:cubicBezTo>
                  <a:pt x="380967" y="289695"/>
                  <a:pt x="376979" y="293663"/>
                  <a:pt x="372194" y="293663"/>
                </a:cubicBezTo>
                <a:cubicBezTo>
                  <a:pt x="372194" y="293663"/>
                  <a:pt x="372194" y="293663"/>
                  <a:pt x="281270" y="293663"/>
                </a:cubicBezTo>
                <a:cubicBezTo>
                  <a:pt x="276485" y="293663"/>
                  <a:pt x="272497" y="289695"/>
                  <a:pt x="272497" y="284932"/>
                </a:cubicBezTo>
                <a:cubicBezTo>
                  <a:pt x="272497" y="284932"/>
                  <a:pt x="272497" y="284932"/>
                  <a:pt x="272497" y="259534"/>
                </a:cubicBezTo>
                <a:cubicBezTo>
                  <a:pt x="272497" y="253979"/>
                  <a:pt x="276485" y="250010"/>
                  <a:pt x="281270" y="250010"/>
                </a:cubicBezTo>
                <a:close/>
                <a:moveTo>
                  <a:pt x="139731" y="250010"/>
                </a:moveTo>
                <a:cubicBezTo>
                  <a:pt x="139731" y="250010"/>
                  <a:pt x="139731" y="250010"/>
                  <a:pt x="230655" y="250010"/>
                </a:cubicBezTo>
                <a:cubicBezTo>
                  <a:pt x="235440" y="250010"/>
                  <a:pt x="239428" y="253979"/>
                  <a:pt x="239428" y="259534"/>
                </a:cubicBezTo>
                <a:cubicBezTo>
                  <a:pt x="239428" y="259534"/>
                  <a:pt x="239428" y="259534"/>
                  <a:pt x="239428" y="284932"/>
                </a:cubicBezTo>
                <a:cubicBezTo>
                  <a:pt x="239428" y="289695"/>
                  <a:pt x="235440" y="293663"/>
                  <a:pt x="230655" y="293663"/>
                </a:cubicBezTo>
                <a:cubicBezTo>
                  <a:pt x="230655" y="293663"/>
                  <a:pt x="230655" y="293663"/>
                  <a:pt x="139731" y="293663"/>
                </a:cubicBezTo>
                <a:cubicBezTo>
                  <a:pt x="134946" y="293663"/>
                  <a:pt x="130958" y="289695"/>
                  <a:pt x="130958" y="284932"/>
                </a:cubicBezTo>
                <a:cubicBezTo>
                  <a:pt x="130958" y="284932"/>
                  <a:pt x="130958" y="284932"/>
                  <a:pt x="130958" y="259534"/>
                </a:cubicBezTo>
                <a:cubicBezTo>
                  <a:pt x="130958" y="253979"/>
                  <a:pt x="134946" y="250010"/>
                  <a:pt x="139731" y="250010"/>
                </a:cubicBezTo>
                <a:close/>
                <a:moveTo>
                  <a:pt x="11418" y="250010"/>
                </a:moveTo>
                <a:cubicBezTo>
                  <a:pt x="11418" y="250010"/>
                  <a:pt x="11418" y="250010"/>
                  <a:pt x="102342" y="250010"/>
                </a:cubicBezTo>
                <a:cubicBezTo>
                  <a:pt x="107127" y="250010"/>
                  <a:pt x="111115" y="253979"/>
                  <a:pt x="111115" y="259534"/>
                </a:cubicBezTo>
                <a:cubicBezTo>
                  <a:pt x="111115" y="259534"/>
                  <a:pt x="111115" y="259534"/>
                  <a:pt x="111115" y="284932"/>
                </a:cubicBezTo>
                <a:cubicBezTo>
                  <a:pt x="111115" y="289695"/>
                  <a:pt x="107127" y="293663"/>
                  <a:pt x="102342" y="293663"/>
                </a:cubicBezTo>
                <a:cubicBezTo>
                  <a:pt x="102342" y="293663"/>
                  <a:pt x="102342" y="293663"/>
                  <a:pt x="11418" y="293663"/>
                </a:cubicBezTo>
                <a:cubicBezTo>
                  <a:pt x="6633" y="293663"/>
                  <a:pt x="2645" y="289695"/>
                  <a:pt x="2645" y="284932"/>
                </a:cubicBezTo>
                <a:cubicBezTo>
                  <a:pt x="2645" y="284932"/>
                  <a:pt x="2645" y="284932"/>
                  <a:pt x="2645" y="259534"/>
                </a:cubicBezTo>
                <a:cubicBezTo>
                  <a:pt x="2645" y="253979"/>
                  <a:pt x="6633" y="250010"/>
                  <a:pt x="11418" y="250010"/>
                </a:cubicBezTo>
                <a:close/>
                <a:moveTo>
                  <a:pt x="281270" y="193129"/>
                </a:moveTo>
                <a:cubicBezTo>
                  <a:pt x="281270" y="193129"/>
                  <a:pt x="281270" y="193129"/>
                  <a:pt x="372194" y="193129"/>
                </a:cubicBezTo>
                <a:cubicBezTo>
                  <a:pt x="376979" y="193129"/>
                  <a:pt x="380967" y="197098"/>
                  <a:pt x="380967" y="201860"/>
                </a:cubicBezTo>
                <a:cubicBezTo>
                  <a:pt x="380967" y="201860"/>
                  <a:pt x="380967" y="201860"/>
                  <a:pt x="380967" y="228051"/>
                </a:cubicBezTo>
                <a:cubicBezTo>
                  <a:pt x="380967" y="232814"/>
                  <a:pt x="376979" y="236782"/>
                  <a:pt x="372194" y="236782"/>
                </a:cubicBezTo>
                <a:cubicBezTo>
                  <a:pt x="372194" y="236782"/>
                  <a:pt x="372194" y="236782"/>
                  <a:pt x="281270" y="236782"/>
                </a:cubicBezTo>
                <a:cubicBezTo>
                  <a:pt x="276485" y="236782"/>
                  <a:pt x="272497" y="232814"/>
                  <a:pt x="272497" y="228051"/>
                </a:cubicBezTo>
                <a:cubicBezTo>
                  <a:pt x="272497" y="228051"/>
                  <a:pt x="272497" y="228051"/>
                  <a:pt x="272497" y="201860"/>
                </a:cubicBezTo>
                <a:cubicBezTo>
                  <a:pt x="272497" y="197098"/>
                  <a:pt x="276485" y="193129"/>
                  <a:pt x="281270" y="193129"/>
                </a:cubicBezTo>
                <a:close/>
                <a:moveTo>
                  <a:pt x="139731" y="193129"/>
                </a:moveTo>
                <a:cubicBezTo>
                  <a:pt x="139731" y="193129"/>
                  <a:pt x="139731" y="193129"/>
                  <a:pt x="230655" y="193129"/>
                </a:cubicBezTo>
                <a:cubicBezTo>
                  <a:pt x="235440" y="193129"/>
                  <a:pt x="239428" y="197098"/>
                  <a:pt x="239428" y="201860"/>
                </a:cubicBezTo>
                <a:cubicBezTo>
                  <a:pt x="239428" y="201860"/>
                  <a:pt x="239428" y="201860"/>
                  <a:pt x="239428" y="228051"/>
                </a:cubicBezTo>
                <a:cubicBezTo>
                  <a:pt x="239428" y="232814"/>
                  <a:pt x="235440" y="236782"/>
                  <a:pt x="230655" y="236782"/>
                </a:cubicBezTo>
                <a:cubicBezTo>
                  <a:pt x="230655" y="236782"/>
                  <a:pt x="230655" y="236782"/>
                  <a:pt x="139731" y="236782"/>
                </a:cubicBezTo>
                <a:cubicBezTo>
                  <a:pt x="134946" y="236782"/>
                  <a:pt x="130958" y="232814"/>
                  <a:pt x="130958" y="228051"/>
                </a:cubicBezTo>
                <a:cubicBezTo>
                  <a:pt x="130958" y="228051"/>
                  <a:pt x="130958" y="228051"/>
                  <a:pt x="130958" y="201860"/>
                </a:cubicBezTo>
                <a:cubicBezTo>
                  <a:pt x="130958" y="197098"/>
                  <a:pt x="134946" y="193129"/>
                  <a:pt x="139731" y="193129"/>
                </a:cubicBezTo>
                <a:close/>
                <a:moveTo>
                  <a:pt x="281270" y="134926"/>
                </a:moveTo>
                <a:cubicBezTo>
                  <a:pt x="281270" y="134926"/>
                  <a:pt x="281270" y="134926"/>
                  <a:pt x="372194" y="134926"/>
                </a:cubicBezTo>
                <a:cubicBezTo>
                  <a:pt x="376979" y="134926"/>
                  <a:pt x="380967" y="138895"/>
                  <a:pt x="380967" y="143657"/>
                </a:cubicBezTo>
                <a:cubicBezTo>
                  <a:pt x="380967" y="143657"/>
                  <a:pt x="380967" y="143657"/>
                  <a:pt x="380967" y="169848"/>
                </a:cubicBezTo>
                <a:cubicBezTo>
                  <a:pt x="380967" y="174611"/>
                  <a:pt x="376979" y="178579"/>
                  <a:pt x="372194" y="178579"/>
                </a:cubicBezTo>
                <a:cubicBezTo>
                  <a:pt x="372194" y="178579"/>
                  <a:pt x="372194" y="178579"/>
                  <a:pt x="281270" y="178579"/>
                </a:cubicBezTo>
                <a:cubicBezTo>
                  <a:pt x="276485" y="178579"/>
                  <a:pt x="272497" y="174611"/>
                  <a:pt x="272497" y="169848"/>
                </a:cubicBezTo>
                <a:cubicBezTo>
                  <a:pt x="272497" y="169848"/>
                  <a:pt x="272497" y="169848"/>
                  <a:pt x="272497" y="143657"/>
                </a:cubicBezTo>
                <a:cubicBezTo>
                  <a:pt x="272497" y="138895"/>
                  <a:pt x="276485" y="134926"/>
                  <a:pt x="281270" y="134926"/>
                </a:cubicBezTo>
                <a:close/>
                <a:moveTo>
                  <a:pt x="384937" y="0"/>
                </a:moveTo>
                <a:lnTo>
                  <a:pt x="259270" y="117730"/>
                </a:lnTo>
                <a:lnTo>
                  <a:pt x="263239" y="85982"/>
                </a:lnTo>
                <a:lnTo>
                  <a:pt x="13228" y="231491"/>
                </a:lnTo>
                <a:lnTo>
                  <a:pt x="0" y="210326"/>
                </a:lnTo>
                <a:lnTo>
                  <a:pt x="248688" y="64817"/>
                </a:lnTo>
                <a:lnTo>
                  <a:pt x="219586" y="515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>
            <a:off x="874713" y="5458479"/>
            <a:ext cx="104425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2106710" y="5116451"/>
            <a:ext cx="656135" cy="656135"/>
          </a:xfrm>
          <a:prstGeom prst="ellipse">
            <a:avLst/>
          </a:prstGeom>
          <a:solidFill>
            <a:srgbClr val="FE7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74713" y="2322296"/>
            <a:ext cx="3120128" cy="2593126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59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1583198" y="2100913"/>
            <a:ext cx="1703157" cy="453710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1" name="1"/>
          <p:cNvSpPr txBox="1">
            <a:spLocks noChangeArrowheads="1"/>
          </p:cNvSpPr>
          <p:nvPr/>
        </p:nvSpPr>
        <p:spPr bwMode="auto">
          <a:xfrm>
            <a:off x="1814206" y="2173879"/>
            <a:ext cx="12718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关键词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52" name="1"/>
          <p:cNvSpPr txBox="1">
            <a:spLocks noChangeArrowheads="1"/>
          </p:cNvSpPr>
          <p:nvPr/>
        </p:nvSpPr>
        <p:spPr bwMode="auto">
          <a:xfrm>
            <a:off x="1327893" y="3407606"/>
            <a:ext cx="219097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767933" y="5116451"/>
            <a:ext cx="656135" cy="656135"/>
          </a:xfrm>
          <a:prstGeom prst="ellipse">
            <a:avLst/>
          </a:prstGeom>
          <a:solidFill>
            <a:srgbClr val="FE7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535936" y="2322296"/>
            <a:ext cx="3120128" cy="2593126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59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5244421" y="2100913"/>
            <a:ext cx="1703157" cy="453710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6" name="1"/>
          <p:cNvSpPr txBox="1">
            <a:spLocks noChangeArrowheads="1"/>
          </p:cNvSpPr>
          <p:nvPr/>
        </p:nvSpPr>
        <p:spPr bwMode="auto">
          <a:xfrm>
            <a:off x="5475429" y="2173879"/>
            <a:ext cx="12718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关键词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57" name="1"/>
          <p:cNvSpPr txBox="1">
            <a:spLocks noChangeArrowheads="1"/>
          </p:cNvSpPr>
          <p:nvPr/>
        </p:nvSpPr>
        <p:spPr bwMode="auto">
          <a:xfrm>
            <a:off x="4989116" y="3407606"/>
            <a:ext cx="219097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9429156" y="5116451"/>
            <a:ext cx="656135" cy="656135"/>
          </a:xfrm>
          <a:prstGeom prst="ellipse">
            <a:avLst/>
          </a:prstGeom>
          <a:solidFill>
            <a:srgbClr val="FE7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197159" y="2322296"/>
            <a:ext cx="3120128" cy="2593126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59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8905644" y="2100913"/>
            <a:ext cx="1703157" cy="453710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61" name="1"/>
          <p:cNvSpPr txBox="1">
            <a:spLocks noChangeArrowheads="1"/>
          </p:cNvSpPr>
          <p:nvPr/>
        </p:nvSpPr>
        <p:spPr bwMode="auto">
          <a:xfrm>
            <a:off x="9136652" y="2173879"/>
            <a:ext cx="12718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关键词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62" name="1"/>
          <p:cNvSpPr txBox="1">
            <a:spLocks noChangeArrowheads="1"/>
          </p:cNvSpPr>
          <p:nvPr/>
        </p:nvSpPr>
        <p:spPr bwMode="auto">
          <a:xfrm>
            <a:off x="8650339" y="3407606"/>
            <a:ext cx="219097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63" name="1"/>
          <p:cNvSpPr txBox="1">
            <a:spLocks noChangeArrowheads="1"/>
          </p:cNvSpPr>
          <p:nvPr/>
        </p:nvSpPr>
        <p:spPr bwMode="auto">
          <a:xfrm>
            <a:off x="2191993" y="5303688"/>
            <a:ext cx="485566" cy="30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01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64" name="1"/>
          <p:cNvSpPr txBox="1">
            <a:spLocks noChangeArrowheads="1"/>
          </p:cNvSpPr>
          <p:nvPr/>
        </p:nvSpPr>
        <p:spPr bwMode="auto">
          <a:xfrm>
            <a:off x="5853217" y="5303688"/>
            <a:ext cx="485566" cy="30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02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65" name="1"/>
          <p:cNvSpPr txBox="1">
            <a:spLocks noChangeArrowheads="1"/>
          </p:cNvSpPr>
          <p:nvPr/>
        </p:nvSpPr>
        <p:spPr bwMode="auto">
          <a:xfrm>
            <a:off x="9514439" y="5289727"/>
            <a:ext cx="485566" cy="30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03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2014303" y="2886787"/>
            <a:ext cx="8181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短期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5686924" y="2886787"/>
            <a:ext cx="8181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中期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9336749" y="2881314"/>
            <a:ext cx="8181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长</a:t>
            </a:r>
            <a:r>
              <a:rPr lang="zh-CN" altLang="en-US" sz="2800" noProof="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期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D293E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项目发展规划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87325" y="1905806"/>
            <a:ext cx="4996698" cy="1732174"/>
          </a:xfrm>
          <a:prstGeom prst="roundRect">
            <a:avLst>
              <a:gd name="adj" fmla="val 1169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" name="对角圆角矩形 2"/>
          <p:cNvSpPr/>
          <p:nvPr/>
        </p:nvSpPr>
        <p:spPr>
          <a:xfrm>
            <a:off x="890185" y="1905806"/>
            <a:ext cx="1872265" cy="50051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" name="1"/>
          <p:cNvSpPr txBox="1">
            <a:spLocks noChangeArrowheads="1"/>
          </p:cNvSpPr>
          <p:nvPr/>
        </p:nvSpPr>
        <p:spPr bwMode="auto">
          <a:xfrm>
            <a:off x="1238832" y="2014284"/>
            <a:ext cx="11482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营销策略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1383656" y="2660932"/>
            <a:ext cx="4001143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74713" y="3972573"/>
            <a:ext cx="4996698" cy="1732174"/>
          </a:xfrm>
          <a:prstGeom prst="roundRect">
            <a:avLst>
              <a:gd name="adj" fmla="val 1169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877573" y="3972573"/>
            <a:ext cx="1872265" cy="50051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1226220" y="4081051"/>
            <a:ext cx="11482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营销策略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1371044" y="4727699"/>
            <a:ext cx="4001143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320590" y="1916059"/>
            <a:ext cx="4996698" cy="1732174"/>
          </a:xfrm>
          <a:prstGeom prst="roundRect">
            <a:avLst>
              <a:gd name="adj" fmla="val 1169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6323450" y="1916059"/>
            <a:ext cx="1872265" cy="50051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672097" y="2024537"/>
            <a:ext cx="11482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营销策略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6816921" y="2671185"/>
            <a:ext cx="4001143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307978" y="3982826"/>
            <a:ext cx="4996698" cy="1732174"/>
          </a:xfrm>
          <a:prstGeom prst="roundRect">
            <a:avLst>
              <a:gd name="adj" fmla="val 1169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6310838" y="3982826"/>
            <a:ext cx="1872265" cy="50051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6659485" y="4091304"/>
            <a:ext cx="11482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营销策略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6804309" y="4737952"/>
            <a:ext cx="4001143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D293E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项目发展规划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flipH="1">
            <a:off x="0" y="3468490"/>
            <a:ext cx="12192000" cy="3389510"/>
          </a:xfrm>
          <a:custGeom>
            <a:avLst/>
            <a:gdLst>
              <a:gd name="connsiteX0" fmla="*/ 0 w 12192000"/>
              <a:gd name="connsiteY0" fmla="*/ 0 h 3389510"/>
              <a:gd name="connsiteX1" fmla="*/ 0 w 12192000"/>
              <a:gd name="connsiteY1" fmla="*/ 3389510 h 3389510"/>
              <a:gd name="connsiteX2" fmla="*/ 12192000 w 12192000"/>
              <a:gd name="connsiteY2" fmla="*/ 3389510 h 3389510"/>
              <a:gd name="connsiteX3" fmla="*/ 12192000 w 12192000"/>
              <a:gd name="connsiteY3" fmla="*/ 1576145 h 3389510"/>
              <a:gd name="connsiteX4" fmla="*/ 12003225 w 12192000"/>
              <a:gd name="connsiteY4" fmla="*/ 1632505 h 3389510"/>
              <a:gd name="connsiteX5" fmla="*/ 231837 w 12192000"/>
              <a:gd name="connsiteY5" fmla="*/ 6711 h 3389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389510">
                <a:moveTo>
                  <a:pt x="0" y="0"/>
                </a:moveTo>
                <a:lnTo>
                  <a:pt x="0" y="3389510"/>
                </a:lnTo>
                <a:lnTo>
                  <a:pt x="12192000" y="3389510"/>
                </a:lnTo>
                <a:lnTo>
                  <a:pt x="12192000" y="1576145"/>
                </a:lnTo>
                <a:lnTo>
                  <a:pt x="12003225" y="1632505"/>
                </a:lnTo>
                <a:cubicBezTo>
                  <a:pt x="8079429" y="2718531"/>
                  <a:pt x="4155633" y="176538"/>
                  <a:pt x="231837" y="6711"/>
                </a:cubicBezTo>
                <a:close/>
              </a:path>
            </a:pathLst>
          </a:cu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9" name="任意多边形 8"/>
          <p:cNvSpPr/>
          <p:nvPr/>
        </p:nvSpPr>
        <p:spPr>
          <a:xfrm rot="287166" flipH="1">
            <a:off x="-63441" y="2968833"/>
            <a:ext cx="12375460" cy="4394255"/>
          </a:xfrm>
          <a:custGeom>
            <a:avLst/>
            <a:gdLst>
              <a:gd name="connsiteX0" fmla="*/ 282749 w 12375460"/>
              <a:gd name="connsiteY0" fmla="*/ 0 h 4394255"/>
              <a:gd name="connsiteX1" fmla="*/ 0 w 12375460"/>
              <a:gd name="connsiteY1" fmla="*/ 3377002 h 4394255"/>
              <a:gd name="connsiteX2" fmla="*/ 12149487 w 12375460"/>
              <a:gd name="connsiteY2" fmla="*/ 4394255 h 4394255"/>
              <a:gd name="connsiteX3" fmla="*/ 12375460 w 12375460"/>
              <a:gd name="connsiteY3" fmla="*/ 1695360 h 4394255"/>
              <a:gd name="connsiteX4" fmla="*/ 12264834 w 12375460"/>
              <a:gd name="connsiteY4" fmla="*/ 1729334 h 4394255"/>
              <a:gd name="connsiteX5" fmla="*/ 512637 w 12375460"/>
              <a:gd name="connsiteY5" fmla="*/ 19752 h 439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75460" h="4394255">
                <a:moveTo>
                  <a:pt x="282749" y="0"/>
                </a:moveTo>
                <a:lnTo>
                  <a:pt x="0" y="3377002"/>
                </a:lnTo>
                <a:lnTo>
                  <a:pt x="12149487" y="4394255"/>
                </a:lnTo>
                <a:lnTo>
                  <a:pt x="12375460" y="1695360"/>
                </a:lnTo>
                <a:lnTo>
                  <a:pt x="12264834" y="1729334"/>
                </a:lnTo>
                <a:cubicBezTo>
                  <a:pt x="8347435" y="2844617"/>
                  <a:pt x="4430036" y="407435"/>
                  <a:pt x="512637" y="19752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6" name="任意多边形 5"/>
          <p:cNvSpPr/>
          <p:nvPr/>
        </p:nvSpPr>
        <p:spPr>
          <a:xfrm flipH="1">
            <a:off x="0" y="3468490"/>
            <a:ext cx="12192000" cy="3389510"/>
          </a:xfrm>
          <a:custGeom>
            <a:avLst/>
            <a:gdLst>
              <a:gd name="connsiteX0" fmla="*/ 0 w 12192000"/>
              <a:gd name="connsiteY0" fmla="*/ 0 h 3389510"/>
              <a:gd name="connsiteX1" fmla="*/ 0 w 12192000"/>
              <a:gd name="connsiteY1" fmla="*/ 3389510 h 3389510"/>
              <a:gd name="connsiteX2" fmla="*/ 12192000 w 12192000"/>
              <a:gd name="connsiteY2" fmla="*/ 3389510 h 3389510"/>
              <a:gd name="connsiteX3" fmla="*/ 12192000 w 12192000"/>
              <a:gd name="connsiteY3" fmla="*/ 1576145 h 3389510"/>
              <a:gd name="connsiteX4" fmla="*/ 12003225 w 12192000"/>
              <a:gd name="connsiteY4" fmla="*/ 1632505 h 3389510"/>
              <a:gd name="connsiteX5" fmla="*/ 231837 w 12192000"/>
              <a:gd name="connsiteY5" fmla="*/ 6711 h 3389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389510">
                <a:moveTo>
                  <a:pt x="0" y="0"/>
                </a:moveTo>
                <a:lnTo>
                  <a:pt x="0" y="3389510"/>
                </a:lnTo>
                <a:lnTo>
                  <a:pt x="12192000" y="3389510"/>
                </a:lnTo>
                <a:lnTo>
                  <a:pt x="12192000" y="1576145"/>
                </a:lnTo>
                <a:lnTo>
                  <a:pt x="12003225" y="1632505"/>
                </a:lnTo>
                <a:cubicBezTo>
                  <a:pt x="8079429" y="2718531"/>
                  <a:pt x="4155633" y="176538"/>
                  <a:pt x="231837" y="6711"/>
                </a:cubicBezTo>
                <a:close/>
              </a:path>
            </a:pathLst>
          </a:custGeom>
          <a:gradFill>
            <a:gsLst>
              <a:gs pos="31000">
                <a:srgbClr val="FF4907">
                  <a:alpha val="85000"/>
                </a:srgbClr>
              </a:gs>
              <a:gs pos="80000">
                <a:srgbClr val="FE7501">
                  <a:alpha val="8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30221" y="5043725"/>
            <a:ext cx="427598" cy="427598"/>
          </a:xfrm>
          <a:prstGeom prst="ellipse">
            <a:avLst/>
          </a:prstGeom>
          <a:solidFill>
            <a:srgbClr val="FE690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pic>
        <p:nvPicPr>
          <p:cNvPr id="7" name="图形 78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24267" y="5131540"/>
            <a:ext cx="257378" cy="25737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748369" y="2906327"/>
            <a:ext cx="0" cy="2309966"/>
          </a:xfrm>
          <a:prstGeom prst="line">
            <a:avLst/>
          </a:prstGeom>
          <a:ln w="19050">
            <a:gradFill>
              <a:gsLst>
                <a:gs pos="100000">
                  <a:schemeClr val="bg1">
                    <a:lumMod val="50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5400000" scaled="1"/>
            </a:gra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672717" y="2831230"/>
            <a:ext cx="151303" cy="151303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4" name="剪去单角的矩形 13"/>
          <p:cNvSpPr/>
          <p:nvPr/>
        </p:nvSpPr>
        <p:spPr>
          <a:xfrm>
            <a:off x="1049205" y="2679331"/>
            <a:ext cx="1349894" cy="453992"/>
          </a:xfrm>
          <a:prstGeom prst="snip1Rect">
            <a:avLst>
              <a:gd name="adj" fmla="val 40196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1173687" y="2767824"/>
            <a:ext cx="10991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推广计划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1049205" y="3233663"/>
            <a:ext cx="2256397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单击此处输入你的正文，文字是您思想的提炼点；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312639" y="4999420"/>
            <a:ext cx="427598" cy="427598"/>
          </a:xfrm>
          <a:prstGeom prst="ellipse">
            <a:avLst/>
          </a:prstGeom>
          <a:solidFill>
            <a:srgbClr val="FE690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pic>
        <p:nvPicPr>
          <p:cNvPr id="19" name="图形 78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3406685" y="5087235"/>
            <a:ext cx="257378" cy="257378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 flipV="1">
            <a:off x="3530787" y="2862022"/>
            <a:ext cx="0" cy="2309966"/>
          </a:xfrm>
          <a:prstGeom prst="line">
            <a:avLst/>
          </a:prstGeom>
          <a:ln w="19050">
            <a:gradFill>
              <a:gsLst>
                <a:gs pos="100000">
                  <a:schemeClr val="bg1">
                    <a:lumMod val="50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5400000" scaled="1"/>
            </a:gra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3455135" y="2786925"/>
            <a:ext cx="151303" cy="151303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剪去单角的矩形 21"/>
          <p:cNvSpPr/>
          <p:nvPr/>
        </p:nvSpPr>
        <p:spPr>
          <a:xfrm>
            <a:off x="3831623" y="2635026"/>
            <a:ext cx="1349894" cy="453992"/>
          </a:xfrm>
          <a:prstGeom prst="snip1Rect">
            <a:avLst>
              <a:gd name="adj" fmla="val 40196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3956105" y="2723519"/>
            <a:ext cx="10991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推广计划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3831623" y="3189358"/>
            <a:ext cx="2256397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116891" y="4387685"/>
            <a:ext cx="427598" cy="427598"/>
          </a:xfrm>
          <a:prstGeom prst="ellipse">
            <a:avLst/>
          </a:prstGeom>
          <a:solidFill>
            <a:srgbClr val="FE690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pic>
        <p:nvPicPr>
          <p:cNvPr id="26" name="图形 78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210937" y="4475500"/>
            <a:ext cx="257378" cy="257378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 flipV="1">
            <a:off x="6335039" y="2250287"/>
            <a:ext cx="0" cy="2309966"/>
          </a:xfrm>
          <a:prstGeom prst="line">
            <a:avLst/>
          </a:prstGeom>
          <a:ln w="19050">
            <a:gradFill>
              <a:gsLst>
                <a:gs pos="100000">
                  <a:schemeClr val="bg1">
                    <a:lumMod val="50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5400000" scaled="1"/>
            </a:gra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259387" y="2175190"/>
            <a:ext cx="151303" cy="151303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9" name="剪去单角的矩形 28"/>
          <p:cNvSpPr/>
          <p:nvPr/>
        </p:nvSpPr>
        <p:spPr>
          <a:xfrm>
            <a:off x="6635875" y="2023291"/>
            <a:ext cx="1349894" cy="453992"/>
          </a:xfrm>
          <a:prstGeom prst="snip1Rect">
            <a:avLst>
              <a:gd name="adj" fmla="val 40196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6760357" y="2111784"/>
            <a:ext cx="10991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推广计划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6635875" y="2577623"/>
            <a:ext cx="2256397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996793" y="3661746"/>
            <a:ext cx="427598" cy="427598"/>
          </a:xfrm>
          <a:prstGeom prst="ellipse">
            <a:avLst/>
          </a:prstGeom>
          <a:solidFill>
            <a:srgbClr val="FE690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pic>
        <p:nvPicPr>
          <p:cNvPr id="33" name="图形 78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9090839" y="3749561"/>
            <a:ext cx="257378" cy="257378"/>
          </a:xfrm>
          <a:prstGeom prst="rect">
            <a:avLst/>
          </a:prstGeom>
        </p:spPr>
      </p:pic>
      <p:cxnSp>
        <p:nvCxnSpPr>
          <p:cNvPr id="34" name="直接连接符 33"/>
          <p:cNvCxnSpPr/>
          <p:nvPr/>
        </p:nvCxnSpPr>
        <p:spPr>
          <a:xfrm flipV="1">
            <a:off x="9214941" y="1524348"/>
            <a:ext cx="0" cy="2309966"/>
          </a:xfrm>
          <a:prstGeom prst="line">
            <a:avLst/>
          </a:prstGeom>
          <a:ln w="19050">
            <a:gradFill>
              <a:gsLst>
                <a:gs pos="100000">
                  <a:schemeClr val="bg1">
                    <a:lumMod val="50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5400000" scaled="1"/>
            </a:gra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9139289" y="1449251"/>
            <a:ext cx="151303" cy="151303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6" name="剪去单角的矩形 35"/>
          <p:cNvSpPr/>
          <p:nvPr/>
        </p:nvSpPr>
        <p:spPr>
          <a:xfrm>
            <a:off x="9515777" y="1297352"/>
            <a:ext cx="1349894" cy="453992"/>
          </a:xfrm>
          <a:prstGeom prst="snip1Rect">
            <a:avLst>
              <a:gd name="adj" fmla="val 40196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>
            <a:off x="9640259" y="1385845"/>
            <a:ext cx="10991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推广计划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9515777" y="1851684"/>
            <a:ext cx="2256397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39" name="1"/>
          <p:cNvSpPr txBox="1">
            <a:spLocks noChangeArrowheads="1"/>
          </p:cNvSpPr>
          <p:nvPr/>
        </p:nvSpPr>
        <p:spPr bwMode="auto">
          <a:xfrm>
            <a:off x="9015664" y="5334013"/>
            <a:ext cx="230162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项目推广计划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616245" y="5784860"/>
            <a:ext cx="1811091" cy="338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单击添加副标题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D293E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3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项目发展规划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8015638" cy="5014762"/>
          </a:xfrm>
          <a:custGeom>
            <a:avLst/>
            <a:gdLst>
              <a:gd name="connsiteX0" fmla="*/ 0 w 7496440"/>
              <a:gd name="connsiteY0" fmla="*/ 0 h 4689940"/>
              <a:gd name="connsiteX1" fmla="*/ 7496440 w 7496440"/>
              <a:gd name="connsiteY1" fmla="*/ 0 h 4689940"/>
              <a:gd name="connsiteX2" fmla="*/ 7486878 w 7496440"/>
              <a:gd name="connsiteY2" fmla="*/ 32493 h 4689940"/>
              <a:gd name="connsiteX3" fmla="*/ 4199467 w 7496440"/>
              <a:gd name="connsiteY3" fmla="*/ 4504267 h 4689940"/>
              <a:gd name="connsiteX4" fmla="*/ 184519 w 7496440"/>
              <a:gd name="connsiteY4" fmla="*/ 4084436 h 4689940"/>
              <a:gd name="connsiteX5" fmla="*/ 0 w 7496440"/>
              <a:gd name="connsiteY5" fmla="*/ 3972248 h 468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6440" h="4689940">
                <a:moveTo>
                  <a:pt x="0" y="0"/>
                </a:moveTo>
                <a:lnTo>
                  <a:pt x="7496440" y="0"/>
                </a:lnTo>
                <a:lnTo>
                  <a:pt x="7486878" y="32493"/>
                </a:lnTo>
                <a:cubicBezTo>
                  <a:pt x="6933522" y="1761364"/>
                  <a:pt x="5543551" y="4071674"/>
                  <a:pt x="4199467" y="4504267"/>
                </a:cubicBezTo>
                <a:cubicBezTo>
                  <a:pt x="3034595" y="4879182"/>
                  <a:pt x="1235334" y="4659764"/>
                  <a:pt x="184519" y="4084436"/>
                </a:cubicBezTo>
                <a:lnTo>
                  <a:pt x="0" y="397224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任意多边形 7"/>
          <p:cNvSpPr/>
          <p:nvPr/>
        </p:nvSpPr>
        <p:spPr>
          <a:xfrm rot="8921208">
            <a:off x="7369663" y="3571864"/>
            <a:ext cx="5493704" cy="4209316"/>
          </a:xfrm>
          <a:custGeom>
            <a:avLst/>
            <a:gdLst>
              <a:gd name="connsiteX0" fmla="*/ 916361 w 7829557"/>
              <a:gd name="connsiteY0" fmla="*/ 4391938 h 5999064"/>
              <a:gd name="connsiteX1" fmla="*/ 253004 w 7829557"/>
              <a:gd name="connsiteY1" fmla="*/ 3933576 h 5999064"/>
              <a:gd name="connsiteX2" fmla="*/ 0 w 7829557"/>
              <a:gd name="connsiteY2" fmla="*/ 3719804 h 5999064"/>
              <a:gd name="connsiteX3" fmla="*/ 2262850 w 7829557"/>
              <a:gd name="connsiteY3" fmla="*/ 0 h 5999064"/>
              <a:gd name="connsiteX4" fmla="*/ 7829557 w 7829557"/>
              <a:gd name="connsiteY4" fmla="*/ 3386367 h 5999064"/>
              <a:gd name="connsiteX5" fmla="*/ 7728409 w 7829557"/>
              <a:gd name="connsiteY5" fmla="*/ 3692596 h 5999064"/>
              <a:gd name="connsiteX6" fmla="*/ 5669743 w 7829557"/>
              <a:gd name="connsiteY6" fmla="*/ 5978590 h 5999064"/>
              <a:gd name="connsiteX7" fmla="*/ 916361 w 7829557"/>
              <a:gd name="connsiteY7" fmla="*/ 4391938 h 599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29557" h="5999064">
                <a:moveTo>
                  <a:pt x="916361" y="4391938"/>
                </a:moveTo>
                <a:cubicBezTo>
                  <a:pt x="671137" y="4239824"/>
                  <a:pt x="447024" y="4085611"/>
                  <a:pt x="253004" y="3933576"/>
                </a:cubicBezTo>
                <a:lnTo>
                  <a:pt x="0" y="3719804"/>
                </a:lnTo>
                <a:lnTo>
                  <a:pt x="2262850" y="0"/>
                </a:lnTo>
                <a:lnTo>
                  <a:pt x="7829557" y="3386367"/>
                </a:lnTo>
                <a:lnTo>
                  <a:pt x="7728409" y="3692596"/>
                </a:lnTo>
                <a:cubicBezTo>
                  <a:pt x="7267465" y="5024473"/>
                  <a:pt x="6720485" y="5815512"/>
                  <a:pt x="5669743" y="5978590"/>
                </a:cubicBezTo>
                <a:cubicBezTo>
                  <a:pt x="4619000" y="6141668"/>
                  <a:pt x="2387704" y="5304618"/>
                  <a:pt x="916361" y="4391938"/>
                </a:cubicBezTo>
                <a:close/>
              </a:path>
            </a:pathLst>
          </a:cu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048955" y="2612293"/>
            <a:ext cx="1673954" cy="1633414"/>
          </a:xfrm>
          <a:custGeom>
            <a:avLst/>
            <a:gdLst>
              <a:gd name="connsiteX0" fmla="*/ 2021305 w 2021305"/>
              <a:gd name="connsiteY0" fmla="*/ 0 h 2136809"/>
              <a:gd name="connsiteX1" fmla="*/ 0 w 2021305"/>
              <a:gd name="connsiteY1" fmla="*/ 539015 h 2136809"/>
              <a:gd name="connsiteX2" fmla="*/ 1809549 w 2021305"/>
              <a:gd name="connsiteY2" fmla="*/ 2136809 h 2136809"/>
              <a:gd name="connsiteX3" fmla="*/ 2021305 w 2021305"/>
              <a:gd name="connsiteY3" fmla="*/ 0 h 2136809"/>
              <a:gd name="connsiteX0-1" fmla="*/ 2021305 w 2175979"/>
              <a:gd name="connsiteY0-2" fmla="*/ 80601 h 2217410"/>
              <a:gd name="connsiteX1-3" fmla="*/ 0 w 2175979"/>
              <a:gd name="connsiteY1-4" fmla="*/ 619616 h 2217410"/>
              <a:gd name="connsiteX2-5" fmla="*/ 1809549 w 2175979"/>
              <a:gd name="connsiteY2-6" fmla="*/ 2217410 h 2217410"/>
              <a:gd name="connsiteX3-7" fmla="*/ 2021305 w 2175979"/>
              <a:gd name="connsiteY3-8" fmla="*/ 80601 h 2217410"/>
              <a:gd name="connsiteX0-9" fmla="*/ 2021305 w 2239961"/>
              <a:gd name="connsiteY0-10" fmla="*/ 95939 h 2232748"/>
              <a:gd name="connsiteX1-11" fmla="*/ 0 w 2239961"/>
              <a:gd name="connsiteY1-12" fmla="*/ 634954 h 2232748"/>
              <a:gd name="connsiteX2-13" fmla="*/ 1809549 w 2239961"/>
              <a:gd name="connsiteY2-14" fmla="*/ 2232748 h 2232748"/>
              <a:gd name="connsiteX3-15" fmla="*/ 2021305 w 2239961"/>
              <a:gd name="connsiteY3-16" fmla="*/ 95939 h 2232748"/>
              <a:gd name="connsiteX0-17" fmla="*/ 2021305 w 2256276"/>
              <a:gd name="connsiteY0-18" fmla="*/ 95939 h 2309533"/>
              <a:gd name="connsiteX1-19" fmla="*/ 0 w 2256276"/>
              <a:gd name="connsiteY1-20" fmla="*/ 634954 h 2309533"/>
              <a:gd name="connsiteX2-21" fmla="*/ 1809549 w 2256276"/>
              <a:gd name="connsiteY2-22" fmla="*/ 2232748 h 2309533"/>
              <a:gd name="connsiteX3-23" fmla="*/ 2021305 w 2256276"/>
              <a:gd name="connsiteY3-24" fmla="*/ 95939 h 2309533"/>
              <a:gd name="connsiteX0-25" fmla="*/ 2021305 w 2212250"/>
              <a:gd name="connsiteY0-26" fmla="*/ 95939 h 2234625"/>
              <a:gd name="connsiteX1-27" fmla="*/ 0 w 2212250"/>
              <a:gd name="connsiteY1-28" fmla="*/ 634954 h 2234625"/>
              <a:gd name="connsiteX2-29" fmla="*/ 1809549 w 2212250"/>
              <a:gd name="connsiteY2-30" fmla="*/ 2232748 h 2234625"/>
              <a:gd name="connsiteX3-31" fmla="*/ 2021305 w 2212250"/>
              <a:gd name="connsiteY3-32" fmla="*/ 95939 h 2234625"/>
              <a:gd name="connsiteX0-33" fmla="*/ 2021305 w 2195700"/>
              <a:gd name="connsiteY0-34" fmla="*/ 70560 h 2055371"/>
              <a:gd name="connsiteX1-35" fmla="*/ 0 w 2195700"/>
              <a:gd name="connsiteY1-36" fmla="*/ 609575 h 2055371"/>
              <a:gd name="connsiteX2-37" fmla="*/ 1771048 w 2195700"/>
              <a:gd name="connsiteY2-38" fmla="*/ 2053364 h 2055371"/>
              <a:gd name="connsiteX3-39" fmla="*/ 2021305 w 2195700"/>
              <a:gd name="connsiteY3-40" fmla="*/ 70560 h 2055371"/>
              <a:gd name="connsiteX0-41" fmla="*/ 2120619 w 2295014"/>
              <a:gd name="connsiteY0-42" fmla="*/ 92344 h 2077155"/>
              <a:gd name="connsiteX1-43" fmla="*/ 99314 w 2295014"/>
              <a:gd name="connsiteY1-44" fmla="*/ 631359 h 2077155"/>
              <a:gd name="connsiteX2-45" fmla="*/ 1870362 w 2295014"/>
              <a:gd name="connsiteY2-46" fmla="*/ 2075148 h 2077155"/>
              <a:gd name="connsiteX3-47" fmla="*/ 2120619 w 2295014"/>
              <a:gd name="connsiteY3-48" fmla="*/ 92344 h 2077155"/>
              <a:gd name="connsiteX0-49" fmla="*/ 2025466 w 2199861"/>
              <a:gd name="connsiteY0-50" fmla="*/ 98414 h 2083225"/>
              <a:gd name="connsiteX1-51" fmla="*/ 4161 w 2199861"/>
              <a:gd name="connsiteY1-52" fmla="*/ 637429 h 2083225"/>
              <a:gd name="connsiteX2-53" fmla="*/ 1775209 w 2199861"/>
              <a:gd name="connsiteY2-54" fmla="*/ 2081218 h 2083225"/>
              <a:gd name="connsiteX3-55" fmla="*/ 2025466 w 2199861"/>
              <a:gd name="connsiteY3-56" fmla="*/ 98414 h 2083225"/>
              <a:gd name="connsiteX0-57" fmla="*/ 1929398 w 2059911"/>
              <a:gd name="connsiteY0-58" fmla="*/ 84529 h 2074819"/>
              <a:gd name="connsiteX1-59" fmla="*/ 4345 w 2059911"/>
              <a:gd name="connsiteY1-60" fmla="*/ 681296 h 2074819"/>
              <a:gd name="connsiteX2-61" fmla="*/ 1679141 w 2059911"/>
              <a:gd name="connsiteY2-62" fmla="*/ 2067333 h 2074819"/>
              <a:gd name="connsiteX3-63" fmla="*/ 1929398 w 2059911"/>
              <a:gd name="connsiteY3-64" fmla="*/ 84529 h 2074819"/>
              <a:gd name="connsiteX0-65" fmla="*/ 1929989 w 2158879"/>
              <a:gd name="connsiteY0-66" fmla="*/ 108998 h 2099288"/>
              <a:gd name="connsiteX1-67" fmla="*/ 4936 w 2158879"/>
              <a:gd name="connsiteY1-68" fmla="*/ 705765 h 2099288"/>
              <a:gd name="connsiteX2-69" fmla="*/ 1679732 w 2158879"/>
              <a:gd name="connsiteY2-70" fmla="*/ 2091802 h 2099288"/>
              <a:gd name="connsiteX3-71" fmla="*/ 1929989 w 2158879"/>
              <a:gd name="connsiteY3-72" fmla="*/ 108998 h 2099288"/>
              <a:gd name="connsiteX0-73" fmla="*/ 1929961 w 2154574"/>
              <a:gd name="connsiteY0-74" fmla="*/ 150347 h 2140637"/>
              <a:gd name="connsiteX1-75" fmla="*/ 4908 w 2154574"/>
              <a:gd name="connsiteY1-76" fmla="*/ 747114 h 2140637"/>
              <a:gd name="connsiteX2-77" fmla="*/ 1679704 w 2154574"/>
              <a:gd name="connsiteY2-78" fmla="*/ 2133151 h 2140637"/>
              <a:gd name="connsiteX3-79" fmla="*/ 1929961 w 2154574"/>
              <a:gd name="connsiteY3-80" fmla="*/ 150347 h 2140637"/>
              <a:gd name="connsiteX0-81" fmla="*/ 1929961 w 2184209"/>
              <a:gd name="connsiteY0-82" fmla="*/ 150347 h 2160033"/>
              <a:gd name="connsiteX1-83" fmla="*/ 4908 w 2184209"/>
              <a:gd name="connsiteY1-84" fmla="*/ 747114 h 2160033"/>
              <a:gd name="connsiteX2-85" fmla="*/ 1679704 w 2184209"/>
              <a:gd name="connsiteY2-86" fmla="*/ 2133151 h 2160033"/>
              <a:gd name="connsiteX3-87" fmla="*/ 1929961 w 2184209"/>
              <a:gd name="connsiteY3-88" fmla="*/ 150347 h 2160033"/>
              <a:gd name="connsiteX0-89" fmla="*/ 2013329 w 2220426"/>
              <a:gd name="connsiteY0-90" fmla="*/ 116182 h 2124671"/>
              <a:gd name="connsiteX1-91" fmla="*/ 1648 w 2220426"/>
              <a:gd name="connsiteY1-92" fmla="*/ 732199 h 2124671"/>
              <a:gd name="connsiteX2-93" fmla="*/ 1676444 w 2220426"/>
              <a:gd name="connsiteY2-94" fmla="*/ 2118236 h 2124671"/>
              <a:gd name="connsiteX3-95" fmla="*/ 2013329 w 2220426"/>
              <a:gd name="connsiteY3-96" fmla="*/ 116182 h 2124671"/>
              <a:gd name="connsiteX0-97" fmla="*/ 1974476 w 2189034"/>
              <a:gd name="connsiteY0-98" fmla="*/ 117140 h 2115809"/>
              <a:gd name="connsiteX1-99" fmla="*/ 1297 w 2189034"/>
              <a:gd name="connsiteY1-100" fmla="*/ 723531 h 2115809"/>
              <a:gd name="connsiteX2-101" fmla="*/ 1676093 w 2189034"/>
              <a:gd name="connsiteY2-102" fmla="*/ 2109568 h 2115809"/>
              <a:gd name="connsiteX3-103" fmla="*/ 1974476 w 2189034"/>
              <a:gd name="connsiteY3-104" fmla="*/ 117140 h 2115809"/>
              <a:gd name="connsiteX0-105" fmla="*/ 1974032 w 2188590"/>
              <a:gd name="connsiteY0-106" fmla="*/ 136043 h 2135586"/>
              <a:gd name="connsiteX1-107" fmla="*/ 853 w 2188590"/>
              <a:gd name="connsiteY1-108" fmla="*/ 742434 h 2135586"/>
              <a:gd name="connsiteX2-109" fmla="*/ 1675649 w 2188590"/>
              <a:gd name="connsiteY2-110" fmla="*/ 2128471 h 2135586"/>
              <a:gd name="connsiteX3-111" fmla="*/ 1974032 w 2188590"/>
              <a:gd name="connsiteY3-112" fmla="*/ 136043 h 21355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88590" h="2135586">
                <a:moveTo>
                  <a:pt x="1974032" y="136043"/>
                </a:moveTo>
                <a:cubicBezTo>
                  <a:pt x="1483143" y="-248966"/>
                  <a:pt x="40959" y="256359"/>
                  <a:pt x="853" y="742434"/>
                </a:cubicBezTo>
                <a:cubicBezTo>
                  <a:pt x="-39253" y="1228509"/>
                  <a:pt x="1346786" y="2229536"/>
                  <a:pt x="1675649" y="2128471"/>
                </a:cubicBezTo>
                <a:cubicBezTo>
                  <a:pt x="2004512" y="2027406"/>
                  <a:pt x="2464921" y="521052"/>
                  <a:pt x="1974032" y="1360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文本框 2"/>
          <p:cNvSpPr txBox="1"/>
          <p:nvPr>
            <p:custDataLst>
              <p:tags r:id="rId1"/>
            </p:custDataLst>
          </p:nvPr>
        </p:nvSpPr>
        <p:spPr>
          <a:xfrm>
            <a:off x="764910" y="5414258"/>
            <a:ext cx="3354703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0" dirty="0">
                <a:solidFill>
                  <a:srgbClr val="FE6903"/>
                </a:solidFill>
                <a:ea typeface="印品灵秀体（非商用）"/>
                <a:cs typeface="+mn-ea"/>
                <a:sym typeface="Arial" panose="020B0604020202020204"/>
              </a:rPr>
              <a:t>PART.04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9" name="文本框 2"/>
          <p:cNvSpPr txBox="1"/>
          <p:nvPr>
            <p:custDataLst>
              <p:tags r:id="rId2"/>
            </p:custDataLst>
          </p:nvPr>
        </p:nvSpPr>
        <p:spPr>
          <a:xfrm>
            <a:off x="724848" y="2697148"/>
            <a:ext cx="4559422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0" noProof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投资回报分析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0" name="任意多边形 19"/>
          <p:cNvSpPr>
            <a:spLocks noChangeArrowheads="1"/>
          </p:cNvSpPr>
          <p:nvPr/>
        </p:nvSpPr>
        <p:spPr bwMode="auto">
          <a:xfrm>
            <a:off x="9762320" y="731738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3036" y="3621333"/>
            <a:ext cx="31718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Arial" panose="020B0604020202020204"/>
                <a:ea typeface="印品灵秀体（非商用）"/>
                <a:sym typeface="Arial" panose="020B0604020202020204"/>
              </a:rPr>
              <a:t>Return On Investment</a:t>
            </a:r>
            <a:endParaRPr lang="en-US" altLang="zh-CN" sz="20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任意多边形 21"/>
          <p:cNvSpPr>
            <a:spLocks noChangeArrowheads="1"/>
          </p:cNvSpPr>
          <p:nvPr/>
        </p:nvSpPr>
        <p:spPr bwMode="auto">
          <a:xfrm rot="5400000">
            <a:off x="5667881" y="4992020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74713" y="730965"/>
            <a:ext cx="415072" cy="336730"/>
            <a:chOff x="10964364" y="5843026"/>
            <a:chExt cx="352924" cy="286312"/>
          </a:xfrm>
          <a:solidFill>
            <a:schemeClr val="tx1"/>
          </a:solidFill>
        </p:grpSpPr>
        <p:sp>
          <p:nvSpPr>
            <p:cNvPr id="16" name="圆角矩形 15"/>
            <p:cNvSpPr/>
            <p:nvPr/>
          </p:nvSpPr>
          <p:spPr>
            <a:xfrm>
              <a:off x="10964364" y="5843026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0964364" y="5961155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10964364" y="6079283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 rot="12687867" flipH="1">
            <a:off x="-452042" y="4656618"/>
            <a:ext cx="3678722" cy="2818664"/>
          </a:xfrm>
          <a:custGeom>
            <a:avLst/>
            <a:gdLst>
              <a:gd name="connsiteX0" fmla="*/ 916361 w 7829557"/>
              <a:gd name="connsiteY0" fmla="*/ 4391938 h 5999064"/>
              <a:gd name="connsiteX1" fmla="*/ 253004 w 7829557"/>
              <a:gd name="connsiteY1" fmla="*/ 3933576 h 5999064"/>
              <a:gd name="connsiteX2" fmla="*/ 0 w 7829557"/>
              <a:gd name="connsiteY2" fmla="*/ 3719804 h 5999064"/>
              <a:gd name="connsiteX3" fmla="*/ 2262850 w 7829557"/>
              <a:gd name="connsiteY3" fmla="*/ 0 h 5999064"/>
              <a:gd name="connsiteX4" fmla="*/ 7829557 w 7829557"/>
              <a:gd name="connsiteY4" fmla="*/ 3386367 h 5999064"/>
              <a:gd name="connsiteX5" fmla="*/ 7728409 w 7829557"/>
              <a:gd name="connsiteY5" fmla="*/ 3692596 h 5999064"/>
              <a:gd name="connsiteX6" fmla="*/ 5669743 w 7829557"/>
              <a:gd name="connsiteY6" fmla="*/ 5978590 h 5999064"/>
              <a:gd name="connsiteX7" fmla="*/ 916361 w 7829557"/>
              <a:gd name="connsiteY7" fmla="*/ 4391938 h 599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29557" h="5999064">
                <a:moveTo>
                  <a:pt x="916361" y="4391938"/>
                </a:moveTo>
                <a:cubicBezTo>
                  <a:pt x="671137" y="4239824"/>
                  <a:pt x="447024" y="4085611"/>
                  <a:pt x="253004" y="3933576"/>
                </a:cubicBezTo>
                <a:lnTo>
                  <a:pt x="0" y="3719804"/>
                </a:lnTo>
                <a:lnTo>
                  <a:pt x="2262850" y="0"/>
                </a:lnTo>
                <a:lnTo>
                  <a:pt x="7829557" y="3386367"/>
                </a:lnTo>
                <a:lnTo>
                  <a:pt x="7728409" y="3692596"/>
                </a:lnTo>
                <a:cubicBezTo>
                  <a:pt x="7267465" y="5024473"/>
                  <a:pt x="6720485" y="5815512"/>
                  <a:pt x="5669743" y="5978590"/>
                </a:cubicBezTo>
                <a:cubicBezTo>
                  <a:pt x="4619000" y="6141668"/>
                  <a:pt x="2387704" y="5304618"/>
                  <a:pt x="916361" y="4391938"/>
                </a:cubicBezTo>
                <a:close/>
              </a:path>
            </a:pathLst>
          </a:cu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0" name="任意多边形 19"/>
          <p:cNvSpPr/>
          <p:nvPr/>
        </p:nvSpPr>
        <p:spPr>
          <a:xfrm flipH="1">
            <a:off x="1960908" y="0"/>
            <a:ext cx="10231092" cy="6400800"/>
          </a:xfrm>
          <a:custGeom>
            <a:avLst/>
            <a:gdLst>
              <a:gd name="connsiteX0" fmla="*/ 0 w 7496440"/>
              <a:gd name="connsiteY0" fmla="*/ 0 h 4689940"/>
              <a:gd name="connsiteX1" fmla="*/ 7496440 w 7496440"/>
              <a:gd name="connsiteY1" fmla="*/ 0 h 4689940"/>
              <a:gd name="connsiteX2" fmla="*/ 7486878 w 7496440"/>
              <a:gd name="connsiteY2" fmla="*/ 32493 h 4689940"/>
              <a:gd name="connsiteX3" fmla="*/ 4199467 w 7496440"/>
              <a:gd name="connsiteY3" fmla="*/ 4504267 h 4689940"/>
              <a:gd name="connsiteX4" fmla="*/ 184519 w 7496440"/>
              <a:gd name="connsiteY4" fmla="*/ 4084436 h 4689940"/>
              <a:gd name="connsiteX5" fmla="*/ 0 w 7496440"/>
              <a:gd name="connsiteY5" fmla="*/ 3972248 h 468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6440" h="4689940">
                <a:moveTo>
                  <a:pt x="0" y="0"/>
                </a:moveTo>
                <a:lnTo>
                  <a:pt x="7496440" y="0"/>
                </a:lnTo>
                <a:lnTo>
                  <a:pt x="7486878" y="32493"/>
                </a:lnTo>
                <a:cubicBezTo>
                  <a:pt x="6933522" y="1761364"/>
                  <a:pt x="5543551" y="4071674"/>
                  <a:pt x="4199467" y="4504267"/>
                </a:cubicBezTo>
                <a:cubicBezTo>
                  <a:pt x="3034595" y="4879182"/>
                  <a:pt x="1235334" y="4659764"/>
                  <a:pt x="184519" y="4084436"/>
                </a:cubicBezTo>
                <a:lnTo>
                  <a:pt x="0" y="397224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" name="文本框 2"/>
          <p:cNvSpPr txBox="1"/>
          <p:nvPr>
            <p:custDataLst>
              <p:tags r:id="rId1"/>
            </p:custDataLst>
          </p:nvPr>
        </p:nvSpPr>
        <p:spPr>
          <a:xfrm>
            <a:off x="5095865" y="1417283"/>
            <a:ext cx="2012569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0" dirty="0">
                <a:ln w="12700">
                  <a:noFill/>
                </a:ln>
                <a:solidFill>
                  <a:srgbClr val="FE6903"/>
                </a:solidFill>
                <a:ea typeface="印品灵秀体（非商用）"/>
                <a:cs typeface="汉仪旗黑-45S" panose="00020600040101010101" pitchFamily="18" charset="-122"/>
                <a:sym typeface="Arial" panose="020B0604020202020204"/>
              </a:rPr>
              <a:t>目录</a:t>
            </a:r>
            <a:endParaRPr kumimoji="0" lang="en-US" sz="6000" b="0" i="0" u="none" strike="noStrike" kern="1200" cap="none" spc="0" normalizeH="0" baseline="0" noProof="0" dirty="0">
              <a:ln w="12700">
                <a:noFill/>
              </a:ln>
              <a:solidFill>
                <a:srgbClr val="FE6903"/>
              </a:solidFill>
              <a:effectLst/>
              <a:uLnTx/>
              <a:uFillTx/>
              <a:ea typeface="印品灵秀体（非商用）"/>
              <a:cs typeface="汉仪旗黑-45S" panose="00020600040101010101" pitchFamily="18" charset="-122"/>
              <a:sym typeface="Arial" panose="020B0604020202020204"/>
            </a:endParaRPr>
          </a:p>
        </p:txBody>
      </p:sp>
      <p:sp>
        <p:nvSpPr>
          <p:cNvPr id="3" name="文本框 32"/>
          <p:cNvSpPr txBox="1"/>
          <p:nvPr/>
        </p:nvSpPr>
        <p:spPr>
          <a:xfrm>
            <a:off x="3611156" y="2430728"/>
            <a:ext cx="4969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600" dirty="0">
                <a:latin typeface="Arial" panose="020B0604020202020204"/>
                <a:ea typeface="印品灵秀体（非商用）"/>
                <a:cs typeface="Arial" panose="020B0604020202020204" pitchFamily="34" charset="0"/>
                <a:sym typeface="Arial" panose="020B0604020202020204"/>
              </a:rPr>
              <a:t>CONTENTS</a:t>
            </a:r>
            <a:endParaRPr lang="en-US" altLang="zh-CN" sz="1600" dirty="0">
              <a:latin typeface="Arial" panose="020B0604020202020204"/>
              <a:ea typeface="印品灵秀体（非商用）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159413" y="3189704"/>
            <a:ext cx="2515525" cy="2135059"/>
          </a:xfrm>
          <a:prstGeom prst="roundRect">
            <a:avLst>
              <a:gd name="adj" fmla="val 9431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ED5F3B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801763" y="3187085"/>
            <a:ext cx="2515525" cy="2135058"/>
          </a:xfrm>
          <a:prstGeom prst="roundRect">
            <a:avLst>
              <a:gd name="adj" fmla="val 9431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ED5F3B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74713" y="3191386"/>
            <a:ext cx="2515525" cy="2135058"/>
          </a:xfrm>
          <a:prstGeom prst="roundRect">
            <a:avLst>
              <a:gd name="adj" fmla="val 9431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ED5F3B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517063" y="3187085"/>
            <a:ext cx="2515525" cy="2135058"/>
          </a:xfrm>
          <a:prstGeom prst="roundRect">
            <a:avLst>
              <a:gd name="adj" fmla="val 9431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ED5F3B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文本框 2"/>
          <p:cNvSpPr txBox="1"/>
          <p:nvPr>
            <p:custDataLst>
              <p:tags r:id="rId2"/>
            </p:custDataLst>
          </p:nvPr>
        </p:nvSpPr>
        <p:spPr>
          <a:xfrm>
            <a:off x="1177694" y="3606554"/>
            <a:ext cx="1039335" cy="369332"/>
          </a:xfrm>
          <a:prstGeom prst="rect">
            <a:avLst/>
          </a:prstGeom>
          <a:solidFill>
            <a:srgbClr val="FE6903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noProof="0" dirty="0">
                <a:solidFill>
                  <a:schemeClr val="bg1"/>
                </a:solidFill>
                <a:ea typeface="印品灵秀体（非商用）"/>
                <a:cs typeface="+mn-ea"/>
                <a:sym typeface="Arial" panose="020B0604020202020204"/>
              </a:rPr>
              <a:t>PART.1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9" name="文本框 2"/>
          <p:cNvSpPr txBox="1"/>
          <p:nvPr>
            <p:custDataLst>
              <p:tags r:id="rId3"/>
            </p:custDataLst>
          </p:nvPr>
        </p:nvSpPr>
        <p:spPr>
          <a:xfrm>
            <a:off x="3836511" y="3557460"/>
            <a:ext cx="1039335" cy="369332"/>
          </a:xfrm>
          <a:prstGeom prst="rect">
            <a:avLst/>
          </a:prstGeom>
          <a:solidFill>
            <a:srgbClr val="FE6903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noProof="0" dirty="0">
                <a:solidFill>
                  <a:schemeClr val="bg1"/>
                </a:solidFill>
                <a:ea typeface="印品灵秀体（非商用）"/>
                <a:cs typeface="+mn-ea"/>
                <a:sym typeface="Arial" panose="020B0604020202020204"/>
              </a:rPr>
              <a:t>PART.2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0" name="文本框 2"/>
          <p:cNvSpPr txBox="1"/>
          <p:nvPr>
            <p:custDataLst>
              <p:tags r:id="rId4"/>
            </p:custDataLst>
          </p:nvPr>
        </p:nvSpPr>
        <p:spPr>
          <a:xfrm>
            <a:off x="6419513" y="3604872"/>
            <a:ext cx="1039335" cy="369332"/>
          </a:xfrm>
          <a:prstGeom prst="rect">
            <a:avLst/>
          </a:prstGeom>
          <a:solidFill>
            <a:srgbClr val="FE6903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noProof="0" dirty="0">
                <a:solidFill>
                  <a:schemeClr val="bg1"/>
                </a:solidFill>
                <a:ea typeface="印品灵秀体（非商用）"/>
                <a:cs typeface="+mn-ea"/>
                <a:sym typeface="Arial" panose="020B0604020202020204"/>
              </a:rPr>
              <a:t>PART.3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1" name="文本框 2"/>
          <p:cNvSpPr txBox="1"/>
          <p:nvPr>
            <p:custDataLst>
              <p:tags r:id="rId5"/>
            </p:custDataLst>
          </p:nvPr>
        </p:nvSpPr>
        <p:spPr>
          <a:xfrm>
            <a:off x="9078331" y="3557460"/>
            <a:ext cx="1039335" cy="369332"/>
          </a:xfrm>
          <a:prstGeom prst="rect">
            <a:avLst/>
          </a:prstGeom>
          <a:solidFill>
            <a:srgbClr val="FE6903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noProof="0" dirty="0">
                <a:solidFill>
                  <a:schemeClr val="bg1"/>
                </a:solidFill>
                <a:ea typeface="印品灵秀体（非商用）"/>
                <a:cs typeface="+mn-ea"/>
                <a:sym typeface="Arial" panose="020B0604020202020204"/>
              </a:rPr>
              <a:t>PART.4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2" name="文本框 2"/>
          <p:cNvSpPr txBox="1"/>
          <p:nvPr>
            <p:custDataLst>
              <p:tags r:id="rId6"/>
            </p:custDataLst>
          </p:nvPr>
        </p:nvSpPr>
        <p:spPr>
          <a:xfrm>
            <a:off x="1053625" y="4185624"/>
            <a:ext cx="2231409" cy="4924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600" b="0" noProof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项目背景概述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3" name="文本框 2"/>
          <p:cNvSpPr txBox="1"/>
          <p:nvPr>
            <p:custDataLst>
              <p:tags r:id="rId7"/>
            </p:custDataLst>
          </p:nvPr>
        </p:nvSpPr>
        <p:spPr>
          <a:xfrm>
            <a:off x="3712441" y="4136530"/>
            <a:ext cx="2231409" cy="4924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600" b="0" noProof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产品运营介绍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4" name="文本框 2"/>
          <p:cNvSpPr txBox="1"/>
          <p:nvPr>
            <p:custDataLst>
              <p:tags r:id="rId8"/>
            </p:custDataLst>
          </p:nvPr>
        </p:nvSpPr>
        <p:spPr>
          <a:xfrm>
            <a:off x="6295445" y="4183942"/>
            <a:ext cx="2231409" cy="4924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600" b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项目发展规划</a:t>
            </a:r>
            <a:endParaRPr lang="en-US" altLang="zh-CN" sz="2600" b="0" dirty="0">
              <a:solidFill>
                <a:schemeClr val="tx1"/>
              </a:solidFill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5" name="文本框 2"/>
          <p:cNvSpPr txBox="1"/>
          <p:nvPr>
            <p:custDataLst>
              <p:tags r:id="rId9"/>
            </p:custDataLst>
          </p:nvPr>
        </p:nvSpPr>
        <p:spPr>
          <a:xfrm>
            <a:off x="8954261" y="4136530"/>
            <a:ext cx="2231409" cy="4924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600" b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投资回报分析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35274" y="4635095"/>
            <a:ext cx="21034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" panose="020B0604020202020204"/>
                <a:ea typeface="印品灵秀体（非商用）"/>
                <a:sym typeface="Arial" panose="020B0604020202020204"/>
              </a:rPr>
              <a:t>Project Background</a:t>
            </a:r>
            <a:endParaRPr lang="en-US" altLang="zh-CN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15310" y="4586001"/>
            <a:ext cx="23847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" panose="020B0604020202020204"/>
                <a:ea typeface="印品灵秀体（非商用）"/>
                <a:sym typeface="Arial" panose="020B0604020202020204"/>
              </a:rPr>
              <a:t>Products and Operations</a:t>
            </a:r>
            <a:endParaRPr lang="en-US" altLang="zh-CN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15221" y="4606931"/>
            <a:ext cx="18536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" panose="020B0604020202020204"/>
                <a:ea typeface="印品灵秀体（非商用）"/>
                <a:sym typeface="Arial" panose="020B0604020202020204"/>
              </a:rPr>
              <a:t>Development Plan</a:t>
            </a:r>
            <a:endParaRPr lang="en-US" altLang="zh-CN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48324" y="4555100"/>
            <a:ext cx="22180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" panose="020B0604020202020204"/>
                <a:ea typeface="印品灵秀体（非商用）"/>
                <a:sym typeface="Arial" panose="020B0604020202020204"/>
              </a:rPr>
              <a:t>Return On Investment</a:t>
            </a:r>
            <a:endParaRPr lang="en-US" altLang="zh-CN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715236" y="1925684"/>
          <a:ext cx="6582802" cy="38713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16595"/>
                <a:gridCol w="1322069"/>
                <a:gridCol w="1322069"/>
                <a:gridCol w="1322069"/>
              </a:tblGrid>
              <a:tr h="3871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项目</a:t>
                      </a:r>
                      <a:endParaRPr lang="zh-CN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单价</a:t>
                      </a:r>
                      <a:endParaRPr lang="zh-CN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数量</a:t>
                      </a:r>
                      <a:endParaRPr lang="zh-CN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总价</a:t>
                      </a:r>
                      <a:endParaRPr lang="zh-CN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  <a:tr h="3871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添加项目名称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添加项目名称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添加项目名称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添加项目名称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添加项目名称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添加项目名称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添加项目名称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添加项目名称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37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总计</a:t>
                      </a:r>
                      <a:endParaRPr lang="zh-CN" altLang="en-US" sz="1600" dirty="0"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marL="6350" marR="6350" marT="6350" marB="0" anchor="ctr"/>
                </a:tc>
                <a:tc hMerge="1"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  <a:ea typeface="印品灵秀体（非商用）"/>
                          <a:sym typeface="Arial" panose="020B0604020202020204"/>
                        </a:rPr>
                        <a:t>-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印品灵秀体（非商用）"/>
                        <a:sym typeface="Arial" panose="020B060402020202020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文本框1"/>
          <p:cNvSpPr txBox="1"/>
          <p:nvPr>
            <p:custDataLst>
              <p:tags r:id="rId1"/>
            </p:custDataLst>
          </p:nvPr>
        </p:nvSpPr>
        <p:spPr>
          <a:xfrm>
            <a:off x="6843899" y="1400447"/>
            <a:ext cx="2325476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solidFill>
                  <a:schemeClr val="tx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项目经费预算表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9" name="文本框1"/>
          <p:cNvSpPr txBox="1"/>
          <p:nvPr>
            <p:custDataLst>
              <p:tags r:id="rId2"/>
            </p:custDataLst>
          </p:nvPr>
        </p:nvSpPr>
        <p:spPr>
          <a:xfrm>
            <a:off x="10249221" y="1498889"/>
            <a:ext cx="1048817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noProof="0" dirty="0">
                <a:solidFill>
                  <a:schemeClr val="tx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单位：元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874713" y="1883901"/>
            <a:ext cx="3370028" cy="3913153"/>
          </a:xfrm>
          <a:prstGeom prst="roundRect">
            <a:avLst>
              <a:gd name="adj" fmla="val 992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1278975" y="2390164"/>
            <a:ext cx="15740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经费总计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1278974" y="2705767"/>
            <a:ext cx="244612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noProof="0" dirty="0">
                <a:solidFill>
                  <a:srgbClr val="FE750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86</a:t>
            </a:r>
            <a:r>
              <a:rPr lang="en-US" altLang="zh-CN" sz="3200" dirty="0">
                <a:solidFill>
                  <a:srgbClr val="FE750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,000W</a:t>
            </a:r>
            <a:r>
              <a:rPr lang="zh-CN" altLang="en-US" sz="3200" dirty="0">
                <a:solidFill>
                  <a:srgbClr val="FE750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元</a:t>
            </a: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solidFill>
                <a:srgbClr val="FE750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1278974" y="3600340"/>
            <a:ext cx="133909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经费来源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1278974" y="3944081"/>
            <a:ext cx="265775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D293E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投资回报分析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矩形 178"/>
          <p:cNvSpPr/>
          <p:nvPr/>
        </p:nvSpPr>
        <p:spPr>
          <a:xfrm>
            <a:off x="2868" y="0"/>
            <a:ext cx="12192000" cy="6858000"/>
          </a:xfrm>
          <a:prstGeom prst="rect">
            <a:avLst/>
          </a:prstGeom>
          <a:blipFill dpi="0" rotWithShape="1"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1000">
                <a:srgbClr val="FF4907">
                  <a:alpha val="85000"/>
                </a:srgbClr>
              </a:gs>
              <a:gs pos="80000">
                <a:srgbClr val="FE7501">
                  <a:alpha val="8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89834" y="1651224"/>
            <a:ext cx="3824634" cy="660894"/>
          </a:xfrm>
          <a:prstGeom prst="roundRect">
            <a:avLst>
              <a:gd name="adj" fmla="val 50000"/>
            </a:avLst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4416321" y="1773789"/>
            <a:ext cx="337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融资计划与收入预期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525874" y="4116369"/>
            <a:ext cx="15215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- </a:t>
            </a: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出让股权 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-</a:t>
            </a:r>
            <a:endParaRPr lang="zh-CN" altLang="en-US" sz="20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628466" y="3256832"/>
            <a:ext cx="131478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20%</a:t>
            </a:r>
            <a:endParaRPr lang="zh-CN" altLang="en-US" sz="4400" b="1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6" name="任意多边形 85"/>
          <p:cNvSpPr/>
          <p:nvPr/>
        </p:nvSpPr>
        <p:spPr bwMode="auto">
          <a:xfrm>
            <a:off x="4273719" y="2919454"/>
            <a:ext cx="798669" cy="1839039"/>
          </a:xfrm>
          <a:custGeom>
            <a:avLst/>
            <a:gdLst>
              <a:gd name="connsiteX0" fmla="*/ 227317 w 898924"/>
              <a:gd name="connsiteY0" fmla="*/ 1945693 h 2069888"/>
              <a:gd name="connsiteX1" fmla="*/ 337096 w 898924"/>
              <a:gd name="connsiteY1" fmla="*/ 1971321 h 2069888"/>
              <a:gd name="connsiteX2" fmla="*/ 251712 w 898924"/>
              <a:gd name="connsiteY2" fmla="*/ 2022576 h 2069888"/>
              <a:gd name="connsiteX3" fmla="*/ 141934 w 898924"/>
              <a:gd name="connsiteY3" fmla="*/ 1996949 h 2069888"/>
              <a:gd name="connsiteX4" fmla="*/ 227317 w 898924"/>
              <a:gd name="connsiteY4" fmla="*/ 1945693 h 2069888"/>
              <a:gd name="connsiteX5" fmla="*/ 153763 w 898924"/>
              <a:gd name="connsiteY5" fmla="*/ 1892466 h 2069888"/>
              <a:gd name="connsiteX6" fmla="*/ 128136 w 898924"/>
              <a:gd name="connsiteY6" fmla="*/ 1939630 h 2069888"/>
              <a:gd name="connsiteX7" fmla="*/ 103620 w 898924"/>
              <a:gd name="connsiteY7" fmla="*/ 1994083 h 2069888"/>
              <a:gd name="connsiteX8" fmla="*/ 155518 w 898924"/>
              <a:gd name="connsiteY8" fmla="*/ 2012226 h 2069888"/>
              <a:gd name="connsiteX9" fmla="*/ 201074 w 898924"/>
              <a:gd name="connsiteY9" fmla="*/ 2031447 h 2069888"/>
              <a:gd name="connsiteX10" fmla="*/ 113104 w 898924"/>
              <a:gd name="connsiteY10" fmla="*/ 2069888 h 2069888"/>
              <a:gd name="connsiteX11" fmla="*/ 0 w 898924"/>
              <a:gd name="connsiteY11" fmla="*/ 2031447 h 2069888"/>
              <a:gd name="connsiteX12" fmla="*/ 50268 w 898924"/>
              <a:gd name="connsiteY12" fmla="*/ 2012226 h 2069888"/>
              <a:gd name="connsiteX13" fmla="*/ 83285 w 898924"/>
              <a:gd name="connsiteY13" fmla="*/ 1999602 h 2069888"/>
              <a:gd name="connsiteX14" fmla="*/ 51254 w 898924"/>
              <a:gd name="connsiteY14" fmla="*/ 2004684 h 2069888"/>
              <a:gd name="connsiteX15" fmla="*/ 0 w 898924"/>
              <a:gd name="connsiteY15" fmla="*/ 2022573 h 2069888"/>
              <a:gd name="connsiteX16" fmla="*/ 64068 w 898924"/>
              <a:gd name="connsiteY16" fmla="*/ 1931498 h 2069888"/>
              <a:gd name="connsiteX17" fmla="*/ 153763 w 898924"/>
              <a:gd name="connsiteY17" fmla="*/ 1892466 h 2069888"/>
              <a:gd name="connsiteX18" fmla="*/ 351514 w 898924"/>
              <a:gd name="connsiteY18" fmla="*/ 1880638 h 2069888"/>
              <a:gd name="connsiteX19" fmla="*/ 461292 w 898924"/>
              <a:gd name="connsiteY19" fmla="*/ 1880638 h 2069888"/>
              <a:gd name="connsiteX20" fmla="*/ 375909 w 898924"/>
              <a:gd name="connsiteY20" fmla="*/ 1945693 h 2069888"/>
              <a:gd name="connsiteX21" fmla="*/ 266130 w 898924"/>
              <a:gd name="connsiteY21" fmla="*/ 1932682 h 2069888"/>
              <a:gd name="connsiteX22" fmla="*/ 351514 w 898924"/>
              <a:gd name="connsiteY22" fmla="*/ 1880638 h 2069888"/>
              <a:gd name="connsiteX23" fmla="*/ 266129 w 898924"/>
              <a:gd name="connsiteY23" fmla="*/ 1833326 h 2069888"/>
              <a:gd name="connsiteX24" fmla="*/ 228870 w 898924"/>
              <a:gd name="connsiteY24" fmla="*/ 1931894 h 2069888"/>
              <a:gd name="connsiteX25" fmla="*/ 141934 w 898924"/>
              <a:gd name="connsiteY25" fmla="*/ 1981177 h 2069888"/>
              <a:gd name="connsiteX26" fmla="*/ 179192 w 898924"/>
              <a:gd name="connsiteY26" fmla="*/ 1882610 h 2069888"/>
              <a:gd name="connsiteX27" fmla="*/ 266129 w 898924"/>
              <a:gd name="connsiteY27" fmla="*/ 1833326 h 2069888"/>
              <a:gd name="connsiteX28" fmla="*/ 463824 w 898924"/>
              <a:gd name="connsiteY28" fmla="*/ 1797842 h 2069888"/>
              <a:gd name="connsiteX29" fmla="*/ 561828 w 898924"/>
              <a:gd name="connsiteY29" fmla="*/ 1797842 h 2069888"/>
              <a:gd name="connsiteX30" fmla="*/ 488325 w 898924"/>
              <a:gd name="connsiteY30" fmla="*/ 1856982 h 2069888"/>
              <a:gd name="connsiteX31" fmla="*/ 390321 w 898924"/>
              <a:gd name="connsiteY31" fmla="*/ 1868810 h 2069888"/>
              <a:gd name="connsiteX32" fmla="*/ 463824 w 898924"/>
              <a:gd name="connsiteY32" fmla="*/ 1797842 h 2069888"/>
              <a:gd name="connsiteX33" fmla="*/ 378497 w 898924"/>
              <a:gd name="connsiteY33" fmla="*/ 1768275 h 2069888"/>
              <a:gd name="connsiteX34" fmla="*/ 341239 w 898924"/>
              <a:gd name="connsiteY34" fmla="*/ 1870177 h 2069888"/>
              <a:gd name="connsiteX35" fmla="*/ 254302 w 898924"/>
              <a:gd name="connsiteY35" fmla="*/ 1933866 h 2069888"/>
              <a:gd name="connsiteX36" fmla="*/ 291561 w 898924"/>
              <a:gd name="connsiteY36" fmla="*/ 1819226 h 2069888"/>
              <a:gd name="connsiteX37" fmla="*/ 378497 w 898924"/>
              <a:gd name="connsiteY37" fmla="*/ 1768275 h 2069888"/>
              <a:gd name="connsiteX38" fmla="*/ 662367 w 898924"/>
              <a:gd name="connsiteY38" fmla="*/ 1685479 h 2069888"/>
              <a:gd name="connsiteX39" fmla="*/ 601115 w 898924"/>
              <a:gd name="connsiteY39" fmla="*/ 1756446 h 2069888"/>
              <a:gd name="connsiteX40" fmla="*/ 490860 w 898924"/>
              <a:gd name="connsiteY40" fmla="*/ 1780102 h 2069888"/>
              <a:gd name="connsiteX41" fmla="*/ 564363 w 898924"/>
              <a:gd name="connsiteY41" fmla="*/ 1697307 h 2069888"/>
              <a:gd name="connsiteX42" fmla="*/ 662367 w 898924"/>
              <a:gd name="connsiteY42" fmla="*/ 1685479 h 2069888"/>
              <a:gd name="connsiteX43" fmla="*/ 461289 w 898924"/>
              <a:gd name="connsiteY43" fmla="*/ 1685479 h 2069888"/>
              <a:gd name="connsiteX44" fmla="*/ 449461 w 898924"/>
              <a:gd name="connsiteY44" fmla="*/ 1783483 h 2069888"/>
              <a:gd name="connsiteX45" fmla="*/ 378493 w 898924"/>
              <a:gd name="connsiteY45" fmla="*/ 1856986 h 2069888"/>
              <a:gd name="connsiteX46" fmla="*/ 390321 w 898924"/>
              <a:gd name="connsiteY46" fmla="*/ 1746732 h 2069888"/>
              <a:gd name="connsiteX47" fmla="*/ 461289 w 898924"/>
              <a:gd name="connsiteY47" fmla="*/ 1685479 h 2069888"/>
              <a:gd name="connsiteX48" fmla="*/ 550000 w 898924"/>
              <a:gd name="connsiteY48" fmla="*/ 1584940 h 2069888"/>
              <a:gd name="connsiteX49" fmla="*/ 550000 w 898924"/>
              <a:gd name="connsiteY49" fmla="*/ 1694941 h 2069888"/>
              <a:gd name="connsiteX50" fmla="*/ 490860 w 898924"/>
              <a:gd name="connsiteY50" fmla="*/ 1768274 h 2069888"/>
              <a:gd name="connsiteX51" fmla="*/ 490860 w 898924"/>
              <a:gd name="connsiteY51" fmla="*/ 1658274 h 2069888"/>
              <a:gd name="connsiteX52" fmla="*/ 550000 w 898924"/>
              <a:gd name="connsiteY52" fmla="*/ 1584940 h 2069888"/>
              <a:gd name="connsiteX53" fmla="*/ 751074 w 898924"/>
              <a:gd name="connsiteY53" fmla="*/ 1561284 h 2069888"/>
              <a:gd name="connsiteX54" fmla="*/ 687385 w 898924"/>
              <a:gd name="connsiteY54" fmla="*/ 1648221 h 2069888"/>
              <a:gd name="connsiteX55" fmla="*/ 585483 w 898924"/>
              <a:gd name="connsiteY55" fmla="*/ 1685479 h 2069888"/>
              <a:gd name="connsiteX56" fmla="*/ 636434 w 898924"/>
              <a:gd name="connsiteY56" fmla="*/ 1598543 h 2069888"/>
              <a:gd name="connsiteX57" fmla="*/ 751074 w 898924"/>
              <a:gd name="connsiteY57" fmla="*/ 1561284 h 2069888"/>
              <a:gd name="connsiteX58" fmla="*/ 625699 w 898924"/>
              <a:gd name="connsiteY58" fmla="*/ 1472577 h 2069888"/>
              <a:gd name="connsiteX59" fmla="*/ 638710 w 898924"/>
              <a:gd name="connsiteY59" fmla="*/ 1585682 h 2069888"/>
              <a:gd name="connsiteX60" fmla="*/ 573655 w 898924"/>
              <a:gd name="connsiteY60" fmla="*/ 1673652 h 2069888"/>
              <a:gd name="connsiteX61" fmla="*/ 573655 w 898924"/>
              <a:gd name="connsiteY61" fmla="*/ 1560547 h 2069888"/>
              <a:gd name="connsiteX62" fmla="*/ 625699 w 898924"/>
              <a:gd name="connsiteY62" fmla="*/ 1472577 h 2069888"/>
              <a:gd name="connsiteX63" fmla="*/ 810213 w 898924"/>
              <a:gd name="connsiteY63" fmla="*/ 1419349 h 2069888"/>
              <a:gd name="connsiteX64" fmla="*/ 773116 w 898924"/>
              <a:gd name="connsiteY64" fmla="*/ 1509671 h 2069888"/>
              <a:gd name="connsiteX65" fmla="*/ 674190 w 898924"/>
              <a:gd name="connsiteY65" fmla="*/ 1561284 h 2069888"/>
              <a:gd name="connsiteX66" fmla="*/ 711287 w 898924"/>
              <a:gd name="connsiteY66" fmla="*/ 1470962 h 2069888"/>
              <a:gd name="connsiteX67" fmla="*/ 810213 w 898924"/>
              <a:gd name="connsiteY67" fmla="*/ 1419349 h 2069888"/>
              <a:gd name="connsiteX68" fmla="*/ 674190 w 898924"/>
              <a:gd name="connsiteY68" fmla="*/ 1360210 h 2069888"/>
              <a:gd name="connsiteX69" fmla="*/ 697846 w 898924"/>
              <a:gd name="connsiteY69" fmla="*/ 1473315 h 2069888"/>
              <a:gd name="connsiteX70" fmla="*/ 662362 w 898924"/>
              <a:gd name="connsiteY70" fmla="*/ 1561285 h 2069888"/>
              <a:gd name="connsiteX71" fmla="*/ 638706 w 898924"/>
              <a:gd name="connsiteY71" fmla="*/ 1448180 h 2069888"/>
              <a:gd name="connsiteX72" fmla="*/ 674190 w 898924"/>
              <a:gd name="connsiteY72" fmla="*/ 1360210 h 2069888"/>
              <a:gd name="connsiteX73" fmla="*/ 863440 w 898924"/>
              <a:gd name="connsiteY73" fmla="*/ 1283330 h 2069888"/>
              <a:gd name="connsiteX74" fmla="*/ 826182 w 898924"/>
              <a:gd name="connsiteY74" fmla="*/ 1385232 h 2069888"/>
              <a:gd name="connsiteX75" fmla="*/ 739245 w 898924"/>
              <a:gd name="connsiteY75" fmla="*/ 1448921 h 2069888"/>
              <a:gd name="connsiteX76" fmla="*/ 776504 w 898924"/>
              <a:gd name="connsiteY76" fmla="*/ 1347019 h 2069888"/>
              <a:gd name="connsiteX77" fmla="*/ 863440 w 898924"/>
              <a:gd name="connsiteY77" fmla="*/ 1283330 h 2069888"/>
              <a:gd name="connsiteX78" fmla="*/ 724460 w 898924"/>
              <a:gd name="connsiteY78" fmla="*/ 1236019 h 2069888"/>
              <a:gd name="connsiteX79" fmla="*/ 762901 w 898924"/>
              <a:gd name="connsiteY79" fmla="*/ 1345798 h 2069888"/>
              <a:gd name="connsiteX80" fmla="*/ 724460 w 898924"/>
              <a:gd name="connsiteY80" fmla="*/ 1431181 h 2069888"/>
              <a:gd name="connsiteX81" fmla="*/ 686018 w 898924"/>
              <a:gd name="connsiteY81" fmla="*/ 1333600 h 2069888"/>
              <a:gd name="connsiteX82" fmla="*/ 724460 w 898924"/>
              <a:gd name="connsiteY82" fmla="*/ 1236019 h 2069888"/>
              <a:gd name="connsiteX83" fmla="*/ 887096 w 898924"/>
              <a:gd name="connsiteY83" fmla="*/ 1147308 h 2069888"/>
              <a:gd name="connsiteX84" fmla="*/ 874529 w 898924"/>
              <a:gd name="connsiteY84" fmla="*/ 1245572 h 2069888"/>
              <a:gd name="connsiteX85" fmla="*/ 786557 w 898924"/>
              <a:gd name="connsiteY85" fmla="*/ 1306987 h 2069888"/>
              <a:gd name="connsiteX86" fmla="*/ 811692 w 898924"/>
              <a:gd name="connsiteY86" fmla="*/ 1208723 h 2069888"/>
              <a:gd name="connsiteX87" fmla="*/ 887096 w 898924"/>
              <a:gd name="connsiteY87" fmla="*/ 1147308 h 2069888"/>
              <a:gd name="connsiteX88" fmla="*/ 751073 w 898924"/>
              <a:gd name="connsiteY88" fmla="*/ 1111823 h 2069888"/>
              <a:gd name="connsiteX89" fmla="*/ 798385 w 898924"/>
              <a:gd name="connsiteY89" fmla="*/ 1209404 h 2069888"/>
              <a:gd name="connsiteX90" fmla="*/ 774729 w 898924"/>
              <a:gd name="connsiteY90" fmla="*/ 1306985 h 2069888"/>
              <a:gd name="connsiteX91" fmla="*/ 727417 w 898924"/>
              <a:gd name="connsiteY91" fmla="*/ 1209404 h 2069888"/>
              <a:gd name="connsiteX92" fmla="*/ 751073 w 898924"/>
              <a:gd name="connsiteY92" fmla="*/ 1111823 h 2069888"/>
              <a:gd name="connsiteX93" fmla="*/ 898924 w 898924"/>
              <a:gd name="connsiteY93" fmla="*/ 999461 h 2069888"/>
              <a:gd name="connsiteX94" fmla="*/ 898924 w 898924"/>
              <a:gd name="connsiteY94" fmla="*/ 1097239 h 2069888"/>
              <a:gd name="connsiteX95" fmla="*/ 822041 w 898924"/>
              <a:gd name="connsiteY95" fmla="*/ 1182795 h 2069888"/>
              <a:gd name="connsiteX96" fmla="*/ 822041 w 898924"/>
              <a:gd name="connsiteY96" fmla="*/ 1073189 h 2069888"/>
              <a:gd name="connsiteX97" fmla="*/ 822041 w 898924"/>
              <a:gd name="connsiteY97" fmla="*/ 1072795 h 2069888"/>
              <a:gd name="connsiteX98" fmla="*/ 898924 w 898924"/>
              <a:gd name="connsiteY98" fmla="*/ 999461 h 2069888"/>
              <a:gd name="connsiteX99" fmla="*/ 751073 w 898924"/>
              <a:gd name="connsiteY99" fmla="*/ 987633 h 2069888"/>
              <a:gd name="connsiteX100" fmla="*/ 822041 w 898924"/>
              <a:gd name="connsiteY100" fmla="*/ 1073189 h 2069888"/>
              <a:gd name="connsiteX101" fmla="*/ 810213 w 898924"/>
              <a:gd name="connsiteY101" fmla="*/ 1170967 h 2069888"/>
              <a:gd name="connsiteX102" fmla="*/ 751073 w 898924"/>
              <a:gd name="connsiteY102" fmla="*/ 1085411 h 2069888"/>
              <a:gd name="connsiteX103" fmla="*/ 751073 w 898924"/>
              <a:gd name="connsiteY103" fmla="*/ 987633 h 2069888"/>
              <a:gd name="connsiteX104" fmla="*/ 751073 w 898924"/>
              <a:gd name="connsiteY104" fmla="*/ 863437 h 2069888"/>
              <a:gd name="connsiteX105" fmla="*/ 822041 w 898924"/>
              <a:gd name="connsiteY105" fmla="*/ 936771 h 2069888"/>
              <a:gd name="connsiteX106" fmla="*/ 822041 w 898924"/>
              <a:gd name="connsiteY106" fmla="*/ 1046771 h 2069888"/>
              <a:gd name="connsiteX107" fmla="*/ 751073 w 898924"/>
              <a:gd name="connsiteY107" fmla="*/ 961215 h 2069888"/>
              <a:gd name="connsiteX108" fmla="*/ 751073 w 898924"/>
              <a:gd name="connsiteY108" fmla="*/ 863437 h 2069888"/>
              <a:gd name="connsiteX109" fmla="*/ 898921 w 898924"/>
              <a:gd name="connsiteY109" fmla="*/ 845697 h 2069888"/>
              <a:gd name="connsiteX110" fmla="*/ 898921 w 898924"/>
              <a:gd name="connsiteY110" fmla="*/ 946235 h 2069888"/>
              <a:gd name="connsiteX111" fmla="*/ 839781 w 898924"/>
              <a:gd name="connsiteY111" fmla="*/ 1046772 h 2069888"/>
              <a:gd name="connsiteX112" fmla="*/ 839781 w 898924"/>
              <a:gd name="connsiteY112" fmla="*/ 933667 h 2069888"/>
              <a:gd name="connsiteX113" fmla="*/ 898921 w 898924"/>
              <a:gd name="connsiteY113" fmla="*/ 845697 h 2069888"/>
              <a:gd name="connsiteX114" fmla="*/ 727417 w 898924"/>
              <a:gd name="connsiteY114" fmla="*/ 733331 h 2069888"/>
              <a:gd name="connsiteX115" fmla="*/ 810212 w 898924"/>
              <a:gd name="connsiteY115" fmla="*/ 809368 h 2069888"/>
              <a:gd name="connsiteX116" fmla="*/ 822040 w 898924"/>
              <a:gd name="connsiteY116" fmla="*/ 910750 h 2069888"/>
              <a:gd name="connsiteX117" fmla="*/ 751073 w 898924"/>
              <a:gd name="connsiteY117" fmla="*/ 834713 h 2069888"/>
              <a:gd name="connsiteX118" fmla="*/ 727417 w 898924"/>
              <a:gd name="connsiteY118" fmla="*/ 733331 h 2069888"/>
              <a:gd name="connsiteX119" fmla="*/ 874085 w 898924"/>
              <a:gd name="connsiteY119" fmla="*/ 697847 h 2069888"/>
              <a:gd name="connsiteX120" fmla="*/ 887096 w 898924"/>
              <a:gd name="connsiteY120" fmla="*/ 798385 h 2069888"/>
              <a:gd name="connsiteX121" fmla="*/ 835052 w 898924"/>
              <a:gd name="connsiteY121" fmla="*/ 898922 h 2069888"/>
              <a:gd name="connsiteX122" fmla="*/ 822041 w 898924"/>
              <a:gd name="connsiteY122" fmla="*/ 798385 h 2069888"/>
              <a:gd name="connsiteX123" fmla="*/ 874085 w 898924"/>
              <a:gd name="connsiteY123" fmla="*/ 697847 h 2069888"/>
              <a:gd name="connsiteX124" fmla="*/ 686018 w 898924"/>
              <a:gd name="connsiteY124" fmla="*/ 609139 h 2069888"/>
              <a:gd name="connsiteX125" fmla="*/ 772955 w 898924"/>
              <a:gd name="connsiteY125" fmla="*/ 672828 h 2069888"/>
              <a:gd name="connsiteX126" fmla="*/ 810213 w 898924"/>
              <a:gd name="connsiteY126" fmla="*/ 774730 h 2069888"/>
              <a:gd name="connsiteX127" fmla="*/ 710857 w 898924"/>
              <a:gd name="connsiteY127" fmla="*/ 711041 h 2069888"/>
              <a:gd name="connsiteX128" fmla="*/ 686018 w 898924"/>
              <a:gd name="connsiteY128" fmla="*/ 609139 h 2069888"/>
              <a:gd name="connsiteX129" fmla="*/ 824999 w 898924"/>
              <a:gd name="connsiteY129" fmla="*/ 561828 h 2069888"/>
              <a:gd name="connsiteX130" fmla="*/ 863440 w 898924"/>
              <a:gd name="connsiteY130" fmla="*/ 662366 h 2069888"/>
              <a:gd name="connsiteX131" fmla="*/ 824999 w 898924"/>
              <a:gd name="connsiteY131" fmla="*/ 762903 h 2069888"/>
              <a:gd name="connsiteX132" fmla="*/ 786557 w 898924"/>
              <a:gd name="connsiteY132" fmla="*/ 674933 h 2069888"/>
              <a:gd name="connsiteX133" fmla="*/ 824999 w 898924"/>
              <a:gd name="connsiteY133" fmla="*/ 561828 h 2069888"/>
              <a:gd name="connsiteX134" fmla="*/ 626879 w 898924"/>
              <a:gd name="connsiteY134" fmla="*/ 496773 h 2069888"/>
              <a:gd name="connsiteX135" fmla="*/ 725447 w 898924"/>
              <a:gd name="connsiteY135" fmla="*/ 548386 h 2069888"/>
              <a:gd name="connsiteX136" fmla="*/ 774730 w 898924"/>
              <a:gd name="connsiteY136" fmla="*/ 638708 h 2069888"/>
              <a:gd name="connsiteX137" fmla="*/ 676163 w 898924"/>
              <a:gd name="connsiteY137" fmla="*/ 587095 h 2069888"/>
              <a:gd name="connsiteX138" fmla="*/ 626879 w 898924"/>
              <a:gd name="connsiteY138" fmla="*/ 496773 h 2069888"/>
              <a:gd name="connsiteX139" fmla="*/ 762901 w 898924"/>
              <a:gd name="connsiteY139" fmla="*/ 437633 h 2069888"/>
              <a:gd name="connsiteX140" fmla="*/ 810213 w 898924"/>
              <a:gd name="connsiteY140" fmla="*/ 525603 h 2069888"/>
              <a:gd name="connsiteX141" fmla="*/ 786557 w 898924"/>
              <a:gd name="connsiteY141" fmla="*/ 638708 h 2069888"/>
              <a:gd name="connsiteX142" fmla="*/ 739245 w 898924"/>
              <a:gd name="connsiteY142" fmla="*/ 538171 h 2069888"/>
              <a:gd name="connsiteX143" fmla="*/ 762901 w 898924"/>
              <a:gd name="connsiteY143" fmla="*/ 437633 h 2069888"/>
              <a:gd name="connsiteX144" fmla="*/ 687201 w 898924"/>
              <a:gd name="connsiteY144" fmla="*/ 313441 h 2069888"/>
              <a:gd name="connsiteX145" fmla="*/ 739245 w 898924"/>
              <a:gd name="connsiteY145" fmla="*/ 401411 h 2069888"/>
              <a:gd name="connsiteX146" fmla="*/ 737619 w 898924"/>
              <a:gd name="connsiteY146" fmla="*/ 457964 h 2069888"/>
              <a:gd name="connsiteX147" fmla="*/ 726499 w 898924"/>
              <a:gd name="connsiteY147" fmla="*/ 513201 h 2069888"/>
              <a:gd name="connsiteX148" fmla="*/ 727418 w 898924"/>
              <a:gd name="connsiteY148" fmla="*/ 514516 h 2069888"/>
              <a:gd name="connsiteX149" fmla="*/ 726310 w 898924"/>
              <a:gd name="connsiteY149" fmla="*/ 514139 h 2069888"/>
              <a:gd name="connsiteX150" fmla="*/ 726234 w 898924"/>
              <a:gd name="connsiteY150" fmla="*/ 514516 h 2069888"/>
              <a:gd name="connsiteX151" fmla="*/ 725971 w 898924"/>
              <a:gd name="connsiteY151" fmla="*/ 514023 h 2069888"/>
              <a:gd name="connsiteX152" fmla="*/ 612778 w 898924"/>
              <a:gd name="connsiteY152" fmla="*/ 475484 h 2069888"/>
              <a:gd name="connsiteX153" fmla="*/ 561827 w 898924"/>
              <a:gd name="connsiteY153" fmla="*/ 384409 h 2069888"/>
              <a:gd name="connsiteX154" fmla="*/ 663729 w 898924"/>
              <a:gd name="connsiteY154" fmla="*/ 423441 h 2069888"/>
              <a:gd name="connsiteX155" fmla="*/ 695574 w 898924"/>
              <a:gd name="connsiteY155" fmla="*/ 468979 h 2069888"/>
              <a:gd name="connsiteX156" fmla="*/ 722399 w 898924"/>
              <a:gd name="connsiteY156" fmla="*/ 507338 h 2069888"/>
              <a:gd name="connsiteX157" fmla="*/ 700212 w 898924"/>
              <a:gd name="connsiteY157" fmla="*/ 465818 h 2069888"/>
              <a:gd name="connsiteX158" fmla="*/ 674190 w 898924"/>
              <a:gd name="connsiteY158" fmla="*/ 426546 h 2069888"/>
              <a:gd name="connsiteX159" fmla="*/ 687201 w 898924"/>
              <a:gd name="connsiteY159" fmla="*/ 313441 h 2069888"/>
              <a:gd name="connsiteX160" fmla="*/ 473116 w 898924"/>
              <a:gd name="connsiteY160" fmla="*/ 289786 h 2069888"/>
              <a:gd name="connsiteX161" fmla="*/ 587171 w 898924"/>
              <a:gd name="connsiteY161" fmla="*/ 313442 h 2069888"/>
              <a:gd name="connsiteX162" fmla="*/ 650535 w 898924"/>
              <a:gd name="connsiteY162" fmla="*/ 384409 h 2069888"/>
              <a:gd name="connsiteX163" fmla="*/ 536480 w 898924"/>
              <a:gd name="connsiteY163" fmla="*/ 372581 h 2069888"/>
              <a:gd name="connsiteX164" fmla="*/ 473116 w 898924"/>
              <a:gd name="connsiteY164" fmla="*/ 289786 h 2069888"/>
              <a:gd name="connsiteX165" fmla="*/ 390321 w 898924"/>
              <a:gd name="connsiteY165" fmla="*/ 212902 h 2069888"/>
              <a:gd name="connsiteX166" fmla="*/ 500322 w 898924"/>
              <a:gd name="connsiteY166" fmla="*/ 212902 h 2069888"/>
              <a:gd name="connsiteX167" fmla="*/ 573655 w 898924"/>
              <a:gd name="connsiteY167" fmla="*/ 289785 h 2069888"/>
              <a:gd name="connsiteX168" fmla="*/ 463655 w 898924"/>
              <a:gd name="connsiteY168" fmla="*/ 276971 h 2069888"/>
              <a:gd name="connsiteX169" fmla="*/ 390321 w 898924"/>
              <a:gd name="connsiteY169" fmla="*/ 212902 h 2069888"/>
              <a:gd name="connsiteX170" fmla="*/ 585483 w 898924"/>
              <a:gd name="connsiteY170" fmla="*/ 201075 h 2069888"/>
              <a:gd name="connsiteX171" fmla="*/ 662366 w 898924"/>
              <a:gd name="connsiteY171" fmla="*/ 274409 h 2069888"/>
              <a:gd name="connsiteX172" fmla="*/ 662366 w 898924"/>
              <a:gd name="connsiteY172" fmla="*/ 384409 h 2069888"/>
              <a:gd name="connsiteX173" fmla="*/ 598297 w 898924"/>
              <a:gd name="connsiteY173" fmla="*/ 311076 h 2069888"/>
              <a:gd name="connsiteX174" fmla="*/ 585483 w 898924"/>
              <a:gd name="connsiteY174" fmla="*/ 201075 h 2069888"/>
              <a:gd name="connsiteX175" fmla="*/ 387736 w 898924"/>
              <a:gd name="connsiteY175" fmla="*/ 124195 h 2069888"/>
              <a:gd name="connsiteX176" fmla="*/ 473119 w 898924"/>
              <a:gd name="connsiteY176" fmla="*/ 189250 h 2069888"/>
              <a:gd name="connsiteX177" fmla="*/ 363341 w 898924"/>
              <a:gd name="connsiteY177" fmla="*/ 189250 h 2069888"/>
              <a:gd name="connsiteX178" fmla="*/ 277957 w 898924"/>
              <a:gd name="connsiteY178" fmla="*/ 137206 h 2069888"/>
              <a:gd name="connsiteX179" fmla="*/ 387736 w 898924"/>
              <a:gd name="connsiteY179" fmla="*/ 124195 h 2069888"/>
              <a:gd name="connsiteX180" fmla="*/ 490860 w 898924"/>
              <a:gd name="connsiteY180" fmla="*/ 100539 h 2069888"/>
              <a:gd name="connsiteX181" fmla="*/ 561828 w 898924"/>
              <a:gd name="connsiteY181" fmla="*/ 163903 h 2069888"/>
              <a:gd name="connsiteX182" fmla="*/ 573656 w 898924"/>
              <a:gd name="connsiteY182" fmla="*/ 277958 h 2069888"/>
              <a:gd name="connsiteX183" fmla="*/ 502688 w 898924"/>
              <a:gd name="connsiteY183" fmla="*/ 201921 h 2069888"/>
              <a:gd name="connsiteX184" fmla="*/ 490860 w 898924"/>
              <a:gd name="connsiteY184" fmla="*/ 100539 h 2069888"/>
              <a:gd name="connsiteX185" fmla="*/ 360753 w 898924"/>
              <a:gd name="connsiteY185" fmla="*/ 11828 h 2069888"/>
              <a:gd name="connsiteX186" fmla="*/ 448150 w 898924"/>
              <a:gd name="connsiteY186" fmla="*/ 62779 h 2069888"/>
              <a:gd name="connsiteX187" fmla="*/ 473120 w 898924"/>
              <a:gd name="connsiteY187" fmla="*/ 177419 h 2069888"/>
              <a:gd name="connsiteX188" fmla="*/ 398209 w 898924"/>
              <a:gd name="connsiteY188" fmla="*/ 113730 h 2069888"/>
              <a:gd name="connsiteX189" fmla="*/ 360753 w 898924"/>
              <a:gd name="connsiteY189" fmla="*/ 11828 h 2069888"/>
              <a:gd name="connsiteX190" fmla="*/ 201074 w 898924"/>
              <a:gd name="connsiteY190" fmla="*/ 0 h 2069888"/>
              <a:gd name="connsiteX191" fmla="*/ 313440 w 898924"/>
              <a:gd name="connsiteY191" fmla="*/ 23656 h 2069888"/>
              <a:gd name="connsiteX192" fmla="*/ 390321 w 898924"/>
              <a:gd name="connsiteY192" fmla="*/ 112367 h 2069888"/>
              <a:gd name="connsiteX193" fmla="*/ 277955 w 898924"/>
              <a:gd name="connsiteY193" fmla="*/ 88711 h 206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898924" h="2069888">
                <a:moveTo>
                  <a:pt x="227317" y="1945693"/>
                </a:moveTo>
                <a:cubicBezTo>
                  <a:pt x="263910" y="1958507"/>
                  <a:pt x="300503" y="1958507"/>
                  <a:pt x="337096" y="1971321"/>
                </a:cubicBezTo>
                <a:cubicBezTo>
                  <a:pt x="312701" y="1984135"/>
                  <a:pt x="276108" y="1996949"/>
                  <a:pt x="251712" y="2022576"/>
                </a:cubicBezTo>
                <a:cubicBezTo>
                  <a:pt x="215120" y="2009762"/>
                  <a:pt x="178527" y="2009762"/>
                  <a:pt x="141934" y="1996949"/>
                </a:cubicBezTo>
                <a:cubicBezTo>
                  <a:pt x="166329" y="1984135"/>
                  <a:pt x="202922" y="1958507"/>
                  <a:pt x="227317" y="1945693"/>
                </a:cubicBezTo>
                <a:close/>
                <a:moveTo>
                  <a:pt x="153763" y="1892466"/>
                </a:moveTo>
                <a:cubicBezTo>
                  <a:pt x="147356" y="1905477"/>
                  <a:pt x="137746" y="1921740"/>
                  <a:pt x="128136" y="1939630"/>
                </a:cubicBezTo>
                <a:lnTo>
                  <a:pt x="103620" y="1994083"/>
                </a:lnTo>
                <a:lnTo>
                  <a:pt x="155518" y="2012226"/>
                </a:lnTo>
                <a:cubicBezTo>
                  <a:pt x="172798" y="2018633"/>
                  <a:pt x="188507" y="2025040"/>
                  <a:pt x="201074" y="2031447"/>
                </a:cubicBezTo>
                <a:cubicBezTo>
                  <a:pt x="175940" y="2044261"/>
                  <a:pt x="138238" y="2057074"/>
                  <a:pt x="113104" y="2069888"/>
                </a:cubicBezTo>
                <a:cubicBezTo>
                  <a:pt x="75403" y="2057074"/>
                  <a:pt x="37701" y="2044261"/>
                  <a:pt x="0" y="2031447"/>
                </a:cubicBezTo>
                <a:cubicBezTo>
                  <a:pt x="18851" y="2025040"/>
                  <a:pt x="34560" y="2018633"/>
                  <a:pt x="50268" y="2012226"/>
                </a:cubicBezTo>
                <a:lnTo>
                  <a:pt x="83285" y="1999602"/>
                </a:lnTo>
                <a:lnTo>
                  <a:pt x="51254" y="2004684"/>
                </a:lnTo>
                <a:cubicBezTo>
                  <a:pt x="35237" y="2009563"/>
                  <a:pt x="19220" y="2016068"/>
                  <a:pt x="0" y="2022573"/>
                </a:cubicBezTo>
                <a:cubicBezTo>
                  <a:pt x="25627" y="1996552"/>
                  <a:pt x="38441" y="1957520"/>
                  <a:pt x="64068" y="1931498"/>
                </a:cubicBezTo>
                <a:cubicBezTo>
                  <a:pt x="89695" y="1918488"/>
                  <a:pt x="128136" y="1905477"/>
                  <a:pt x="153763" y="1892466"/>
                </a:cubicBezTo>
                <a:close/>
                <a:moveTo>
                  <a:pt x="351514" y="1880638"/>
                </a:moveTo>
                <a:cubicBezTo>
                  <a:pt x="388106" y="1880638"/>
                  <a:pt x="424699" y="1880638"/>
                  <a:pt x="461292" y="1880638"/>
                </a:cubicBezTo>
                <a:cubicBezTo>
                  <a:pt x="424699" y="1906660"/>
                  <a:pt x="400304" y="1919671"/>
                  <a:pt x="375909" y="1945693"/>
                </a:cubicBezTo>
                <a:cubicBezTo>
                  <a:pt x="339316" y="1945693"/>
                  <a:pt x="302723" y="1945693"/>
                  <a:pt x="266130" y="1932682"/>
                </a:cubicBezTo>
                <a:cubicBezTo>
                  <a:pt x="290525" y="1919671"/>
                  <a:pt x="314921" y="1893649"/>
                  <a:pt x="351514" y="1880638"/>
                </a:cubicBezTo>
                <a:close/>
                <a:moveTo>
                  <a:pt x="266129" y="1833326"/>
                </a:moveTo>
                <a:cubicBezTo>
                  <a:pt x="253709" y="1870289"/>
                  <a:pt x="241290" y="1907252"/>
                  <a:pt x="228870" y="1931894"/>
                </a:cubicBezTo>
                <a:cubicBezTo>
                  <a:pt x="191612" y="1956535"/>
                  <a:pt x="166773" y="1968856"/>
                  <a:pt x="141934" y="1981177"/>
                </a:cubicBezTo>
                <a:cubicBezTo>
                  <a:pt x="154353" y="1956535"/>
                  <a:pt x="166773" y="1919573"/>
                  <a:pt x="179192" y="1882610"/>
                </a:cubicBezTo>
                <a:cubicBezTo>
                  <a:pt x="216451" y="1870289"/>
                  <a:pt x="241290" y="1857968"/>
                  <a:pt x="266129" y="1833326"/>
                </a:cubicBezTo>
                <a:close/>
                <a:moveTo>
                  <a:pt x="463824" y="1797842"/>
                </a:moveTo>
                <a:cubicBezTo>
                  <a:pt x="500576" y="1797842"/>
                  <a:pt x="537327" y="1797842"/>
                  <a:pt x="561828" y="1797842"/>
                </a:cubicBezTo>
                <a:cubicBezTo>
                  <a:pt x="537327" y="1809670"/>
                  <a:pt x="512826" y="1833326"/>
                  <a:pt x="488325" y="1856982"/>
                </a:cubicBezTo>
                <a:cubicBezTo>
                  <a:pt x="451574" y="1856982"/>
                  <a:pt x="427073" y="1856982"/>
                  <a:pt x="390321" y="1868810"/>
                </a:cubicBezTo>
                <a:cubicBezTo>
                  <a:pt x="414822" y="1845154"/>
                  <a:pt x="439323" y="1821498"/>
                  <a:pt x="463824" y="1797842"/>
                </a:cubicBezTo>
                <a:close/>
                <a:moveTo>
                  <a:pt x="378497" y="1768275"/>
                </a:moveTo>
                <a:cubicBezTo>
                  <a:pt x="366078" y="1793751"/>
                  <a:pt x="353658" y="1831964"/>
                  <a:pt x="341239" y="1870177"/>
                </a:cubicBezTo>
                <a:cubicBezTo>
                  <a:pt x="316400" y="1895653"/>
                  <a:pt x="291561" y="1908391"/>
                  <a:pt x="254302" y="1933866"/>
                </a:cubicBezTo>
                <a:cubicBezTo>
                  <a:pt x="266721" y="1895653"/>
                  <a:pt x="279141" y="1857440"/>
                  <a:pt x="291561" y="1819226"/>
                </a:cubicBezTo>
                <a:cubicBezTo>
                  <a:pt x="316400" y="1806489"/>
                  <a:pt x="353658" y="1781013"/>
                  <a:pt x="378497" y="1768275"/>
                </a:cubicBezTo>
                <a:close/>
                <a:moveTo>
                  <a:pt x="662367" y="1685479"/>
                </a:moveTo>
                <a:cubicBezTo>
                  <a:pt x="650117" y="1709135"/>
                  <a:pt x="625616" y="1732791"/>
                  <a:pt x="601115" y="1756446"/>
                </a:cubicBezTo>
                <a:cubicBezTo>
                  <a:pt x="564363" y="1756446"/>
                  <a:pt x="527612" y="1768274"/>
                  <a:pt x="490860" y="1780102"/>
                </a:cubicBezTo>
                <a:cubicBezTo>
                  <a:pt x="515361" y="1756446"/>
                  <a:pt x="539862" y="1732791"/>
                  <a:pt x="564363" y="1697307"/>
                </a:cubicBezTo>
                <a:cubicBezTo>
                  <a:pt x="588864" y="1697307"/>
                  <a:pt x="625616" y="1685479"/>
                  <a:pt x="662367" y="1685479"/>
                </a:cubicBezTo>
                <a:close/>
                <a:moveTo>
                  <a:pt x="461289" y="1685479"/>
                </a:moveTo>
                <a:cubicBezTo>
                  <a:pt x="461289" y="1722231"/>
                  <a:pt x="449461" y="1758982"/>
                  <a:pt x="449461" y="1783483"/>
                </a:cubicBezTo>
                <a:cubicBezTo>
                  <a:pt x="425805" y="1807984"/>
                  <a:pt x="402149" y="1832485"/>
                  <a:pt x="378493" y="1856986"/>
                </a:cubicBezTo>
                <a:cubicBezTo>
                  <a:pt x="378493" y="1820235"/>
                  <a:pt x="390321" y="1783483"/>
                  <a:pt x="390321" y="1746732"/>
                </a:cubicBezTo>
                <a:cubicBezTo>
                  <a:pt x="413977" y="1722231"/>
                  <a:pt x="437633" y="1697730"/>
                  <a:pt x="461289" y="1685479"/>
                </a:cubicBezTo>
                <a:close/>
                <a:moveTo>
                  <a:pt x="550000" y="1584940"/>
                </a:moveTo>
                <a:cubicBezTo>
                  <a:pt x="550000" y="1621607"/>
                  <a:pt x="550000" y="1658274"/>
                  <a:pt x="550000" y="1694941"/>
                </a:cubicBezTo>
                <a:cubicBezTo>
                  <a:pt x="526344" y="1719385"/>
                  <a:pt x="502688" y="1743830"/>
                  <a:pt x="490860" y="1768274"/>
                </a:cubicBezTo>
                <a:cubicBezTo>
                  <a:pt x="490860" y="1731607"/>
                  <a:pt x="490860" y="1694941"/>
                  <a:pt x="490860" y="1658274"/>
                </a:cubicBezTo>
                <a:cubicBezTo>
                  <a:pt x="514516" y="1633829"/>
                  <a:pt x="526344" y="1609385"/>
                  <a:pt x="550000" y="1584940"/>
                </a:cubicBezTo>
                <a:close/>
                <a:moveTo>
                  <a:pt x="751074" y="1561284"/>
                </a:moveTo>
                <a:cubicBezTo>
                  <a:pt x="725599" y="1586123"/>
                  <a:pt x="712861" y="1623382"/>
                  <a:pt x="687385" y="1648221"/>
                </a:cubicBezTo>
                <a:cubicBezTo>
                  <a:pt x="649172" y="1660640"/>
                  <a:pt x="623697" y="1673060"/>
                  <a:pt x="585483" y="1685479"/>
                </a:cubicBezTo>
                <a:cubicBezTo>
                  <a:pt x="598221" y="1648221"/>
                  <a:pt x="623697" y="1623382"/>
                  <a:pt x="636434" y="1598543"/>
                </a:cubicBezTo>
                <a:cubicBezTo>
                  <a:pt x="674648" y="1586123"/>
                  <a:pt x="712861" y="1573704"/>
                  <a:pt x="751074" y="1561284"/>
                </a:cubicBezTo>
                <a:close/>
                <a:moveTo>
                  <a:pt x="625699" y="1472577"/>
                </a:moveTo>
                <a:cubicBezTo>
                  <a:pt x="625699" y="1510279"/>
                  <a:pt x="638710" y="1547980"/>
                  <a:pt x="638710" y="1585682"/>
                </a:cubicBezTo>
                <a:cubicBezTo>
                  <a:pt x="612688" y="1610816"/>
                  <a:pt x="599677" y="1648518"/>
                  <a:pt x="573655" y="1673652"/>
                </a:cubicBezTo>
                <a:cubicBezTo>
                  <a:pt x="573655" y="1635951"/>
                  <a:pt x="573655" y="1598249"/>
                  <a:pt x="573655" y="1560547"/>
                </a:cubicBezTo>
                <a:cubicBezTo>
                  <a:pt x="586666" y="1535413"/>
                  <a:pt x="612688" y="1497712"/>
                  <a:pt x="625699" y="1472577"/>
                </a:cubicBezTo>
                <a:close/>
                <a:moveTo>
                  <a:pt x="810213" y="1419349"/>
                </a:moveTo>
                <a:cubicBezTo>
                  <a:pt x="797848" y="1458059"/>
                  <a:pt x="785482" y="1483865"/>
                  <a:pt x="773116" y="1509671"/>
                </a:cubicBezTo>
                <a:cubicBezTo>
                  <a:pt x="736019" y="1535478"/>
                  <a:pt x="698922" y="1548381"/>
                  <a:pt x="674190" y="1561284"/>
                </a:cubicBezTo>
                <a:cubicBezTo>
                  <a:pt x="686556" y="1535478"/>
                  <a:pt x="698922" y="1496768"/>
                  <a:pt x="711287" y="1470962"/>
                </a:cubicBezTo>
                <a:cubicBezTo>
                  <a:pt x="748385" y="1458059"/>
                  <a:pt x="785482" y="1432252"/>
                  <a:pt x="810213" y="1419349"/>
                </a:cubicBezTo>
                <a:close/>
                <a:moveTo>
                  <a:pt x="674190" y="1360210"/>
                </a:moveTo>
                <a:cubicBezTo>
                  <a:pt x="686018" y="1397912"/>
                  <a:pt x="697846" y="1435613"/>
                  <a:pt x="697846" y="1473315"/>
                </a:cubicBezTo>
                <a:cubicBezTo>
                  <a:pt x="686018" y="1498449"/>
                  <a:pt x="674190" y="1536151"/>
                  <a:pt x="662362" y="1561285"/>
                </a:cubicBezTo>
                <a:cubicBezTo>
                  <a:pt x="650534" y="1523584"/>
                  <a:pt x="650534" y="1485882"/>
                  <a:pt x="638706" y="1448180"/>
                </a:cubicBezTo>
                <a:cubicBezTo>
                  <a:pt x="650534" y="1423046"/>
                  <a:pt x="662362" y="1385345"/>
                  <a:pt x="674190" y="1360210"/>
                </a:cubicBezTo>
                <a:close/>
                <a:moveTo>
                  <a:pt x="863440" y="1283330"/>
                </a:moveTo>
                <a:cubicBezTo>
                  <a:pt x="851021" y="1321543"/>
                  <a:pt x="838601" y="1347019"/>
                  <a:pt x="826182" y="1385232"/>
                </a:cubicBezTo>
                <a:cubicBezTo>
                  <a:pt x="801343" y="1397970"/>
                  <a:pt x="764084" y="1423446"/>
                  <a:pt x="739245" y="1448921"/>
                </a:cubicBezTo>
                <a:cubicBezTo>
                  <a:pt x="751665" y="1410708"/>
                  <a:pt x="764084" y="1385232"/>
                  <a:pt x="776504" y="1347019"/>
                </a:cubicBezTo>
                <a:cubicBezTo>
                  <a:pt x="801343" y="1321543"/>
                  <a:pt x="838601" y="1308806"/>
                  <a:pt x="863440" y="1283330"/>
                </a:cubicBezTo>
                <a:close/>
                <a:moveTo>
                  <a:pt x="724460" y="1236019"/>
                </a:moveTo>
                <a:cubicBezTo>
                  <a:pt x="737274" y="1272612"/>
                  <a:pt x="750087" y="1309205"/>
                  <a:pt x="762901" y="1345798"/>
                </a:cubicBezTo>
                <a:cubicBezTo>
                  <a:pt x="750087" y="1370193"/>
                  <a:pt x="737274" y="1406786"/>
                  <a:pt x="724460" y="1431181"/>
                </a:cubicBezTo>
                <a:cubicBezTo>
                  <a:pt x="711646" y="1406786"/>
                  <a:pt x="698832" y="1370193"/>
                  <a:pt x="686018" y="1333600"/>
                </a:cubicBezTo>
                <a:cubicBezTo>
                  <a:pt x="698832" y="1297007"/>
                  <a:pt x="711646" y="1272612"/>
                  <a:pt x="724460" y="1236019"/>
                </a:cubicBezTo>
                <a:close/>
                <a:moveTo>
                  <a:pt x="887096" y="1147308"/>
                </a:moveTo>
                <a:cubicBezTo>
                  <a:pt x="887096" y="1171874"/>
                  <a:pt x="874529" y="1208723"/>
                  <a:pt x="874529" y="1245572"/>
                </a:cubicBezTo>
                <a:cubicBezTo>
                  <a:pt x="849394" y="1257855"/>
                  <a:pt x="811692" y="1282421"/>
                  <a:pt x="786557" y="1306987"/>
                </a:cubicBezTo>
                <a:cubicBezTo>
                  <a:pt x="799125" y="1282421"/>
                  <a:pt x="799125" y="1245572"/>
                  <a:pt x="811692" y="1208723"/>
                </a:cubicBezTo>
                <a:cubicBezTo>
                  <a:pt x="836827" y="1184157"/>
                  <a:pt x="861961" y="1159591"/>
                  <a:pt x="887096" y="1147308"/>
                </a:cubicBezTo>
                <a:close/>
                <a:moveTo>
                  <a:pt x="751073" y="1111823"/>
                </a:moveTo>
                <a:cubicBezTo>
                  <a:pt x="762901" y="1148416"/>
                  <a:pt x="774729" y="1185009"/>
                  <a:pt x="798385" y="1209404"/>
                </a:cubicBezTo>
                <a:cubicBezTo>
                  <a:pt x="786557" y="1245997"/>
                  <a:pt x="786557" y="1270392"/>
                  <a:pt x="774729" y="1306985"/>
                </a:cubicBezTo>
                <a:cubicBezTo>
                  <a:pt x="762901" y="1270392"/>
                  <a:pt x="751073" y="1245997"/>
                  <a:pt x="727417" y="1209404"/>
                </a:cubicBezTo>
                <a:cubicBezTo>
                  <a:pt x="739245" y="1185009"/>
                  <a:pt x="739245" y="1148416"/>
                  <a:pt x="751073" y="1111823"/>
                </a:cubicBezTo>
                <a:close/>
                <a:moveTo>
                  <a:pt x="898924" y="999461"/>
                </a:moveTo>
                <a:cubicBezTo>
                  <a:pt x="898924" y="1023906"/>
                  <a:pt x="898924" y="1060572"/>
                  <a:pt x="898924" y="1097239"/>
                </a:cubicBezTo>
                <a:cubicBezTo>
                  <a:pt x="873297" y="1121684"/>
                  <a:pt x="847669" y="1146128"/>
                  <a:pt x="822041" y="1182795"/>
                </a:cubicBezTo>
                <a:lnTo>
                  <a:pt x="822041" y="1073189"/>
                </a:lnTo>
                <a:lnTo>
                  <a:pt x="822041" y="1072795"/>
                </a:lnTo>
                <a:cubicBezTo>
                  <a:pt x="847669" y="1048350"/>
                  <a:pt x="873297" y="1023906"/>
                  <a:pt x="898924" y="999461"/>
                </a:cubicBezTo>
                <a:close/>
                <a:moveTo>
                  <a:pt x="751073" y="987633"/>
                </a:moveTo>
                <a:cubicBezTo>
                  <a:pt x="774729" y="1024300"/>
                  <a:pt x="798385" y="1048744"/>
                  <a:pt x="822041" y="1073189"/>
                </a:cubicBezTo>
                <a:cubicBezTo>
                  <a:pt x="810213" y="1109856"/>
                  <a:pt x="810213" y="1146523"/>
                  <a:pt x="810213" y="1170967"/>
                </a:cubicBezTo>
                <a:cubicBezTo>
                  <a:pt x="786557" y="1146523"/>
                  <a:pt x="774729" y="1122078"/>
                  <a:pt x="751073" y="1085411"/>
                </a:cubicBezTo>
                <a:cubicBezTo>
                  <a:pt x="751073" y="1048744"/>
                  <a:pt x="751073" y="1024300"/>
                  <a:pt x="751073" y="987633"/>
                </a:cubicBezTo>
                <a:close/>
                <a:moveTo>
                  <a:pt x="751073" y="863437"/>
                </a:moveTo>
                <a:cubicBezTo>
                  <a:pt x="774729" y="887882"/>
                  <a:pt x="798385" y="912326"/>
                  <a:pt x="822041" y="936771"/>
                </a:cubicBezTo>
                <a:cubicBezTo>
                  <a:pt x="822041" y="973438"/>
                  <a:pt x="822041" y="1010104"/>
                  <a:pt x="822041" y="1046771"/>
                </a:cubicBezTo>
                <a:cubicBezTo>
                  <a:pt x="798385" y="1010104"/>
                  <a:pt x="774729" y="985660"/>
                  <a:pt x="751073" y="961215"/>
                </a:cubicBezTo>
                <a:cubicBezTo>
                  <a:pt x="751073" y="924548"/>
                  <a:pt x="751073" y="887882"/>
                  <a:pt x="751073" y="863437"/>
                </a:cubicBezTo>
                <a:close/>
                <a:moveTo>
                  <a:pt x="898921" y="845697"/>
                </a:moveTo>
                <a:cubicBezTo>
                  <a:pt x="898921" y="883399"/>
                  <a:pt x="898921" y="921100"/>
                  <a:pt x="898921" y="946235"/>
                </a:cubicBezTo>
                <a:cubicBezTo>
                  <a:pt x="887093" y="983936"/>
                  <a:pt x="863437" y="1009071"/>
                  <a:pt x="839781" y="1046772"/>
                </a:cubicBezTo>
                <a:cubicBezTo>
                  <a:pt x="839781" y="1009071"/>
                  <a:pt x="839781" y="971369"/>
                  <a:pt x="839781" y="933667"/>
                </a:cubicBezTo>
                <a:cubicBezTo>
                  <a:pt x="851609" y="908533"/>
                  <a:pt x="875265" y="883399"/>
                  <a:pt x="898921" y="845697"/>
                </a:cubicBezTo>
                <a:close/>
                <a:moveTo>
                  <a:pt x="727417" y="733331"/>
                </a:moveTo>
                <a:cubicBezTo>
                  <a:pt x="751073" y="758677"/>
                  <a:pt x="774729" y="784022"/>
                  <a:pt x="810212" y="809368"/>
                </a:cubicBezTo>
                <a:cubicBezTo>
                  <a:pt x="810212" y="834713"/>
                  <a:pt x="822040" y="872732"/>
                  <a:pt x="822040" y="910750"/>
                </a:cubicBezTo>
                <a:cubicBezTo>
                  <a:pt x="798384" y="885405"/>
                  <a:pt x="774729" y="860059"/>
                  <a:pt x="751073" y="834713"/>
                </a:cubicBezTo>
                <a:cubicBezTo>
                  <a:pt x="739245" y="796695"/>
                  <a:pt x="727417" y="758677"/>
                  <a:pt x="727417" y="733331"/>
                </a:cubicBezTo>
                <a:close/>
                <a:moveTo>
                  <a:pt x="874085" y="697847"/>
                </a:moveTo>
                <a:cubicBezTo>
                  <a:pt x="874085" y="735549"/>
                  <a:pt x="887096" y="773250"/>
                  <a:pt x="887096" y="798385"/>
                </a:cubicBezTo>
                <a:cubicBezTo>
                  <a:pt x="874085" y="836086"/>
                  <a:pt x="861074" y="873788"/>
                  <a:pt x="835052" y="898922"/>
                </a:cubicBezTo>
                <a:cubicBezTo>
                  <a:pt x="835052" y="873788"/>
                  <a:pt x="822041" y="836086"/>
                  <a:pt x="822041" y="798385"/>
                </a:cubicBezTo>
                <a:cubicBezTo>
                  <a:pt x="835052" y="773250"/>
                  <a:pt x="848063" y="735549"/>
                  <a:pt x="874085" y="697847"/>
                </a:cubicBezTo>
                <a:close/>
                <a:moveTo>
                  <a:pt x="686018" y="609139"/>
                </a:moveTo>
                <a:cubicBezTo>
                  <a:pt x="710857" y="634615"/>
                  <a:pt x="748116" y="647352"/>
                  <a:pt x="772955" y="672828"/>
                </a:cubicBezTo>
                <a:cubicBezTo>
                  <a:pt x="785374" y="711041"/>
                  <a:pt x="797794" y="736517"/>
                  <a:pt x="810213" y="774730"/>
                </a:cubicBezTo>
                <a:cubicBezTo>
                  <a:pt x="772955" y="749255"/>
                  <a:pt x="748116" y="723779"/>
                  <a:pt x="710857" y="711041"/>
                </a:cubicBezTo>
                <a:cubicBezTo>
                  <a:pt x="698438" y="672828"/>
                  <a:pt x="698438" y="647352"/>
                  <a:pt x="686018" y="609139"/>
                </a:cubicBezTo>
                <a:close/>
                <a:moveTo>
                  <a:pt x="824999" y="561828"/>
                </a:moveTo>
                <a:cubicBezTo>
                  <a:pt x="837813" y="599530"/>
                  <a:pt x="850626" y="637231"/>
                  <a:pt x="863440" y="662366"/>
                </a:cubicBezTo>
                <a:cubicBezTo>
                  <a:pt x="850626" y="700067"/>
                  <a:pt x="837813" y="737769"/>
                  <a:pt x="824999" y="762903"/>
                </a:cubicBezTo>
                <a:cubicBezTo>
                  <a:pt x="812185" y="737769"/>
                  <a:pt x="799371" y="700067"/>
                  <a:pt x="786557" y="674933"/>
                </a:cubicBezTo>
                <a:cubicBezTo>
                  <a:pt x="799371" y="637231"/>
                  <a:pt x="812185" y="599530"/>
                  <a:pt x="824999" y="561828"/>
                </a:cubicBezTo>
                <a:close/>
                <a:moveTo>
                  <a:pt x="626879" y="496773"/>
                </a:moveTo>
                <a:cubicBezTo>
                  <a:pt x="663842" y="509676"/>
                  <a:pt x="700805" y="522579"/>
                  <a:pt x="725447" y="548386"/>
                </a:cubicBezTo>
                <a:cubicBezTo>
                  <a:pt x="750088" y="574192"/>
                  <a:pt x="762409" y="612902"/>
                  <a:pt x="774730" y="638708"/>
                </a:cubicBezTo>
                <a:cubicBezTo>
                  <a:pt x="737767" y="625805"/>
                  <a:pt x="713126" y="599999"/>
                  <a:pt x="676163" y="587095"/>
                </a:cubicBezTo>
                <a:cubicBezTo>
                  <a:pt x="663842" y="561289"/>
                  <a:pt x="651521" y="522579"/>
                  <a:pt x="626879" y="496773"/>
                </a:cubicBezTo>
                <a:close/>
                <a:moveTo>
                  <a:pt x="762901" y="437633"/>
                </a:moveTo>
                <a:cubicBezTo>
                  <a:pt x="774729" y="462768"/>
                  <a:pt x="786557" y="487902"/>
                  <a:pt x="810213" y="525603"/>
                </a:cubicBezTo>
                <a:cubicBezTo>
                  <a:pt x="798385" y="563305"/>
                  <a:pt x="786557" y="601007"/>
                  <a:pt x="786557" y="638708"/>
                </a:cubicBezTo>
                <a:cubicBezTo>
                  <a:pt x="774729" y="601007"/>
                  <a:pt x="751073" y="575872"/>
                  <a:pt x="739245" y="538171"/>
                </a:cubicBezTo>
                <a:cubicBezTo>
                  <a:pt x="751073" y="500469"/>
                  <a:pt x="751073" y="475335"/>
                  <a:pt x="762901" y="437633"/>
                </a:cubicBezTo>
                <a:close/>
                <a:moveTo>
                  <a:pt x="687201" y="313441"/>
                </a:moveTo>
                <a:cubicBezTo>
                  <a:pt x="700212" y="338576"/>
                  <a:pt x="726234" y="363710"/>
                  <a:pt x="739245" y="401411"/>
                </a:cubicBezTo>
                <a:cubicBezTo>
                  <a:pt x="739245" y="420262"/>
                  <a:pt x="739245" y="439113"/>
                  <a:pt x="737619" y="457964"/>
                </a:cubicBezTo>
                <a:lnTo>
                  <a:pt x="726499" y="513201"/>
                </a:lnTo>
                <a:lnTo>
                  <a:pt x="727418" y="514516"/>
                </a:lnTo>
                <a:lnTo>
                  <a:pt x="726310" y="514139"/>
                </a:lnTo>
                <a:lnTo>
                  <a:pt x="726234" y="514516"/>
                </a:lnTo>
                <a:lnTo>
                  <a:pt x="725971" y="514023"/>
                </a:lnTo>
                <a:lnTo>
                  <a:pt x="612778" y="475484"/>
                </a:lnTo>
                <a:cubicBezTo>
                  <a:pt x="600041" y="449463"/>
                  <a:pt x="574565" y="410431"/>
                  <a:pt x="561827" y="384409"/>
                </a:cubicBezTo>
                <a:cubicBezTo>
                  <a:pt x="600041" y="397420"/>
                  <a:pt x="638254" y="410431"/>
                  <a:pt x="663729" y="423441"/>
                </a:cubicBezTo>
                <a:cubicBezTo>
                  <a:pt x="676467" y="436452"/>
                  <a:pt x="686020" y="452715"/>
                  <a:pt x="695574" y="468979"/>
                </a:cubicBezTo>
                <a:lnTo>
                  <a:pt x="722399" y="507338"/>
                </a:lnTo>
                <a:lnTo>
                  <a:pt x="700212" y="465818"/>
                </a:lnTo>
                <a:cubicBezTo>
                  <a:pt x="690454" y="451680"/>
                  <a:pt x="680696" y="439113"/>
                  <a:pt x="674190" y="426546"/>
                </a:cubicBezTo>
                <a:cubicBezTo>
                  <a:pt x="674190" y="388844"/>
                  <a:pt x="687201" y="351143"/>
                  <a:pt x="687201" y="313441"/>
                </a:cubicBezTo>
                <a:close/>
                <a:moveTo>
                  <a:pt x="473116" y="289786"/>
                </a:moveTo>
                <a:cubicBezTo>
                  <a:pt x="511135" y="301614"/>
                  <a:pt x="549153" y="313442"/>
                  <a:pt x="587171" y="313442"/>
                </a:cubicBezTo>
                <a:cubicBezTo>
                  <a:pt x="612517" y="337098"/>
                  <a:pt x="625190" y="360753"/>
                  <a:pt x="650535" y="384409"/>
                </a:cubicBezTo>
                <a:cubicBezTo>
                  <a:pt x="612517" y="384409"/>
                  <a:pt x="574499" y="372581"/>
                  <a:pt x="536480" y="372581"/>
                </a:cubicBezTo>
                <a:cubicBezTo>
                  <a:pt x="523807" y="337098"/>
                  <a:pt x="498462" y="313442"/>
                  <a:pt x="473116" y="289786"/>
                </a:cubicBezTo>
                <a:close/>
                <a:moveTo>
                  <a:pt x="390321" y="212902"/>
                </a:moveTo>
                <a:cubicBezTo>
                  <a:pt x="426988" y="212902"/>
                  <a:pt x="463655" y="212902"/>
                  <a:pt x="500322" y="212902"/>
                </a:cubicBezTo>
                <a:cubicBezTo>
                  <a:pt x="524766" y="238530"/>
                  <a:pt x="549211" y="264157"/>
                  <a:pt x="573655" y="289785"/>
                </a:cubicBezTo>
                <a:cubicBezTo>
                  <a:pt x="536988" y="276971"/>
                  <a:pt x="500322" y="276971"/>
                  <a:pt x="463655" y="276971"/>
                </a:cubicBezTo>
                <a:cubicBezTo>
                  <a:pt x="439210" y="251344"/>
                  <a:pt x="414766" y="225716"/>
                  <a:pt x="390321" y="212902"/>
                </a:cubicBezTo>
                <a:close/>
                <a:moveTo>
                  <a:pt x="585483" y="201075"/>
                </a:moveTo>
                <a:cubicBezTo>
                  <a:pt x="611111" y="225520"/>
                  <a:pt x="636739" y="249964"/>
                  <a:pt x="662366" y="274409"/>
                </a:cubicBezTo>
                <a:cubicBezTo>
                  <a:pt x="662366" y="311076"/>
                  <a:pt x="662366" y="347742"/>
                  <a:pt x="662366" y="384409"/>
                </a:cubicBezTo>
                <a:cubicBezTo>
                  <a:pt x="636739" y="359965"/>
                  <a:pt x="611111" y="335520"/>
                  <a:pt x="598297" y="311076"/>
                </a:cubicBezTo>
                <a:cubicBezTo>
                  <a:pt x="598297" y="274409"/>
                  <a:pt x="585483" y="237742"/>
                  <a:pt x="585483" y="201075"/>
                </a:cubicBezTo>
                <a:close/>
                <a:moveTo>
                  <a:pt x="387736" y="124195"/>
                </a:moveTo>
                <a:cubicBezTo>
                  <a:pt x="412131" y="150217"/>
                  <a:pt x="448724" y="163228"/>
                  <a:pt x="473119" y="189250"/>
                </a:cubicBezTo>
                <a:cubicBezTo>
                  <a:pt x="436526" y="189250"/>
                  <a:pt x="399933" y="189250"/>
                  <a:pt x="363341" y="189250"/>
                </a:cubicBezTo>
                <a:cubicBezTo>
                  <a:pt x="338945" y="176239"/>
                  <a:pt x="314550" y="150217"/>
                  <a:pt x="277957" y="137206"/>
                </a:cubicBezTo>
                <a:cubicBezTo>
                  <a:pt x="314550" y="137206"/>
                  <a:pt x="351143" y="124195"/>
                  <a:pt x="387736" y="124195"/>
                </a:cubicBezTo>
                <a:close/>
                <a:moveTo>
                  <a:pt x="490860" y="100539"/>
                </a:moveTo>
                <a:cubicBezTo>
                  <a:pt x="514516" y="113212"/>
                  <a:pt x="538172" y="138557"/>
                  <a:pt x="561828" y="163903"/>
                </a:cubicBezTo>
                <a:cubicBezTo>
                  <a:pt x="561828" y="201921"/>
                  <a:pt x="573656" y="239940"/>
                  <a:pt x="573656" y="277958"/>
                </a:cubicBezTo>
                <a:cubicBezTo>
                  <a:pt x="550000" y="252613"/>
                  <a:pt x="526344" y="227267"/>
                  <a:pt x="502688" y="201921"/>
                </a:cubicBezTo>
                <a:cubicBezTo>
                  <a:pt x="502688" y="176576"/>
                  <a:pt x="490860" y="138557"/>
                  <a:pt x="490860" y="100539"/>
                </a:cubicBezTo>
                <a:close/>
                <a:moveTo>
                  <a:pt x="360753" y="11828"/>
                </a:moveTo>
                <a:cubicBezTo>
                  <a:pt x="385724" y="24566"/>
                  <a:pt x="410694" y="50041"/>
                  <a:pt x="448150" y="62779"/>
                </a:cubicBezTo>
                <a:cubicBezTo>
                  <a:pt x="460635" y="100992"/>
                  <a:pt x="473120" y="139206"/>
                  <a:pt x="473120" y="177419"/>
                </a:cubicBezTo>
                <a:cubicBezTo>
                  <a:pt x="448150" y="151944"/>
                  <a:pt x="423179" y="139206"/>
                  <a:pt x="398209" y="113730"/>
                </a:cubicBezTo>
                <a:cubicBezTo>
                  <a:pt x="385724" y="75517"/>
                  <a:pt x="373238" y="50041"/>
                  <a:pt x="360753" y="11828"/>
                </a:cubicBezTo>
                <a:close/>
                <a:moveTo>
                  <a:pt x="201074" y="0"/>
                </a:moveTo>
                <a:lnTo>
                  <a:pt x="313440" y="23656"/>
                </a:lnTo>
                <a:lnTo>
                  <a:pt x="390321" y="112367"/>
                </a:lnTo>
                <a:lnTo>
                  <a:pt x="277955" y="8871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9" name="任意多边形 88"/>
          <p:cNvSpPr/>
          <p:nvPr/>
        </p:nvSpPr>
        <p:spPr bwMode="auto">
          <a:xfrm flipH="1">
            <a:off x="1536862" y="2896914"/>
            <a:ext cx="798669" cy="1839039"/>
          </a:xfrm>
          <a:custGeom>
            <a:avLst/>
            <a:gdLst>
              <a:gd name="connsiteX0" fmla="*/ 227317 w 898924"/>
              <a:gd name="connsiteY0" fmla="*/ 1945693 h 2069888"/>
              <a:gd name="connsiteX1" fmla="*/ 337096 w 898924"/>
              <a:gd name="connsiteY1" fmla="*/ 1971321 h 2069888"/>
              <a:gd name="connsiteX2" fmla="*/ 251712 w 898924"/>
              <a:gd name="connsiteY2" fmla="*/ 2022576 h 2069888"/>
              <a:gd name="connsiteX3" fmla="*/ 141934 w 898924"/>
              <a:gd name="connsiteY3" fmla="*/ 1996949 h 2069888"/>
              <a:gd name="connsiteX4" fmla="*/ 227317 w 898924"/>
              <a:gd name="connsiteY4" fmla="*/ 1945693 h 2069888"/>
              <a:gd name="connsiteX5" fmla="*/ 153763 w 898924"/>
              <a:gd name="connsiteY5" fmla="*/ 1892466 h 2069888"/>
              <a:gd name="connsiteX6" fmla="*/ 128136 w 898924"/>
              <a:gd name="connsiteY6" fmla="*/ 1939630 h 2069888"/>
              <a:gd name="connsiteX7" fmla="*/ 103620 w 898924"/>
              <a:gd name="connsiteY7" fmla="*/ 1994083 h 2069888"/>
              <a:gd name="connsiteX8" fmla="*/ 155518 w 898924"/>
              <a:gd name="connsiteY8" fmla="*/ 2012226 h 2069888"/>
              <a:gd name="connsiteX9" fmla="*/ 201074 w 898924"/>
              <a:gd name="connsiteY9" fmla="*/ 2031447 h 2069888"/>
              <a:gd name="connsiteX10" fmla="*/ 113104 w 898924"/>
              <a:gd name="connsiteY10" fmla="*/ 2069888 h 2069888"/>
              <a:gd name="connsiteX11" fmla="*/ 0 w 898924"/>
              <a:gd name="connsiteY11" fmla="*/ 2031447 h 2069888"/>
              <a:gd name="connsiteX12" fmla="*/ 50268 w 898924"/>
              <a:gd name="connsiteY12" fmla="*/ 2012226 h 2069888"/>
              <a:gd name="connsiteX13" fmla="*/ 83285 w 898924"/>
              <a:gd name="connsiteY13" fmla="*/ 1999602 h 2069888"/>
              <a:gd name="connsiteX14" fmla="*/ 51254 w 898924"/>
              <a:gd name="connsiteY14" fmla="*/ 2004684 h 2069888"/>
              <a:gd name="connsiteX15" fmla="*/ 0 w 898924"/>
              <a:gd name="connsiteY15" fmla="*/ 2022573 h 2069888"/>
              <a:gd name="connsiteX16" fmla="*/ 64068 w 898924"/>
              <a:gd name="connsiteY16" fmla="*/ 1931498 h 2069888"/>
              <a:gd name="connsiteX17" fmla="*/ 153763 w 898924"/>
              <a:gd name="connsiteY17" fmla="*/ 1892466 h 2069888"/>
              <a:gd name="connsiteX18" fmla="*/ 351514 w 898924"/>
              <a:gd name="connsiteY18" fmla="*/ 1880638 h 2069888"/>
              <a:gd name="connsiteX19" fmla="*/ 461292 w 898924"/>
              <a:gd name="connsiteY19" fmla="*/ 1880638 h 2069888"/>
              <a:gd name="connsiteX20" fmla="*/ 375909 w 898924"/>
              <a:gd name="connsiteY20" fmla="*/ 1945693 h 2069888"/>
              <a:gd name="connsiteX21" fmla="*/ 266130 w 898924"/>
              <a:gd name="connsiteY21" fmla="*/ 1932682 h 2069888"/>
              <a:gd name="connsiteX22" fmla="*/ 351514 w 898924"/>
              <a:gd name="connsiteY22" fmla="*/ 1880638 h 2069888"/>
              <a:gd name="connsiteX23" fmla="*/ 266129 w 898924"/>
              <a:gd name="connsiteY23" fmla="*/ 1833326 h 2069888"/>
              <a:gd name="connsiteX24" fmla="*/ 228870 w 898924"/>
              <a:gd name="connsiteY24" fmla="*/ 1931894 h 2069888"/>
              <a:gd name="connsiteX25" fmla="*/ 141934 w 898924"/>
              <a:gd name="connsiteY25" fmla="*/ 1981177 h 2069888"/>
              <a:gd name="connsiteX26" fmla="*/ 179192 w 898924"/>
              <a:gd name="connsiteY26" fmla="*/ 1882610 h 2069888"/>
              <a:gd name="connsiteX27" fmla="*/ 266129 w 898924"/>
              <a:gd name="connsiteY27" fmla="*/ 1833326 h 2069888"/>
              <a:gd name="connsiteX28" fmla="*/ 463824 w 898924"/>
              <a:gd name="connsiteY28" fmla="*/ 1797842 h 2069888"/>
              <a:gd name="connsiteX29" fmla="*/ 561828 w 898924"/>
              <a:gd name="connsiteY29" fmla="*/ 1797842 h 2069888"/>
              <a:gd name="connsiteX30" fmla="*/ 488325 w 898924"/>
              <a:gd name="connsiteY30" fmla="*/ 1856982 h 2069888"/>
              <a:gd name="connsiteX31" fmla="*/ 390321 w 898924"/>
              <a:gd name="connsiteY31" fmla="*/ 1868810 h 2069888"/>
              <a:gd name="connsiteX32" fmla="*/ 463824 w 898924"/>
              <a:gd name="connsiteY32" fmla="*/ 1797842 h 2069888"/>
              <a:gd name="connsiteX33" fmla="*/ 378497 w 898924"/>
              <a:gd name="connsiteY33" fmla="*/ 1768275 h 2069888"/>
              <a:gd name="connsiteX34" fmla="*/ 341239 w 898924"/>
              <a:gd name="connsiteY34" fmla="*/ 1870177 h 2069888"/>
              <a:gd name="connsiteX35" fmla="*/ 254302 w 898924"/>
              <a:gd name="connsiteY35" fmla="*/ 1933866 h 2069888"/>
              <a:gd name="connsiteX36" fmla="*/ 291561 w 898924"/>
              <a:gd name="connsiteY36" fmla="*/ 1819226 h 2069888"/>
              <a:gd name="connsiteX37" fmla="*/ 378497 w 898924"/>
              <a:gd name="connsiteY37" fmla="*/ 1768275 h 2069888"/>
              <a:gd name="connsiteX38" fmla="*/ 662367 w 898924"/>
              <a:gd name="connsiteY38" fmla="*/ 1685479 h 2069888"/>
              <a:gd name="connsiteX39" fmla="*/ 601115 w 898924"/>
              <a:gd name="connsiteY39" fmla="*/ 1756446 h 2069888"/>
              <a:gd name="connsiteX40" fmla="*/ 490860 w 898924"/>
              <a:gd name="connsiteY40" fmla="*/ 1780102 h 2069888"/>
              <a:gd name="connsiteX41" fmla="*/ 564363 w 898924"/>
              <a:gd name="connsiteY41" fmla="*/ 1697307 h 2069888"/>
              <a:gd name="connsiteX42" fmla="*/ 662367 w 898924"/>
              <a:gd name="connsiteY42" fmla="*/ 1685479 h 2069888"/>
              <a:gd name="connsiteX43" fmla="*/ 461289 w 898924"/>
              <a:gd name="connsiteY43" fmla="*/ 1685479 h 2069888"/>
              <a:gd name="connsiteX44" fmla="*/ 449461 w 898924"/>
              <a:gd name="connsiteY44" fmla="*/ 1783483 h 2069888"/>
              <a:gd name="connsiteX45" fmla="*/ 378493 w 898924"/>
              <a:gd name="connsiteY45" fmla="*/ 1856986 h 2069888"/>
              <a:gd name="connsiteX46" fmla="*/ 390321 w 898924"/>
              <a:gd name="connsiteY46" fmla="*/ 1746732 h 2069888"/>
              <a:gd name="connsiteX47" fmla="*/ 461289 w 898924"/>
              <a:gd name="connsiteY47" fmla="*/ 1685479 h 2069888"/>
              <a:gd name="connsiteX48" fmla="*/ 550000 w 898924"/>
              <a:gd name="connsiteY48" fmla="*/ 1584940 h 2069888"/>
              <a:gd name="connsiteX49" fmla="*/ 550000 w 898924"/>
              <a:gd name="connsiteY49" fmla="*/ 1694941 h 2069888"/>
              <a:gd name="connsiteX50" fmla="*/ 490860 w 898924"/>
              <a:gd name="connsiteY50" fmla="*/ 1768274 h 2069888"/>
              <a:gd name="connsiteX51" fmla="*/ 490860 w 898924"/>
              <a:gd name="connsiteY51" fmla="*/ 1658274 h 2069888"/>
              <a:gd name="connsiteX52" fmla="*/ 550000 w 898924"/>
              <a:gd name="connsiteY52" fmla="*/ 1584940 h 2069888"/>
              <a:gd name="connsiteX53" fmla="*/ 751074 w 898924"/>
              <a:gd name="connsiteY53" fmla="*/ 1561284 h 2069888"/>
              <a:gd name="connsiteX54" fmla="*/ 687385 w 898924"/>
              <a:gd name="connsiteY54" fmla="*/ 1648221 h 2069888"/>
              <a:gd name="connsiteX55" fmla="*/ 585483 w 898924"/>
              <a:gd name="connsiteY55" fmla="*/ 1685479 h 2069888"/>
              <a:gd name="connsiteX56" fmla="*/ 636434 w 898924"/>
              <a:gd name="connsiteY56" fmla="*/ 1598543 h 2069888"/>
              <a:gd name="connsiteX57" fmla="*/ 751074 w 898924"/>
              <a:gd name="connsiteY57" fmla="*/ 1561284 h 2069888"/>
              <a:gd name="connsiteX58" fmla="*/ 625699 w 898924"/>
              <a:gd name="connsiteY58" fmla="*/ 1472577 h 2069888"/>
              <a:gd name="connsiteX59" fmla="*/ 638710 w 898924"/>
              <a:gd name="connsiteY59" fmla="*/ 1585682 h 2069888"/>
              <a:gd name="connsiteX60" fmla="*/ 573655 w 898924"/>
              <a:gd name="connsiteY60" fmla="*/ 1673652 h 2069888"/>
              <a:gd name="connsiteX61" fmla="*/ 573655 w 898924"/>
              <a:gd name="connsiteY61" fmla="*/ 1560547 h 2069888"/>
              <a:gd name="connsiteX62" fmla="*/ 625699 w 898924"/>
              <a:gd name="connsiteY62" fmla="*/ 1472577 h 2069888"/>
              <a:gd name="connsiteX63" fmla="*/ 810213 w 898924"/>
              <a:gd name="connsiteY63" fmla="*/ 1419349 h 2069888"/>
              <a:gd name="connsiteX64" fmla="*/ 773116 w 898924"/>
              <a:gd name="connsiteY64" fmla="*/ 1509671 h 2069888"/>
              <a:gd name="connsiteX65" fmla="*/ 674190 w 898924"/>
              <a:gd name="connsiteY65" fmla="*/ 1561284 h 2069888"/>
              <a:gd name="connsiteX66" fmla="*/ 711287 w 898924"/>
              <a:gd name="connsiteY66" fmla="*/ 1470962 h 2069888"/>
              <a:gd name="connsiteX67" fmla="*/ 810213 w 898924"/>
              <a:gd name="connsiteY67" fmla="*/ 1419349 h 2069888"/>
              <a:gd name="connsiteX68" fmla="*/ 674190 w 898924"/>
              <a:gd name="connsiteY68" fmla="*/ 1360210 h 2069888"/>
              <a:gd name="connsiteX69" fmla="*/ 697846 w 898924"/>
              <a:gd name="connsiteY69" fmla="*/ 1473315 h 2069888"/>
              <a:gd name="connsiteX70" fmla="*/ 662362 w 898924"/>
              <a:gd name="connsiteY70" fmla="*/ 1561285 h 2069888"/>
              <a:gd name="connsiteX71" fmla="*/ 638706 w 898924"/>
              <a:gd name="connsiteY71" fmla="*/ 1448180 h 2069888"/>
              <a:gd name="connsiteX72" fmla="*/ 674190 w 898924"/>
              <a:gd name="connsiteY72" fmla="*/ 1360210 h 2069888"/>
              <a:gd name="connsiteX73" fmla="*/ 863440 w 898924"/>
              <a:gd name="connsiteY73" fmla="*/ 1283330 h 2069888"/>
              <a:gd name="connsiteX74" fmla="*/ 826182 w 898924"/>
              <a:gd name="connsiteY74" fmla="*/ 1385232 h 2069888"/>
              <a:gd name="connsiteX75" fmla="*/ 739245 w 898924"/>
              <a:gd name="connsiteY75" fmla="*/ 1448921 h 2069888"/>
              <a:gd name="connsiteX76" fmla="*/ 776504 w 898924"/>
              <a:gd name="connsiteY76" fmla="*/ 1347019 h 2069888"/>
              <a:gd name="connsiteX77" fmla="*/ 863440 w 898924"/>
              <a:gd name="connsiteY77" fmla="*/ 1283330 h 2069888"/>
              <a:gd name="connsiteX78" fmla="*/ 724460 w 898924"/>
              <a:gd name="connsiteY78" fmla="*/ 1236019 h 2069888"/>
              <a:gd name="connsiteX79" fmla="*/ 762901 w 898924"/>
              <a:gd name="connsiteY79" fmla="*/ 1345798 h 2069888"/>
              <a:gd name="connsiteX80" fmla="*/ 724460 w 898924"/>
              <a:gd name="connsiteY80" fmla="*/ 1431181 h 2069888"/>
              <a:gd name="connsiteX81" fmla="*/ 686018 w 898924"/>
              <a:gd name="connsiteY81" fmla="*/ 1333600 h 2069888"/>
              <a:gd name="connsiteX82" fmla="*/ 724460 w 898924"/>
              <a:gd name="connsiteY82" fmla="*/ 1236019 h 2069888"/>
              <a:gd name="connsiteX83" fmla="*/ 887096 w 898924"/>
              <a:gd name="connsiteY83" fmla="*/ 1147308 h 2069888"/>
              <a:gd name="connsiteX84" fmla="*/ 874529 w 898924"/>
              <a:gd name="connsiteY84" fmla="*/ 1245572 h 2069888"/>
              <a:gd name="connsiteX85" fmla="*/ 786557 w 898924"/>
              <a:gd name="connsiteY85" fmla="*/ 1306987 h 2069888"/>
              <a:gd name="connsiteX86" fmla="*/ 811692 w 898924"/>
              <a:gd name="connsiteY86" fmla="*/ 1208723 h 2069888"/>
              <a:gd name="connsiteX87" fmla="*/ 887096 w 898924"/>
              <a:gd name="connsiteY87" fmla="*/ 1147308 h 2069888"/>
              <a:gd name="connsiteX88" fmla="*/ 751073 w 898924"/>
              <a:gd name="connsiteY88" fmla="*/ 1111823 h 2069888"/>
              <a:gd name="connsiteX89" fmla="*/ 798385 w 898924"/>
              <a:gd name="connsiteY89" fmla="*/ 1209404 h 2069888"/>
              <a:gd name="connsiteX90" fmla="*/ 774729 w 898924"/>
              <a:gd name="connsiteY90" fmla="*/ 1306985 h 2069888"/>
              <a:gd name="connsiteX91" fmla="*/ 727417 w 898924"/>
              <a:gd name="connsiteY91" fmla="*/ 1209404 h 2069888"/>
              <a:gd name="connsiteX92" fmla="*/ 751073 w 898924"/>
              <a:gd name="connsiteY92" fmla="*/ 1111823 h 2069888"/>
              <a:gd name="connsiteX93" fmla="*/ 898924 w 898924"/>
              <a:gd name="connsiteY93" fmla="*/ 999461 h 2069888"/>
              <a:gd name="connsiteX94" fmla="*/ 898924 w 898924"/>
              <a:gd name="connsiteY94" fmla="*/ 1097239 h 2069888"/>
              <a:gd name="connsiteX95" fmla="*/ 822041 w 898924"/>
              <a:gd name="connsiteY95" fmla="*/ 1182795 h 2069888"/>
              <a:gd name="connsiteX96" fmla="*/ 822041 w 898924"/>
              <a:gd name="connsiteY96" fmla="*/ 1073189 h 2069888"/>
              <a:gd name="connsiteX97" fmla="*/ 822041 w 898924"/>
              <a:gd name="connsiteY97" fmla="*/ 1072795 h 2069888"/>
              <a:gd name="connsiteX98" fmla="*/ 898924 w 898924"/>
              <a:gd name="connsiteY98" fmla="*/ 999461 h 2069888"/>
              <a:gd name="connsiteX99" fmla="*/ 751073 w 898924"/>
              <a:gd name="connsiteY99" fmla="*/ 987633 h 2069888"/>
              <a:gd name="connsiteX100" fmla="*/ 822041 w 898924"/>
              <a:gd name="connsiteY100" fmla="*/ 1073189 h 2069888"/>
              <a:gd name="connsiteX101" fmla="*/ 810213 w 898924"/>
              <a:gd name="connsiteY101" fmla="*/ 1170967 h 2069888"/>
              <a:gd name="connsiteX102" fmla="*/ 751073 w 898924"/>
              <a:gd name="connsiteY102" fmla="*/ 1085411 h 2069888"/>
              <a:gd name="connsiteX103" fmla="*/ 751073 w 898924"/>
              <a:gd name="connsiteY103" fmla="*/ 987633 h 2069888"/>
              <a:gd name="connsiteX104" fmla="*/ 751073 w 898924"/>
              <a:gd name="connsiteY104" fmla="*/ 863437 h 2069888"/>
              <a:gd name="connsiteX105" fmla="*/ 822041 w 898924"/>
              <a:gd name="connsiteY105" fmla="*/ 936771 h 2069888"/>
              <a:gd name="connsiteX106" fmla="*/ 822041 w 898924"/>
              <a:gd name="connsiteY106" fmla="*/ 1046771 h 2069888"/>
              <a:gd name="connsiteX107" fmla="*/ 751073 w 898924"/>
              <a:gd name="connsiteY107" fmla="*/ 961215 h 2069888"/>
              <a:gd name="connsiteX108" fmla="*/ 751073 w 898924"/>
              <a:gd name="connsiteY108" fmla="*/ 863437 h 2069888"/>
              <a:gd name="connsiteX109" fmla="*/ 898921 w 898924"/>
              <a:gd name="connsiteY109" fmla="*/ 845697 h 2069888"/>
              <a:gd name="connsiteX110" fmla="*/ 898921 w 898924"/>
              <a:gd name="connsiteY110" fmla="*/ 946235 h 2069888"/>
              <a:gd name="connsiteX111" fmla="*/ 839781 w 898924"/>
              <a:gd name="connsiteY111" fmla="*/ 1046772 h 2069888"/>
              <a:gd name="connsiteX112" fmla="*/ 839781 w 898924"/>
              <a:gd name="connsiteY112" fmla="*/ 933667 h 2069888"/>
              <a:gd name="connsiteX113" fmla="*/ 898921 w 898924"/>
              <a:gd name="connsiteY113" fmla="*/ 845697 h 2069888"/>
              <a:gd name="connsiteX114" fmla="*/ 727417 w 898924"/>
              <a:gd name="connsiteY114" fmla="*/ 733331 h 2069888"/>
              <a:gd name="connsiteX115" fmla="*/ 810212 w 898924"/>
              <a:gd name="connsiteY115" fmla="*/ 809368 h 2069888"/>
              <a:gd name="connsiteX116" fmla="*/ 822040 w 898924"/>
              <a:gd name="connsiteY116" fmla="*/ 910750 h 2069888"/>
              <a:gd name="connsiteX117" fmla="*/ 751073 w 898924"/>
              <a:gd name="connsiteY117" fmla="*/ 834713 h 2069888"/>
              <a:gd name="connsiteX118" fmla="*/ 727417 w 898924"/>
              <a:gd name="connsiteY118" fmla="*/ 733331 h 2069888"/>
              <a:gd name="connsiteX119" fmla="*/ 874085 w 898924"/>
              <a:gd name="connsiteY119" fmla="*/ 697847 h 2069888"/>
              <a:gd name="connsiteX120" fmla="*/ 887096 w 898924"/>
              <a:gd name="connsiteY120" fmla="*/ 798385 h 2069888"/>
              <a:gd name="connsiteX121" fmla="*/ 835052 w 898924"/>
              <a:gd name="connsiteY121" fmla="*/ 898922 h 2069888"/>
              <a:gd name="connsiteX122" fmla="*/ 822041 w 898924"/>
              <a:gd name="connsiteY122" fmla="*/ 798385 h 2069888"/>
              <a:gd name="connsiteX123" fmla="*/ 874085 w 898924"/>
              <a:gd name="connsiteY123" fmla="*/ 697847 h 2069888"/>
              <a:gd name="connsiteX124" fmla="*/ 686018 w 898924"/>
              <a:gd name="connsiteY124" fmla="*/ 609139 h 2069888"/>
              <a:gd name="connsiteX125" fmla="*/ 772955 w 898924"/>
              <a:gd name="connsiteY125" fmla="*/ 672828 h 2069888"/>
              <a:gd name="connsiteX126" fmla="*/ 810213 w 898924"/>
              <a:gd name="connsiteY126" fmla="*/ 774730 h 2069888"/>
              <a:gd name="connsiteX127" fmla="*/ 710857 w 898924"/>
              <a:gd name="connsiteY127" fmla="*/ 711041 h 2069888"/>
              <a:gd name="connsiteX128" fmla="*/ 686018 w 898924"/>
              <a:gd name="connsiteY128" fmla="*/ 609139 h 2069888"/>
              <a:gd name="connsiteX129" fmla="*/ 824999 w 898924"/>
              <a:gd name="connsiteY129" fmla="*/ 561828 h 2069888"/>
              <a:gd name="connsiteX130" fmla="*/ 863440 w 898924"/>
              <a:gd name="connsiteY130" fmla="*/ 662366 h 2069888"/>
              <a:gd name="connsiteX131" fmla="*/ 824999 w 898924"/>
              <a:gd name="connsiteY131" fmla="*/ 762903 h 2069888"/>
              <a:gd name="connsiteX132" fmla="*/ 786557 w 898924"/>
              <a:gd name="connsiteY132" fmla="*/ 674933 h 2069888"/>
              <a:gd name="connsiteX133" fmla="*/ 824999 w 898924"/>
              <a:gd name="connsiteY133" fmla="*/ 561828 h 2069888"/>
              <a:gd name="connsiteX134" fmla="*/ 626879 w 898924"/>
              <a:gd name="connsiteY134" fmla="*/ 496773 h 2069888"/>
              <a:gd name="connsiteX135" fmla="*/ 725447 w 898924"/>
              <a:gd name="connsiteY135" fmla="*/ 548386 h 2069888"/>
              <a:gd name="connsiteX136" fmla="*/ 774730 w 898924"/>
              <a:gd name="connsiteY136" fmla="*/ 638708 h 2069888"/>
              <a:gd name="connsiteX137" fmla="*/ 676163 w 898924"/>
              <a:gd name="connsiteY137" fmla="*/ 587095 h 2069888"/>
              <a:gd name="connsiteX138" fmla="*/ 626879 w 898924"/>
              <a:gd name="connsiteY138" fmla="*/ 496773 h 2069888"/>
              <a:gd name="connsiteX139" fmla="*/ 762901 w 898924"/>
              <a:gd name="connsiteY139" fmla="*/ 437633 h 2069888"/>
              <a:gd name="connsiteX140" fmla="*/ 810213 w 898924"/>
              <a:gd name="connsiteY140" fmla="*/ 525603 h 2069888"/>
              <a:gd name="connsiteX141" fmla="*/ 786557 w 898924"/>
              <a:gd name="connsiteY141" fmla="*/ 638708 h 2069888"/>
              <a:gd name="connsiteX142" fmla="*/ 739245 w 898924"/>
              <a:gd name="connsiteY142" fmla="*/ 538171 h 2069888"/>
              <a:gd name="connsiteX143" fmla="*/ 762901 w 898924"/>
              <a:gd name="connsiteY143" fmla="*/ 437633 h 2069888"/>
              <a:gd name="connsiteX144" fmla="*/ 687201 w 898924"/>
              <a:gd name="connsiteY144" fmla="*/ 313441 h 2069888"/>
              <a:gd name="connsiteX145" fmla="*/ 739245 w 898924"/>
              <a:gd name="connsiteY145" fmla="*/ 401411 h 2069888"/>
              <a:gd name="connsiteX146" fmla="*/ 737619 w 898924"/>
              <a:gd name="connsiteY146" fmla="*/ 457964 h 2069888"/>
              <a:gd name="connsiteX147" fmla="*/ 726499 w 898924"/>
              <a:gd name="connsiteY147" fmla="*/ 513201 h 2069888"/>
              <a:gd name="connsiteX148" fmla="*/ 727418 w 898924"/>
              <a:gd name="connsiteY148" fmla="*/ 514516 h 2069888"/>
              <a:gd name="connsiteX149" fmla="*/ 726310 w 898924"/>
              <a:gd name="connsiteY149" fmla="*/ 514139 h 2069888"/>
              <a:gd name="connsiteX150" fmla="*/ 726234 w 898924"/>
              <a:gd name="connsiteY150" fmla="*/ 514516 h 2069888"/>
              <a:gd name="connsiteX151" fmla="*/ 725971 w 898924"/>
              <a:gd name="connsiteY151" fmla="*/ 514023 h 2069888"/>
              <a:gd name="connsiteX152" fmla="*/ 612778 w 898924"/>
              <a:gd name="connsiteY152" fmla="*/ 475484 h 2069888"/>
              <a:gd name="connsiteX153" fmla="*/ 561827 w 898924"/>
              <a:gd name="connsiteY153" fmla="*/ 384409 h 2069888"/>
              <a:gd name="connsiteX154" fmla="*/ 663729 w 898924"/>
              <a:gd name="connsiteY154" fmla="*/ 423441 h 2069888"/>
              <a:gd name="connsiteX155" fmla="*/ 695574 w 898924"/>
              <a:gd name="connsiteY155" fmla="*/ 468979 h 2069888"/>
              <a:gd name="connsiteX156" fmla="*/ 722399 w 898924"/>
              <a:gd name="connsiteY156" fmla="*/ 507338 h 2069888"/>
              <a:gd name="connsiteX157" fmla="*/ 700212 w 898924"/>
              <a:gd name="connsiteY157" fmla="*/ 465818 h 2069888"/>
              <a:gd name="connsiteX158" fmla="*/ 674190 w 898924"/>
              <a:gd name="connsiteY158" fmla="*/ 426546 h 2069888"/>
              <a:gd name="connsiteX159" fmla="*/ 687201 w 898924"/>
              <a:gd name="connsiteY159" fmla="*/ 313441 h 2069888"/>
              <a:gd name="connsiteX160" fmla="*/ 473116 w 898924"/>
              <a:gd name="connsiteY160" fmla="*/ 289786 h 2069888"/>
              <a:gd name="connsiteX161" fmla="*/ 587171 w 898924"/>
              <a:gd name="connsiteY161" fmla="*/ 313442 h 2069888"/>
              <a:gd name="connsiteX162" fmla="*/ 650535 w 898924"/>
              <a:gd name="connsiteY162" fmla="*/ 384409 h 2069888"/>
              <a:gd name="connsiteX163" fmla="*/ 536480 w 898924"/>
              <a:gd name="connsiteY163" fmla="*/ 372581 h 2069888"/>
              <a:gd name="connsiteX164" fmla="*/ 473116 w 898924"/>
              <a:gd name="connsiteY164" fmla="*/ 289786 h 2069888"/>
              <a:gd name="connsiteX165" fmla="*/ 390321 w 898924"/>
              <a:gd name="connsiteY165" fmla="*/ 212902 h 2069888"/>
              <a:gd name="connsiteX166" fmla="*/ 500322 w 898924"/>
              <a:gd name="connsiteY166" fmla="*/ 212902 h 2069888"/>
              <a:gd name="connsiteX167" fmla="*/ 573655 w 898924"/>
              <a:gd name="connsiteY167" fmla="*/ 289785 h 2069888"/>
              <a:gd name="connsiteX168" fmla="*/ 463655 w 898924"/>
              <a:gd name="connsiteY168" fmla="*/ 276971 h 2069888"/>
              <a:gd name="connsiteX169" fmla="*/ 390321 w 898924"/>
              <a:gd name="connsiteY169" fmla="*/ 212902 h 2069888"/>
              <a:gd name="connsiteX170" fmla="*/ 585483 w 898924"/>
              <a:gd name="connsiteY170" fmla="*/ 201075 h 2069888"/>
              <a:gd name="connsiteX171" fmla="*/ 662366 w 898924"/>
              <a:gd name="connsiteY171" fmla="*/ 274409 h 2069888"/>
              <a:gd name="connsiteX172" fmla="*/ 662366 w 898924"/>
              <a:gd name="connsiteY172" fmla="*/ 384409 h 2069888"/>
              <a:gd name="connsiteX173" fmla="*/ 598297 w 898924"/>
              <a:gd name="connsiteY173" fmla="*/ 311076 h 2069888"/>
              <a:gd name="connsiteX174" fmla="*/ 585483 w 898924"/>
              <a:gd name="connsiteY174" fmla="*/ 201075 h 2069888"/>
              <a:gd name="connsiteX175" fmla="*/ 387736 w 898924"/>
              <a:gd name="connsiteY175" fmla="*/ 124195 h 2069888"/>
              <a:gd name="connsiteX176" fmla="*/ 473119 w 898924"/>
              <a:gd name="connsiteY176" fmla="*/ 189250 h 2069888"/>
              <a:gd name="connsiteX177" fmla="*/ 363341 w 898924"/>
              <a:gd name="connsiteY177" fmla="*/ 189250 h 2069888"/>
              <a:gd name="connsiteX178" fmla="*/ 277957 w 898924"/>
              <a:gd name="connsiteY178" fmla="*/ 137206 h 2069888"/>
              <a:gd name="connsiteX179" fmla="*/ 387736 w 898924"/>
              <a:gd name="connsiteY179" fmla="*/ 124195 h 2069888"/>
              <a:gd name="connsiteX180" fmla="*/ 490860 w 898924"/>
              <a:gd name="connsiteY180" fmla="*/ 100539 h 2069888"/>
              <a:gd name="connsiteX181" fmla="*/ 561828 w 898924"/>
              <a:gd name="connsiteY181" fmla="*/ 163903 h 2069888"/>
              <a:gd name="connsiteX182" fmla="*/ 573656 w 898924"/>
              <a:gd name="connsiteY182" fmla="*/ 277958 h 2069888"/>
              <a:gd name="connsiteX183" fmla="*/ 502688 w 898924"/>
              <a:gd name="connsiteY183" fmla="*/ 201921 h 2069888"/>
              <a:gd name="connsiteX184" fmla="*/ 490860 w 898924"/>
              <a:gd name="connsiteY184" fmla="*/ 100539 h 2069888"/>
              <a:gd name="connsiteX185" fmla="*/ 360753 w 898924"/>
              <a:gd name="connsiteY185" fmla="*/ 11828 h 2069888"/>
              <a:gd name="connsiteX186" fmla="*/ 448150 w 898924"/>
              <a:gd name="connsiteY186" fmla="*/ 62779 h 2069888"/>
              <a:gd name="connsiteX187" fmla="*/ 473120 w 898924"/>
              <a:gd name="connsiteY187" fmla="*/ 177419 h 2069888"/>
              <a:gd name="connsiteX188" fmla="*/ 398209 w 898924"/>
              <a:gd name="connsiteY188" fmla="*/ 113730 h 2069888"/>
              <a:gd name="connsiteX189" fmla="*/ 360753 w 898924"/>
              <a:gd name="connsiteY189" fmla="*/ 11828 h 2069888"/>
              <a:gd name="connsiteX190" fmla="*/ 201074 w 898924"/>
              <a:gd name="connsiteY190" fmla="*/ 0 h 2069888"/>
              <a:gd name="connsiteX191" fmla="*/ 313440 w 898924"/>
              <a:gd name="connsiteY191" fmla="*/ 23656 h 2069888"/>
              <a:gd name="connsiteX192" fmla="*/ 390321 w 898924"/>
              <a:gd name="connsiteY192" fmla="*/ 112367 h 2069888"/>
              <a:gd name="connsiteX193" fmla="*/ 277955 w 898924"/>
              <a:gd name="connsiteY193" fmla="*/ 88711 h 206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898924" h="2069888">
                <a:moveTo>
                  <a:pt x="227317" y="1945693"/>
                </a:moveTo>
                <a:cubicBezTo>
                  <a:pt x="263910" y="1958507"/>
                  <a:pt x="300503" y="1958507"/>
                  <a:pt x="337096" y="1971321"/>
                </a:cubicBezTo>
                <a:cubicBezTo>
                  <a:pt x="312701" y="1984135"/>
                  <a:pt x="276108" y="1996949"/>
                  <a:pt x="251712" y="2022576"/>
                </a:cubicBezTo>
                <a:cubicBezTo>
                  <a:pt x="215120" y="2009762"/>
                  <a:pt x="178527" y="2009762"/>
                  <a:pt x="141934" y="1996949"/>
                </a:cubicBezTo>
                <a:cubicBezTo>
                  <a:pt x="166329" y="1984135"/>
                  <a:pt x="202922" y="1958507"/>
                  <a:pt x="227317" y="1945693"/>
                </a:cubicBezTo>
                <a:close/>
                <a:moveTo>
                  <a:pt x="153763" y="1892466"/>
                </a:moveTo>
                <a:cubicBezTo>
                  <a:pt x="147356" y="1905477"/>
                  <a:pt x="137746" y="1921740"/>
                  <a:pt x="128136" y="1939630"/>
                </a:cubicBezTo>
                <a:lnTo>
                  <a:pt x="103620" y="1994083"/>
                </a:lnTo>
                <a:lnTo>
                  <a:pt x="155518" y="2012226"/>
                </a:lnTo>
                <a:cubicBezTo>
                  <a:pt x="172798" y="2018633"/>
                  <a:pt x="188507" y="2025040"/>
                  <a:pt x="201074" y="2031447"/>
                </a:cubicBezTo>
                <a:cubicBezTo>
                  <a:pt x="175940" y="2044261"/>
                  <a:pt x="138238" y="2057074"/>
                  <a:pt x="113104" y="2069888"/>
                </a:cubicBezTo>
                <a:cubicBezTo>
                  <a:pt x="75403" y="2057074"/>
                  <a:pt x="37701" y="2044261"/>
                  <a:pt x="0" y="2031447"/>
                </a:cubicBezTo>
                <a:cubicBezTo>
                  <a:pt x="18851" y="2025040"/>
                  <a:pt x="34560" y="2018633"/>
                  <a:pt x="50268" y="2012226"/>
                </a:cubicBezTo>
                <a:lnTo>
                  <a:pt x="83285" y="1999602"/>
                </a:lnTo>
                <a:lnTo>
                  <a:pt x="51254" y="2004684"/>
                </a:lnTo>
                <a:cubicBezTo>
                  <a:pt x="35237" y="2009563"/>
                  <a:pt x="19220" y="2016068"/>
                  <a:pt x="0" y="2022573"/>
                </a:cubicBezTo>
                <a:cubicBezTo>
                  <a:pt x="25627" y="1996552"/>
                  <a:pt x="38441" y="1957520"/>
                  <a:pt x="64068" y="1931498"/>
                </a:cubicBezTo>
                <a:cubicBezTo>
                  <a:pt x="89695" y="1918488"/>
                  <a:pt x="128136" y="1905477"/>
                  <a:pt x="153763" y="1892466"/>
                </a:cubicBezTo>
                <a:close/>
                <a:moveTo>
                  <a:pt x="351514" y="1880638"/>
                </a:moveTo>
                <a:cubicBezTo>
                  <a:pt x="388106" y="1880638"/>
                  <a:pt x="424699" y="1880638"/>
                  <a:pt x="461292" y="1880638"/>
                </a:cubicBezTo>
                <a:cubicBezTo>
                  <a:pt x="424699" y="1906660"/>
                  <a:pt x="400304" y="1919671"/>
                  <a:pt x="375909" y="1945693"/>
                </a:cubicBezTo>
                <a:cubicBezTo>
                  <a:pt x="339316" y="1945693"/>
                  <a:pt x="302723" y="1945693"/>
                  <a:pt x="266130" y="1932682"/>
                </a:cubicBezTo>
                <a:cubicBezTo>
                  <a:pt x="290525" y="1919671"/>
                  <a:pt x="314921" y="1893649"/>
                  <a:pt x="351514" y="1880638"/>
                </a:cubicBezTo>
                <a:close/>
                <a:moveTo>
                  <a:pt x="266129" y="1833326"/>
                </a:moveTo>
                <a:cubicBezTo>
                  <a:pt x="253709" y="1870289"/>
                  <a:pt x="241290" y="1907252"/>
                  <a:pt x="228870" y="1931894"/>
                </a:cubicBezTo>
                <a:cubicBezTo>
                  <a:pt x="191612" y="1956535"/>
                  <a:pt x="166773" y="1968856"/>
                  <a:pt x="141934" y="1981177"/>
                </a:cubicBezTo>
                <a:cubicBezTo>
                  <a:pt x="154353" y="1956535"/>
                  <a:pt x="166773" y="1919573"/>
                  <a:pt x="179192" y="1882610"/>
                </a:cubicBezTo>
                <a:cubicBezTo>
                  <a:pt x="216451" y="1870289"/>
                  <a:pt x="241290" y="1857968"/>
                  <a:pt x="266129" y="1833326"/>
                </a:cubicBezTo>
                <a:close/>
                <a:moveTo>
                  <a:pt x="463824" y="1797842"/>
                </a:moveTo>
                <a:cubicBezTo>
                  <a:pt x="500576" y="1797842"/>
                  <a:pt x="537327" y="1797842"/>
                  <a:pt x="561828" y="1797842"/>
                </a:cubicBezTo>
                <a:cubicBezTo>
                  <a:pt x="537327" y="1809670"/>
                  <a:pt x="512826" y="1833326"/>
                  <a:pt x="488325" y="1856982"/>
                </a:cubicBezTo>
                <a:cubicBezTo>
                  <a:pt x="451574" y="1856982"/>
                  <a:pt x="427073" y="1856982"/>
                  <a:pt x="390321" y="1868810"/>
                </a:cubicBezTo>
                <a:cubicBezTo>
                  <a:pt x="414822" y="1845154"/>
                  <a:pt x="439323" y="1821498"/>
                  <a:pt x="463824" y="1797842"/>
                </a:cubicBezTo>
                <a:close/>
                <a:moveTo>
                  <a:pt x="378497" y="1768275"/>
                </a:moveTo>
                <a:cubicBezTo>
                  <a:pt x="366078" y="1793751"/>
                  <a:pt x="353658" y="1831964"/>
                  <a:pt x="341239" y="1870177"/>
                </a:cubicBezTo>
                <a:cubicBezTo>
                  <a:pt x="316400" y="1895653"/>
                  <a:pt x="291561" y="1908391"/>
                  <a:pt x="254302" y="1933866"/>
                </a:cubicBezTo>
                <a:cubicBezTo>
                  <a:pt x="266721" y="1895653"/>
                  <a:pt x="279141" y="1857440"/>
                  <a:pt x="291561" y="1819226"/>
                </a:cubicBezTo>
                <a:cubicBezTo>
                  <a:pt x="316400" y="1806489"/>
                  <a:pt x="353658" y="1781013"/>
                  <a:pt x="378497" y="1768275"/>
                </a:cubicBezTo>
                <a:close/>
                <a:moveTo>
                  <a:pt x="662367" y="1685479"/>
                </a:moveTo>
                <a:cubicBezTo>
                  <a:pt x="650117" y="1709135"/>
                  <a:pt x="625616" y="1732791"/>
                  <a:pt x="601115" y="1756446"/>
                </a:cubicBezTo>
                <a:cubicBezTo>
                  <a:pt x="564363" y="1756446"/>
                  <a:pt x="527612" y="1768274"/>
                  <a:pt x="490860" y="1780102"/>
                </a:cubicBezTo>
                <a:cubicBezTo>
                  <a:pt x="515361" y="1756446"/>
                  <a:pt x="539862" y="1732791"/>
                  <a:pt x="564363" y="1697307"/>
                </a:cubicBezTo>
                <a:cubicBezTo>
                  <a:pt x="588864" y="1697307"/>
                  <a:pt x="625616" y="1685479"/>
                  <a:pt x="662367" y="1685479"/>
                </a:cubicBezTo>
                <a:close/>
                <a:moveTo>
                  <a:pt x="461289" y="1685479"/>
                </a:moveTo>
                <a:cubicBezTo>
                  <a:pt x="461289" y="1722231"/>
                  <a:pt x="449461" y="1758982"/>
                  <a:pt x="449461" y="1783483"/>
                </a:cubicBezTo>
                <a:cubicBezTo>
                  <a:pt x="425805" y="1807984"/>
                  <a:pt x="402149" y="1832485"/>
                  <a:pt x="378493" y="1856986"/>
                </a:cubicBezTo>
                <a:cubicBezTo>
                  <a:pt x="378493" y="1820235"/>
                  <a:pt x="390321" y="1783483"/>
                  <a:pt x="390321" y="1746732"/>
                </a:cubicBezTo>
                <a:cubicBezTo>
                  <a:pt x="413977" y="1722231"/>
                  <a:pt x="437633" y="1697730"/>
                  <a:pt x="461289" y="1685479"/>
                </a:cubicBezTo>
                <a:close/>
                <a:moveTo>
                  <a:pt x="550000" y="1584940"/>
                </a:moveTo>
                <a:cubicBezTo>
                  <a:pt x="550000" y="1621607"/>
                  <a:pt x="550000" y="1658274"/>
                  <a:pt x="550000" y="1694941"/>
                </a:cubicBezTo>
                <a:cubicBezTo>
                  <a:pt x="526344" y="1719385"/>
                  <a:pt x="502688" y="1743830"/>
                  <a:pt x="490860" y="1768274"/>
                </a:cubicBezTo>
                <a:cubicBezTo>
                  <a:pt x="490860" y="1731607"/>
                  <a:pt x="490860" y="1694941"/>
                  <a:pt x="490860" y="1658274"/>
                </a:cubicBezTo>
                <a:cubicBezTo>
                  <a:pt x="514516" y="1633829"/>
                  <a:pt x="526344" y="1609385"/>
                  <a:pt x="550000" y="1584940"/>
                </a:cubicBezTo>
                <a:close/>
                <a:moveTo>
                  <a:pt x="751074" y="1561284"/>
                </a:moveTo>
                <a:cubicBezTo>
                  <a:pt x="725599" y="1586123"/>
                  <a:pt x="712861" y="1623382"/>
                  <a:pt x="687385" y="1648221"/>
                </a:cubicBezTo>
                <a:cubicBezTo>
                  <a:pt x="649172" y="1660640"/>
                  <a:pt x="623697" y="1673060"/>
                  <a:pt x="585483" y="1685479"/>
                </a:cubicBezTo>
                <a:cubicBezTo>
                  <a:pt x="598221" y="1648221"/>
                  <a:pt x="623697" y="1623382"/>
                  <a:pt x="636434" y="1598543"/>
                </a:cubicBezTo>
                <a:cubicBezTo>
                  <a:pt x="674648" y="1586123"/>
                  <a:pt x="712861" y="1573704"/>
                  <a:pt x="751074" y="1561284"/>
                </a:cubicBezTo>
                <a:close/>
                <a:moveTo>
                  <a:pt x="625699" y="1472577"/>
                </a:moveTo>
                <a:cubicBezTo>
                  <a:pt x="625699" y="1510279"/>
                  <a:pt x="638710" y="1547980"/>
                  <a:pt x="638710" y="1585682"/>
                </a:cubicBezTo>
                <a:cubicBezTo>
                  <a:pt x="612688" y="1610816"/>
                  <a:pt x="599677" y="1648518"/>
                  <a:pt x="573655" y="1673652"/>
                </a:cubicBezTo>
                <a:cubicBezTo>
                  <a:pt x="573655" y="1635951"/>
                  <a:pt x="573655" y="1598249"/>
                  <a:pt x="573655" y="1560547"/>
                </a:cubicBezTo>
                <a:cubicBezTo>
                  <a:pt x="586666" y="1535413"/>
                  <a:pt x="612688" y="1497712"/>
                  <a:pt x="625699" y="1472577"/>
                </a:cubicBezTo>
                <a:close/>
                <a:moveTo>
                  <a:pt x="810213" y="1419349"/>
                </a:moveTo>
                <a:cubicBezTo>
                  <a:pt x="797848" y="1458059"/>
                  <a:pt x="785482" y="1483865"/>
                  <a:pt x="773116" y="1509671"/>
                </a:cubicBezTo>
                <a:cubicBezTo>
                  <a:pt x="736019" y="1535478"/>
                  <a:pt x="698922" y="1548381"/>
                  <a:pt x="674190" y="1561284"/>
                </a:cubicBezTo>
                <a:cubicBezTo>
                  <a:pt x="686556" y="1535478"/>
                  <a:pt x="698922" y="1496768"/>
                  <a:pt x="711287" y="1470962"/>
                </a:cubicBezTo>
                <a:cubicBezTo>
                  <a:pt x="748385" y="1458059"/>
                  <a:pt x="785482" y="1432252"/>
                  <a:pt x="810213" y="1419349"/>
                </a:cubicBezTo>
                <a:close/>
                <a:moveTo>
                  <a:pt x="674190" y="1360210"/>
                </a:moveTo>
                <a:cubicBezTo>
                  <a:pt x="686018" y="1397912"/>
                  <a:pt x="697846" y="1435613"/>
                  <a:pt x="697846" y="1473315"/>
                </a:cubicBezTo>
                <a:cubicBezTo>
                  <a:pt x="686018" y="1498449"/>
                  <a:pt x="674190" y="1536151"/>
                  <a:pt x="662362" y="1561285"/>
                </a:cubicBezTo>
                <a:cubicBezTo>
                  <a:pt x="650534" y="1523584"/>
                  <a:pt x="650534" y="1485882"/>
                  <a:pt x="638706" y="1448180"/>
                </a:cubicBezTo>
                <a:cubicBezTo>
                  <a:pt x="650534" y="1423046"/>
                  <a:pt x="662362" y="1385345"/>
                  <a:pt x="674190" y="1360210"/>
                </a:cubicBezTo>
                <a:close/>
                <a:moveTo>
                  <a:pt x="863440" y="1283330"/>
                </a:moveTo>
                <a:cubicBezTo>
                  <a:pt x="851021" y="1321543"/>
                  <a:pt x="838601" y="1347019"/>
                  <a:pt x="826182" y="1385232"/>
                </a:cubicBezTo>
                <a:cubicBezTo>
                  <a:pt x="801343" y="1397970"/>
                  <a:pt x="764084" y="1423446"/>
                  <a:pt x="739245" y="1448921"/>
                </a:cubicBezTo>
                <a:cubicBezTo>
                  <a:pt x="751665" y="1410708"/>
                  <a:pt x="764084" y="1385232"/>
                  <a:pt x="776504" y="1347019"/>
                </a:cubicBezTo>
                <a:cubicBezTo>
                  <a:pt x="801343" y="1321543"/>
                  <a:pt x="838601" y="1308806"/>
                  <a:pt x="863440" y="1283330"/>
                </a:cubicBezTo>
                <a:close/>
                <a:moveTo>
                  <a:pt x="724460" y="1236019"/>
                </a:moveTo>
                <a:cubicBezTo>
                  <a:pt x="737274" y="1272612"/>
                  <a:pt x="750087" y="1309205"/>
                  <a:pt x="762901" y="1345798"/>
                </a:cubicBezTo>
                <a:cubicBezTo>
                  <a:pt x="750087" y="1370193"/>
                  <a:pt x="737274" y="1406786"/>
                  <a:pt x="724460" y="1431181"/>
                </a:cubicBezTo>
                <a:cubicBezTo>
                  <a:pt x="711646" y="1406786"/>
                  <a:pt x="698832" y="1370193"/>
                  <a:pt x="686018" y="1333600"/>
                </a:cubicBezTo>
                <a:cubicBezTo>
                  <a:pt x="698832" y="1297007"/>
                  <a:pt x="711646" y="1272612"/>
                  <a:pt x="724460" y="1236019"/>
                </a:cubicBezTo>
                <a:close/>
                <a:moveTo>
                  <a:pt x="887096" y="1147308"/>
                </a:moveTo>
                <a:cubicBezTo>
                  <a:pt x="887096" y="1171874"/>
                  <a:pt x="874529" y="1208723"/>
                  <a:pt x="874529" y="1245572"/>
                </a:cubicBezTo>
                <a:cubicBezTo>
                  <a:pt x="849394" y="1257855"/>
                  <a:pt x="811692" y="1282421"/>
                  <a:pt x="786557" y="1306987"/>
                </a:cubicBezTo>
                <a:cubicBezTo>
                  <a:pt x="799125" y="1282421"/>
                  <a:pt x="799125" y="1245572"/>
                  <a:pt x="811692" y="1208723"/>
                </a:cubicBezTo>
                <a:cubicBezTo>
                  <a:pt x="836827" y="1184157"/>
                  <a:pt x="861961" y="1159591"/>
                  <a:pt x="887096" y="1147308"/>
                </a:cubicBezTo>
                <a:close/>
                <a:moveTo>
                  <a:pt x="751073" y="1111823"/>
                </a:moveTo>
                <a:cubicBezTo>
                  <a:pt x="762901" y="1148416"/>
                  <a:pt x="774729" y="1185009"/>
                  <a:pt x="798385" y="1209404"/>
                </a:cubicBezTo>
                <a:cubicBezTo>
                  <a:pt x="786557" y="1245997"/>
                  <a:pt x="786557" y="1270392"/>
                  <a:pt x="774729" y="1306985"/>
                </a:cubicBezTo>
                <a:cubicBezTo>
                  <a:pt x="762901" y="1270392"/>
                  <a:pt x="751073" y="1245997"/>
                  <a:pt x="727417" y="1209404"/>
                </a:cubicBezTo>
                <a:cubicBezTo>
                  <a:pt x="739245" y="1185009"/>
                  <a:pt x="739245" y="1148416"/>
                  <a:pt x="751073" y="1111823"/>
                </a:cubicBezTo>
                <a:close/>
                <a:moveTo>
                  <a:pt x="898924" y="999461"/>
                </a:moveTo>
                <a:cubicBezTo>
                  <a:pt x="898924" y="1023906"/>
                  <a:pt x="898924" y="1060572"/>
                  <a:pt x="898924" y="1097239"/>
                </a:cubicBezTo>
                <a:cubicBezTo>
                  <a:pt x="873297" y="1121684"/>
                  <a:pt x="847669" y="1146128"/>
                  <a:pt x="822041" y="1182795"/>
                </a:cubicBezTo>
                <a:lnTo>
                  <a:pt x="822041" y="1073189"/>
                </a:lnTo>
                <a:lnTo>
                  <a:pt x="822041" y="1072795"/>
                </a:lnTo>
                <a:cubicBezTo>
                  <a:pt x="847669" y="1048350"/>
                  <a:pt x="873297" y="1023906"/>
                  <a:pt x="898924" y="999461"/>
                </a:cubicBezTo>
                <a:close/>
                <a:moveTo>
                  <a:pt x="751073" y="987633"/>
                </a:moveTo>
                <a:cubicBezTo>
                  <a:pt x="774729" y="1024300"/>
                  <a:pt x="798385" y="1048744"/>
                  <a:pt x="822041" y="1073189"/>
                </a:cubicBezTo>
                <a:cubicBezTo>
                  <a:pt x="810213" y="1109856"/>
                  <a:pt x="810213" y="1146523"/>
                  <a:pt x="810213" y="1170967"/>
                </a:cubicBezTo>
                <a:cubicBezTo>
                  <a:pt x="786557" y="1146523"/>
                  <a:pt x="774729" y="1122078"/>
                  <a:pt x="751073" y="1085411"/>
                </a:cubicBezTo>
                <a:cubicBezTo>
                  <a:pt x="751073" y="1048744"/>
                  <a:pt x="751073" y="1024300"/>
                  <a:pt x="751073" y="987633"/>
                </a:cubicBezTo>
                <a:close/>
                <a:moveTo>
                  <a:pt x="751073" y="863437"/>
                </a:moveTo>
                <a:cubicBezTo>
                  <a:pt x="774729" y="887882"/>
                  <a:pt x="798385" y="912326"/>
                  <a:pt x="822041" y="936771"/>
                </a:cubicBezTo>
                <a:cubicBezTo>
                  <a:pt x="822041" y="973438"/>
                  <a:pt x="822041" y="1010104"/>
                  <a:pt x="822041" y="1046771"/>
                </a:cubicBezTo>
                <a:cubicBezTo>
                  <a:pt x="798385" y="1010104"/>
                  <a:pt x="774729" y="985660"/>
                  <a:pt x="751073" y="961215"/>
                </a:cubicBezTo>
                <a:cubicBezTo>
                  <a:pt x="751073" y="924548"/>
                  <a:pt x="751073" y="887882"/>
                  <a:pt x="751073" y="863437"/>
                </a:cubicBezTo>
                <a:close/>
                <a:moveTo>
                  <a:pt x="898921" y="845697"/>
                </a:moveTo>
                <a:cubicBezTo>
                  <a:pt x="898921" y="883399"/>
                  <a:pt x="898921" y="921100"/>
                  <a:pt x="898921" y="946235"/>
                </a:cubicBezTo>
                <a:cubicBezTo>
                  <a:pt x="887093" y="983936"/>
                  <a:pt x="863437" y="1009071"/>
                  <a:pt x="839781" y="1046772"/>
                </a:cubicBezTo>
                <a:cubicBezTo>
                  <a:pt x="839781" y="1009071"/>
                  <a:pt x="839781" y="971369"/>
                  <a:pt x="839781" y="933667"/>
                </a:cubicBezTo>
                <a:cubicBezTo>
                  <a:pt x="851609" y="908533"/>
                  <a:pt x="875265" y="883399"/>
                  <a:pt x="898921" y="845697"/>
                </a:cubicBezTo>
                <a:close/>
                <a:moveTo>
                  <a:pt x="727417" y="733331"/>
                </a:moveTo>
                <a:cubicBezTo>
                  <a:pt x="751073" y="758677"/>
                  <a:pt x="774729" y="784022"/>
                  <a:pt x="810212" y="809368"/>
                </a:cubicBezTo>
                <a:cubicBezTo>
                  <a:pt x="810212" y="834713"/>
                  <a:pt x="822040" y="872732"/>
                  <a:pt x="822040" y="910750"/>
                </a:cubicBezTo>
                <a:cubicBezTo>
                  <a:pt x="798384" y="885405"/>
                  <a:pt x="774729" y="860059"/>
                  <a:pt x="751073" y="834713"/>
                </a:cubicBezTo>
                <a:cubicBezTo>
                  <a:pt x="739245" y="796695"/>
                  <a:pt x="727417" y="758677"/>
                  <a:pt x="727417" y="733331"/>
                </a:cubicBezTo>
                <a:close/>
                <a:moveTo>
                  <a:pt x="874085" y="697847"/>
                </a:moveTo>
                <a:cubicBezTo>
                  <a:pt x="874085" y="735549"/>
                  <a:pt x="887096" y="773250"/>
                  <a:pt x="887096" y="798385"/>
                </a:cubicBezTo>
                <a:cubicBezTo>
                  <a:pt x="874085" y="836086"/>
                  <a:pt x="861074" y="873788"/>
                  <a:pt x="835052" y="898922"/>
                </a:cubicBezTo>
                <a:cubicBezTo>
                  <a:pt x="835052" y="873788"/>
                  <a:pt x="822041" y="836086"/>
                  <a:pt x="822041" y="798385"/>
                </a:cubicBezTo>
                <a:cubicBezTo>
                  <a:pt x="835052" y="773250"/>
                  <a:pt x="848063" y="735549"/>
                  <a:pt x="874085" y="697847"/>
                </a:cubicBezTo>
                <a:close/>
                <a:moveTo>
                  <a:pt x="686018" y="609139"/>
                </a:moveTo>
                <a:cubicBezTo>
                  <a:pt x="710857" y="634615"/>
                  <a:pt x="748116" y="647352"/>
                  <a:pt x="772955" y="672828"/>
                </a:cubicBezTo>
                <a:cubicBezTo>
                  <a:pt x="785374" y="711041"/>
                  <a:pt x="797794" y="736517"/>
                  <a:pt x="810213" y="774730"/>
                </a:cubicBezTo>
                <a:cubicBezTo>
                  <a:pt x="772955" y="749255"/>
                  <a:pt x="748116" y="723779"/>
                  <a:pt x="710857" y="711041"/>
                </a:cubicBezTo>
                <a:cubicBezTo>
                  <a:pt x="698438" y="672828"/>
                  <a:pt x="698438" y="647352"/>
                  <a:pt x="686018" y="609139"/>
                </a:cubicBezTo>
                <a:close/>
                <a:moveTo>
                  <a:pt x="824999" y="561828"/>
                </a:moveTo>
                <a:cubicBezTo>
                  <a:pt x="837813" y="599530"/>
                  <a:pt x="850626" y="637231"/>
                  <a:pt x="863440" y="662366"/>
                </a:cubicBezTo>
                <a:cubicBezTo>
                  <a:pt x="850626" y="700067"/>
                  <a:pt x="837813" y="737769"/>
                  <a:pt x="824999" y="762903"/>
                </a:cubicBezTo>
                <a:cubicBezTo>
                  <a:pt x="812185" y="737769"/>
                  <a:pt x="799371" y="700067"/>
                  <a:pt x="786557" y="674933"/>
                </a:cubicBezTo>
                <a:cubicBezTo>
                  <a:pt x="799371" y="637231"/>
                  <a:pt x="812185" y="599530"/>
                  <a:pt x="824999" y="561828"/>
                </a:cubicBezTo>
                <a:close/>
                <a:moveTo>
                  <a:pt x="626879" y="496773"/>
                </a:moveTo>
                <a:cubicBezTo>
                  <a:pt x="663842" y="509676"/>
                  <a:pt x="700805" y="522579"/>
                  <a:pt x="725447" y="548386"/>
                </a:cubicBezTo>
                <a:cubicBezTo>
                  <a:pt x="750088" y="574192"/>
                  <a:pt x="762409" y="612902"/>
                  <a:pt x="774730" y="638708"/>
                </a:cubicBezTo>
                <a:cubicBezTo>
                  <a:pt x="737767" y="625805"/>
                  <a:pt x="713126" y="599999"/>
                  <a:pt x="676163" y="587095"/>
                </a:cubicBezTo>
                <a:cubicBezTo>
                  <a:pt x="663842" y="561289"/>
                  <a:pt x="651521" y="522579"/>
                  <a:pt x="626879" y="496773"/>
                </a:cubicBezTo>
                <a:close/>
                <a:moveTo>
                  <a:pt x="762901" y="437633"/>
                </a:moveTo>
                <a:cubicBezTo>
                  <a:pt x="774729" y="462768"/>
                  <a:pt x="786557" y="487902"/>
                  <a:pt x="810213" y="525603"/>
                </a:cubicBezTo>
                <a:cubicBezTo>
                  <a:pt x="798385" y="563305"/>
                  <a:pt x="786557" y="601007"/>
                  <a:pt x="786557" y="638708"/>
                </a:cubicBezTo>
                <a:cubicBezTo>
                  <a:pt x="774729" y="601007"/>
                  <a:pt x="751073" y="575872"/>
                  <a:pt x="739245" y="538171"/>
                </a:cubicBezTo>
                <a:cubicBezTo>
                  <a:pt x="751073" y="500469"/>
                  <a:pt x="751073" y="475335"/>
                  <a:pt x="762901" y="437633"/>
                </a:cubicBezTo>
                <a:close/>
                <a:moveTo>
                  <a:pt x="687201" y="313441"/>
                </a:moveTo>
                <a:cubicBezTo>
                  <a:pt x="700212" y="338576"/>
                  <a:pt x="726234" y="363710"/>
                  <a:pt x="739245" y="401411"/>
                </a:cubicBezTo>
                <a:cubicBezTo>
                  <a:pt x="739245" y="420262"/>
                  <a:pt x="739245" y="439113"/>
                  <a:pt x="737619" y="457964"/>
                </a:cubicBezTo>
                <a:lnTo>
                  <a:pt x="726499" y="513201"/>
                </a:lnTo>
                <a:lnTo>
                  <a:pt x="727418" y="514516"/>
                </a:lnTo>
                <a:lnTo>
                  <a:pt x="726310" y="514139"/>
                </a:lnTo>
                <a:lnTo>
                  <a:pt x="726234" y="514516"/>
                </a:lnTo>
                <a:lnTo>
                  <a:pt x="725971" y="514023"/>
                </a:lnTo>
                <a:lnTo>
                  <a:pt x="612778" y="475484"/>
                </a:lnTo>
                <a:cubicBezTo>
                  <a:pt x="600041" y="449463"/>
                  <a:pt x="574565" y="410431"/>
                  <a:pt x="561827" y="384409"/>
                </a:cubicBezTo>
                <a:cubicBezTo>
                  <a:pt x="600041" y="397420"/>
                  <a:pt x="638254" y="410431"/>
                  <a:pt x="663729" y="423441"/>
                </a:cubicBezTo>
                <a:cubicBezTo>
                  <a:pt x="676467" y="436452"/>
                  <a:pt x="686020" y="452715"/>
                  <a:pt x="695574" y="468979"/>
                </a:cubicBezTo>
                <a:lnTo>
                  <a:pt x="722399" y="507338"/>
                </a:lnTo>
                <a:lnTo>
                  <a:pt x="700212" y="465818"/>
                </a:lnTo>
                <a:cubicBezTo>
                  <a:pt x="690454" y="451680"/>
                  <a:pt x="680696" y="439113"/>
                  <a:pt x="674190" y="426546"/>
                </a:cubicBezTo>
                <a:cubicBezTo>
                  <a:pt x="674190" y="388844"/>
                  <a:pt x="687201" y="351143"/>
                  <a:pt x="687201" y="313441"/>
                </a:cubicBezTo>
                <a:close/>
                <a:moveTo>
                  <a:pt x="473116" y="289786"/>
                </a:moveTo>
                <a:cubicBezTo>
                  <a:pt x="511135" y="301614"/>
                  <a:pt x="549153" y="313442"/>
                  <a:pt x="587171" y="313442"/>
                </a:cubicBezTo>
                <a:cubicBezTo>
                  <a:pt x="612517" y="337098"/>
                  <a:pt x="625190" y="360753"/>
                  <a:pt x="650535" y="384409"/>
                </a:cubicBezTo>
                <a:cubicBezTo>
                  <a:pt x="612517" y="384409"/>
                  <a:pt x="574499" y="372581"/>
                  <a:pt x="536480" y="372581"/>
                </a:cubicBezTo>
                <a:cubicBezTo>
                  <a:pt x="523807" y="337098"/>
                  <a:pt x="498462" y="313442"/>
                  <a:pt x="473116" y="289786"/>
                </a:cubicBezTo>
                <a:close/>
                <a:moveTo>
                  <a:pt x="390321" y="212902"/>
                </a:moveTo>
                <a:cubicBezTo>
                  <a:pt x="426988" y="212902"/>
                  <a:pt x="463655" y="212902"/>
                  <a:pt x="500322" y="212902"/>
                </a:cubicBezTo>
                <a:cubicBezTo>
                  <a:pt x="524766" y="238530"/>
                  <a:pt x="549211" y="264157"/>
                  <a:pt x="573655" y="289785"/>
                </a:cubicBezTo>
                <a:cubicBezTo>
                  <a:pt x="536988" y="276971"/>
                  <a:pt x="500322" y="276971"/>
                  <a:pt x="463655" y="276971"/>
                </a:cubicBezTo>
                <a:cubicBezTo>
                  <a:pt x="439210" y="251344"/>
                  <a:pt x="414766" y="225716"/>
                  <a:pt x="390321" y="212902"/>
                </a:cubicBezTo>
                <a:close/>
                <a:moveTo>
                  <a:pt x="585483" y="201075"/>
                </a:moveTo>
                <a:cubicBezTo>
                  <a:pt x="611111" y="225520"/>
                  <a:pt x="636739" y="249964"/>
                  <a:pt x="662366" y="274409"/>
                </a:cubicBezTo>
                <a:cubicBezTo>
                  <a:pt x="662366" y="311076"/>
                  <a:pt x="662366" y="347742"/>
                  <a:pt x="662366" y="384409"/>
                </a:cubicBezTo>
                <a:cubicBezTo>
                  <a:pt x="636739" y="359965"/>
                  <a:pt x="611111" y="335520"/>
                  <a:pt x="598297" y="311076"/>
                </a:cubicBezTo>
                <a:cubicBezTo>
                  <a:pt x="598297" y="274409"/>
                  <a:pt x="585483" y="237742"/>
                  <a:pt x="585483" y="201075"/>
                </a:cubicBezTo>
                <a:close/>
                <a:moveTo>
                  <a:pt x="387736" y="124195"/>
                </a:moveTo>
                <a:cubicBezTo>
                  <a:pt x="412131" y="150217"/>
                  <a:pt x="448724" y="163228"/>
                  <a:pt x="473119" y="189250"/>
                </a:cubicBezTo>
                <a:cubicBezTo>
                  <a:pt x="436526" y="189250"/>
                  <a:pt x="399933" y="189250"/>
                  <a:pt x="363341" y="189250"/>
                </a:cubicBezTo>
                <a:cubicBezTo>
                  <a:pt x="338945" y="176239"/>
                  <a:pt x="314550" y="150217"/>
                  <a:pt x="277957" y="137206"/>
                </a:cubicBezTo>
                <a:cubicBezTo>
                  <a:pt x="314550" y="137206"/>
                  <a:pt x="351143" y="124195"/>
                  <a:pt x="387736" y="124195"/>
                </a:cubicBezTo>
                <a:close/>
                <a:moveTo>
                  <a:pt x="490860" y="100539"/>
                </a:moveTo>
                <a:cubicBezTo>
                  <a:pt x="514516" y="113212"/>
                  <a:pt x="538172" y="138557"/>
                  <a:pt x="561828" y="163903"/>
                </a:cubicBezTo>
                <a:cubicBezTo>
                  <a:pt x="561828" y="201921"/>
                  <a:pt x="573656" y="239940"/>
                  <a:pt x="573656" y="277958"/>
                </a:cubicBezTo>
                <a:cubicBezTo>
                  <a:pt x="550000" y="252613"/>
                  <a:pt x="526344" y="227267"/>
                  <a:pt x="502688" y="201921"/>
                </a:cubicBezTo>
                <a:cubicBezTo>
                  <a:pt x="502688" y="176576"/>
                  <a:pt x="490860" y="138557"/>
                  <a:pt x="490860" y="100539"/>
                </a:cubicBezTo>
                <a:close/>
                <a:moveTo>
                  <a:pt x="360753" y="11828"/>
                </a:moveTo>
                <a:cubicBezTo>
                  <a:pt x="385724" y="24566"/>
                  <a:pt x="410694" y="50041"/>
                  <a:pt x="448150" y="62779"/>
                </a:cubicBezTo>
                <a:cubicBezTo>
                  <a:pt x="460635" y="100992"/>
                  <a:pt x="473120" y="139206"/>
                  <a:pt x="473120" y="177419"/>
                </a:cubicBezTo>
                <a:cubicBezTo>
                  <a:pt x="448150" y="151944"/>
                  <a:pt x="423179" y="139206"/>
                  <a:pt x="398209" y="113730"/>
                </a:cubicBezTo>
                <a:cubicBezTo>
                  <a:pt x="385724" y="75517"/>
                  <a:pt x="373238" y="50041"/>
                  <a:pt x="360753" y="11828"/>
                </a:cubicBezTo>
                <a:close/>
                <a:moveTo>
                  <a:pt x="201074" y="0"/>
                </a:moveTo>
                <a:lnTo>
                  <a:pt x="313440" y="23656"/>
                </a:lnTo>
                <a:lnTo>
                  <a:pt x="390321" y="112367"/>
                </a:lnTo>
                <a:lnTo>
                  <a:pt x="277955" y="8871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93" name="任意多边形 92"/>
          <p:cNvSpPr/>
          <p:nvPr/>
        </p:nvSpPr>
        <p:spPr bwMode="auto">
          <a:xfrm>
            <a:off x="9870185" y="2917255"/>
            <a:ext cx="798669" cy="1839039"/>
          </a:xfrm>
          <a:custGeom>
            <a:avLst/>
            <a:gdLst>
              <a:gd name="connsiteX0" fmla="*/ 227317 w 898924"/>
              <a:gd name="connsiteY0" fmla="*/ 1945693 h 2069888"/>
              <a:gd name="connsiteX1" fmla="*/ 337096 w 898924"/>
              <a:gd name="connsiteY1" fmla="*/ 1971321 h 2069888"/>
              <a:gd name="connsiteX2" fmla="*/ 251712 w 898924"/>
              <a:gd name="connsiteY2" fmla="*/ 2022576 h 2069888"/>
              <a:gd name="connsiteX3" fmla="*/ 141934 w 898924"/>
              <a:gd name="connsiteY3" fmla="*/ 1996949 h 2069888"/>
              <a:gd name="connsiteX4" fmla="*/ 227317 w 898924"/>
              <a:gd name="connsiteY4" fmla="*/ 1945693 h 2069888"/>
              <a:gd name="connsiteX5" fmla="*/ 153763 w 898924"/>
              <a:gd name="connsiteY5" fmla="*/ 1892466 h 2069888"/>
              <a:gd name="connsiteX6" fmla="*/ 128136 w 898924"/>
              <a:gd name="connsiteY6" fmla="*/ 1939630 h 2069888"/>
              <a:gd name="connsiteX7" fmla="*/ 103620 w 898924"/>
              <a:gd name="connsiteY7" fmla="*/ 1994083 h 2069888"/>
              <a:gd name="connsiteX8" fmla="*/ 155518 w 898924"/>
              <a:gd name="connsiteY8" fmla="*/ 2012226 h 2069888"/>
              <a:gd name="connsiteX9" fmla="*/ 201074 w 898924"/>
              <a:gd name="connsiteY9" fmla="*/ 2031447 h 2069888"/>
              <a:gd name="connsiteX10" fmla="*/ 113104 w 898924"/>
              <a:gd name="connsiteY10" fmla="*/ 2069888 h 2069888"/>
              <a:gd name="connsiteX11" fmla="*/ 0 w 898924"/>
              <a:gd name="connsiteY11" fmla="*/ 2031447 h 2069888"/>
              <a:gd name="connsiteX12" fmla="*/ 50268 w 898924"/>
              <a:gd name="connsiteY12" fmla="*/ 2012226 h 2069888"/>
              <a:gd name="connsiteX13" fmla="*/ 83285 w 898924"/>
              <a:gd name="connsiteY13" fmla="*/ 1999602 h 2069888"/>
              <a:gd name="connsiteX14" fmla="*/ 51254 w 898924"/>
              <a:gd name="connsiteY14" fmla="*/ 2004684 h 2069888"/>
              <a:gd name="connsiteX15" fmla="*/ 0 w 898924"/>
              <a:gd name="connsiteY15" fmla="*/ 2022573 h 2069888"/>
              <a:gd name="connsiteX16" fmla="*/ 64068 w 898924"/>
              <a:gd name="connsiteY16" fmla="*/ 1931498 h 2069888"/>
              <a:gd name="connsiteX17" fmla="*/ 153763 w 898924"/>
              <a:gd name="connsiteY17" fmla="*/ 1892466 h 2069888"/>
              <a:gd name="connsiteX18" fmla="*/ 351514 w 898924"/>
              <a:gd name="connsiteY18" fmla="*/ 1880638 h 2069888"/>
              <a:gd name="connsiteX19" fmla="*/ 461292 w 898924"/>
              <a:gd name="connsiteY19" fmla="*/ 1880638 h 2069888"/>
              <a:gd name="connsiteX20" fmla="*/ 375909 w 898924"/>
              <a:gd name="connsiteY20" fmla="*/ 1945693 h 2069888"/>
              <a:gd name="connsiteX21" fmla="*/ 266130 w 898924"/>
              <a:gd name="connsiteY21" fmla="*/ 1932682 h 2069888"/>
              <a:gd name="connsiteX22" fmla="*/ 351514 w 898924"/>
              <a:gd name="connsiteY22" fmla="*/ 1880638 h 2069888"/>
              <a:gd name="connsiteX23" fmla="*/ 266129 w 898924"/>
              <a:gd name="connsiteY23" fmla="*/ 1833326 h 2069888"/>
              <a:gd name="connsiteX24" fmla="*/ 228870 w 898924"/>
              <a:gd name="connsiteY24" fmla="*/ 1931894 h 2069888"/>
              <a:gd name="connsiteX25" fmla="*/ 141934 w 898924"/>
              <a:gd name="connsiteY25" fmla="*/ 1981177 h 2069888"/>
              <a:gd name="connsiteX26" fmla="*/ 179192 w 898924"/>
              <a:gd name="connsiteY26" fmla="*/ 1882610 h 2069888"/>
              <a:gd name="connsiteX27" fmla="*/ 266129 w 898924"/>
              <a:gd name="connsiteY27" fmla="*/ 1833326 h 2069888"/>
              <a:gd name="connsiteX28" fmla="*/ 463824 w 898924"/>
              <a:gd name="connsiteY28" fmla="*/ 1797842 h 2069888"/>
              <a:gd name="connsiteX29" fmla="*/ 561828 w 898924"/>
              <a:gd name="connsiteY29" fmla="*/ 1797842 h 2069888"/>
              <a:gd name="connsiteX30" fmla="*/ 488325 w 898924"/>
              <a:gd name="connsiteY30" fmla="*/ 1856982 h 2069888"/>
              <a:gd name="connsiteX31" fmla="*/ 390321 w 898924"/>
              <a:gd name="connsiteY31" fmla="*/ 1868810 h 2069888"/>
              <a:gd name="connsiteX32" fmla="*/ 463824 w 898924"/>
              <a:gd name="connsiteY32" fmla="*/ 1797842 h 2069888"/>
              <a:gd name="connsiteX33" fmla="*/ 378497 w 898924"/>
              <a:gd name="connsiteY33" fmla="*/ 1768275 h 2069888"/>
              <a:gd name="connsiteX34" fmla="*/ 341239 w 898924"/>
              <a:gd name="connsiteY34" fmla="*/ 1870177 h 2069888"/>
              <a:gd name="connsiteX35" fmla="*/ 254302 w 898924"/>
              <a:gd name="connsiteY35" fmla="*/ 1933866 h 2069888"/>
              <a:gd name="connsiteX36" fmla="*/ 291561 w 898924"/>
              <a:gd name="connsiteY36" fmla="*/ 1819226 h 2069888"/>
              <a:gd name="connsiteX37" fmla="*/ 378497 w 898924"/>
              <a:gd name="connsiteY37" fmla="*/ 1768275 h 2069888"/>
              <a:gd name="connsiteX38" fmla="*/ 662367 w 898924"/>
              <a:gd name="connsiteY38" fmla="*/ 1685479 h 2069888"/>
              <a:gd name="connsiteX39" fmla="*/ 601115 w 898924"/>
              <a:gd name="connsiteY39" fmla="*/ 1756446 h 2069888"/>
              <a:gd name="connsiteX40" fmla="*/ 490860 w 898924"/>
              <a:gd name="connsiteY40" fmla="*/ 1780102 h 2069888"/>
              <a:gd name="connsiteX41" fmla="*/ 564363 w 898924"/>
              <a:gd name="connsiteY41" fmla="*/ 1697307 h 2069888"/>
              <a:gd name="connsiteX42" fmla="*/ 662367 w 898924"/>
              <a:gd name="connsiteY42" fmla="*/ 1685479 h 2069888"/>
              <a:gd name="connsiteX43" fmla="*/ 461289 w 898924"/>
              <a:gd name="connsiteY43" fmla="*/ 1685479 h 2069888"/>
              <a:gd name="connsiteX44" fmla="*/ 449461 w 898924"/>
              <a:gd name="connsiteY44" fmla="*/ 1783483 h 2069888"/>
              <a:gd name="connsiteX45" fmla="*/ 378493 w 898924"/>
              <a:gd name="connsiteY45" fmla="*/ 1856986 h 2069888"/>
              <a:gd name="connsiteX46" fmla="*/ 390321 w 898924"/>
              <a:gd name="connsiteY46" fmla="*/ 1746732 h 2069888"/>
              <a:gd name="connsiteX47" fmla="*/ 461289 w 898924"/>
              <a:gd name="connsiteY47" fmla="*/ 1685479 h 2069888"/>
              <a:gd name="connsiteX48" fmla="*/ 550000 w 898924"/>
              <a:gd name="connsiteY48" fmla="*/ 1584940 h 2069888"/>
              <a:gd name="connsiteX49" fmla="*/ 550000 w 898924"/>
              <a:gd name="connsiteY49" fmla="*/ 1694941 h 2069888"/>
              <a:gd name="connsiteX50" fmla="*/ 490860 w 898924"/>
              <a:gd name="connsiteY50" fmla="*/ 1768274 h 2069888"/>
              <a:gd name="connsiteX51" fmla="*/ 490860 w 898924"/>
              <a:gd name="connsiteY51" fmla="*/ 1658274 h 2069888"/>
              <a:gd name="connsiteX52" fmla="*/ 550000 w 898924"/>
              <a:gd name="connsiteY52" fmla="*/ 1584940 h 2069888"/>
              <a:gd name="connsiteX53" fmla="*/ 751074 w 898924"/>
              <a:gd name="connsiteY53" fmla="*/ 1561284 h 2069888"/>
              <a:gd name="connsiteX54" fmla="*/ 687385 w 898924"/>
              <a:gd name="connsiteY54" fmla="*/ 1648221 h 2069888"/>
              <a:gd name="connsiteX55" fmla="*/ 585483 w 898924"/>
              <a:gd name="connsiteY55" fmla="*/ 1685479 h 2069888"/>
              <a:gd name="connsiteX56" fmla="*/ 636434 w 898924"/>
              <a:gd name="connsiteY56" fmla="*/ 1598543 h 2069888"/>
              <a:gd name="connsiteX57" fmla="*/ 751074 w 898924"/>
              <a:gd name="connsiteY57" fmla="*/ 1561284 h 2069888"/>
              <a:gd name="connsiteX58" fmla="*/ 625699 w 898924"/>
              <a:gd name="connsiteY58" fmla="*/ 1472577 h 2069888"/>
              <a:gd name="connsiteX59" fmla="*/ 638710 w 898924"/>
              <a:gd name="connsiteY59" fmla="*/ 1585682 h 2069888"/>
              <a:gd name="connsiteX60" fmla="*/ 573655 w 898924"/>
              <a:gd name="connsiteY60" fmla="*/ 1673652 h 2069888"/>
              <a:gd name="connsiteX61" fmla="*/ 573655 w 898924"/>
              <a:gd name="connsiteY61" fmla="*/ 1560547 h 2069888"/>
              <a:gd name="connsiteX62" fmla="*/ 625699 w 898924"/>
              <a:gd name="connsiteY62" fmla="*/ 1472577 h 2069888"/>
              <a:gd name="connsiteX63" fmla="*/ 810213 w 898924"/>
              <a:gd name="connsiteY63" fmla="*/ 1419349 h 2069888"/>
              <a:gd name="connsiteX64" fmla="*/ 773116 w 898924"/>
              <a:gd name="connsiteY64" fmla="*/ 1509671 h 2069888"/>
              <a:gd name="connsiteX65" fmla="*/ 674190 w 898924"/>
              <a:gd name="connsiteY65" fmla="*/ 1561284 h 2069888"/>
              <a:gd name="connsiteX66" fmla="*/ 711287 w 898924"/>
              <a:gd name="connsiteY66" fmla="*/ 1470962 h 2069888"/>
              <a:gd name="connsiteX67" fmla="*/ 810213 w 898924"/>
              <a:gd name="connsiteY67" fmla="*/ 1419349 h 2069888"/>
              <a:gd name="connsiteX68" fmla="*/ 674190 w 898924"/>
              <a:gd name="connsiteY68" fmla="*/ 1360210 h 2069888"/>
              <a:gd name="connsiteX69" fmla="*/ 697846 w 898924"/>
              <a:gd name="connsiteY69" fmla="*/ 1473315 h 2069888"/>
              <a:gd name="connsiteX70" fmla="*/ 662362 w 898924"/>
              <a:gd name="connsiteY70" fmla="*/ 1561285 h 2069888"/>
              <a:gd name="connsiteX71" fmla="*/ 638706 w 898924"/>
              <a:gd name="connsiteY71" fmla="*/ 1448180 h 2069888"/>
              <a:gd name="connsiteX72" fmla="*/ 674190 w 898924"/>
              <a:gd name="connsiteY72" fmla="*/ 1360210 h 2069888"/>
              <a:gd name="connsiteX73" fmla="*/ 863440 w 898924"/>
              <a:gd name="connsiteY73" fmla="*/ 1283330 h 2069888"/>
              <a:gd name="connsiteX74" fmla="*/ 826182 w 898924"/>
              <a:gd name="connsiteY74" fmla="*/ 1385232 h 2069888"/>
              <a:gd name="connsiteX75" fmla="*/ 739245 w 898924"/>
              <a:gd name="connsiteY75" fmla="*/ 1448921 h 2069888"/>
              <a:gd name="connsiteX76" fmla="*/ 776504 w 898924"/>
              <a:gd name="connsiteY76" fmla="*/ 1347019 h 2069888"/>
              <a:gd name="connsiteX77" fmla="*/ 863440 w 898924"/>
              <a:gd name="connsiteY77" fmla="*/ 1283330 h 2069888"/>
              <a:gd name="connsiteX78" fmla="*/ 724460 w 898924"/>
              <a:gd name="connsiteY78" fmla="*/ 1236019 h 2069888"/>
              <a:gd name="connsiteX79" fmla="*/ 762901 w 898924"/>
              <a:gd name="connsiteY79" fmla="*/ 1345798 h 2069888"/>
              <a:gd name="connsiteX80" fmla="*/ 724460 w 898924"/>
              <a:gd name="connsiteY80" fmla="*/ 1431181 h 2069888"/>
              <a:gd name="connsiteX81" fmla="*/ 686018 w 898924"/>
              <a:gd name="connsiteY81" fmla="*/ 1333600 h 2069888"/>
              <a:gd name="connsiteX82" fmla="*/ 724460 w 898924"/>
              <a:gd name="connsiteY82" fmla="*/ 1236019 h 2069888"/>
              <a:gd name="connsiteX83" fmla="*/ 887096 w 898924"/>
              <a:gd name="connsiteY83" fmla="*/ 1147308 h 2069888"/>
              <a:gd name="connsiteX84" fmla="*/ 874529 w 898924"/>
              <a:gd name="connsiteY84" fmla="*/ 1245572 h 2069888"/>
              <a:gd name="connsiteX85" fmla="*/ 786557 w 898924"/>
              <a:gd name="connsiteY85" fmla="*/ 1306987 h 2069888"/>
              <a:gd name="connsiteX86" fmla="*/ 811692 w 898924"/>
              <a:gd name="connsiteY86" fmla="*/ 1208723 h 2069888"/>
              <a:gd name="connsiteX87" fmla="*/ 887096 w 898924"/>
              <a:gd name="connsiteY87" fmla="*/ 1147308 h 2069888"/>
              <a:gd name="connsiteX88" fmla="*/ 751073 w 898924"/>
              <a:gd name="connsiteY88" fmla="*/ 1111823 h 2069888"/>
              <a:gd name="connsiteX89" fmla="*/ 798385 w 898924"/>
              <a:gd name="connsiteY89" fmla="*/ 1209404 h 2069888"/>
              <a:gd name="connsiteX90" fmla="*/ 774729 w 898924"/>
              <a:gd name="connsiteY90" fmla="*/ 1306985 h 2069888"/>
              <a:gd name="connsiteX91" fmla="*/ 727417 w 898924"/>
              <a:gd name="connsiteY91" fmla="*/ 1209404 h 2069888"/>
              <a:gd name="connsiteX92" fmla="*/ 751073 w 898924"/>
              <a:gd name="connsiteY92" fmla="*/ 1111823 h 2069888"/>
              <a:gd name="connsiteX93" fmla="*/ 898924 w 898924"/>
              <a:gd name="connsiteY93" fmla="*/ 999461 h 2069888"/>
              <a:gd name="connsiteX94" fmla="*/ 898924 w 898924"/>
              <a:gd name="connsiteY94" fmla="*/ 1097239 h 2069888"/>
              <a:gd name="connsiteX95" fmla="*/ 822041 w 898924"/>
              <a:gd name="connsiteY95" fmla="*/ 1182795 h 2069888"/>
              <a:gd name="connsiteX96" fmla="*/ 822041 w 898924"/>
              <a:gd name="connsiteY96" fmla="*/ 1073189 h 2069888"/>
              <a:gd name="connsiteX97" fmla="*/ 822041 w 898924"/>
              <a:gd name="connsiteY97" fmla="*/ 1072795 h 2069888"/>
              <a:gd name="connsiteX98" fmla="*/ 898924 w 898924"/>
              <a:gd name="connsiteY98" fmla="*/ 999461 h 2069888"/>
              <a:gd name="connsiteX99" fmla="*/ 751073 w 898924"/>
              <a:gd name="connsiteY99" fmla="*/ 987633 h 2069888"/>
              <a:gd name="connsiteX100" fmla="*/ 822041 w 898924"/>
              <a:gd name="connsiteY100" fmla="*/ 1073189 h 2069888"/>
              <a:gd name="connsiteX101" fmla="*/ 810213 w 898924"/>
              <a:gd name="connsiteY101" fmla="*/ 1170967 h 2069888"/>
              <a:gd name="connsiteX102" fmla="*/ 751073 w 898924"/>
              <a:gd name="connsiteY102" fmla="*/ 1085411 h 2069888"/>
              <a:gd name="connsiteX103" fmla="*/ 751073 w 898924"/>
              <a:gd name="connsiteY103" fmla="*/ 987633 h 2069888"/>
              <a:gd name="connsiteX104" fmla="*/ 751073 w 898924"/>
              <a:gd name="connsiteY104" fmla="*/ 863437 h 2069888"/>
              <a:gd name="connsiteX105" fmla="*/ 822041 w 898924"/>
              <a:gd name="connsiteY105" fmla="*/ 936771 h 2069888"/>
              <a:gd name="connsiteX106" fmla="*/ 822041 w 898924"/>
              <a:gd name="connsiteY106" fmla="*/ 1046771 h 2069888"/>
              <a:gd name="connsiteX107" fmla="*/ 751073 w 898924"/>
              <a:gd name="connsiteY107" fmla="*/ 961215 h 2069888"/>
              <a:gd name="connsiteX108" fmla="*/ 751073 w 898924"/>
              <a:gd name="connsiteY108" fmla="*/ 863437 h 2069888"/>
              <a:gd name="connsiteX109" fmla="*/ 898921 w 898924"/>
              <a:gd name="connsiteY109" fmla="*/ 845697 h 2069888"/>
              <a:gd name="connsiteX110" fmla="*/ 898921 w 898924"/>
              <a:gd name="connsiteY110" fmla="*/ 946235 h 2069888"/>
              <a:gd name="connsiteX111" fmla="*/ 839781 w 898924"/>
              <a:gd name="connsiteY111" fmla="*/ 1046772 h 2069888"/>
              <a:gd name="connsiteX112" fmla="*/ 839781 w 898924"/>
              <a:gd name="connsiteY112" fmla="*/ 933667 h 2069888"/>
              <a:gd name="connsiteX113" fmla="*/ 898921 w 898924"/>
              <a:gd name="connsiteY113" fmla="*/ 845697 h 2069888"/>
              <a:gd name="connsiteX114" fmla="*/ 727417 w 898924"/>
              <a:gd name="connsiteY114" fmla="*/ 733331 h 2069888"/>
              <a:gd name="connsiteX115" fmla="*/ 810212 w 898924"/>
              <a:gd name="connsiteY115" fmla="*/ 809368 h 2069888"/>
              <a:gd name="connsiteX116" fmla="*/ 822040 w 898924"/>
              <a:gd name="connsiteY116" fmla="*/ 910750 h 2069888"/>
              <a:gd name="connsiteX117" fmla="*/ 751073 w 898924"/>
              <a:gd name="connsiteY117" fmla="*/ 834713 h 2069888"/>
              <a:gd name="connsiteX118" fmla="*/ 727417 w 898924"/>
              <a:gd name="connsiteY118" fmla="*/ 733331 h 2069888"/>
              <a:gd name="connsiteX119" fmla="*/ 874085 w 898924"/>
              <a:gd name="connsiteY119" fmla="*/ 697847 h 2069888"/>
              <a:gd name="connsiteX120" fmla="*/ 887096 w 898924"/>
              <a:gd name="connsiteY120" fmla="*/ 798385 h 2069888"/>
              <a:gd name="connsiteX121" fmla="*/ 835052 w 898924"/>
              <a:gd name="connsiteY121" fmla="*/ 898922 h 2069888"/>
              <a:gd name="connsiteX122" fmla="*/ 822041 w 898924"/>
              <a:gd name="connsiteY122" fmla="*/ 798385 h 2069888"/>
              <a:gd name="connsiteX123" fmla="*/ 874085 w 898924"/>
              <a:gd name="connsiteY123" fmla="*/ 697847 h 2069888"/>
              <a:gd name="connsiteX124" fmla="*/ 686018 w 898924"/>
              <a:gd name="connsiteY124" fmla="*/ 609139 h 2069888"/>
              <a:gd name="connsiteX125" fmla="*/ 772955 w 898924"/>
              <a:gd name="connsiteY125" fmla="*/ 672828 h 2069888"/>
              <a:gd name="connsiteX126" fmla="*/ 810213 w 898924"/>
              <a:gd name="connsiteY126" fmla="*/ 774730 h 2069888"/>
              <a:gd name="connsiteX127" fmla="*/ 710857 w 898924"/>
              <a:gd name="connsiteY127" fmla="*/ 711041 h 2069888"/>
              <a:gd name="connsiteX128" fmla="*/ 686018 w 898924"/>
              <a:gd name="connsiteY128" fmla="*/ 609139 h 2069888"/>
              <a:gd name="connsiteX129" fmla="*/ 824999 w 898924"/>
              <a:gd name="connsiteY129" fmla="*/ 561828 h 2069888"/>
              <a:gd name="connsiteX130" fmla="*/ 863440 w 898924"/>
              <a:gd name="connsiteY130" fmla="*/ 662366 h 2069888"/>
              <a:gd name="connsiteX131" fmla="*/ 824999 w 898924"/>
              <a:gd name="connsiteY131" fmla="*/ 762903 h 2069888"/>
              <a:gd name="connsiteX132" fmla="*/ 786557 w 898924"/>
              <a:gd name="connsiteY132" fmla="*/ 674933 h 2069888"/>
              <a:gd name="connsiteX133" fmla="*/ 824999 w 898924"/>
              <a:gd name="connsiteY133" fmla="*/ 561828 h 2069888"/>
              <a:gd name="connsiteX134" fmla="*/ 626879 w 898924"/>
              <a:gd name="connsiteY134" fmla="*/ 496773 h 2069888"/>
              <a:gd name="connsiteX135" fmla="*/ 725447 w 898924"/>
              <a:gd name="connsiteY135" fmla="*/ 548386 h 2069888"/>
              <a:gd name="connsiteX136" fmla="*/ 774730 w 898924"/>
              <a:gd name="connsiteY136" fmla="*/ 638708 h 2069888"/>
              <a:gd name="connsiteX137" fmla="*/ 676163 w 898924"/>
              <a:gd name="connsiteY137" fmla="*/ 587095 h 2069888"/>
              <a:gd name="connsiteX138" fmla="*/ 626879 w 898924"/>
              <a:gd name="connsiteY138" fmla="*/ 496773 h 2069888"/>
              <a:gd name="connsiteX139" fmla="*/ 762901 w 898924"/>
              <a:gd name="connsiteY139" fmla="*/ 437633 h 2069888"/>
              <a:gd name="connsiteX140" fmla="*/ 810213 w 898924"/>
              <a:gd name="connsiteY140" fmla="*/ 525603 h 2069888"/>
              <a:gd name="connsiteX141" fmla="*/ 786557 w 898924"/>
              <a:gd name="connsiteY141" fmla="*/ 638708 h 2069888"/>
              <a:gd name="connsiteX142" fmla="*/ 739245 w 898924"/>
              <a:gd name="connsiteY142" fmla="*/ 538171 h 2069888"/>
              <a:gd name="connsiteX143" fmla="*/ 762901 w 898924"/>
              <a:gd name="connsiteY143" fmla="*/ 437633 h 2069888"/>
              <a:gd name="connsiteX144" fmla="*/ 687201 w 898924"/>
              <a:gd name="connsiteY144" fmla="*/ 313441 h 2069888"/>
              <a:gd name="connsiteX145" fmla="*/ 739245 w 898924"/>
              <a:gd name="connsiteY145" fmla="*/ 401411 h 2069888"/>
              <a:gd name="connsiteX146" fmla="*/ 737619 w 898924"/>
              <a:gd name="connsiteY146" fmla="*/ 457964 h 2069888"/>
              <a:gd name="connsiteX147" fmla="*/ 726499 w 898924"/>
              <a:gd name="connsiteY147" fmla="*/ 513201 h 2069888"/>
              <a:gd name="connsiteX148" fmla="*/ 727418 w 898924"/>
              <a:gd name="connsiteY148" fmla="*/ 514516 h 2069888"/>
              <a:gd name="connsiteX149" fmla="*/ 726310 w 898924"/>
              <a:gd name="connsiteY149" fmla="*/ 514139 h 2069888"/>
              <a:gd name="connsiteX150" fmla="*/ 726234 w 898924"/>
              <a:gd name="connsiteY150" fmla="*/ 514516 h 2069888"/>
              <a:gd name="connsiteX151" fmla="*/ 725971 w 898924"/>
              <a:gd name="connsiteY151" fmla="*/ 514023 h 2069888"/>
              <a:gd name="connsiteX152" fmla="*/ 612778 w 898924"/>
              <a:gd name="connsiteY152" fmla="*/ 475484 h 2069888"/>
              <a:gd name="connsiteX153" fmla="*/ 561827 w 898924"/>
              <a:gd name="connsiteY153" fmla="*/ 384409 h 2069888"/>
              <a:gd name="connsiteX154" fmla="*/ 663729 w 898924"/>
              <a:gd name="connsiteY154" fmla="*/ 423441 h 2069888"/>
              <a:gd name="connsiteX155" fmla="*/ 695574 w 898924"/>
              <a:gd name="connsiteY155" fmla="*/ 468979 h 2069888"/>
              <a:gd name="connsiteX156" fmla="*/ 722399 w 898924"/>
              <a:gd name="connsiteY156" fmla="*/ 507338 h 2069888"/>
              <a:gd name="connsiteX157" fmla="*/ 700212 w 898924"/>
              <a:gd name="connsiteY157" fmla="*/ 465818 h 2069888"/>
              <a:gd name="connsiteX158" fmla="*/ 674190 w 898924"/>
              <a:gd name="connsiteY158" fmla="*/ 426546 h 2069888"/>
              <a:gd name="connsiteX159" fmla="*/ 687201 w 898924"/>
              <a:gd name="connsiteY159" fmla="*/ 313441 h 2069888"/>
              <a:gd name="connsiteX160" fmla="*/ 473116 w 898924"/>
              <a:gd name="connsiteY160" fmla="*/ 289786 h 2069888"/>
              <a:gd name="connsiteX161" fmla="*/ 587171 w 898924"/>
              <a:gd name="connsiteY161" fmla="*/ 313442 h 2069888"/>
              <a:gd name="connsiteX162" fmla="*/ 650535 w 898924"/>
              <a:gd name="connsiteY162" fmla="*/ 384409 h 2069888"/>
              <a:gd name="connsiteX163" fmla="*/ 536480 w 898924"/>
              <a:gd name="connsiteY163" fmla="*/ 372581 h 2069888"/>
              <a:gd name="connsiteX164" fmla="*/ 473116 w 898924"/>
              <a:gd name="connsiteY164" fmla="*/ 289786 h 2069888"/>
              <a:gd name="connsiteX165" fmla="*/ 390321 w 898924"/>
              <a:gd name="connsiteY165" fmla="*/ 212902 h 2069888"/>
              <a:gd name="connsiteX166" fmla="*/ 500322 w 898924"/>
              <a:gd name="connsiteY166" fmla="*/ 212902 h 2069888"/>
              <a:gd name="connsiteX167" fmla="*/ 573655 w 898924"/>
              <a:gd name="connsiteY167" fmla="*/ 289785 h 2069888"/>
              <a:gd name="connsiteX168" fmla="*/ 463655 w 898924"/>
              <a:gd name="connsiteY168" fmla="*/ 276971 h 2069888"/>
              <a:gd name="connsiteX169" fmla="*/ 390321 w 898924"/>
              <a:gd name="connsiteY169" fmla="*/ 212902 h 2069888"/>
              <a:gd name="connsiteX170" fmla="*/ 585483 w 898924"/>
              <a:gd name="connsiteY170" fmla="*/ 201075 h 2069888"/>
              <a:gd name="connsiteX171" fmla="*/ 662366 w 898924"/>
              <a:gd name="connsiteY171" fmla="*/ 274409 h 2069888"/>
              <a:gd name="connsiteX172" fmla="*/ 662366 w 898924"/>
              <a:gd name="connsiteY172" fmla="*/ 384409 h 2069888"/>
              <a:gd name="connsiteX173" fmla="*/ 598297 w 898924"/>
              <a:gd name="connsiteY173" fmla="*/ 311076 h 2069888"/>
              <a:gd name="connsiteX174" fmla="*/ 585483 w 898924"/>
              <a:gd name="connsiteY174" fmla="*/ 201075 h 2069888"/>
              <a:gd name="connsiteX175" fmla="*/ 387736 w 898924"/>
              <a:gd name="connsiteY175" fmla="*/ 124195 h 2069888"/>
              <a:gd name="connsiteX176" fmla="*/ 473119 w 898924"/>
              <a:gd name="connsiteY176" fmla="*/ 189250 h 2069888"/>
              <a:gd name="connsiteX177" fmla="*/ 363341 w 898924"/>
              <a:gd name="connsiteY177" fmla="*/ 189250 h 2069888"/>
              <a:gd name="connsiteX178" fmla="*/ 277957 w 898924"/>
              <a:gd name="connsiteY178" fmla="*/ 137206 h 2069888"/>
              <a:gd name="connsiteX179" fmla="*/ 387736 w 898924"/>
              <a:gd name="connsiteY179" fmla="*/ 124195 h 2069888"/>
              <a:gd name="connsiteX180" fmla="*/ 490860 w 898924"/>
              <a:gd name="connsiteY180" fmla="*/ 100539 h 2069888"/>
              <a:gd name="connsiteX181" fmla="*/ 561828 w 898924"/>
              <a:gd name="connsiteY181" fmla="*/ 163903 h 2069888"/>
              <a:gd name="connsiteX182" fmla="*/ 573656 w 898924"/>
              <a:gd name="connsiteY182" fmla="*/ 277958 h 2069888"/>
              <a:gd name="connsiteX183" fmla="*/ 502688 w 898924"/>
              <a:gd name="connsiteY183" fmla="*/ 201921 h 2069888"/>
              <a:gd name="connsiteX184" fmla="*/ 490860 w 898924"/>
              <a:gd name="connsiteY184" fmla="*/ 100539 h 2069888"/>
              <a:gd name="connsiteX185" fmla="*/ 360753 w 898924"/>
              <a:gd name="connsiteY185" fmla="*/ 11828 h 2069888"/>
              <a:gd name="connsiteX186" fmla="*/ 448150 w 898924"/>
              <a:gd name="connsiteY186" fmla="*/ 62779 h 2069888"/>
              <a:gd name="connsiteX187" fmla="*/ 473120 w 898924"/>
              <a:gd name="connsiteY187" fmla="*/ 177419 h 2069888"/>
              <a:gd name="connsiteX188" fmla="*/ 398209 w 898924"/>
              <a:gd name="connsiteY188" fmla="*/ 113730 h 2069888"/>
              <a:gd name="connsiteX189" fmla="*/ 360753 w 898924"/>
              <a:gd name="connsiteY189" fmla="*/ 11828 h 2069888"/>
              <a:gd name="connsiteX190" fmla="*/ 201074 w 898924"/>
              <a:gd name="connsiteY190" fmla="*/ 0 h 2069888"/>
              <a:gd name="connsiteX191" fmla="*/ 313440 w 898924"/>
              <a:gd name="connsiteY191" fmla="*/ 23656 h 2069888"/>
              <a:gd name="connsiteX192" fmla="*/ 390321 w 898924"/>
              <a:gd name="connsiteY192" fmla="*/ 112367 h 2069888"/>
              <a:gd name="connsiteX193" fmla="*/ 277955 w 898924"/>
              <a:gd name="connsiteY193" fmla="*/ 88711 h 206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898924" h="2069888">
                <a:moveTo>
                  <a:pt x="227317" y="1945693"/>
                </a:moveTo>
                <a:cubicBezTo>
                  <a:pt x="263910" y="1958507"/>
                  <a:pt x="300503" y="1958507"/>
                  <a:pt x="337096" y="1971321"/>
                </a:cubicBezTo>
                <a:cubicBezTo>
                  <a:pt x="312701" y="1984135"/>
                  <a:pt x="276108" y="1996949"/>
                  <a:pt x="251712" y="2022576"/>
                </a:cubicBezTo>
                <a:cubicBezTo>
                  <a:pt x="215120" y="2009762"/>
                  <a:pt x="178527" y="2009762"/>
                  <a:pt x="141934" y="1996949"/>
                </a:cubicBezTo>
                <a:cubicBezTo>
                  <a:pt x="166329" y="1984135"/>
                  <a:pt x="202922" y="1958507"/>
                  <a:pt x="227317" y="1945693"/>
                </a:cubicBezTo>
                <a:close/>
                <a:moveTo>
                  <a:pt x="153763" y="1892466"/>
                </a:moveTo>
                <a:cubicBezTo>
                  <a:pt x="147356" y="1905477"/>
                  <a:pt x="137746" y="1921740"/>
                  <a:pt x="128136" y="1939630"/>
                </a:cubicBezTo>
                <a:lnTo>
                  <a:pt x="103620" y="1994083"/>
                </a:lnTo>
                <a:lnTo>
                  <a:pt x="155518" y="2012226"/>
                </a:lnTo>
                <a:cubicBezTo>
                  <a:pt x="172798" y="2018633"/>
                  <a:pt x="188507" y="2025040"/>
                  <a:pt x="201074" y="2031447"/>
                </a:cubicBezTo>
                <a:cubicBezTo>
                  <a:pt x="175940" y="2044261"/>
                  <a:pt x="138238" y="2057074"/>
                  <a:pt x="113104" y="2069888"/>
                </a:cubicBezTo>
                <a:cubicBezTo>
                  <a:pt x="75403" y="2057074"/>
                  <a:pt x="37701" y="2044261"/>
                  <a:pt x="0" y="2031447"/>
                </a:cubicBezTo>
                <a:cubicBezTo>
                  <a:pt x="18851" y="2025040"/>
                  <a:pt x="34560" y="2018633"/>
                  <a:pt x="50268" y="2012226"/>
                </a:cubicBezTo>
                <a:lnTo>
                  <a:pt x="83285" y="1999602"/>
                </a:lnTo>
                <a:lnTo>
                  <a:pt x="51254" y="2004684"/>
                </a:lnTo>
                <a:cubicBezTo>
                  <a:pt x="35237" y="2009563"/>
                  <a:pt x="19220" y="2016068"/>
                  <a:pt x="0" y="2022573"/>
                </a:cubicBezTo>
                <a:cubicBezTo>
                  <a:pt x="25627" y="1996552"/>
                  <a:pt x="38441" y="1957520"/>
                  <a:pt x="64068" y="1931498"/>
                </a:cubicBezTo>
                <a:cubicBezTo>
                  <a:pt x="89695" y="1918488"/>
                  <a:pt x="128136" y="1905477"/>
                  <a:pt x="153763" y="1892466"/>
                </a:cubicBezTo>
                <a:close/>
                <a:moveTo>
                  <a:pt x="351514" y="1880638"/>
                </a:moveTo>
                <a:cubicBezTo>
                  <a:pt x="388106" y="1880638"/>
                  <a:pt x="424699" y="1880638"/>
                  <a:pt x="461292" y="1880638"/>
                </a:cubicBezTo>
                <a:cubicBezTo>
                  <a:pt x="424699" y="1906660"/>
                  <a:pt x="400304" y="1919671"/>
                  <a:pt x="375909" y="1945693"/>
                </a:cubicBezTo>
                <a:cubicBezTo>
                  <a:pt x="339316" y="1945693"/>
                  <a:pt x="302723" y="1945693"/>
                  <a:pt x="266130" y="1932682"/>
                </a:cubicBezTo>
                <a:cubicBezTo>
                  <a:pt x="290525" y="1919671"/>
                  <a:pt x="314921" y="1893649"/>
                  <a:pt x="351514" y="1880638"/>
                </a:cubicBezTo>
                <a:close/>
                <a:moveTo>
                  <a:pt x="266129" y="1833326"/>
                </a:moveTo>
                <a:cubicBezTo>
                  <a:pt x="253709" y="1870289"/>
                  <a:pt x="241290" y="1907252"/>
                  <a:pt x="228870" y="1931894"/>
                </a:cubicBezTo>
                <a:cubicBezTo>
                  <a:pt x="191612" y="1956535"/>
                  <a:pt x="166773" y="1968856"/>
                  <a:pt x="141934" y="1981177"/>
                </a:cubicBezTo>
                <a:cubicBezTo>
                  <a:pt x="154353" y="1956535"/>
                  <a:pt x="166773" y="1919573"/>
                  <a:pt x="179192" y="1882610"/>
                </a:cubicBezTo>
                <a:cubicBezTo>
                  <a:pt x="216451" y="1870289"/>
                  <a:pt x="241290" y="1857968"/>
                  <a:pt x="266129" y="1833326"/>
                </a:cubicBezTo>
                <a:close/>
                <a:moveTo>
                  <a:pt x="463824" y="1797842"/>
                </a:moveTo>
                <a:cubicBezTo>
                  <a:pt x="500576" y="1797842"/>
                  <a:pt x="537327" y="1797842"/>
                  <a:pt x="561828" y="1797842"/>
                </a:cubicBezTo>
                <a:cubicBezTo>
                  <a:pt x="537327" y="1809670"/>
                  <a:pt x="512826" y="1833326"/>
                  <a:pt x="488325" y="1856982"/>
                </a:cubicBezTo>
                <a:cubicBezTo>
                  <a:pt x="451574" y="1856982"/>
                  <a:pt x="427073" y="1856982"/>
                  <a:pt x="390321" y="1868810"/>
                </a:cubicBezTo>
                <a:cubicBezTo>
                  <a:pt x="414822" y="1845154"/>
                  <a:pt x="439323" y="1821498"/>
                  <a:pt x="463824" y="1797842"/>
                </a:cubicBezTo>
                <a:close/>
                <a:moveTo>
                  <a:pt x="378497" y="1768275"/>
                </a:moveTo>
                <a:cubicBezTo>
                  <a:pt x="366078" y="1793751"/>
                  <a:pt x="353658" y="1831964"/>
                  <a:pt x="341239" y="1870177"/>
                </a:cubicBezTo>
                <a:cubicBezTo>
                  <a:pt x="316400" y="1895653"/>
                  <a:pt x="291561" y="1908391"/>
                  <a:pt x="254302" y="1933866"/>
                </a:cubicBezTo>
                <a:cubicBezTo>
                  <a:pt x="266721" y="1895653"/>
                  <a:pt x="279141" y="1857440"/>
                  <a:pt x="291561" y="1819226"/>
                </a:cubicBezTo>
                <a:cubicBezTo>
                  <a:pt x="316400" y="1806489"/>
                  <a:pt x="353658" y="1781013"/>
                  <a:pt x="378497" y="1768275"/>
                </a:cubicBezTo>
                <a:close/>
                <a:moveTo>
                  <a:pt x="662367" y="1685479"/>
                </a:moveTo>
                <a:cubicBezTo>
                  <a:pt x="650117" y="1709135"/>
                  <a:pt x="625616" y="1732791"/>
                  <a:pt x="601115" y="1756446"/>
                </a:cubicBezTo>
                <a:cubicBezTo>
                  <a:pt x="564363" y="1756446"/>
                  <a:pt x="527612" y="1768274"/>
                  <a:pt x="490860" y="1780102"/>
                </a:cubicBezTo>
                <a:cubicBezTo>
                  <a:pt x="515361" y="1756446"/>
                  <a:pt x="539862" y="1732791"/>
                  <a:pt x="564363" y="1697307"/>
                </a:cubicBezTo>
                <a:cubicBezTo>
                  <a:pt x="588864" y="1697307"/>
                  <a:pt x="625616" y="1685479"/>
                  <a:pt x="662367" y="1685479"/>
                </a:cubicBezTo>
                <a:close/>
                <a:moveTo>
                  <a:pt x="461289" y="1685479"/>
                </a:moveTo>
                <a:cubicBezTo>
                  <a:pt x="461289" y="1722231"/>
                  <a:pt x="449461" y="1758982"/>
                  <a:pt x="449461" y="1783483"/>
                </a:cubicBezTo>
                <a:cubicBezTo>
                  <a:pt x="425805" y="1807984"/>
                  <a:pt x="402149" y="1832485"/>
                  <a:pt x="378493" y="1856986"/>
                </a:cubicBezTo>
                <a:cubicBezTo>
                  <a:pt x="378493" y="1820235"/>
                  <a:pt x="390321" y="1783483"/>
                  <a:pt x="390321" y="1746732"/>
                </a:cubicBezTo>
                <a:cubicBezTo>
                  <a:pt x="413977" y="1722231"/>
                  <a:pt x="437633" y="1697730"/>
                  <a:pt x="461289" y="1685479"/>
                </a:cubicBezTo>
                <a:close/>
                <a:moveTo>
                  <a:pt x="550000" y="1584940"/>
                </a:moveTo>
                <a:cubicBezTo>
                  <a:pt x="550000" y="1621607"/>
                  <a:pt x="550000" y="1658274"/>
                  <a:pt x="550000" y="1694941"/>
                </a:cubicBezTo>
                <a:cubicBezTo>
                  <a:pt x="526344" y="1719385"/>
                  <a:pt x="502688" y="1743830"/>
                  <a:pt x="490860" y="1768274"/>
                </a:cubicBezTo>
                <a:cubicBezTo>
                  <a:pt x="490860" y="1731607"/>
                  <a:pt x="490860" y="1694941"/>
                  <a:pt x="490860" y="1658274"/>
                </a:cubicBezTo>
                <a:cubicBezTo>
                  <a:pt x="514516" y="1633829"/>
                  <a:pt x="526344" y="1609385"/>
                  <a:pt x="550000" y="1584940"/>
                </a:cubicBezTo>
                <a:close/>
                <a:moveTo>
                  <a:pt x="751074" y="1561284"/>
                </a:moveTo>
                <a:cubicBezTo>
                  <a:pt x="725599" y="1586123"/>
                  <a:pt x="712861" y="1623382"/>
                  <a:pt x="687385" y="1648221"/>
                </a:cubicBezTo>
                <a:cubicBezTo>
                  <a:pt x="649172" y="1660640"/>
                  <a:pt x="623697" y="1673060"/>
                  <a:pt x="585483" y="1685479"/>
                </a:cubicBezTo>
                <a:cubicBezTo>
                  <a:pt x="598221" y="1648221"/>
                  <a:pt x="623697" y="1623382"/>
                  <a:pt x="636434" y="1598543"/>
                </a:cubicBezTo>
                <a:cubicBezTo>
                  <a:pt x="674648" y="1586123"/>
                  <a:pt x="712861" y="1573704"/>
                  <a:pt x="751074" y="1561284"/>
                </a:cubicBezTo>
                <a:close/>
                <a:moveTo>
                  <a:pt x="625699" y="1472577"/>
                </a:moveTo>
                <a:cubicBezTo>
                  <a:pt x="625699" y="1510279"/>
                  <a:pt x="638710" y="1547980"/>
                  <a:pt x="638710" y="1585682"/>
                </a:cubicBezTo>
                <a:cubicBezTo>
                  <a:pt x="612688" y="1610816"/>
                  <a:pt x="599677" y="1648518"/>
                  <a:pt x="573655" y="1673652"/>
                </a:cubicBezTo>
                <a:cubicBezTo>
                  <a:pt x="573655" y="1635951"/>
                  <a:pt x="573655" y="1598249"/>
                  <a:pt x="573655" y="1560547"/>
                </a:cubicBezTo>
                <a:cubicBezTo>
                  <a:pt x="586666" y="1535413"/>
                  <a:pt x="612688" y="1497712"/>
                  <a:pt x="625699" y="1472577"/>
                </a:cubicBezTo>
                <a:close/>
                <a:moveTo>
                  <a:pt x="810213" y="1419349"/>
                </a:moveTo>
                <a:cubicBezTo>
                  <a:pt x="797848" y="1458059"/>
                  <a:pt x="785482" y="1483865"/>
                  <a:pt x="773116" y="1509671"/>
                </a:cubicBezTo>
                <a:cubicBezTo>
                  <a:pt x="736019" y="1535478"/>
                  <a:pt x="698922" y="1548381"/>
                  <a:pt x="674190" y="1561284"/>
                </a:cubicBezTo>
                <a:cubicBezTo>
                  <a:pt x="686556" y="1535478"/>
                  <a:pt x="698922" y="1496768"/>
                  <a:pt x="711287" y="1470962"/>
                </a:cubicBezTo>
                <a:cubicBezTo>
                  <a:pt x="748385" y="1458059"/>
                  <a:pt x="785482" y="1432252"/>
                  <a:pt x="810213" y="1419349"/>
                </a:cubicBezTo>
                <a:close/>
                <a:moveTo>
                  <a:pt x="674190" y="1360210"/>
                </a:moveTo>
                <a:cubicBezTo>
                  <a:pt x="686018" y="1397912"/>
                  <a:pt x="697846" y="1435613"/>
                  <a:pt x="697846" y="1473315"/>
                </a:cubicBezTo>
                <a:cubicBezTo>
                  <a:pt x="686018" y="1498449"/>
                  <a:pt x="674190" y="1536151"/>
                  <a:pt x="662362" y="1561285"/>
                </a:cubicBezTo>
                <a:cubicBezTo>
                  <a:pt x="650534" y="1523584"/>
                  <a:pt x="650534" y="1485882"/>
                  <a:pt x="638706" y="1448180"/>
                </a:cubicBezTo>
                <a:cubicBezTo>
                  <a:pt x="650534" y="1423046"/>
                  <a:pt x="662362" y="1385345"/>
                  <a:pt x="674190" y="1360210"/>
                </a:cubicBezTo>
                <a:close/>
                <a:moveTo>
                  <a:pt x="863440" y="1283330"/>
                </a:moveTo>
                <a:cubicBezTo>
                  <a:pt x="851021" y="1321543"/>
                  <a:pt x="838601" y="1347019"/>
                  <a:pt x="826182" y="1385232"/>
                </a:cubicBezTo>
                <a:cubicBezTo>
                  <a:pt x="801343" y="1397970"/>
                  <a:pt x="764084" y="1423446"/>
                  <a:pt x="739245" y="1448921"/>
                </a:cubicBezTo>
                <a:cubicBezTo>
                  <a:pt x="751665" y="1410708"/>
                  <a:pt x="764084" y="1385232"/>
                  <a:pt x="776504" y="1347019"/>
                </a:cubicBezTo>
                <a:cubicBezTo>
                  <a:pt x="801343" y="1321543"/>
                  <a:pt x="838601" y="1308806"/>
                  <a:pt x="863440" y="1283330"/>
                </a:cubicBezTo>
                <a:close/>
                <a:moveTo>
                  <a:pt x="724460" y="1236019"/>
                </a:moveTo>
                <a:cubicBezTo>
                  <a:pt x="737274" y="1272612"/>
                  <a:pt x="750087" y="1309205"/>
                  <a:pt x="762901" y="1345798"/>
                </a:cubicBezTo>
                <a:cubicBezTo>
                  <a:pt x="750087" y="1370193"/>
                  <a:pt x="737274" y="1406786"/>
                  <a:pt x="724460" y="1431181"/>
                </a:cubicBezTo>
                <a:cubicBezTo>
                  <a:pt x="711646" y="1406786"/>
                  <a:pt x="698832" y="1370193"/>
                  <a:pt x="686018" y="1333600"/>
                </a:cubicBezTo>
                <a:cubicBezTo>
                  <a:pt x="698832" y="1297007"/>
                  <a:pt x="711646" y="1272612"/>
                  <a:pt x="724460" y="1236019"/>
                </a:cubicBezTo>
                <a:close/>
                <a:moveTo>
                  <a:pt x="887096" y="1147308"/>
                </a:moveTo>
                <a:cubicBezTo>
                  <a:pt x="887096" y="1171874"/>
                  <a:pt x="874529" y="1208723"/>
                  <a:pt x="874529" y="1245572"/>
                </a:cubicBezTo>
                <a:cubicBezTo>
                  <a:pt x="849394" y="1257855"/>
                  <a:pt x="811692" y="1282421"/>
                  <a:pt x="786557" y="1306987"/>
                </a:cubicBezTo>
                <a:cubicBezTo>
                  <a:pt x="799125" y="1282421"/>
                  <a:pt x="799125" y="1245572"/>
                  <a:pt x="811692" y="1208723"/>
                </a:cubicBezTo>
                <a:cubicBezTo>
                  <a:pt x="836827" y="1184157"/>
                  <a:pt x="861961" y="1159591"/>
                  <a:pt x="887096" y="1147308"/>
                </a:cubicBezTo>
                <a:close/>
                <a:moveTo>
                  <a:pt x="751073" y="1111823"/>
                </a:moveTo>
                <a:cubicBezTo>
                  <a:pt x="762901" y="1148416"/>
                  <a:pt x="774729" y="1185009"/>
                  <a:pt x="798385" y="1209404"/>
                </a:cubicBezTo>
                <a:cubicBezTo>
                  <a:pt x="786557" y="1245997"/>
                  <a:pt x="786557" y="1270392"/>
                  <a:pt x="774729" y="1306985"/>
                </a:cubicBezTo>
                <a:cubicBezTo>
                  <a:pt x="762901" y="1270392"/>
                  <a:pt x="751073" y="1245997"/>
                  <a:pt x="727417" y="1209404"/>
                </a:cubicBezTo>
                <a:cubicBezTo>
                  <a:pt x="739245" y="1185009"/>
                  <a:pt x="739245" y="1148416"/>
                  <a:pt x="751073" y="1111823"/>
                </a:cubicBezTo>
                <a:close/>
                <a:moveTo>
                  <a:pt x="898924" y="999461"/>
                </a:moveTo>
                <a:cubicBezTo>
                  <a:pt x="898924" y="1023906"/>
                  <a:pt x="898924" y="1060572"/>
                  <a:pt x="898924" y="1097239"/>
                </a:cubicBezTo>
                <a:cubicBezTo>
                  <a:pt x="873297" y="1121684"/>
                  <a:pt x="847669" y="1146128"/>
                  <a:pt x="822041" y="1182795"/>
                </a:cubicBezTo>
                <a:lnTo>
                  <a:pt x="822041" y="1073189"/>
                </a:lnTo>
                <a:lnTo>
                  <a:pt x="822041" y="1072795"/>
                </a:lnTo>
                <a:cubicBezTo>
                  <a:pt x="847669" y="1048350"/>
                  <a:pt x="873297" y="1023906"/>
                  <a:pt x="898924" y="999461"/>
                </a:cubicBezTo>
                <a:close/>
                <a:moveTo>
                  <a:pt x="751073" y="987633"/>
                </a:moveTo>
                <a:cubicBezTo>
                  <a:pt x="774729" y="1024300"/>
                  <a:pt x="798385" y="1048744"/>
                  <a:pt x="822041" y="1073189"/>
                </a:cubicBezTo>
                <a:cubicBezTo>
                  <a:pt x="810213" y="1109856"/>
                  <a:pt x="810213" y="1146523"/>
                  <a:pt x="810213" y="1170967"/>
                </a:cubicBezTo>
                <a:cubicBezTo>
                  <a:pt x="786557" y="1146523"/>
                  <a:pt x="774729" y="1122078"/>
                  <a:pt x="751073" y="1085411"/>
                </a:cubicBezTo>
                <a:cubicBezTo>
                  <a:pt x="751073" y="1048744"/>
                  <a:pt x="751073" y="1024300"/>
                  <a:pt x="751073" y="987633"/>
                </a:cubicBezTo>
                <a:close/>
                <a:moveTo>
                  <a:pt x="751073" y="863437"/>
                </a:moveTo>
                <a:cubicBezTo>
                  <a:pt x="774729" y="887882"/>
                  <a:pt x="798385" y="912326"/>
                  <a:pt x="822041" y="936771"/>
                </a:cubicBezTo>
                <a:cubicBezTo>
                  <a:pt x="822041" y="973438"/>
                  <a:pt x="822041" y="1010104"/>
                  <a:pt x="822041" y="1046771"/>
                </a:cubicBezTo>
                <a:cubicBezTo>
                  <a:pt x="798385" y="1010104"/>
                  <a:pt x="774729" y="985660"/>
                  <a:pt x="751073" y="961215"/>
                </a:cubicBezTo>
                <a:cubicBezTo>
                  <a:pt x="751073" y="924548"/>
                  <a:pt x="751073" y="887882"/>
                  <a:pt x="751073" y="863437"/>
                </a:cubicBezTo>
                <a:close/>
                <a:moveTo>
                  <a:pt x="898921" y="845697"/>
                </a:moveTo>
                <a:cubicBezTo>
                  <a:pt x="898921" y="883399"/>
                  <a:pt x="898921" y="921100"/>
                  <a:pt x="898921" y="946235"/>
                </a:cubicBezTo>
                <a:cubicBezTo>
                  <a:pt x="887093" y="983936"/>
                  <a:pt x="863437" y="1009071"/>
                  <a:pt x="839781" y="1046772"/>
                </a:cubicBezTo>
                <a:cubicBezTo>
                  <a:pt x="839781" y="1009071"/>
                  <a:pt x="839781" y="971369"/>
                  <a:pt x="839781" y="933667"/>
                </a:cubicBezTo>
                <a:cubicBezTo>
                  <a:pt x="851609" y="908533"/>
                  <a:pt x="875265" y="883399"/>
                  <a:pt x="898921" y="845697"/>
                </a:cubicBezTo>
                <a:close/>
                <a:moveTo>
                  <a:pt x="727417" y="733331"/>
                </a:moveTo>
                <a:cubicBezTo>
                  <a:pt x="751073" y="758677"/>
                  <a:pt x="774729" y="784022"/>
                  <a:pt x="810212" y="809368"/>
                </a:cubicBezTo>
                <a:cubicBezTo>
                  <a:pt x="810212" y="834713"/>
                  <a:pt x="822040" y="872732"/>
                  <a:pt x="822040" y="910750"/>
                </a:cubicBezTo>
                <a:cubicBezTo>
                  <a:pt x="798384" y="885405"/>
                  <a:pt x="774729" y="860059"/>
                  <a:pt x="751073" y="834713"/>
                </a:cubicBezTo>
                <a:cubicBezTo>
                  <a:pt x="739245" y="796695"/>
                  <a:pt x="727417" y="758677"/>
                  <a:pt x="727417" y="733331"/>
                </a:cubicBezTo>
                <a:close/>
                <a:moveTo>
                  <a:pt x="874085" y="697847"/>
                </a:moveTo>
                <a:cubicBezTo>
                  <a:pt x="874085" y="735549"/>
                  <a:pt x="887096" y="773250"/>
                  <a:pt x="887096" y="798385"/>
                </a:cubicBezTo>
                <a:cubicBezTo>
                  <a:pt x="874085" y="836086"/>
                  <a:pt x="861074" y="873788"/>
                  <a:pt x="835052" y="898922"/>
                </a:cubicBezTo>
                <a:cubicBezTo>
                  <a:pt x="835052" y="873788"/>
                  <a:pt x="822041" y="836086"/>
                  <a:pt x="822041" y="798385"/>
                </a:cubicBezTo>
                <a:cubicBezTo>
                  <a:pt x="835052" y="773250"/>
                  <a:pt x="848063" y="735549"/>
                  <a:pt x="874085" y="697847"/>
                </a:cubicBezTo>
                <a:close/>
                <a:moveTo>
                  <a:pt x="686018" y="609139"/>
                </a:moveTo>
                <a:cubicBezTo>
                  <a:pt x="710857" y="634615"/>
                  <a:pt x="748116" y="647352"/>
                  <a:pt x="772955" y="672828"/>
                </a:cubicBezTo>
                <a:cubicBezTo>
                  <a:pt x="785374" y="711041"/>
                  <a:pt x="797794" y="736517"/>
                  <a:pt x="810213" y="774730"/>
                </a:cubicBezTo>
                <a:cubicBezTo>
                  <a:pt x="772955" y="749255"/>
                  <a:pt x="748116" y="723779"/>
                  <a:pt x="710857" y="711041"/>
                </a:cubicBezTo>
                <a:cubicBezTo>
                  <a:pt x="698438" y="672828"/>
                  <a:pt x="698438" y="647352"/>
                  <a:pt x="686018" y="609139"/>
                </a:cubicBezTo>
                <a:close/>
                <a:moveTo>
                  <a:pt x="824999" y="561828"/>
                </a:moveTo>
                <a:cubicBezTo>
                  <a:pt x="837813" y="599530"/>
                  <a:pt x="850626" y="637231"/>
                  <a:pt x="863440" y="662366"/>
                </a:cubicBezTo>
                <a:cubicBezTo>
                  <a:pt x="850626" y="700067"/>
                  <a:pt x="837813" y="737769"/>
                  <a:pt x="824999" y="762903"/>
                </a:cubicBezTo>
                <a:cubicBezTo>
                  <a:pt x="812185" y="737769"/>
                  <a:pt x="799371" y="700067"/>
                  <a:pt x="786557" y="674933"/>
                </a:cubicBezTo>
                <a:cubicBezTo>
                  <a:pt x="799371" y="637231"/>
                  <a:pt x="812185" y="599530"/>
                  <a:pt x="824999" y="561828"/>
                </a:cubicBezTo>
                <a:close/>
                <a:moveTo>
                  <a:pt x="626879" y="496773"/>
                </a:moveTo>
                <a:cubicBezTo>
                  <a:pt x="663842" y="509676"/>
                  <a:pt x="700805" y="522579"/>
                  <a:pt x="725447" y="548386"/>
                </a:cubicBezTo>
                <a:cubicBezTo>
                  <a:pt x="750088" y="574192"/>
                  <a:pt x="762409" y="612902"/>
                  <a:pt x="774730" y="638708"/>
                </a:cubicBezTo>
                <a:cubicBezTo>
                  <a:pt x="737767" y="625805"/>
                  <a:pt x="713126" y="599999"/>
                  <a:pt x="676163" y="587095"/>
                </a:cubicBezTo>
                <a:cubicBezTo>
                  <a:pt x="663842" y="561289"/>
                  <a:pt x="651521" y="522579"/>
                  <a:pt x="626879" y="496773"/>
                </a:cubicBezTo>
                <a:close/>
                <a:moveTo>
                  <a:pt x="762901" y="437633"/>
                </a:moveTo>
                <a:cubicBezTo>
                  <a:pt x="774729" y="462768"/>
                  <a:pt x="786557" y="487902"/>
                  <a:pt x="810213" y="525603"/>
                </a:cubicBezTo>
                <a:cubicBezTo>
                  <a:pt x="798385" y="563305"/>
                  <a:pt x="786557" y="601007"/>
                  <a:pt x="786557" y="638708"/>
                </a:cubicBezTo>
                <a:cubicBezTo>
                  <a:pt x="774729" y="601007"/>
                  <a:pt x="751073" y="575872"/>
                  <a:pt x="739245" y="538171"/>
                </a:cubicBezTo>
                <a:cubicBezTo>
                  <a:pt x="751073" y="500469"/>
                  <a:pt x="751073" y="475335"/>
                  <a:pt x="762901" y="437633"/>
                </a:cubicBezTo>
                <a:close/>
                <a:moveTo>
                  <a:pt x="687201" y="313441"/>
                </a:moveTo>
                <a:cubicBezTo>
                  <a:pt x="700212" y="338576"/>
                  <a:pt x="726234" y="363710"/>
                  <a:pt x="739245" y="401411"/>
                </a:cubicBezTo>
                <a:cubicBezTo>
                  <a:pt x="739245" y="420262"/>
                  <a:pt x="739245" y="439113"/>
                  <a:pt x="737619" y="457964"/>
                </a:cubicBezTo>
                <a:lnTo>
                  <a:pt x="726499" y="513201"/>
                </a:lnTo>
                <a:lnTo>
                  <a:pt x="727418" y="514516"/>
                </a:lnTo>
                <a:lnTo>
                  <a:pt x="726310" y="514139"/>
                </a:lnTo>
                <a:lnTo>
                  <a:pt x="726234" y="514516"/>
                </a:lnTo>
                <a:lnTo>
                  <a:pt x="725971" y="514023"/>
                </a:lnTo>
                <a:lnTo>
                  <a:pt x="612778" y="475484"/>
                </a:lnTo>
                <a:cubicBezTo>
                  <a:pt x="600041" y="449463"/>
                  <a:pt x="574565" y="410431"/>
                  <a:pt x="561827" y="384409"/>
                </a:cubicBezTo>
                <a:cubicBezTo>
                  <a:pt x="600041" y="397420"/>
                  <a:pt x="638254" y="410431"/>
                  <a:pt x="663729" y="423441"/>
                </a:cubicBezTo>
                <a:cubicBezTo>
                  <a:pt x="676467" y="436452"/>
                  <a:pt x="686020" y="452715"/>
                  <a:pt x="695574" y="468979"/>
                </a:cubicBezTo>
                <a:lnTo>
                  <a:pt x="722399" y="507338"/>
                </a:lnTo>
                <a:lnTo>
                  <a:pt x="700212" y="465818"/>
                </a:lnTo>
                <a:cubicBezTo>
                  <a:pt x="690454" y="451680"/>
                  <a:pt x="680696" y="439113"/>
                  <a:pt x="674190" y="426546"/>
                </a:cubicBezTo>
                <a:cubicBezTo>
                  <a:pt x="674190" y="388844"/>
                  <a:pt x="687201" y="351143"/>
                  <a:pt x="687201" y="313441"/>
                </a:cubicBezTo>
                <a:close/>
                <a:moveTo>
                  <a:pt x="473116" y="289786"/>
                </a:moveTo>
                <a:cubicBezTo>
                  <a:pt x="511135" y="301614"/>
                  <a:pt x="549153" y="313442"/>
                  <a:pt x="587171" y="313442"/>
                </a:cubicBezTo>
                <a:cubicBezTo>
                  <a:pt x="612517" y="337098"/>
                  <a:pt x="625190" y="360753"/>
                  <a:pt x="650535" y="384409"/>
                </a:cubicBezTo>
                <a:cubicBezTo>
                  <a:pt x="612517" y="384409"/>
                  <a:pt x="574499" y="372581"/>
                  <a:pt x="536480" y="372581"/>
                </a:cubicBezTo>
                <a:cubicBezTo>
                  <a:pt x="523807" y="337098"/>
                  <a:pt x="498462" y="313442"/>
                  <a:pt x="473116" y="289786"/>
                </a:cubicBezTo>
                <a:close/>
                <a:moveTo>
                  <a:pt x="390321" y="212902"/>
                </a:moveTo>
                <a:cubicBezTo>
                  <a:pt x="426988" y="212902"/>
                  <a:pt x="463655" y="212902"/>
                  <a:pt x="500322" y="212902"/>
                </a:cubicBezTo>
                <a:cubicBezTo>
                  <a:pt x="524766" y="238530"/>
                  <a:pt x="549211" y="264157"/>
                  <a:pt x="573655" y="289785"/>
                </a:cubicBezTo>
                <a:cubicBezTo>
                  <a:pt x="536988" y="276971"/>
                  <a:pt x="500322" y="276971"/>
                  <a:pt x="463655" y="276971"/>
                </a:cubicBezTo>
                <a:cubicBezTo>
                  <a:pt x="439210" y="251344"/>
                  <a:pt x="414766" y="225716"/>
                  <a:pt x="390321" y="212902"/>
                </a:cubicBezTo>
                <a:close/>
                <a:moveTo>
                  <a:pt x="585483" y="201075"/>
                </a:moveTo>
                <a:cubicBezTo>
                  <a:pt x="611111" y="225520"/>
                  <a:pt x="636739" y="249964"/>
                  <a:pt x="662366" y="274409"/>
                </a:cubicBezTo>
                <a:cubicBezTo>
                  <a:pt x="662366" y="311076"/>
                  <a:pt x="662366" y="347742"/>
                  <a:pt x="662366" y="384409"/>
                </a:cubicBezTo>
                <a:cubicBezTo>
                  <a:pt x="636739" y="359965"/>
                  <a:pt x="611111" y="335520"/>
                  <a:pt x="598297" y="311076"/>
                </a:cubicBezTo>
                <a:cubicBezTo>
                  <a:pt x="598297" y="274409"/>
                  <a:pt x="585483" y="237742"/>
                  <a:pt x="585483" y="201075"/>
                </a:cubicBezTo>
                <a:close/>
                <a:moveTo>
                  <a:pt x="387736" y="124195"/>
                </a:moveTo>
                <a:cubicBezTo>
                  <a:pt x="412131" y="150217"/>
                  <a:pt x="448724" y="163228"/>
                  <a:pt x="473119" y="189250"/>
                </a:cubicBezTo>
                <a:cubicBezTo>
                  <a:pt x="436526" y="189250"/>
                  <a:pt x="399933" y="189250"/>
                  <a:pt x="363341" y="189250"/>
                </a:cubicBezTo>
                <a:cubicBezTo>
                  <a:pt x="338945" y="176239"/>
                  <a:pt x="314550" y="150217"/>
                  <a:pt x="277957" y="137206"/>
                </a:cubicBezTo>
                <a:cubicBezTo>
                  <a:pt x="314550" y="137206"/>
                  <a:pt x="351143" y="124195"/>
                  <a:pt x="387736" y="124195"/>
                </a:cubicBezTo>
                <a:close/>
                <a:moveTo>
                  <a:pt x="490860" y="100539"/>
                </a:moveTo>
                <a:cubicBezTo>
                  <a:pt x="514516" y="113212"/>
                  <a:pt x="538172" y="138557"/>
                  <a:pt x="561828" y="163903"/>
                </a:cubicBezTo>
                <a:cubicBezTo>
                  <a:pt x="561828" y="201921"/>
                  <a:pt x="573656" y="239940"/>
                  <a:pt x="573656" y="277958"/>
                </a:cubicBezTo>
                <a:cubicBezTo>
                  <a:pt x="550000" y="252613"/>
                  <a:pt x="526344" y="227267"/>
                  <a:pt x="502688" y="201921"/>
                </a:cubicBezTo>
                <a:cubicBezTo>
                  <a:pt x="502688" y="176576"/>
                  <a:pt x="490860" y="138557"/>
                  <a:pt x="490860" y="100539"/>
                </a:cubicBezTo>
                <a:close/>
                <a:moveTo>
                  <a:pt x="360753" y="11828"/>
                </a:moveTo>
                <a:cubicBezTo>
                  <a:pt x="385724" y="24566"/>
                  <a:pt x="410694" y="50041"/>
                  <a:pt x="448150" y="62779"/>
                </a:cubicBezTo>
                <a:cubicBezTo>
                  <a:pt x="460635" y="100992"/>
                  <a:pt x="473120" y="139206"/>
                  <a:pt x="473120" y="177419"/>
                </a:cubicBezTo>
                <a:cubicBezTo>
                  <a:pt x="448150" y="151944"/>
                  <a:pt x="423179" y="139206"/>
                  <a:pt x="398209" y="113730"/>
                </a:cubicBezTo>
                <a:cubicBezTo>
                  <a:pt x="385724" y="75517"/>
                  <a:pt x="373238" y="50041"/>
                  <a:pt x="360753" y="11828"/>
                </a:cubicBezTo>
                <a:close/>
                <a:moveTo>
                  <a:pt x="201074" y="0"/>
                </a:moveTo>
                <a:lnTo>
                  <a:pt x="313440" y="23656"/>
                </a:lnTo>
                <a:lnTo>
                  <a:pt x="390321" y="112367"/>
                </a:lnTo>
                <a:lnTo>
                  <a:pt x="277955" y="8871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94" name="任意多边形 93"/>
          <p:cNvSpPr/>
          <p:nvPr/>
        </p:nvSpPr>
        <p:spPr bwMode="auto">
          <a:xfrm flipH="1">
            <a:off x="7133328" y="2894715"/>
            <a:ext cx="798669" cy="1839039"/>
          </a:xfrm>
          <a:custGeom>
            <a:avLst/>
            <a:gdLst>
              <a:gd name="connsiteX0" fmla="*/ 227317 w 898924"/>
              <a:gd name="connsiteY0" fmla="*/ 1945693 h 2069888"/>
              <a:gd name="connsiteX1" fmla="*/ 337096 w 898924"/>
              <a:gd name="connsiteY1" fmla="*/ 1971321 h 2069888"/>
              <a:gd name="connsiteX2" fmla="*/ 251712 w 898924"/>
              <a:gd name="connsiteY2" fmla="*/ 2022576 h 2069888"/>
              <a:gd name="connsiteX3" fmla="*/ 141934 w 898924"/>
              <a:gd name="connsiteY3" fmla="*/ 1996949 h 2069888"/>
              <a:gd name="connsiteX4" fmla="*/ 227317 w 898924"/>
              <a:gd name="connsiteY4" fmla="*/ 1945693 h 2069888"/>
              <a:gd name="connsiteX5" fmla="*/ 153763 w 898924"/>
              <a:gd name="connsiteY5" fmla="*/ 1892466 h 2069888"/>
              <a:gd name="connsiteX6" fmla="*/ 128136 w 898924"/>
              <a:gd name="connsiteY6" fmla="*/ 1939630 h 2069888"/>
              <a:gd name="connsiteX7" fmla="*/ 103620 w 898924"/>
              <a:gd name="connsiteY7" fmla="*/ 1994083 h 2069888"/>
              <a:gd name="connsiteX8" fmla="*/ 155518 w 898924"/>
              <a:gd name="connsiteY8" fmla="*/ 2012226 h 2069888"/>
              <a:gd name="connsiteX9" fmla="*/ 201074 w 898924"/>
              <a:gd name="connsiteY9" fmla="*/ 2031447 h 2069888"/>
              <a:gd name="connsiteX10" fmla="*/ 113104 w 898924"/>
              <a:gd name="connsiteY10" fmla="*/ 2069888 h 2069888"/>
              <a:gd name="connsiteX11" fmla="*/ 0 w 898924"/>
              <a:gd name="connsiteY11" fmla="*/ 2031447 h 2069888"/>
              <a:gd name="connsiteX12" fmla="*/ 50268 w 898924"/>
              <a:gd name="connsiteY12" fmla="*/ 2012226 h 2069888"/>
              <a:gd name="connsiteX13" fmla="*/ 83285 w 898924"/>
              <a:gd name="connsiteY13" fmla="*/ 1999602 h 2069888"/>
              <a:gd name="connsiteX14" fmla="*/ 51254 w 898924"/>
              <a:gd name="connsiteY14" fmla="*/ 2004684 h 2069888"/>
              <a:gd name="connsiteX15" fmla="*/ 0 w 898924"/>
              <a:gd name="connsiteY15" fmla="*/ 2022573 h 2069888"/>
              <a:gd name="connsiteX16" fmla="*/ 64068 w 898924"/>
              <a:gd name="connsiteY16" fmla="*/ 1931498 h 2069888"/>
              <a:gd name="connsiteX17" fmla="*/ 153763 w 898924"/>
              <a:gd name="connsiteY17" fmla="*/ 1892466 h 2069888"/>
              <a:gd name="connsiteX18" fmla="*/ 351514 w 898924"/>
              <a:gd name="connsiteY18" fmla="*/ 1880638 h 2069888"/>
              <a:gd name="connsiteX19" fmla="*/ 461292 w 898924"/>
              <a:gd name="connsiteY19" fmla="*/ 1880638 h 2069888"/>
              <a:gd name="connsiteX20" fmla="*/ 375909 w 898924"/>
              <a:gd name="connsiteY20" fmla="*/ 1945693 h 2069888"/>
              <a:gd name="connsiteX21" fmla="*/ 266130 w 898924"/>
              <a:gd name="connsiteY21" fmla="*/ 1932682 h 2069888"/>
              <a:gd name="connsiteX22" fmla="*/ 351514 w 898924"/>
              <a:gd name="connsiteY22" fmla="*/ 1880638 h 2069888"/>
              <a:gd name="connsiteX23" fmla="*/ 266129 w 898924"/>
              <a:gd name="connsiteY23" fmla="*/ 1833326 h 2069888"/>
              <a:gd name="connsiteX24" fmla="*/ 228870 w 898924"/>
              <a:gd name="connsiteY24" fmla="*/ 1931894 h 2069888"/>
              <a:gd name="connsiteX25" fmla="*/ 141934 w 898924"/>
              <a:gd name="connsiteY25" fmla="*/ 1981177 h 2069888"/>
              <a:gd name="connsiteX26" fmla="*/ 179192 w 898924"/>
              <a:gd name="connsiteY26" fmla="*/ 1882610 h 2069888"/>
              <a:gd name="connsiteX27" fmla="*/ 266129 w 898924"/>
              <a:gd name="connsiteY27" fmla="*/ 1833326 h 2069888"/>
              <a:gd name="connsiteX28" fmla="*/ 463824 w 898924"/>
              <a:gd name="connsiteY28" fmla="*/ 1797842 h 2069888"/>
              <a:gd name="connsiteX29" fmla="*/ 561828 w 898924"/>
              <a:gd name="connsiteY29" fmla="*/ 1797842 h 2069888"/>
              <a:gd name="connsiteX30" fmla="*/ 488325 w 898924"/>
              <a:gd name="connsiteY30" fmla="*/ 1856982 h 2069888"/>
              <a:gd name="connsiteX31" fmla="*/ 390321 w 898924"/>
              <a:gd name="connsiteY31" fmla="*/ 1868810 h 2069888"/>
              <a:gd name="connsiteX32" fmla="*/ 463824 w 898924"/>
              <a:gd name="connsiteY32" fmla="*/ 1797842 h 2069888"/>
              <a:gd name="connsiteX33" fmla="*/ 378497 w 898924"/>
              <a:gd name="connsiteY33" fmla="*/ 1768275 h 2069888"/>
              <a:gd name="connsiteX34" fmla="*/ 341239 w 898924"/>
              <a:gd name="connsiteY34" fmla="*/ 1870177 h 2069888"/>
              <a:gd name="connsiteX35" fmla="*/ 254302 w 898924"/>
              <a:gd name="connsiteY35" fmla="*/ 1933866 h 2069888"/>
              <a:gd name="connsiteX36" fmla="*/ 291561 w 898924"/>
              <a:gd name="connsiteY36" fmla="*/ 1819226 h 2069888"/>
              <a:gd name="connsiteX37" fmla="*/ 378497 w 898924"/>
              <a:gd name="connsiteY37" fmla="*/ 1768275 h 2069888"/>
              <a:gd name="connsiteX38" fmla="*/ 662367 w 898924"/>
              <a:gd name="connsiteY38" fmla="*/ 1685479 h 2069888"/>
              <a:gd name="connsiteX39" fmla="*/ 601115 w 898924"/>
              <a:gd name="connsiteY39" fmla="*/ 1756446 h 2069888"/>
              <a:gd name="connsiteX40" fmla="*/ 490860 w 898924"/>
              <a:gd name="connsiteY40" fmla="*/ 1780102 h 2069888"/>
              <a:gd name="connsiteX41" fmla="*/ 564363 w 898924"/>
              <a:gd name="connsiteY41" fmla="*/ 1697307 h 2069888"/>
              <a:gd name="connsiteX42" fmla="*/ 662367 w 898924"/>
              <a:gd name="connsiteY42" fmla="*/ 1685479 h 2069888"/>
              <a:gd name="connsiteX43" fmla="*/ 461289 w 898924"/>
              <a:gd name="connsiteY43" fmla="*/ 1685479 h 2069888"/>
              <a:gd name="connsiteX44" fmla="*/ 449461 w 898924"/>
              <a:gd name="connsiteY44" fmla="*/ 1783483 h 2069888"/>
              <a:gd name="connsiteX45" fmla="*/ 378493 w 898924"/>
              <a:gd name="connsiteY45" fmla="*/ 1856986 h 2069888"/>
              <a:gd name="connsiteX46" fmla="*/ 390321 w 898924"/>
              <a:gd name="connsiteY46" fmla="*/ 1746732 h 2069888"/>
              <a:gd name="connsiteX47" fmla="*/ 461289 w 898924"/>
              <a:gd name="connsiteY47" fmla="*/ 1685479 h 2069888"/>
              <a:gd name="connsiteX48" fmla="*/ 550000 w 898924"/>
              <a:gd name="connsiteY48" fmla="*/ 1584940 h 2069888"/>
              <a:gd name="connsiteX49" fmla="*/ 550000 w 898924"/>
              <a:gd name="connsiteY49" fmla="*/ 1694941 h 2069888"/>
              <a:gd name="connsiteX50" fmla="*/ 490860 w 898924"/>
              <a:gd name="connsiteY50" fmla="*/ 1768274 h 2069888"/>
              <a:gd name="connsiteX51" fmla="*/ 490860 w 898924"/>
              <a:gd name="connsiteY51" fmla="*/ 1658274 h 2069888"/>
              <a:gd name="connsiteX52" fmla="*/ 550000 w 898924"/>
              <a:gd name="connsiteY52" fmla="*/ 1584940 h 2069888"/>
              <a:gd name="connsiteX53" fmla="*/ 751074 w 898924"/>
              <a:gd name="connsiteY53" fmla="*/ 1561284 h 2069888"/>
              <a:gd name="connsiteX54" fmla="*/ 687385 w 898924"/>
              <a:gd name="connsiteY54" fmla="*/ 1648221 h 2069888"/>
              <a:gd name="connsiteX55" fmla="*/ 585483 w 898924"/>
              <a:gd name="connsiteY55" fmla="*/ 1685479 h 2069888"/>
              <a:gd name="connsiteX56" fmla="*/ 636434 w 898924"/>
              <a:gd name="connsiteY56" fmla="*/ 1598543 h 2069888"/>
              <a:gd name="connsiteX57" fmla="*/ 751074 w 898924"/>
              <a:gd name="connsiteY57" fmla="*/ 1561284 h 2069888"/>
              <a:gd name="connsiteX58" fmla="*/ 625699 w 898924"/>
              <a:gd name="connsiteY58" fmla="*/ 1472577 h 2069888"/>
              <a:gd name="connsiteX59" fmla="*/ 638710 w 898924"/>
              <a:gd name="connsiteY59" fmla="*/ 1585682 h 2069888"/>
              <a:gd name="connsiteX60" fmla="*/ 573655 w 898924"/>
              <a:gd name="connsiteY60" fmla="*/ 1673652 h 2069888"/>
              <a:gd name="connsiteX61" fmla="*/ 573655 w 898924"/>
              <a:gd name="connsiteY61" fmla="*/ 1560547 h 2069888"/>
              <a:gd name="connsiteX62" fmla="*/ 625699 w 898924"/>
              <a:gd name="connsiteY62" fmla="*/ 1472577 h 2069888"/>
              <a:gd name="connsiteX63" fmla="*/ 810213 w 898924"/>
              <a:gd name="connsiteY63" fmla="*/ 1419349 h 2069888"/>
              <a:gd name="connsiteX64" fmla="*/ 773116 w 898924"/>
              <a:gd name="connsiteY64" fmla="*/ 1509671 h 2069888"/>
              <a:gd name="connsiteX65" fmla="*/ 674190 w 898924"/>
              <a:gd name="connsiteY65" fmla="*/ 1561284 h 2069888"/>
              <a:gd name="connsiteX66" fmla="*/ 711287 w 898924"/>
              <a:gd name="connsiteY66" fmla="*/ 1470962 h 2069888"/>
              <a:gd name="connsiteX67" fmla="*/ 810213 w 898924"/>
              <a:gd name="connsiteY67" fmla="*/ 1419349 h 2069888"/>
              <a:gd name="connsiteX68" fmla="*/ 674190 w 898924"/>
              <a:gd name="connsiteY68" fmla="*/ 1360210 h 2069888"/>
              <a:gd name="connsiteX69" fmla="*/ 697846 w 898924"/>
              <a:gd name="connsiteY69" fmla="*/ 1473315 h 2069888"/>
              <a:gd name="connsiteX70" fmla="*/ 662362 w 898924"/>
              <a:gd name="connsiteY70" fmla="*/ 1561285 h 2069888"/>
              <a:gd name="connsiteX71" fmla="*/ 638706 w 898924"/>
              <a:gd name="connsiteY71" fmla="*/ 1448180 h 2069888"/>
              <a:gd name="connsiteX72" fmla="*/ 674190 w 898924"/>
              <a:gd name="connsiteY72" fmla="*/ 1360210 h 2069888"/>
              <a:gd name="connsiteX73" fmla="*/ 863440 w 898924"/>
              <a:gd name="connsiteY73" fmla="*/ 1283330 h 2069888"/>
              <a:gd name="connsiteX74" fmla="*/ 826182 w 898924"/>
              <a:gd name="connsiteY74" fmla="*/ 1385232 h 2069888"/>
              <a:gd name="connsiteX75" fmla="*/ 739245 w 898924"/>
              <a:gd name="connsiteY75" fmla="*/ 1448921 h 2069888"/>
              <a:gd name="connsiteX76" fmla="*/ 776504 w 898924"/>
              <a:gd name="connsiteY76" fmla="*/ 1347019 h 2069888"/>
              <a:gd name="connsiteX77" fmla="*/ 863440 w 898924"/>
              <a:gd name="connsiteY77" fmla="*/ 1283330 h 2069888"/>
              <a:gd name="connsiteX78" fmla="*/ 724460 w 898924"/>
              <a:gd name="connsiteY78" fmla="*/ 1236019 h 2069888"/>
              <a:gd name="connsiteX79" fmla="*/ 762901 w 898924"/>
              <a:gd name="connsiteY79" fmla="*/ 1345798 h 2069888"/>
              <a:gd name="connsiteX80" fmla="*/ 724460 w 898924"/>
              <a:gd name="connsiteY80" fmla="*/ 1431181 h 2069888"/>
              <a:gd name="connsiteX81" fmla="*/ 686018 w 898924"/>
              <a:gd name="connsiteY81" fmla="*/ 1333600 h 2069888"/>
              <a:gd name="connsiteX82" fmla="*/ 724460 w 898924"/>
              <a:gd name="connsiteY82" fmla="*/ 1236019 h 2069888"/>
              <a:gd name="connsiteX83" fmla="*/ 887096 w 898924"/>
              <a:gd name="connsiteY83" fmla="*/ 1147308 h 2069888"/>
              <a:gd name="connsiteX84" fmla="*/ 874529 w 898924"/>
              <a:gd name="connsiteY84" fmla="*/ 1245572 h 2069888"/>
              <a:gd name="connsiteX85" fmla="*/ 786557 w 898924"/>
              <a:gd name="connsiteY85" fmla="*/ 1306987 h 2069888"/>
              <a:gd name="connsiteX86" fmla="*/ 811692 w 898924"/>
              <a:gd name="connsiteY86" fmla="*/ 1208723 h 2069888"/>
              <a:gd name="connsiteX87" fmla="*/ 887096 w 898924"/>
              <a:gd name="connsiteY87" fmla="*/ 1147308 h 2069888"/>
              <a:gd name="connsiteX88" fmla="*/ 751073 w 898924"/>
              <a:gd name="connsiteY88" fmla="*/ 1111823 h 2069888"/>
              <a:gd name="connsiteX89" fmla="*/ 798385 w 898924"/>
              <a:gd name="connsiteY89" fmla="*/ 1209404 h 2069888"/>
              <a:gd name="connsiteX90" fmla="*/ 774729 w 898924"/>
              <a:gd name="connsiteY90" fmla="*/ 1306985 h 2069888"/>
              <a:gd name="connsiteX91" fmla="*/ 727417 w 898924"/>
              <a:gd name="connsiteY91" fmla="*/ 1209404 h 2069888"/>
              <a:gd name="connsiteX92" fmla="*/ 751073 w 898924"/>
              <a:gd name="connsiteY92" fmla="*/ 1111823 h 2069888"/>
              <a:gd name="connsiteX93" fmla="*/ 898924 w 898924"/>
              <a:gd name="connsiteY93" fmla="*/ 999461 h 2069888"/>
              <a:gd name="connsiteX94" fmla="*/ 898924 w 898924"/>
              <a:gd name="connsiteY94" fmla="*/ 1097239 h 2069888"/>
              <a:gd name="connsiteX95" fmla="*/ 822041 w 898924"/>
              <a:gd name="connsiteY95" fmla="*/ 1182795 h 2069888"/>
              <a:gd name="connsiteX96" fmla="*/ 822041 w 898924"/>
              <a:gd name="connsiteY96" fmla="*/ 1073189 h 2069888"/>
              <a:gd name="connsiteX97" fmla="*/ 822041 w 898924"/>
              <a:gd name="connsiteY97" fmla="*/ 1072795 h 2069888"/>
              <a:gd name="connsiteX98" fmla="*/ 898924 w 898924"/>
              <a:gd name="connsiteY98" fmla="*/ 999461 h 2069888"/>
              <a:gd name="connsiteX99" fmla="*/ 751073 w 898924"/>
              <a:gd name="connsiteY99" fmla="*/ 987633 h 2069888"/>
              <a:gd name="connsiteX100" fmla="*/ 822041 w 898924"/>
              <a:gd name="connsiteY100" fmla="*/ 1073189 h 2069888"/>
              <a:gd name="connsiteX101" fmla="*/ 810213 w 898924"/>
              <a:gd name="connsiteY101" fmla="*/ 1170967 h 2069888"/>
              <a:gd name="connsiteX102" fmla="*/ 751073 w 898924"/>
              <a:gd name="connsiteY102" fmla="*/ 1085411 h 2069888"/>
              <a:gd name="connsiteX103" fmla="*/ 751073 w 898924"/>
              <a:gd name="connsiteY103" fmla="*/ 987633 h 2069888"/>
              <a:gd name="connsiteX104" fmla="*/ 751073 w 898924"/>
              <a:gd name="connsiteY104" fmla="*/ 863437 h 2069888"/>
              <a:gd name="connsiteX105" fmla="*/ 822041 w 898924"/>
              <a:gd name="connsiteY105" fmla="*/ 936771 h 2069888"/>
              <a:gd name="connsiteX106" fmla="*/ 822041 w 898924"/>
              <a:gd name="connsiteY106" fmla="*/ 1046771 h 2069888"/>
              <a:gd name="connsiteX107" fmla="*/ 751073 w 898924"/>
              <a:gd name="connsiteY107" fmla="*/ 961215 h 2069888"/>
              <a:gd name="connsiteX108" fmla="*/ 751073 w 898924"/>
              <a:gd name="connsiteY108" fmla="*/ 863437 h 2069888"/>
              <a:gd name="connsiteX109" fmla="*/ 898921 w 898924"/>
              <a:gd name="connsiteY109" fmla="*/ 845697 h 2069888"/>
              <a:gd name="connsiteX110" fmla="*/ 898921 w 898924"/>
              <a:gd name="connsiteY110" fmla="*/ 946235 h 2069888"/>
              <a:gd name="connsiteX111" fmla="*/ 839781 w 898924"/>
              <a:gd name="connsiteY111" fmla="*/ 1046772 h 2069888"/>
              <a:gd name="connsiteX112" fmla="*/ 839781 w 898924"/>
              <a:gd name="connsiteY112" fmla="*/ 933667 h 2069888"/>
              <a:gd name="connsiteX113" fmla="*/ 898921 w 898924"/>
              <a:gd name="connsiteY113" fmla="*/ 845697 h 2069888"/>
              <a:gd name="connsiteX114" fmla="*/ 727417 w 898924"/>
              <a:gd name="connsiteY114" fmla="*/ 733331 h 2069888"/>
              <a:gd name="connsiteX115" fmla="*/ 810212 w 898924"/>
              <a:gd name="connsiteY115" fmla="*/ 809368 h 2069888"/>
              <a:gd name="connsiteX116" fmla="*/ 822040 w 898924"/>
              <a:gd name="connsiteY116" fmla="*/ 910750 h 2069888"/>
              <a:gd name="connsiteX117" fmla="*/ 751073 w 898924"/>
              <a:gd name="connsiteY117" fmla="*/ 834713 h 2069888"/>
              <a:gd name="connsiteX118" fmla="*/ 727417 w 898924"/>
              <a:gd name="connsiteY118" fmla="*/ 733331 h 2069888"/>
              <a:gd name="connsiteX119" fmla="*/ 874085 w 898924"/>
              <a:gd name="connsiteY119" fmla="*/ 697847 h 2069888"/>
              <a:gd name="connsiteX120" fmla="*/ 887096 w 898924"/>
              <a:gd name="connsiteY120" fmla="*/ 798385 h 2069888"/>
              <a:gd name="connsiteX121" fmla="*/ 835052 w 898924"/>
              <a:gd name="connsiteY121" fmla="*/ 898922 h 2069888"/>
              <a:gd name="connsiteX122" fmla="*/ 822041 w 898924"/>
              <a:gd name="connsiteY122" fmla="*/ 798385 h 2069888"/>
              <a:gd name="connsiteX123" fmla="*/ 874085 w 898924"/>
              <a:gd name="connsiteY123" fmla="*/ 697847 h 2069888"/>
              <a:gd name="connsiteX124" fmla="*/ 686018 w 898924"/>
              <a:gd name="connsiteY124" fmla="*/ 609139 h 2069888"/>
              <a:gd name="connsiteX125" fmla="*/ 772955 w 898924"/>
              <a:gd name="connsiteY125" fmla="*/ 672828 h 2069888"/>
              <a:gd name="connsiteX126" fmla="*/ 810213 w 898924"/>
              <a:gd name="connsiteY126" fmla="*/ 774730 h 2069888"/>
              <a:gd name="connsiteX127" fmla="*/ 710857 w 898924"/>
              <a:gd name="connsiteY127" fmla="*/ 711041 h 2069888"/>
              <a:gd name="connsiteX128" fmla="*/ 686018 w 898924"/>
              <a:gd name="connsiteY128" fmla="*/ 609139 h 2069888"/>
              <a:gd name="connsiteX129" fmla="*/ 824999 w 898924"/>
              <a:gd name="connsiteY129" fmla="*/ 561828 h 2069888"/>
              <a:gd name="connsiteX130" fmla="*/ 863440 w 898924"/>
              <a:gd name="connsiteY130" fmla="*/ 662366 h 2069888"/>
              <a:gd name="connsiteX131" fmla="*/ 824999 w 898924"/>
              <a:gd name="connsiteY131" fmla="*/ 762903 h 2069888"/>
              <a:gd name="connsiteX132" fmla="*/ 786557 w 898924"/>
              <a:gd name="connsiteY132" fmla="*/ 674933 h 2069888"/>
              <a:gd name="connsiteX133" fmla="*/ 824999 w 898924"/>
              <a:gd name="connsiteY133" fmla="*/ 561828 h 2069888"/>
              <a:gd name="connsiteX134" fmla="*/ 626879 w 898924"/>
              <a:gd name="connsiteY134" fmla="*/ 496773 h 2069888"/>
              <a:gd name="connsiteX135" fmla="*/ 725447 w 898924"/>
              <a:gd name="connsiteY135" fmla="*/ 548386 h 2069888"/>
              <a:gd name="connsiteX136" fmla="*/ 774730 w 898924"/>
              <a:gd name="connsiteY136" fmla="*/ 638708 h 2069888"/>
              <a:gd name="connsiteX137" fmla="*/ 676163 w 898924"/>
              <a:gd name="connsiteY137" fmla="*/ 587095 h 2069888"/>
              <a:gd name="connsiteX138" fmla="*/ 626879 w 898924"/>
              <a:gd name="connsiteY138" fmla="*/ 496773 h 2069888"/>
              <a:gd name="connsiteX139" fmla="*/ 762901 w 898924"/>
              <a:gd name="connsiteY139" fmla="*/ 437633 h 2069888"/>
              <a:gd name="connsiteX140" fmla="*/ 810213 w 898924"/>
              <a:gd name="connsiteY140" fmla="*/ 525603 h 2069888"/>
              <a:gd name="connsiteX141" fmla="*/ 786557 w 898924"/>
              <a:gd name="connsiteY141" fmla="*/ 638708 h 2069888"/>
              <a:gd name="connsiteX142" fmla="*/ 739245 w 898924"/>
              <a:gd name="connsiteY142" fmla="*/ 538171 h 2069888"/>
              <a:gd name="connsiteX143" fmla="*/ 762901 w 898924"/>
              <a:gd name="connsiteY143" fmla="*/ 437633 h 2069888"/>
              <a:gd name="connsiteX144" fmla="*/ 687201 w 898924"/>
              <a:gd name="connsiteY144" fmla="*/ 313441 h 2069888"/>
              <a:gd name="connsiteX145" fmla="*/ 739245 w 898924"/>
              <a:gd name="connsiteY145" fmla="*/ 401411 h 2069888"/>
              <a:gd name="connsiteX146" fmla="*/ 737619 w 898924"/>
              <a:gd name="connsiteY146" fmla="*/ 457964 h 2069888"/>
              <a:gd name="connsiteX147" fmla="*/ 726499 w 898924"/>
              <a:gd name="connsiteY147" fmla="*/ 513201 h 2069888"/>
              <a:gd name="connsiteX148" fmla="*/ 727418 w 898924"/>
              <a:gd name="connsiteY148" fmla="*/ 514516 h 2069888"/>
              <a:gd name="connsiteX149" fmla="*/ 726310 w 898924"/>
              <a:gd name="connsiteY149" fmla="*/ 514139 h 2069888"/>
              <a:gd name="connsiteX150" fmla="*/ 726234 w 898924"/>
              <a:gd name="connsiteY150" fmla="*/ 514516 h 2069888"/>
              <a:gd name="connsiteX151" fmla="*/ 725971 w 898924"/>
              <a:gd name="connsiteY151" fmla="*/ 514023 h 2069888"/>
              <a:gd name="connsiteX152" fmla="*/ 612778 w 898924"/>
              <a:gd name="connsiteY152" fmla="*/ 475484 h 2069888"/>
              <a:gd name="connsiteX153" fmla="*/ 561827 w 898924"/>
              <a:gd name="connsiteY153" fmla="*/ 384409 h 2069888"/>
              <a:gd name="connsiteX154" fmla="*/ 663729 w 898924"/>
              <a:gd name="connsiteY154" fmla="*/ 423441 h 2069888"/>
              <a:gd name="connsiteX155" fmla="*/ 695574 w 898924"/>
              <a:gd name="connsiteY155" fmla="*/ 468979 h 2069888"/>
              <a:gd name="connsiteX156" fmla="*/ 722399 w 898924"/>
              <a:gd name="connsiteY156" fmla="*/ 507338 h 2069888"/>
              <a:gd name="connsiteX157" fmla="*/ 700212 w 898924"/>
              <a:gd name="connsiteY157" fmla="*/ 465818 h 2069888"/>
              <a:gd name="connsiteX158" fmla="*/ 674190 w 898924"/>
              <a:gd name="connsiteY158" fmla="*/ 426546 h 2069888"/>
              <a:gd name="connsiteX159" fmla="*/ 687201 w 898924"/>
              <a:gd name="connsiteY159" fmla="*/ 313441 h 2069888"/>
              <a:gd name="connsiteX160" fmla="*/ 473116 w 898924"/>
              <a:gd name="connsiteY160" fmla="*/ 289786 h 2069888"/>
              <a:gd name="connsiteX161" fmla="*/ 587171 w 898924"/>
              <a:gd name="connsiteY161" fmla="*/ 313442 h 2069888"/>
              <a:gd name="connsiteX162" fmla="*/ 650535 w 898924"/>
              <a:gd name="connsiteY162" fmla="*/ 384409 h 2069888"/>
              <a:gd name="connsiteX163" fmla="*/ 536480 w 898924"/>
              <a:gd name="connsiteY163" fmla="*/ 372581 h 2069888"/>
              <a:gd name="connsiteX164" fmla="*/ 473116 w 898924"/>
              <a:gd name="connsiteY164" fmla="*/ 289786 h 2069888"/>
              <a:gd name="connsiteX165" fmla="*/ 390321 w 898924"/>
              <a:gd name="connsiteY165" fmla="*/ 212902 h 2069888"/>
              <a:gd name="connsiteX166" fmla="*/ 500322 w 898924"/>
              <a:gd name="connsiteY166" fmla="*/ 212902 h 2069888"/>
              <a:gd name="connsiteX167" fmla="*/ 573655 w 898924"/>
              <a:gd name="connsiteY167" fmla="*/ 289785 h 2069888"/>
              <a:gd name="connsiteX168" fmla="*/ 463655 w 898924"/>
              <a:gd name="connsiteY168" fmla="*/ 276971 h 2069888"/>
              <a:gd name="connsiteX169" fmla="*/ 390321 w 898924"/>
              <a:gd name="connsiteY169" fmla="*/ 212902 h 2069888"/>
              <a:gd name="connsiteX170" fmla="*/ 585483 w 898924"/>
              <a:gd name="connsiteY170" fmla="*/ 201075 h 2069888"/>
              <a:gd name="connsiteX171" fmla="*/ 662366 w 898924"/>
              <a:gd name="connsiteY171" fmla="*/ 274409 h 2069888"/>
              <a:gd name="connsiteX172" fmla="*/ 662366 w 898924"/>
              <a:gd name="connsiteY172" fmla="*/ 384409 h 2069888"/>
              <a:gd name="connsiteX173" fmla="*/ 598297 w 898924"/>
              <a:gd name="connsiteY173" fmla="*/ 311076 h 2069888"/>
              <a:gd name="connsiteX174" fmla="*/ 585483 w 898924"/>
              <a:gd name="connsiteY174" fmla="*/ 201075 h 2069888"/>
              <a:gd name="connsiteX175" fmla="*/ 387736 w 898924"/>
              <a:gd name="connsiteY175" fmla="*/ 124195 h 2069888"/>
              <a:gd name="connsiteX176" fmla="*/ 473119 w 898924"/>
              <a:gd name="connsiteY176" fmla="*/ 189250 h 2069888"/>
              <a:gd name="connsiteX177" fmla="*/ 363341 w 898924"/>
              <a:gd name="connsiteY177" fmla="*/ 189250 h 2069888"/>
              <a:gd name="connsiteX178" fmla="*/ 277957 w 898924"/>
              <a:gd name="connsiteY178" fmla="*/ 137206 h 2069888"/>
              <a:gd name="connsiteX179" fmla="*/ 387736 w 898924"/>
              <a:gd name="connsiteY179" fmla="*/ 124195 h 2069888"/>
              <a:gd name="connsiteX180" fmla="*/ 490860 w 898924"/>
              <a:gd name="connsiteY180" fmla="*/ 100539 h 2069888"/>
              <a:gd name="connsiteX181" fmla="*/ 561828 w 898924"/>
              <a:gd name="connsiteY181" fmla="*/ 163903 h 2069888"/>
              <a:gd name="connsiteX182" fmla="*/ 573656 w 898924"/>
              <a:gd name="connsiteY182" fmla="*/ 277958 h 2069888"/>
              <a:gd name="connsiteX183" fmla="*/ 502688 w 898924"/>
              <a:gd name="connsiteY183" fmla="*/ 201921 h 2069888"/>
              <a:gd name="connsiteX184" fmla="*/ 490860 w 898924"/>
              <a:gd name="connsiteY184" fmla="*/ 100539 h 2069888"/>
              <a:gd name="connsiteX185" fmla="*/ 360753 w 898924"/>
              <a:gd name="connsiteY185" fmla="*/ 11828 h 2069888"/>
              <a:gd name="connsiteX186" fmla="*/ 448150 w 898924"/>
              <a:gd name="connsiteY186" fmla="*/ 62779 h 2069888"/>
              <a:gd name="connsiteX187" fmla="*/ 473120 w 898924"/>
              <a:gd name="connsiteY187" fmla="*/ 177419 h 2069888"/>
              <a:gd name="connsiteX188" fmla="*/ 398209 w 898924"/>
              <a:gd name="connsiteY188" fmla="*/ 113730 h 2069888"/>
              <a:gd name="connsiteX189" fmla="*/ 360753 w 898924"/>
              <a:gd name="connsiteY189" fmla="*/ 11828 h 2069888"/>
              <a:gd name="connsiteX190" fmla="*/ 201074 w 898924"/>
              <a:gd name="connsiteY190" fmla="*/ 0 h 2069888"/>
              <a:gd name="connsiteX191" fmla="*/ 313440 w 898924"/>
              <a:gd name="connsiteY191" fmla="*/ 23656 h 2069888"/>
              <a:gd name="connsiteX192" fmla="*/ 390321 w 898924"/>
              <a:gd name="connsiteY192" fmla="*/ 112367 h 2069888"/>
              <a:gd name="connsiteX193" fmla="*/ 277955 w 898924"/>
              <a:gd name="connsiteY193" fmla="*/ 88711 h 206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898924" h="2069888">
                <a:moveTo>
                  <a:pt x="227317" y="1945693"/>
                </a:moveTo>
                <a:cubicBezTo>
                  <a:pt x="263910" y="1958507"/>
                  <a:pt x="300503" y="1958507"/>
                  <a:pt x="337096" y="1971321"/>
                </a:cubicBezTo>
                <a:cubicBezTo>
                  <a:pt x="312701" y="1984135"/>
                  <a:pt x="276108" y="1996949"/>
                  <a:pt x="251712" y="2022576"/>
                </a:cubicBezTo>
                <a:cubicBezTo>
                  <a:pt x="215120" y="2009762"/>
                  <a:pt x="178527" y="2009762"/>
                  <a:pt x="141934" y="1996949"/>
                </a:cubicBezTo>
                <a:cubicBezTo>
                  <a:pt x="166329" y="1984135"/>
                  <a:pt x="202922" y="1958507"/>
                  <a:pt x="227317" y="1945693"/>
                </a:cubicBezTo>
                <a:close/>
                <a:moveTo>
                  <a:pt x="153763" y="1892466"/>
                </a:moveTo>
                <a:cubicBezTo>
                  <a:pt x="147356" y="1905477"/>
                  <a:pt x="137746" y="1921740"/>
                  <a:pt x="128136" y="1939630"/>
                </a:cubicBezTo>
                <a:lnTo>
                  <a:pt x="103620" y="1994083"/>
                </a:lnTo>
                <a:lnTo>
                  <a:pt x="155518" y="2012226"/>
                </a:lnTo>
                <a:cubicBezTo>
                  <a:pt x="172798" y="2018633"/>
                  <a:pt x="188507" y="2025040"/>
                  <a:pt x="201074" y="2031447"/>
                </a:cubicBezTo>
                <a:cubicBezTo>
                  <a:pt x="175940" y="2044261"/>
                  <a:pt x="138238" y="2057074"/>
                  <a:pt x="113104" y="2069888"/>
                </a:cubicBezTo>
                <a:cubicBezTo>
                  <a:pt x="75403" y="2057074"/>
                  <a:pt x="37701" y="2044261"/>
                  <a:pt x="0" y="2031447"/>
                </a:cubicBezTo>
                <a:cubicBezTo>
                  <a:pt x="18851" y="2025040"/>
                  <a:pt x="34560" y="2018633"/>
                  <a:pt x="50268" y="2012226"/>
                </a:cubicBezTo>
                <a:lnTo>
                  <a:pt x="83285" y="1999602"/>
                </a:lnTo>
                <a:lnTo>
                  <a:pt x="51254" y="2004684"/>
                </a:lnTo>
                <a:cubicBezTo>
                  <a:pt x="35237" y="2009563"/>
                  <a:pt x="19220" y="2016068"/>
                  <a:pt x="0" y="2022573"/>
                </a:cubicBezTo>
                <a:cubicBezTo>
                  <a:pt x="25627" y="1996552"/>
                  <a:pt x="38441" y="1957520"/>
                  <a:pt x="64068" y="1931498"/>
                </a:cubicBezTo>
                <a:cubicBezTo>
                  <a:pt x="89695" y="1918488"/>
                  <a:pt x="128136" y="1905477"/>
                  <a:pt x="153763" y="1892466"/>
                </a:cubicBezTo>
                <a:close/>
                <a:moveTo>
                  <a:pt x="351514" y="1880638"/>
                </a:moveTo>
                <a:cubicBezTo>
                  <a:pt x="388106" y="1880638"/>
                  <a:pt x="424699" y="1880638"/>
                  <a:pt x="461292" y="1880638"/>
                </a:cubicBezTo>
                <a:cubicBezTo>
                  <a:pt x="424699" y="1906660"/>
                  <a:pt x="400304" y="1919671"/>
                  <a:pt x="375909" y="1945693"/>
                </a:cubicBezTo>
                <a:cubicBezTo>
                  <a:pt x="339316" y="1945693"/>
                  <a:pt x="302723" y="1945693"/>
                  <a:pt x="266130" y="1932682"/>
                </a:cubicBezTo>
                <a:cubicBezTo>
                  <a:pt x="290525" y="1919671"/>
                  <a:pt x="314921" y="1893649"/>
                  <a:pt x="351514" y="1880638"/>
                </a:cubicBezTo>
                <a:close/>
                <a:moveTo>
                  <a:pt x="266129" y="1833326"/>
                </a:moveTo>
                <a:cubicBezTo>
                  <a:pt x="253709" y="1870289"/>
                  <a:pt x="241290" y="1907252"/>
                  <a:pt x="228870" y="1931894"/>
                </a:cubicBezTo>
                <a:cubicBezTo>
                  <a:pt x="191612" y="1956535"/>
                  <a:pt x="166773" y="1968856"/>
                  <a:pt x="141934" y="1981177"/>
                </a:cubicBezTo>
                <a:cubicBezTo>
                  <a:pt x="154353" y="1956535"/>
                  <a:pt x="166773" y="1919573"/>
                  <a:pt x="179192" y="1882610"/>
                </a:cubicBezTo>
                <a:cubicBezTo>
                  <a:pt x="216451" y="1870289"/>
                  <a:pt x="241290" y="1857968"/>
                  <a:pt x="266129" y="1833326"/>
                </a:cubicBezTo>
                <a:close/>
                <a:moveTo>
                  <a:pt x="463824" y="1797842"/>
                </a:moveTo>
                <a:cubicBezTo>
                  <a:pt x="500576" y="1797842"/>
                  <a:pt x="537327" y="1797842"/>
                  <a:pt x="561828" y="1797842"/>
                </a:cubicBezTo>
                <a:cubicBezTo>
                  <a:pt x="537327" y="1809670"/>
                  <a:pt x="512826" y="1833326"/>
                  <a:pt x="488325" y="1856982"/>
                </a:cubicBezTo>
                <a:cubicBezTo>
                  <a:pt x="451574" y="1856982"/>
                  <a:pt x="427073" y="1856982"/>
                  <a:pt x="390321" y="1868810"/>
                </a:cubicBezTo>
                <a:cubicBezTo>
                  <a:pt x="414822" y="1845154"/>
                  <a:pt x="439323" y="1821498"/>
                  <a:pt x="463824" y="1797842"/>
                </a:cubicBezTo>
                <a:close/>
                <a:moveTo>
                  <a:pt x="378497" y="1768275"/>
                </a:moveTo>
                <a:cubicBezTo>
                  <a:pt x="366078" y="1793751"/>
                  <a:pt x="353658" y="1831964"/>
                  <a:pt x="341239" y="1870177"/>
                </a:cubicBezTo>
                <a:cubicBezTo>
                  <a:pt x="316400" y="1895653"/>
                  <a:pt x="291561" y="1908391"/>
                  <a:pt x="254302" y="1933866"/>
                </a:cubicBezTo>
                <a:cubicBezTo>
                  <a:pt x="266721" y="1895653"/>
                  <a:pt x="279141" y="1857440"/>
                  <a:pt x="291561" y="1819226"/>
                </a:cubicBezTo>
                <a:cubicBezTo>
                  <a:pt x="316400" y="1806489"/>
                  <a:pt x="353658" y="1781013"/>
                  <a:pt x="378497" y="1768275"/>
                </a:cubicBezTo>
                <a:close/>
                <a:moveTo>
                  <a:pt x="662367" y="1685479"/>
                </a:moveTo>
                <a:cubicBezTo>
                  <a:pt x="650117" y="1709135"/>
                  <a:pt x="625616" y="1732791"/>
                  <a:pt x="601115" y="1756446"/>
                </a:cubicBezTo>
                <a:cubicBezTo>
                  <a:pt x="564363" y="1756446"/>
                  <a:pt x="527612" y="1768274"/>
                  <a:pt x="490860" y="1780102"/>
                </a:cubicBezTo>
                <a:cubicBezTo>
                  <a:pt x="515361" y="1756446"/>
                  <a:pt x="539862" y="1732791"/>
                  <a:pt x="564363" y="1697307"/>
                </a:cubicBezTo>
                <a:cubicBezTo>
                  <a:pt x="588864" y="1697307"/>
                  <a:pt x="625616" y="1685479"/>
                  <a:pt x="662367" y="1685479"/>
                </a:cubicBezTo>
                <a:close/>
                <a:moveTo>
                  <a:pt x="461289" y="1685479"/>
                </a:moveTo>
                <a:cubicBezTo>
                  <a:pt x="461289" y="1722231"/>
                  <a:pt x="449461" y="1758982"/>
                  <a:pt x="449461" y="1783483"/>
                </a:cubicBezTo>
                <a:cubicBezTo>
                  <a:pt x="425805" y="1807984"/>
                  <a:pt x="402149" y="1832485"/>
                  <a:pt x="378493" y="1856986"/>
                </a:cubicBezTo>
                <a:cubicBezTo>
                  <a:pt x="378493" y="1820235"/>
                  <a:pt x="390321" y="1783483"/>
                  <a:pt x="390321" y="1746732"/>
                </a:cubicBezTo>
                <a:cubicBezTo>
                  <a:pt x="413977" y="1722231"/>
                  <a:pt x="437633" y="1697730"/>
                  <a:pt x="461289" y="1685479"/>
                </a:cubicBezTo>
                <a:close/>
                <a:moveTo>
                  <a:pt x="550000" y="1584940"/>
                </a:moveTo>
                <a:cubicBezTo>
                  <a:pt x="550000" y="1621607"/>
                  <a:pt x="550000" y="1658274"/>
                  <a:pt x="550000" y="1694941"/>
                </a:cubicBezTo>
                <a:cubicBezTo>
                  <a:pt x="526344" y="1719385"/>
                  <a:pt x="502688" y="1743830"/>
                  <a:pt x="490860" y="1768274"/>
                </a:cubicBezTo>
                <a:cubicBezTo>
                  <a:pt x="490860" y="1731607"/>
                  <a:pt x="490860" y="1694941"/>
                  <a:pt x="490860" y="1658274"/>
                </a:cubicBezTo>
                <a:cubicBezTo>
                  <a:pt x="514516" y="1633829"/>
                  <a:pt x="526344" y="1609385"/>
                  <a:pt x="550000" y="1584940"/>
                </a:cubicBezTo>
                <a:close/>
                <a:moveTo>
                  <a:pt x="751074" y="1561284"/>
                </a:moveTo>
                <a:cubicBezTo>
                  <a:pt x="725599" y="1586123"/>
                  <a:pt x="712861" y="1623382"/>
                  <a:pt x="687385" y="1648221"/>
                </a:cubicBezTo>
                <a:cubicBezTo>
                  <a:pt x="649172" y="1660640"/>
                  <a:pt x="623697" y="1673060"/>
                  <a:pt x="585483" y="1685479"/>
                </a:cubicBezTo>
                <a:cubicBezTo>
                  <a:pt x="598221" y="1648221"/>
                  <a:pt x="623697" y="1623382"/>
                  <a:pt x="636434" y="1598543"/>
                </a:cubicBezTo>
                <a:cubicBezTo>
                  <a:pt x="674648" y="1586123"/>
                  <a:pt x="712861" y="1573704"/>
                  <a:pt x="751074" y="1561284"/>
                </a:cubicBezTo>
                <a:close/>
                <a:moveTo>
                  <a:pt x="625699" y="1472577"/>
                </a:moveTo>
                <a:cubicBezTo>
                  <a:pt x="625699" y="1510279"/>
                  <a:pt x="638710" y="1547980"/>
                  <a:pt x="638710" y="1585682"/>
                </a:cubicBezTo>
                <a:cubicBezTo>
                  <a:pt x="612688" y="1610816"/>
                  <a:pt x="599677" y="1648518"/>
                  <a:pt x="573655" y="1673652"/>
                </a:cubicBezTo>
                <a:cubicBezTo>
                  <a:pt x="573655" y="1635951"/>
                  <a:pt x="573655" y="1598249"/>
                  <a:pt x="573655" y="1560547"/>
                </a:cubicBezTo>
                <a:cubicBezTo>
                  <a:pt x="586666" y="1535413"/>
                  <a:pt x="612688" y="1497712"/>
                  <a:pt x="625699" y="1472577"/>
                </a:cubicBezTo>
                <a:close/>
                <a:moveTo>
                  <a:pt x="810213" y="1419349"/>
                </a:moveTo>
                <a:cubicBezTo>
                  <a:pt x="797848" y="1458059"/>
                  <a:pt x="785482" y="1483865"/>
                  <a:pt x="773116" y="1509671"/>
                </a:cubicBezTo>
                <a:cubicBezTo>
                  <a:pt x="736019" y="1535478"/>
                  <a:pt x="698922" y="1548381"/>
                  <a:pt x="674190" y="1561284"/>
                </a:cubicBezTo>
                <a:cubicBezTo>
                  <a:pt x="686556" y="1535478"/>
                  <a:pt x="698922" y="1496768"/>
                  <a:pt x="711287" y="1470962"/>
                </a:cubicBezTo>
                <a:cubicBezTo>
                  <a:pt x="748385" y="1458059"/>
                  <a:pt x="785482" y="1432252"/>
                  <a:pt x="810213" y="1419349"/>
                </a:cubicBezTo>
                <a:close/>
                <a:moveTo>
                  <a:pt x="674190" y="1360210"/>
                </a:moveTo>
                <a:cubicBezTo>
                  <a:pt x="686018" y="1397912"/>
                  <a:pt x="697846" y="1435613"/>
                  <a:pt x="697846" y="1473315"/>
                </a:cubicBezTo>
                <a:cubicBezTo>
                  <a:pt x="686018" y="1498449"/>
                  <a:pt x="674190" y="1536151"/>
                  <a:pt x="662362" y="1561285"/>
                </a:cubicBezTo>
                <a:cubicBezTo>
                  <a:pt x="650534" y="1523584"/>
                  <a:pt x="650534" y="1485882"/>
                  <a:pt x="638706" y="1448180"/>
                </a:cubicBezTo>
                <a:cubicBezTo>
                  <a:pt x="650534" y="1423046"/>
                  <a:pt x="662362" y="1385345"/>
                  <a:pt x="674190" y="1360210"/>
                </a:cubicBezTo>
                <a:close/>
                <a:moveTo>
                  <a:pt x="863440" y="1283330"/>
                </a:moveTo>
                <a:cubicBezTo>
                  <a:pt x="851021" y="1321543"/>
                  <a:pt x="838601" y="1347019"/>
                  <a:pt x="826182" y="1385232"/>
                </a:cubicBezTo>
                <a:cubicBezTo>
                  <a:pt x="801343" y="1397970"/>
                  <a:pt x="764084" y="1423446"/>
                  <a:pt x="739245" y="1448921"/>
                </a:cubicBezTo>
                <a:cubicBezTo>
                  <a:pt x="751665" y="1410708"/>
                  <a:pt x="764084" y="1385232"/>
                  <a:pt x="776504" y="1347019"/>
                </a:cubicBezTo>
                <a:cubicBezTo>
                  <a:pt x="801343" y="1321543"/>
                  <a:pt x="838601" y="1308806"/>
                  <a:pt x="863440" y="1283330"/>
                </a:cubicBezTo>
                <a:close/>
                <a:moveTo>
                  <a:pt x="724460" y="1236019"/>
                </a:moveTo>
                <a:cubicBezTo>
                  <a:pt x="737274" y="1272612"/>
                  <a:pt x="750087" y="1309205"/>
                  <a:pt x="762901" y="1345798"/>
                </a:cubicBezTo>
                <a:cubicBezTo>
                  <a:pt x="750087" y="1370193"/>
                  <a:pt x="737274" y="1406786"/>
                  <a:pt x="724460" y="1431181"/>
                </a:cubicBezTo>
                <a:cubicBezTo>
                  <a:pt x="711646" y="1406786"/>
                  <a:pt x="698832" y="1370193"/>
                  <a:pt x="686018" y="1333600"/>
                </a:cubicBezTo>
                <a:cubicBezTo>
                  <a:pt x="698832" y="1297007"/>
                  <a:pt x="711646" y="1272612"/>
                  <a:pt x="724460" y="1236019"/>
                </a:cubicBezTo>
                <a:close/>
                <a:moveTo>
                  <a:pt x="887096" y="1147308"/>
                </a:moveTo>
                <a:cubicBezTo>
                  <a:pt x="887096" y="1171874"/>
                  <a:pt x="874529" y="1208723"/>
                  <a:pt x="874529" y="1245572"/>
                </a:cubicBezTo>
                <a:cubicBezTo>
                  <a:pt x="849394" y="1257855"/>
                  <a:pt x="811692" y="1282421"/>
                  <a:pt x="786557" y="1306987"/>
                </a:cubicBezTo>
                <a:cubicBezTo>
                  <a:pt x="799125" y="1282421"/>
                  <a:pt x="799125" y="1245572"/>
                  <a:pt x="811692" y="1208723"/>
                </a:cubicBezTo>
                <a:cubicBezTo>
                  <a:pt x="836827" y="1184157"/>
                  <a:pt x="861961" y="1159591"/>
                  <a:pt x="887096" y="1147308"/>
                </a:cubicBezTo>
                <a:close/>
                <a:moveTo>
                  <a:pt x="751073" y="1111823"/>
                </a:moveTo>
                <a:cubicBezTo>
                  <a:pt x="762901" y="1148416"/>
                  <a:pt x="774729" y="1185009"/>
                  <a:pt x="798385" y="1209404"/>
                </a:cubicBezTo>
                <a:cubicBezTo>
                  <a:pt x="786557" y="1245997"/>
                  <a:pt x="786557" y="1270392"/>
                  <a:pt x="774729" y="1306985"/>
                </a:cubicBezTo>
                <a:cubicBezTo>
                  <a:pt x="762901" y="1270392"/>
                  <a:pt x="751073" y="1245997"/>
                  <a:pt x="727417" y="1209404"/>
                </a:cubicBezTo>
                <a:cubicBezTo>
                  <a:pt x="739245" y="1185009"/>
                  <a:pt x="739245" y="1148416"/>
                  <a:pt x="751073" y="1111823"/>
                </a:cubicBezTo>
                <a:close/>
                <a:moveTo>
                  <a:pt x="898924" y="999461"/>
                </a:moveTo>
                <a:cubicBezTo>
                  <a:pt x="898924" y="1023906"/>
                  <a:pt x="898924" y="1060572"/>
                  <a:pt x="898924" y="1097239"/>
                </a:cubicBezTo>
                <a:cubicBezTo>
                  <a:pt x="873297" y="1121684"/>
                  <a:pt x="847669" y="1146128"/>
                  <a:pt x="822041" y="1182795"/>
                </a:cubicBezTo>
                <a:lnTo>
                  <a:pt x="822041" y="1073189"/>
                </a:lnTo>
                <a:lnTo>
                  <a:pt x="822041" y="1072795"/>
                </a:lnTo>
                <a:cubicBezTo>
                  <a:pt x="847669" y="1048350"/>
                  <a:pt x="873297" y="1023906"/>
                  <a:pt x="898924" y="999461"/>
                </a:cubicBezTo>
                <a:close/>
                <a:moveTo>
                  <a:pt x="751073" y="987633"/>
                </a:moveTo>
                <a:cubicBezTo>
                  <a:pt x="774729" y="1024300"/>
                  <a:pt x="798385" y="1048744"/>
                  <a:pt x="822041" y="1073189"/>
                </a:cubicBezTo>
                <a:cubicBezTo>
                  <a:pt x="810213" y="1109856"/>
                  <a:pt x="810213" y="1146523"/>
                  <a:pt x="810213" y="1170967"/>
                </a:cubicBezTo>
                <a:cubicBezTo>
                  <a:pt x="786557" y="1146523"/>
                  <a:pt x="774729" y="1122078"/>
                  <a:pt x="751073" y="1085411"/>
                </a:cubicBezTo>
                <a:cubicBezTo>
                  <a:pt x="751073" y="1048744"/>
                  <a:pt x="751073" y="1024300"/>
                  <a:pt x="751073" y="987633"/>
                </a:cubicBezTo>
                <a:close/>
                <a:moveTo>
                  <a:pt x="751073" y="863437"/>
                </a:moveTo>
                <a:cubicBezTo>
                  <a:pt x="774729" y="887882"/>
                  <a:pt x="798385" y="912326"/>
                  <a:pt x="822041" y="936771"/>
                </a:cubicBezTo>
                <a:cubicBezTo>
                  <a:pt x="822041" y="973438"/>
                  <a:pt x="822041" y="1010104"/>
                  <a:pt x="822041" y="1046771"/>
                </a:cubicBezTo>
                <a:cubicBezTo>
                  <a:pt x="798385" y="1010104"/>
                  <a:pt x="774729" y="985660"/>
                  <a:pt x="751073" y="961215"/>
                </a:cubicBezTo>
                <a:cubicBezTo>
                  <a:pt x="751073" y="924548"/>
                  <a:pt x="751073" y="887882"/>
                  <a:pt x="751073" y="863437"/>
                </a:cubicBezTo>
                <a:close/>
                <a:moveTo>
                  <a:pt x="898921" y="845697"/>
                </a:moveTo>
                <a:cubicBezTo>
                  <a:pt x="898921" y="883399"/>
                  <a:pt x="898921" y="921100"/>
                  <a:pt x="898921" y="946235"/>
                </a:cubicBezTo>
                <a:cubicBezTo>
                  <a:pt x="887093" y="983936"/>
                  <a:pt x="863437" y="1009071"/>
                  <a:pt x="839781" y="1046772"/>
                </a:cubicBezTo>
                <a:cubicBezTo>
                  <a:pt x="839781" y="1009071"/>
                  <a:pt x="839781" y="971369"/>
                  <a:pt x="839781" y="933667"/>
                </a:cubicBezTo>
                <a:cubicBezTo>
                  <a:pt x="851609" y="908533"/>
                  <a:pt x="875265" y="883399"/>
                  <a:pt x="898921" y="845697"/>
                </a:cubicBezTo>
                <a:close/>
                <a:moveTo>
                  <a:pt x="727417" y="733331"/>
                </a:moveTo>
                <a:cubicBezTo>
                  <a:pt x="751073" y="758677"/>
                  <a:pt x="774729" y="784022"/>
                  <a:pt x="810212" y="809368"/>
                </a:cubicBezTo>
                <a:cubicBezTo>
                  <a:pt x="810212" y="834713"/>
                  <a:pt x="822040" y="872732"/>
                  <a:pt x="822040" y="910750"/>
                </a:cubicBezTo>
                <a:cubicBezTo>
                  <a:pt x="798384" y="885405"/>
                  <a:pt x="774729" y="860059"/>
                  <a:pt x="751073" y="834713"/>
                </a:cubicBezTo>
                <a:cubicBezTo>
                  <a:pt x="739245" y="796695"/>
                  <a:pt x="727417" y="758677"/>
                  <a:pt x="727417" y="733331"/>
                </a:cubicBezTo>
                <a:close/>
                <a:moveTo>
                  <a:pt x="874085" y="697847"/>
                </a:moveTo>
                <a:cubicBezTo>
                  <a:pt x="874085" y="735549"/>
                  <a:pt x="887096" y="773250"/>
                  <a:pt x="887096" y="798385"/>
                </a:cubicBezTo>
                <a:cubicBezTo>
                  <a:pt x="874085" y="836086"/>
                  <a:pt x="861074" y="873788"/>
                  <a:pt x="835052" y="898922"/>
                </a:cubicBezTo>
                <a:cubicBezTo>
                  <a:pt x="835052" y="873788"/>
                  <a:pt x="822041" y="836086"/>
                  <a:pt x="822041" y="798385"/>
                </a:cubicBezTo>
                <a:cubicBezTo>
                  <a:pt x="835052" y="773250"/>
                  <a:pt x="848063" y="735549"/>
                  <a:pt x="874085" y="697847"/>
                </a:cubicBezTo>
                <a:close/>
                <a:moveTo>
                  <a:pt x="686018" y="609139"/>
                </a:moveTo>
                <a:cubicBezTo>
                  <a:pt x="710857" y="634615"/>
                  <a:pt x="748116" y="647352"/>
                  <a:pt x="772955" y="672828"/>
                </a:cubicBezTo>
                <a:cubicBezTo>
                  <a:pt x="785374" y="711041"/>
                  <a:pt x="797794" y="736517"/>
                  <a:pt x="810213" y="774730"/>
                </a:cubicBezTo>
                <a:cubicBezTo>
                  <a:pt x="772955" y="749255"/>
                  <a:pt x="748116" y="723779"/>
                  <a:pt x="710857" y="711041"/>
                </a:cubicBezTo>
                <a:cubicBezTo>
                  <a:pt x="698438" y="672828"/>
                  <a:pt x="698438" y="647352"/>
                  <a:pt x="686018" y="609139"/>
                </a:cubicBezTo>
                <a:close/>
                <a:moveTo>
                  <a:pt x="824999" y="561828"/>
                </a:moveTo>
                <a:cubicBezTo>
                  <a:pt x="837813" y="599530"/>
                  <a:pt x="850626" y="637231"/>
                  <a:pt x="863440" y="662366"/>
                </a:cubicBezTo>
                <a:cubicBezTo>
                  <a:pt x="850626" y="700067"/>
                  <a:pt x="837813" y="737769"/>
                  <a:pt x="824999" y="762903"/>
                </a:cubicBezTo>
                <a:cubicBezTo>
                  <a:pt x="812185" y="737769"/>
                  <a:pt x="799371" y="700067"/>
                  <a:pt x="786557" y="674933"/>
                </a:cubicBezTo>
                <a:cubicBezTo>
                  <a:pt x="799371" y="637231"/>
                  <a:pt x="812185" y="599530"/>
                  <a:pt x="824999" y="561828"/>
                </a:cubicBezTo>
                <a:close/>
                <a:moveTo>
                  <a:pt x="626879" y="496773"/>
                </a:moveTo>
                <a:cubicBezTo>
                  <a:pt x="663842" y="509676"/>
                  <a:pt x="700805" y="522579"/>
                  <a:pt x="725447" y="548386"/>
                </a:cubicBezTo>
                <a:cubicBezTo>
                  <a:pt x="750088" y="574192"/>
                  <a:pt x="762409" y="612902"/>
                  <a:pt x="774730" y="638708"/>
                </a:cubicBezTo>
                <a:cubicBezTo>
                  <a:pt x="737767" y="625805"/>
                  <a:pt x="713126" y="599999"/>
                  <a:pt x="676163" y="587095"/>
                </a:cubicBezTo>
                <a:cubicBezTo>
                  <a:pt x="663842" y="561289"/>
                  <a:pt x="651521" y="522579"/>
                  <a:pt x="626879" y="496773"/>
                </a:cubicBezTo>
                <a:close/>
                <a:moveTo>
                  <a:pt x="762901" y="437633"/>
                </a:moveTo>
                <a:cubicBezTo>
                  <a:pt x="774729" y="462768"/>
                  <a:pt x="786557" y="487902"/>
                  <a:pt x="810213" y="525603"/>
                </a:cubicBezTo>
                <a:cubicBezTo>
                  <a:pt x="798385" y="563305"/>
                  <a:pt x="786557" y="601007"/>
                  <a:pt x="786557" y="638708"/>
                </a:cubicBezTo>
                <a:cubicBezTo>
                  <a:pt x="774729" y="601007"/>
                  <a:pt x="751073" y="575872"/>
                  <a:pt x="739245" y="538171"/>
                </a:cubicBezTo>
                <a:cubicBezTo>
                  <a:pt x="751073" y="500469"/>
                  <a:pt x="751073" y="475335"/>
                  <a:pt x="762901" y="437633"/>
                </a:cubicBezTo>
                <a:close/>
                <a:moveTo>
                  <a:pt x="687201" y="313441"/>
                </a:moveTo>
                <a:cubicBezTo>
                  <a:pt x="700212" y="338576"/>
                  <a:pt x="726234" y="363710"/>
                  <a:pt x="739245" y="401411"/>
                </a:cubicBezTo>
                <a:cubicBezTo>
                  <a:pt x="739245" y="420262"/>
                  <a:pt x="739245" y="439113"/>
                  <a:pt x="737619" y="457964"/>
                </a:cubicBezTo>
                <a:lnTo>
                  <a:pt x="726499" y="513201"/>
                </a:lnTo>
                <a:lnTo>
                  <a:pt x="727418" y="514516"/>
                </a:lnTo>
                <a:lnTo>
                  <a:pt x="726310" y="514139"/>
                </a:lnTo>
                <a:lnTo>
                  <a:pt x="726234" y="514516"/>
                </a:lnTo>
                <a:lnTo>
                  <a:pt x="725971" y="514023"/>
                </a:lnTo>
                <a:lnTo>
                  <a:pt x="612778" y="475484"/>
                </a:lnTo>
                <a:cubicBezTo>
                  <a:pt x="600041" y="449463"/>
                  <a:pt x="574565" y="410431"/>
                  <a:pt x="561827" y="384409"/>
                </a:cubicBezTo>
                <a:cubicBezTo>
                  <a:pt x="600041" y="397420"/>
                  <a:pt x="638254" y="410431"/>
                  <a:pt x="663729" y="423441"/>
                </a:cubicBezTo>
                <a:cubicBezTo>
                  <a:pt x="676467" y="436452"/>
                  <a:pt x="686020" y="452715"/>
                  <a:pt x="695574" y="468979"/>
                </a:cubicBezTo>
                <a:lnTo>
                  <a:pt x="722399" y="507338"/>
                </a:lnTo>
                <a:lnTo>
                  <a:pt x="700212" y="465818"/>
                </a:lnTo>
                <a:cubicBezTo>
                  <a:pt x="690454" y="451680"/>
                  <a:pt x="680696" y="439113"/>
                  <a:pt x="674190" y="426546"/>
                </a:cubicBezTo>
                <a:cubicBezTo>
                  <a:pt x="674190" y="388844"/>
                  <a:pt x="687201" y="351143"/>
                  <a:pt x="687201" y="313441"/>
                </a:cubicBezTo>
                <a:close/>
                <a:moveTo>
                  <a:pt x="473116" y="289786"/>
                </a:moveTo>
                <a:cubicBezTo>
                  <a:pt x="511135" y="301614"/>
                  <a:pt x="549153" y="313442"/>
                  <a:pt x="587171" y="313442"/>
                </a:cubicBezTo>
                <a:cubicBezTo>
                  <a:pt x="612517" y="337098"/>
                  <a:pt x="625190" y="360753"/>
                  <a:pt x="650535" y="384409"/>
                </a:cubicBezTo>
                <a:cubicBezTo>
                  <a:pt x="612517" y="384409"/>
                  <a:pt x="574499" y="372581"/>
                  <a:pt x="536480" y="372581"/>
                </a:cubicBezTo>
                <a:cubicBezTo>
                  <a:pt x="523807" y="337098"/>
                  <a:pt x="498462" y="313442"/>
                  <a:pt x="473116" y="289786"/>
                </a:cubicBezTo>
                <a:close/>
                <a:moveTo>
                  <a:pt x="390321" y="212902"/>
                </a:moveTo>
                <a:cubicBezTo>
                  <a:pt x="426988" y="212902"/>
                  <a:pt x="463655" y="212902"/>
                  <a:pt x="500322" y="212902"/>
                </a:cubicBezTo>
                <a:cubicBezTo>
                  <a:pt x="524766" y="238530"/>
                  <a:pt x="549211" y="264157"/>
                  <a:pt x="573655" y="289785"/>
                </a:cubicBezTo>
                <a:cubicBezTo>
                  <a:pt x="536988" y="276971"/>
                  <a:pt x="500322" y="276971"/>
                  <a:pt x="463655" y="276971"/>
                </a:cubicBezTo>
                <a:cubicBezTo>
                  <a:pt x="439210" y="251344"/>
                  <a:pt x="414766" y="225716"/>
                  <a:pt x="390321" y="212902"/>
                </a:cubicBezTo>
                <a:close/>
                <a:moveTo>
                  <a:pt x="585483" y="201075"/>
                </a:moveTo>
                <a:cubicBezTo>
                  <a:pt x="611111" y="225520"/>
                  <a:pt x="636739" y="249964"/>
                  <a:pt x="662366" y="274409"/>
                </a:cubicBezTo>
                <a:cubicBezTo>
                  <a:pt x="662366" y="311076"/>
                  <a:pt x="662366" y="347742"/>
                  <a:pt x="662366" y="384409"/>
                </a:cubicBezTo>
                <a:cubicBezTo>
                  <a:pt x="636739" y="359965"/>
                  <a:pt x="611111" y="335520"/>
                  <a:pt x="598297" y="311076"/>
                </a:cubicBezTo>
                <a:cubicBezTo>
                  <a:pt x="598297" y="274409"/>
                  <a:pt x="585483" y="237742"/>
                  <a:pt x="585483" y="201075"/>
                </a:cubicBezTo>
                <a:close/>
                <a:moveTo>
                  <a:pt x="387736" y="124195"/>
                </a:moveTo>
                <a:cubicBezTo>
                  <a:pt x="412131" y="150217"/>
                  <a:pt x="448724" y="163228"/>
                  <a:pt x="473119" y="189250"/>
                </a:cubicBezTo>
                <a:cubicBezTo>
                  <a:pt x="436526" y="189250"/>
                  <a:pt x="399933" y="189250"/>
                  <a:pt x="363341" y="189250"/>
                </a:cubicBezTo>
                <a:cubicBezTo>
                  <a:pt x="338945" y="176239"/>
                  <a:pt x="314550" y="150217"/>
                  <a:pt x="277957" y="137206"/>
                </a:cubicBezTo>
                <a:cubicBezTo>
                  <a:pt x="314550" y="137206"/>
                  <a:pt x="351143" y="124195"/>
                  <a:pt x="387736" y="124195"/>
                </a:cubicBezTo>
                <a:close/>
                <a:moveTo>
                  <a:pt x="490860" y="100539"/>
                </a:moveTo>
                <a:cubicBezTo>
                  <a:pt x="514516" y="113212"/>
                  <a:pt x="538172" y="138557"/>
                  <a:pt x="561828" y="163903"/>
                </a:cubicBezTo>
                <a:cubicBezTo>
                  <a:pt x="561828" y="201921"/>
                  <a:pt x="573656" y="239940"/>
                  <a:pt x="573656" y="277958"/>
                </a:cubicBezTo>
                <a:cubicBezTo>
                  <a:pt x="550000" y="252613"/>
                  <a:pt x="526344" y="227267"/>
                  <a:pt x="502688" y="201921"/>
                </a:cubicBezTo>
                <a:cubicBezTo>
                  <a:pt x="502688" y="176576"/>
                  <a:pt x="490860" y="138557"/>
                  <a:pt x="490860" y="100539"/>
                </a:cubicBezTo>
                <a:close/>
                <a:moveTo>
                  <a:pt x="360753" y="11828"/>
                </a:moveTo>
                <a:cubicBezTo>
                  <a:pt x="385724" y="24566"/>
                  <a:pt x="410694" y="50041"/>
                  <a:pt x="448150" y="62779"/>
                </a:cubicBezTo>
                <a:cubicBezTo>
                  <a:pt x="460635" y="100992"/>
                  <a:pt x="473120" y="139206"/>
                  <a:pt x="473120" y="177419"/>
                </a:cubicBezTo>
                <a:cubicBezTo>
                  <a:pt x="448150" y="151944"/>
                  <a:pt x="423179" y="139206"/>
                  <a:pt x="398209" y="113730"/>
                </a:cubicBezTo>
                <a:cubicBezTo>
                  <a:pt x="385724" y="75517"/>
                  <a:pt x="373238" y="50041"/>
                  <a:pt x="360753" y="11828"/>
                </a:cubicBezTo>
                <a:close/>
                <a:moveTo>
                  <a:pt x="201074" y="0"/>
                </a:moveTo>
                <a:lnTo>
                  <a:pt x="313440" y="23656"/>
                </a:lnTo>
                <a:lnTo>
                  <a:pt x="390321" y="112367"/>
                </a:lnTo>
                <a:lnTo>
                  <a:pt x="277955" y="8871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8122340" y="4114170"/>
            <a:ext cx="15215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- </a:t>
            </a: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融资金额 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-</a:t>
            </a:r>
            <a:endParaRPr lang="zh-CN" altLang="en-US" sz="20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754451" y="3254633"/>
            <a:ext cx="22557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500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万元</a:t>
            </a:r>
            <a:endParaRPr lang="zh-CN" altLang="en-US" sz="4400" b="1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grpSp>
        <p:nvGrpSpPr>
          <p:cNvPr id="102" name="Group 8"/>
          <p:cNvGrpSpPr>
            <a:grpSpLocks noChangeAspect="1"/>
          </p:cNvGrpSpPr>
          <p:nvPr/>
        </p:nvGrpSpPr>
        <p:grpSpPr bwMode="auto">
          <a:xfrm>
            <a:off x="81274" y="4636409"/>
            <a:ext cx="12030896" cy="2205082"/>
            <a:chOff x="1" y="5"/>
            <a:chExt cx="3661" cy="671"/>
          </a:xfrm>
          <a:solidFill>
            <a:schemeClr val="bg1"/>
          </a:solidFill>
        </p:grpSpPr>
        <p:sp>
          <p:nvSpPr>
            <p:cNvPr id="103" name="Freeform 9"/>
            <p:cNvSpPr/>
            <p:nvPr/>
          </p:nvSpPr>
          <p:spPr bwMode="auto">
            <a:xfrm>
              <a:off x="151" y="550"/>
              <a:ext cx="10" cy="126"/>
            </a:xfrm>
            <a:custGeom>
              <a:avLst/>
              <a:gdLst>
                <a:gd name="T0" fmla="*/ 1 w 3"/>
                <a:gd name="T1" fmla="*/ 0 h 39"/>
                <a:gd name="T2" fmla="*/ 0 w 3"/>
                <a:gd name="T3" fmla="*/ 2 h 39"/>
                <a:gd name="T4" fmla="*/ 0 w 3"/>
                <a:gd name="T5" fmla="*/ 37 h 39"/>
                <a:gd name="T6" fmla="*/ 1 w 3"/>
                <a:gd name="T7" fmla="*/ 39 h 39"/>
                <a:gd name="T8" fmla="*/ 3 w 3"/>
                <a:gd name="T9" fmla="*/ 37 h 39"/>
                <a:gd name="T10" fmla="*/ 3 w 3"/>
                <a:gd name="T11" fmla="*/ 2 h 39"/>
                <a:gd name="T12" fmla="*/ 1 w 3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9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9"/>
                    <a:pt x="1" y="39"/>
                  </a:cubicBezTo>
                  <a:cubicBezTo>
                    <a:pt x="2" y="39"/>
                    <a:pt x="3" y="38"/>
                    <a:pt x="3" y="37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04" name="Freeform 10"/>
            <p:cNvSpPr/>
            <p:nvPr/>
          </p:nvSpPr>
          <p:spPr bwMode="auto">
            <a:xfrm>
              <a:off x="100" y="608"/>
              <a:ext cx="13" cy="68"/>
            </a:xfrm>
            <a:custGeom>
              <a:avLst/>
              <a:gdLst>
                <a:gd name="T0" fmla="*/ 2 w 4"/>
                <a:gd name="T1" fmla="*/ 0 h 21"/>
                <a:gd name="T2" fmla="*/ 0 w 4"/>
                <a:gd name="T3" fmla="*/ 2 h 21"/>
                <a:gd name="T4" fmla="*/ 0 w 4"/>
                <a:gd name="T5" fmla="*/ 19 h 21"/>
                <a:gd name="T6" fmla="*/ 2 w 4"/>
                <a:gd name="T7" fmla="*/ 21 h 21"/>
                <a:gd name="T8" fmla="*/ 4 w 4"/>
                <a:gd name="T9" fmla="*/ 19 h 21"/>
                <a:gd name="T10" fmla="*/ 4 w 4"/>
                <a:gd name="T11" fmla="*/ 2 h 21"/>
                <a:gd name="T12" fmla="*/ 2 w 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05" name="Freeform 11"/>
            <p:cNvSpPr/>
            <p:nvPr/>
          </p:nvSpPr>
          <p:spPr bwMode="auto">
            <a:xfrm>
              <a:off x="52" y="624"/>
              <a:ext cx="10" cy="52"/>
            </a:xfrm>
            <a:custGeom>
              <a:avLst/>
              <a:gdLst>
                <a:gd name="T0" fmla="*/ 2 w 3"/>
                <a:gd name="T1" fmla="*/ 0 h 16"/>
                <a:gd name="T2" fmla="*/ 0 w 3"/>
                <a:gd name="T3" fmla="*/ 2 h 16"/>
                <a:gd name="T4" fmla="*/ 0 w 3"/>
                <a:gd name="T5" fmla="*/ 14 h 16"/>
                <a:gd name="T6" fmla="*/ 2 w 3"/>
                <a:gd name="T7" fmla="*/ 16 h 16"/>
                <a:gd name="T8" fmla="*/ 3 w 3"/>
                <a:gd name="T9" fmla="*/ 14 h 16"/>
                <a:gd name="T10" fmla="*/ 3 w 3"/>
                <a:gd name="T11" fmla="*/ 2 h 16"/>
                <a:gd name="T12" fmla="*/ 2 w 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6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06" name="Freeform 12"/>
            <p:cNvSpPr/>
            <p:nvPr/>
          </p:nvSpPr>
          <p:spPr bwMode="auto">
            <a:xfrm>
              <a:off x="1" y="608"/>
              <a:ext cx="13" cy="68"/>
            </a:xfrm>
            <a:custGeom>
              <a:avLst/>
              <a:gdLst>
                <a:gd name="T0" fmla="*/ 2 w 4"/>
                <a:gd name="T1" fmla="*/ 0 h 21"/>
                <a:gd name="T2" fmla="*/ 0 w 4"/>
                <a:gd name="T3" fmla="*/ 2 h 21"/>
                <a:gd name="T4" fmla="*/ 0 w 4"/>
                <a:gd name="T5" fmla="*/ 19 h 21"/>
                <a:gd name="T6" fmla="*/ 2 w 4"/>
                <a:gd name="T7" fmla="*/ 21 h 21"/>
                <a:gd name="T8" fmla="*/ 4 w 4"/>
                <a:gd name="T9" fmla="*/ 19 h 21"/>
                <a:gd name="T10" fmla="*/ 4 w 4"/>
                <a:gd name="T11" fmla="*/ 2 h 21"/>
                <a:gd name="T12" fmla="*/ 2 w 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07" name="Freeform 13"/>
            <p:cNvSpPr/>
            <p:nvPr/>
          </p:nvSpPr>
          <p:spPr bwMode="auto">
            <a:xfrm>
              <a:off x="199" y="379"/>
              <a:ext cx="13" cy="297"/>
            </a:xfrm>
            <a:custGeom>
              <a:avLst/>
              <a:gdLst>
                <a:gd name="T0" fmla="*/ 2 w 4"/>
                <a:gd name="T1" fmla="*/ 0 h 92"/>
                <a:gd name="T2" fmla="*/ 0 w 4"/>
                <a:gd name="T3" fmla="*/ 2 h 92"/>
                <a:gd name="T4" fmla="*/ 0 w 4"/>
                <a:gd name="T5" fmla="*/ 90 h 92"/>
                <a:gd name="T6" fmla="*/ 2 w 4"/>
                <a:gd name="T7" fmla="*/ 92 h 92"/>
                <a:gd name="T8" fmla="*/ 4 w 4"/>
                <a:gd name="T9" fmla="*/ 90 h 92"/>
                <a:gd name="T10" fmla="*/ 4 w 4"/>
                <a:gd name="T11" fmla="*/ 2 h 92"/>
                <a:gd name="T12" fmla="*/ 2 w 4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3" y="92"/>
                    <a:pt x="4" y="91"/>
                    <a:pt x="4" y="9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08" name="Freeform 14"/>
            <p:cNvSpPr/>
            <p:nvPr/>
          </p:nvSpPr>
          <p:spPr bwMode="auto">
            <a:xfrm>
              <a:off x="250" y="5"/>
              <a:ext cx="10" cy="671"/>
            </a:xfrm>
            <a:custGeom>
              <a:avLst/>
              <a:gdLst>
                <a:gd name="T0" fmla="*/ 1 w 3"/>
                <a:gd name="T1" fmla="*/ 0 h 208"/>
                <a:gd name="T2" fmla="*/ 0 w 3"/>
                <a:gd name="T3" fmla="*/ 2 h 208"/>
                <a:gd name="T4" fmla="*/ 0 w 3"/>
                <a:gd name="T5" fmla="*/ 206 h 208"/>
                <a:gd name="T6" fmla="*/ 1 w 3"/>
                <a:gd name="T7" fmla="*/ 208 h 208"/>
                <a:gd name="T8" fmla="*/ 3 w 3"/>
                <a:gd name="T9" fmla="*/ 206 h 208"/>
                <a:gd name="T10" fmla="*/ 3 w 3"/>
                <a:gd name="T11" fmla="*/ 2 h 208"/>
                <a:gd name="T12" fmla="*/ 1 w 3"/>
                <a:gd name="T1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8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7"/>
                    <a:pt x="0" y="208"/>
                    <a:pt x="1" y="208"/>
                  </a:cubicBezTo>
                  <a:cubicBezTo>
                    <a:pt x="2" y="208"/>
                    <a:pt x="3" y="207"/>
                    <a:pt x="3" y="20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09" name="Freeform 15"/>
            <p:cNvSpPr/>
            <p:nvPr/>
          </p:nvSpPr>
          <p:spPr bwMode="auto">
            <a:xfrm>
              <a:off x="298" y="299"/>
              <a:ext cx="9" cy="377"/>
            </a:xfrm>
            <a:custGeom>
              <a:avLst/>
              <a:gdLst>
                <a:gd name="T0" fmla="*/ 2 w 3"/>
                <a:gd name="T1" fmla="*/ 0 h 117"/>
                <a:gd name="T2" fmla="*/ 0 w 3"/>
                <a:gd name="T3" fmla="*/ 2 h 117"/>
                <a:gd name="T4" fmla="*/ 0 w 3"/>
                <a:gd name="T5" fmla="*/ 115 h 117"/>
                <a:gd name="T6" fmla="*/ 2 w 3"/>
                <a:gd name="T7" fmla="*/ 117 h 117"/>
                <a:gd name="T8" fmla="*/ 3 w 3"/>
                <a:gd name="T9" fmla="*/ 115 h 117"/>
                <a:gd name="T10" fmla="*/ 3 w 3"/>
                <a:gd name="T11" fmla="*/ 2 h 117"/>
                <a:gd name="T12" fmla="*/ 2 w 3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7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6"/>
                    <a:pt x="1" y="117"/>
                    <a:pt x="2" y="117"/>
                  </a:cubicBezTo>
                  <a:cubicBezTo>
                    <a:pt x="3" y="117"/>
                    <a:pt x="3" y="116"/>
                    <a:pt x="3" y="1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10" name="Freeform 16"/>
            <p:cNvSpPr/>
            <p:nvPr/>
          </p:nvSpPr>
          <p:spPr bwMode="auto">
            <a:xfrm>
              <a:off x="349" y="492"/>
              <a:ext cx="10" cy="184"/>
            </a:xfrm>
            <a:custGeom>
              <a:avLst/>
              <a:gdLst>
                <a:gd name="T0" fmla="*/ 1 w 3"/>
                <a:gd name="T1" fmla="*/ 0 h 57"/>
                <a:gd name="T2" fmla="*/ 0 w 3"/>
                <a:gd name="T3" fmla="*/ 1 h 57"/>
                <a:gd name="T4" fmla="*/ 0 w 3"/>
                <a:gd name="T5" fmla="*/ 55 h 57"/>
                <a:gd name="T6" fmla="*/ 1 w 3"/>
                <a:gd name="T7" fmla="*/ 57 h 57"/>
                <a:gd name="T8" fmla="*/ 3 w 3"/>
                <a:gd name="T9" fmla="*/ 55 h 57"/>
                <a:gd name="T10" fmla="*/ 3 w 3"/>
                <a:gd name="T11" fmla="*/ 1 h 57"/>
                <a:gd name="T12" fmla="*/ 1 w 3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7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2" y="57"/>
                    <a:pt x="3" y="56"/>
                    <a:pt x="3" y="5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11" name="Freeform 17"/>
            <p:cNvSpPr/>
            <p:nvPr/>
          </p:nvSpPr>
          <p:spPr bwMode="auto">
            <a:xfrm>
              <a:off x="397" y="566"/>
              <a:ext cx="9" cy="110"/>
            </a:xfrm>
            <a:custGeom>
              <a:avLst/>
              <a:gdLst>
                <a:gd name="T0" fmla="*/ 2 w 3"/>
                <a:gd name="T1" fmla="*/ 0 h 34"/>
                <a:gd name="T2" fmla="*/ 0 w 3"/>
                <a:gd name="T3" fmla="*/ 2 h 34"/>
                <a:gd name="T4" fmla="*/ 0 w 3"/>
                <a:gd name="T5" fmla="*/ 32 h 34"/>
                <a:gd name="T6" fmla="*/ 2 w 3"/>
                <a:gd name="T7" fmla="*/ 34 h 34"/>
                <a:gd name="T8" fmla="*/ 3 w 3"/>
                <a:gd name="T9" fmla="*/ 32 h 34"/>
                <a:gd name="T10" fmla="*/ 3 w 3"/>
                <a:gd name="T11" fmla="*/ 2 h 34"/>
                <a:gd name="T12" fmla="*/ 2 w 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" y="34"/>
                    <a:pt x="3" y="33"/>
                    <a:pt x="3" y="3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12" name="Freeform 18"/>
            <p:cNvSpPr/>
            <p:nvPr/>
          </p:nvSpPr>
          <p:spPr bwMode="auto">
            <a:xfrm>
              <a:off x="445" y="595"/>
              <a:ext cx="12" cy="81"/>
            </a:xfrm>
            <a:custGeom>
              <a:avLst/>
              <a:gdLst>
                <a:gd name="T0" fmla="*/ 2 w 4"/>
                <a:gd name="T1" fmla="*/ 0 h 25"/>
                <a:gd name="T2" fmla="*/ 0 w 4"/>
                <a:gd name="T3" fmla="*/ 2 h 25"/>
                <a:gd name="T4" fmla="*/ 0 w 4"/>
                <a:gd name="T5" fmla="*/ 23 h 25"/>
                <a:gd name="T6" fmla="*/ 2 w 4"/>
                <a:gd name="T7" fmla="*/ 25 h 25"/>
                <a:gd name="T8" fmla="*/ 4 w 4"/>
                <a:gd name="T9" fmla="*/ 23 h 25"/>
                <a:gd name="T10" fmla="*/ 4 w 4"/>
                <a:gd name="T11" fmla="*/ 2 h 25"/>
                <a:gd name="T12" fmla="*/ 2 w 4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13" name="Freeform 19"/>
            <p:cNvSpPr/>
            <p:nvPr/>
          </p:nvSpPr>
          <p:spPr bwMode="auto">
            <a:xfrm>
              <a:off x="496" y="637"/>
              <a:ext cx="9" cy="39"/>
            </a:xfrm>
            <a:custGeom>
              <a:avLst/>
              <a:gdLst>
                <a:gd name="T0" fmla="*/ 2 w 3"/>
                <a:gd name="T1" fmla="*/ 0 h 12"/>
                <a:gd name="T2" fmla="*/ 0 w 3"/>
                <a:gd name="T3" fmla="*/ 2 h 12"/>
                <a:gd name="T4" fmla="*/ 0 w 3"/>
                <a:gd name="T5" fmla="*/ 10 h 12"/>
                <a:gd name="T6" fmla="*/ 2 w 3"/>
                <a:gd name="T7" fmla="*/ 12 h 12"/>
                <a:gd name="T8" fmla="*/ 3 w 3"/>
                <a:gd name="T9" fmla="*/ 10 h 12"/>
                <a:gd name="T10" fmla="*/ 3 w 3"/>
                <a:gd name="T11" fmla="*/ 2 h 12"/>
                <a:gd name="T12" fmla="*/ 2 w 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14" name="Freeform 20"/>
            <p:cNvSpPr/>
            <p:nvPr/>
          </p:nvSpPr>
          <p:spPr bwMode="auto">
            <a:xfrm>
              <a:off x="544" y="602"/>
              <a:ext cx="12" cy="74"/>
            </a:xfrm>
            <a:custGeom>
              <a:avLst/>
              <a:gdLst>
                <a:gd name="T0" fmla="*/ 2 w 4"/>
                <a:gd name="T1" fmla="*/ 0 h 23"/>
                <a:gd name="T2" fmla="*/ 0 w 4"/>
                <a:gd name="T3" fmla="*/ 1 h 23"/>
                <a:gd name="T4" fmla="*/ 0 w 4"/>
                <a:gd name="T5" fmla="*/ 21 h 23"/>
                <a:gd name="T6" fmla="*/ 2 w 4"/>
                <a:gd name="T7" fmla="*/ 23 h 23"/>
                <a:gd name="T8" fmla="*/ 4 w 4"/>
                <a:gd name="T9" fmla="*/ 21 h 23"/>
                <a:gd name="T10" fmla="*/ 4 w 4"/>
                <a:gd name="T11" fmla="*/ 1 h 23"/>
                <a:gd name="T12" fmla="*/ 2 w 4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3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3" y="23"/>
                    <a:pt x="4" y="22"/>
                    <a:pt x="4" y="2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15" name="Freeform 21"/>
            <p:cNvSpPr/>
            <p:nvPr/>
          </p:nvSpPr>
          <p:spPr bwMode="auto">
            <a:xfrm>
              <a:off x="595" y="579"/>
              <a:ext cx="9" cy="97"/>
            </a:xfrm>
            <a:custGeom>
              <a:avLst/>
              <a:gdLst>
                <a:gd name="T0" fmla="*/ 1 w 3"/>
                <a:gd name="T1" fmla="*/ 0 h 30"/>
                <a:gd name="T2" fmla="*/ 0 w 3"/>
                <a:gd name="T3" fmla="*/ 1 h 30"/>
                <a:gd name="T4" fmla="*/ 0 w 3"/>
                <a:gd name="T5" fmla="*/ 28 h 30"/>
                <a:gd name="T6" fmla="*/ 1 w 3"/>
                <a:gd name="T7" fmla="*/ 30 h 30"/>
                <a:gd name="T8" fmla="*/ 3 w 3"/>
                <a:gd name="T9" fmla="*/ 28 h 30"/>
                <a:gd name="T10" fmla="*/ 3 w 3"/>
                <a:gd name="T11" fmla="*/ 1 h 30"/>
                <a:gd name="T12" fmla="*/ 1 w 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0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2" y="30"/>
                    <a:pt x="3" y="29"/>
                    <a:pt x="3" y="2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16" name="Freeform 22"/>
            <p:cNvSpPr/>
            <p:nvPr/>
          </p:nvSpPr>
          <p:spPr bwMode="auto">
            <a:xfrm>
              <a:off x="643" y="537"/>
              <a:ext cx="12" cy="139"/>
            </a:xfrm>
            <a:custGeom>
              <a:avLst/>
              <a:gdLst>
                <a:gd name="T0" fmla="*/ 2 w 4"/>
                <a:gd name="T1" fmla="*/ 0 h 43"/>
                <a:gd name="T2" fmla="*/ 0 w 4"/>
                <a:gd name="T3" fmla="*/ 2 h 43"/>
                <a:gd name="T4" fmla="*/ 0 w 4"/>
                <a:gd name="T5" fmla="*/ 41 h 43"/>
                <a:gd name="T6" fmla="*/ 2 w 4"/>
                <a:gd name="T7" fmla="*/ 43 h 43"/>
                <a:gd name="T8" fmla="*/ 4 w 4"/>
                <a:gd name="T9" fmla="*/ 41 h 43"/>
                <a:gd name="T10" fmla="*/ 4 w 4"/>
                <a:gd name="T11" fmla="*/ 2 h 43"/>
                <a:gd name="T12" fmla="*/ 2 w 4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3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3" y="43"/>
                    <a:pt x="4" y="42"/>
                    <a:pt x="4" y="4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17" name="Freeform 23"/>
            <p:cNvSpPr/>
            <p:nvPr/>
          </p:nvSpPr>
          <p:spPr bwMode="auto">
            <a:xfrm>
              <a:off x="694" y="618"/>
              <a:ext cx="9" cy="58"/>
            </a:xfrm>
            <a:custGeom>
              <a:avLst/>
              <a:gdLst>
                <a:gd name="T0" fmla="*/ 1 w 3"/>
                <a:gd name="T1" fmla="*/ 0 h 18"/>
                <a:gd name="T2" fmla="*/ 0 w 3"/>
                <a:gd name="T3" fmla="*/ 2 h 18"/>
                <a:gd name="T4" fmla="*/ 0 w 3"/>
                <a:gd name="T5" fmla="*/ 16 h 18"/>
                <a:gd name="T6" fmla="*/ 1 w 3"/>
                <a:gd name="T7" fmla="*/ 18 h 18"/>
                <a:gd name="T8" fmla="*/ 3 w 3"/>
                <a:gd name="T9" fmla="*/ 16 h 18"/>
                <a:gd name="T10" fmla="*/ 3 w 3"/>
                <a:gd name="T11" fmla="*/ 2 h 18"/>
                <a:gd name="T12" fmla="*/ 1 w 3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8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2" y="18"/>
                    <a:pt x="3" y="17"/>
                    <a:pt x="3" y="1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18" name="Freeform 24"/>
            <p:cNvSpPr/>
            <p:nvPr/>
          </p:nvSpPr>
          <p:spPr bwMode="auto">
            <a:xfrm>
              <a:off x="742" y="631"/>
              <a:ext cx="9" cy="45"/>
            </a:xfrm>
            <a:custGeom>
              <a:avLst/>
              <a:gdLst>
                <a:gd name="T0" fmla="*/ 2 w 3"/>
                <a:gd name="T1" fmla="*/ 0 h 14"/>
                <a:gd name="T2" fmla="*/ 0 w 3"/>
                <a:gd name="T3" fmla="*/ 1 h 14"/>
                <a:gd name="T4" fmla="*/ 0 w 3"/>
                <a:gd name="T5" fmla="*/ 12 h 14"/>
                <a:gd name="T6" fmla="*/ 2 w 3"/>
                <a:gd name="T7" fmla="*/ 14 h 14"/>
                <a:gd name="T8" fmla="*/ 3 w 3"/>
                <a:gd name="T9" fmla="*/ 12 h 14"/>
                <a:gd name="T10" fmla="*/ 3 w 3"/>
                <a:gd name="T11" fmla="*/ 1 h 14"/>
                <a:gd name="T12" fmla="*/ 2 w 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3" y="14"/>
                    <a:pt x="3" y="13"/>
                    <a:pt x="3" y="1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19" name="Freeform 25"/>
            <p:cNvSpPr/>
            <p:nvPr/>
          </p:nvSpPr>
          <p:spPr bwMode="auto">
            <a:xfrm>
              <a:off x="793" y="566"/>
              <a:ext cx="9" cy="110"/>
            </a:xfrm>
            <a:custGeom>
              <a:avLst/>
              <a:gdLst>
                <a:gd name="T0" fmla="*/ 1 w 3"/>
                <a:gd name="T1" fmla="*/ 0 h 34"/>
                <a:gd name="T2" fmla="*/ 0 w 3"/>
                <a:gd name="T3" fmla="*/ 2 h 34"/>
                <a:gd name="T4" fmla="*/ 0 w 3"/>
                <a:gd name="T5" fmla="*/ 32 h 34"/>
                <a:gd name="T6" fmla="*/ 1 w 3"/>
                <a:gd name="T7" fmla="*/ 34 h 34"/>
                <a:gd name="T8" fmla="*/ 3 w 3"/>
                <a:gd name="T9" fmla="*/ 32 h 34"/>
                <a:gd name="T10" fmla="*/ 3 w 3"/>
                <a:gd name="T11" fmla="*/ 2 h 34"/>
                <a:gd name="T12" fmla="*/ 1 w 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4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4"/>
                    <a:pt x="1" y="34"/>
                  </a:cubicBezTo>
                  <a:cubicBezTo>
                    <a:pt x="2" y="34"/>
                    <a:pt x="3" y="33"/>
                    <a:pt x="3" y="3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20" name="Freeform 26"/>
            <p:cNvSpPr/>
            <p:nvPr/>
          </p:nvSpPr>
          <p:spPr bwMode="auto">
            <a:xfrm>
              <a:off x="841" y="589"/>
              <a:ext cx="9" cy="87"/>
            </a:xfrm>
            <a:custGeom>
              <a:avLst/>
              <a:gdLst>
                <a:gd name="T0" fmla="*/ 2 w 3"/>
                <a:gd name="T1" fmla="*/ 0 h 27"/>
                <a:gd name="T2" fmla="*/ 0 w 3"/>
                <a:gd name="T3" fmla="*/ 1 h 27"/>
                <a:gd name="T4" fmla="*/ 0 w 3"/>
                <a:gd name="T5" fmla="*/ 25 h 27"/>
                <a:gd name="T6" fmla="*/ 2 w 3"/>
                <a:gd name="T7" fmla="*/ 27 h 27"/>
                <a:gd name="T8" fmla="*/ 3 w 3"/>
                <a:gd name="T9" fmla="*/ 25 h 27"/>
                <a:gd name="T10" fmla="*/ 3 w 3"/>
                <a:gd name="T11" fmla="*/ 1 h 27"/>
                <a:gd name="T12" fmla="*/ 2 w 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2" y="27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21" name="Freeform 27"/>
            <p:cNvSpPr/>
            <p:nvPr/>
          </p:nvSpPr>
          <p:spPr bwMode="auto">
            <a:xfrm>
              <a:off x="888" y="585"/>
              <a:ext cx="13" cy="91"/>
            </a:xfrm>
            <a:custGeom>
              <a:avLst/>
              <a:gdLst>
                <a:gd name="T0" fmla="*/ 2 w 4"/>
                <a:gd name="T1" fmla="*/ 0 h 28"/>
                <a:gd name="T2" fmla="*/ 0 w 4"/>
                <a:gd name="T3" fmla="*/ 1 h 28"/>
                <a:gd name="T4" fmla="*/ 0 w 4"/>
                <a:gd name="T5" fmla="*/ 26 h 28"/>
                <a:gd name="T6" fmla="*/ 2 w 4"/>
                <a:gd name="T7" fmla="*/ 28 h 28"/>
                <a:gd name="T8" fmla="*/ 4 w 4"/>
                <a:gd name="T9" fmla="*/ 26 h 28"/>
                <a:gd name="T10" fmla="*/ 4 w 4"/>
                <a:gd name="T11" fmla="*/ 1 h 28"/>
                <a:gd name="T12" fmla="*/ 2 w 4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3" y="28"/>
                    <a:pt x="4" y="27"/>
                    <a:pt x="4" y="2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22" name="Freeform 28"/>
            <p:cNvSpPr/>
            <p:nvPr/>
          </p:nvSpPr>
          <p:spPr bwMode="auto">
            <a:xfrm>
              <a:off x="939" y="615"/>
              <a:ext cx="10" cy="61"/>
            </a:xfrm>
            <a:custGeom>
              <a:avLst/>
              <a:gdLst>
                <a:gd name="T0" fmla="*/ 2 w 3"/>
                <a:gd name="T1" fmla="*/ 0 h 19"/>
                <a:gd name="T2" fmla="*/ 0 w 3"/>
                <a:gd name="T3" fmla="*/ 2 h 19"/>
                <a:gd name="T4" fmla="*/ 0 w 3"/>
                <a:gd name="T5" fmla="*/ 17 h 19"/>
                <a:gd name="T6" fmla="*/ 2 w 3"/>
                <a:gd name="T7" fmla="*/ 19 h 19"/>
                <a:gd name="T8" fmla="*/ 3 w 3"/>
                <a:gd name="T9" fmla="*/ 17 h 19"/>
                <a:gd name="T10" fmla="*/ 3 w 3"/>
                <a:gd name="T11" fmla="*/ 2 h 19"/>
                <a:gd name="T12" fmla="*/ 2 w 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9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2" y="19"/>
                    <a:pt x="3" y="18"/>
                    <a:pt x="3" y="17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23" name="Freeform 29"/>
            <p:cNvSpPr/>
            <p:nvPr/>
          </p:nvSpPr>
          <p:spPr bwMode="auto">
            <a:xfrm>
              <a:off x="987" y="634"/>
              <a:ext cx="13" cy="42"/>
            </a:xfrm>
            <a:custGeom>
              <a:avLst/>
              <a:gdLst>
                <a:gd name="T0" fmla="*/ 2 w 4"/>
                <a:gd name="T1" fmla="*/ 0 h 13"/>
                <a:gd name="T2" fmla="*/ 0 w 4"/>
                <a:gd name="T3" fmla="*/ 1 h 13"/>
                <a:gd name="T4" fmla="*/ 0 w 4"/>
                <a:gd name="T5" fmla="*/ 11 h 13"/>
                <a:gd name="T6" fmla="*/ 2 w 4"/>
                <a:gd name="T7" fmla="*/ 13 h 13"/>
                <a:gd name="T8" fmla="*/ 4 w 4"/>
                <a:gd name="T9" fmla="*/ 11 h 13"/>
                <a:gd name="T10" fmla="*/ 4 w 4"/>
                <a:gd name="T11" fmla="*/ 1 h 13"/>
                <a:gd name="T12" fmla="*/ 2 w 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ubicBezTo>
                    <a:pt x="3" y="13"/>
                    <a:pt x="4" y="12"/>
                    <a:pt x="4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24" name="Freeform 30"/>
            <p:cNvSpPr/>
            <p:nvPr/>
          </p:nvSpPr>
          <p:spPr bwMode="auto">
            <a:xfrm>
              <a:off x="1038" y="608"/>
              <a:ext cx="10" cy="68"/>
            </a:xfrm>
            <a:custGeom>
              <a:avLst/>
              <a:gdLst>
                <a:gd name="T0" fmla="*/ 1 w 3"/>
                <a:gd name="T1" fmla="*/ 0 h 21"/>
                <a:gd name="T2" fmla="*/ 0 w 3"/>
                <a:gd name="T3" fmla="*/ 2 h 21"/>
                <a:gd name="T4" fmla="*/ 0 w 3"/>
                <a:gd name="T5" fmla="*/ 19 h 21"/>
                <a:gd name="T6" fmla="*/ 1 w 3"/>
                <a:gd name="T7" fmla="*/ 21 h 21"/>
                <a:gd name="T8" fmla="*/ 3 w 3"/>
                <a:gd name="T9" fmla="*/ 19 h 21"/>
                <a:gd name="T10" fmla="*/ 3 w 3"/>
                <a:gd name="T11" fmla="*/ 2 h 21"/>
                <a:gd name="T12" fmla="*/ 1 w 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1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1" y="21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25" name="Freeform 31"/>
            <p:cNvSpPr/>
            <p:nvPr/>
          </p:nvSpPr>
          <p:spPr bwMode="auto">
            <a:xfrm>
              <a:off x="1086" y="566"/>
              <a:ext cx="13" cy="110"/>
            </a:xfrm>
            <a:custGeom>
              <a:avLst/>
              <a:gdLst>
                <a:gd name="T0" fmla="*/ 2 w 4"/>
                <a:gd name="T1" fmla="*/ 0 h 34"/>
                <a:gd name="T2" fmla="*/ 0 w 4"/>
                <a:gd name="T3" fmla="*/ 2 h 34"/>
                <a:gd name="T4" fmla="*/ 0 w 4"/>
                <a:gd name="T5" fmla="*/ 32 h 34"/>
                <a:gd name="T6" fmla="*/ 2 w 4"/>
                <a:gd name="T7" fmla="*/ 34 h 34"/>
                <a:gd name="T8" fmla="*/ 4 w 4"/>
                <a:gd name="T9" fmla="*/ 32 h 34"/>
                <a:gd name="T10" fmla="*/ 4 w 4"/>
                <a:gd name="T11" fmla="*/ 2 h 34"/>
                <a:gd name="T12" fmla="*/ 2 w 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" y="34"/>
                    <a:pt x="4" y="33"/>
                    <a:pt x="4" y="3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26" name="Freeform 32"/>
            <p:cNvSpPr/>
            <p:nvPr/>
          </p:nvSpPr>
          <p:spPr bwMode="auto">
            <a:xfrm>
              <a:off x="1137" y="595"/>
              <a:ext cx="10" cy="81"/>
            </a:xfrm>
            <a:custGeom>
              <a:avLst/>
              <a:gdLst>
                <a:gd name="T0" fmla="*/ 1 w 3"/>
                <a:gd name="T1" fmla="*/ 0 h 25"/>
                <a:gd name="T2" fmla="*/ 0 w 3"/>
                <a:gd name="T3" fmla="*/ 2 h 25"/>
                <a:gd name="T4" fmla="*/ 0 w 3"/>
                <a:gd name="T5" fmla="*/ 23 h 25"/>
                <a:gd name="T6" fmla="*/ 1 w 3"/>
                <a:gd name="T7" fmla="*/ 25 h 25"/>
                <a:gd name="T8" fmla="*/ 3 w 3"/>
                <a:gd name="T9" fmla="*/ 23 h 25"/>
                <a:gd name="T10" fmla="*/ 3 w 3"/>
                <a:gd name="T11" fmla="*/ 2 h 25"/>
                <a:gd name="T12" fmla="*/ 1 w 3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5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2" y="25"/>
                    <a:pt x="3" y="24"/>
                    <a:pt x="3" y="2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27" name="Freeform 33"/>
            <p:cNvSpPr/>
            <p:nvPr/>
          </p:nvSpPr>
          <p:spPr bwMode="auto">
            <a:xfrm>
              <a:off x="1185" y="637"/>
              <a:ext cx="10" cy="39"/>
            </a:xfrm>
            <a:custGeom>
              <a:avLst/>
              <a:gdLst>
                <a:gd name="T0" fmla="*/ 2 w 3"/>
                <a:gd name="T1" fmla="*/ 0 h 12"/>
                <a:gd name="T2" fmla="*/ 0 w 3"/>
                <a:gd name="T3" fmla="*/ 2 h 12"/>
                <a:gd name="T4" fmla="*/ 0 w 3"/>
                <a:gd name="T5" fmla="*/ 10 h 12"/>
                <a:gd name="T6" fmla="*/ 2 w 3"/>
                <a:gd name="T7" fmla="*/ 12 h 12"/>
                <a:gd name="T8" fmla="*/ 3 w 3"/>
                <a:gd name="T9" fmla="*/ 10 h 12"/>
                <a:gd name="T10" fmla="*/ 3 w 3"/>
                <a:gd name="T11" fmla="*/ 2 h 12"/>
                <a:gd name="T12" fmla="*/ 2 w 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28" name="Freeform 34"/>
            <p:cNvSpPr/>
            <p:nvPr/>
          </p:nvSpPr>
          <p:spPr bwMode="auto">
            <a:xfrm>
              <a:off x="1236" y="608"/>
              <a:ext cx="10" cy="68"/>
            </a:xfrm>
            <a:custGeom>
              <a:avLst/>
              <a:gdLst>
                <a:gd name="T0" fmla="*/ 1 w 3"/>
                <a:gd name="T1" fmla="*/ 0 h 21"/>
                <a:gd name="T2" fmla="*/ 0 w 3"/>
                <a:gd name="T3" fmla="*/ 1 h 21"/>
                <a:gd name="T4" fmla="*/ 0 w 3"/>
                <a:gd name="T5" fmla="*/ 19 h 21"/>
                <a:gd name="T6" fmla="*/ 1 w 3"/>
                <a:gd name="T7" fmla="*/ 21 h 21"/>
                <a:gd name="T8" fmla="*/ 3 w 3"/>
                <a:gd name="T9" fmla="*/ 19 h 21"/>
                <a:gd name="T10" fmla="*/ 3 w 3"/>
                <a:gd name="T11" fmla="*/ 1 h 21"/>
                <a:gd name="T12" fmla="*/ 1 w 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1"/>
                    <a:pt x="1" y="21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29" name="Freeform 35"/>
            <p:cNvSpPr/>
            <p:nvPr/>
          </p:nvSpPr>
          <p:spPr bwMode="auto">
            <a:xfrm>
              <a:off x="1284" y="492"/>
              <a:ext cx="10" cy="184"/>
            </a:xfrm>
            <a:custGeom>
              <a:avLst/>
              <a:gdLst>
                <a:gd name="T0" fmla="*/ 2 w 3"/>
                <a:gd name="T1" fmla="*/ 0 h 57"/>
                <a:gd name="T2" fmla="*/ 0 w 3"/>
                <a:gd name="T3" fmla="*/ 1 h 57"/>
                <a:gd name="T4" fmla="*/ 0 w 3"/>
                <a:gd name="T5" fmla="*/ 55 h 57"/>
                <a:gd name="T6" fmla="*/ 2 w 3"/>
                <a:gd name="T7" fmla="*/ 57 h 57"/>
                <a:gd name="T8" fmla="*/ 3 w 3"/>
                <a:gd name="T9" fmla="*/ 55 h 57"/>
                <a:gd name="T10" fmla="*/ 3 w 3"/>
                <a:gd name="T11" fmla="*/ 1 h 57"/>
                <a:gd name="T12" fmla="*/ 2 w 3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7"/>
                    <a:pt x="2" y="57"/>
                  </a:cubicBezTo>
                  <a:cubicBezTo>
                    <a:pt x="3" y="57"/>
                    <a:pt x="3" y="56"/>
                    <a:pt x="3" y="5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30" name="Freeform 36"/>
            <p:cNvSpPr/>
            <p:nvPr/>
          </p:nvSpPr>
          <p:spPr bwMode="auto">
            <a:xfrm>
              <a:off x="1332" y="621"/>
              <a:ext cx="13" cy="55"/>
            </a:xfrm>
            <a:custGeom>
              <a:avLst/>
              <a:gdLst>
                <a:gd name="T0" fmla="*/ 2 w 4"/>
                <a:gd name="T1" fmla="*/ 0 h 17"/>
                <a:gd name="T2" fmla="*/ 0 w 4"/>
                <a:gd name="T3" fmla="*/ 2 h 17"/>
                <a:gd name="T4" fmla="*/ 0 w 4"/>
                <a:gd name="T5" fmla="*/ 15 h 17"/>
                <a:gd name="T6" fmla="*/ 2 w 4"/>
                <a:gd name="T7" fmla="*/ 17 h 17"/>
                <a:gd name="T8" fmla="*/ 4 w 4"/>
                <a:gd name="T9" fmla="*/ 15 h 17"/>
                <a:gd name="T10" fmla="*/ 4 w 4"/>
                <a:gd name="T11" fmla="*/ 2 h 17"/>
                <a:gd name="T12" fmla="*/ 2 w 4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31" name="Freeform 37"/>
            <p:cNvSpPr/>
            <p:nvPr/>
          </p:nvSpPr>
          <p:spPr bwMode="auto">
            <a:xfrm>
              <a:off x="1383" y="627"/>
              <a:ext cx="10" cy="49"/>
            </a:xfrm>
            <a:custGeom>
              <a:avLst/>
              <a:gdLst>
                <a:gd name="T0" fmla="*/ 2 w 3"/>
                <a:gd name="T1" fmla="*/ 0 h 15"/>
                <a:gd name="T2" fmla="*/ 0 w 3"/>
                <a:gd name="T3" fmla="*/ 2 h 15"/>
                <a:gd name="T4" fmla="*/ 0 w 3"/>
                <a:gd name="T5" fmla="*/ 13 h 15"/>
                <a:gd name="T6" fmla="*/ 2 w 3"/>
                <a:gd name="T7" fmla="*/ 15 h 15"/>
                <a:gd name="T8" fmla="*/ 3 w 3"/>
                <a:gd name="T9" fmla="*/ 13 h 15"/>
                <a:gd name="T10" fmla="*/ 3 w 3"/>
                <a:gd name="T11" fmla="*/ 2 h 15"/>
                <a:gd name="T12" fmla="*/ 2 w 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32" name="Freeform 38"/>
            <p:cNvSpPr/>
            <p:nvPr/>
          </p:nvSpPr>
          <p:spPr bwMode="auto">
            <a:xfrm>
              <a:off x="1431" y="637"/>
              <a:ext cx="13" cy="39"/>
            </a:xfrm>
            <a:custGeom>
              <a:avLst/>
              <a:gdLst>
                <a:gd name="T0" fmla="*/ 2 w 4"/>
                <a:gd name="T1" fmla="*/ 0 h 12"/>
                <a:gd name="T2" fmla="*/ 0 w 4"/>
                <a:gd name="T3" fmla="*/ 2 h 12"/>
                <a:gd name="T4" fmla="*/ 0 w 4"/>
                <a:gd name="T5" fmla="*/ 10 h 12"/>
                <a:gd name="T6" fmla="*/ 2 w 4"/>
                <a:gd name="T7" fmla="*/ 12 h 12"/>
                <a:gd name="T8" fmla="*/ 4 w 4"/>
                <a:gd name="T9" fmla="*/ 10 h 12"/>
                <a:gd name="T10" fmla="*/ 4 w 4"/>
                <a:gd name="T11" fmla="*/ 2 h 12"/>
                <a:gd name="T12" fmla="*/ 2 w 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33" name="Freeform 39"/>
            <p:cNvSpPr/>
            <p:nvPr/>
          </p:nvSpPr>
          <p:spPr bwMode="auto">
            <a:xfrm>
              <a:off x="1482" y="615"/>
              <a:ext cx="10" cy="61"/>
            </a:xfrm>
            <a:custGeom>
              <a:avLst/>
              <a:gdLst>
                <a:gd name="T0" fmla="*/ 2 w 3"/>
                <a:gd name="T1" fmla="*/ 0 h 19"/>
                <a:gd name="T2" fmla="*/ 0 w 3"/>
                <a:gd name="T3" fmla="*/ 2 h 19"/>
                <a:gd name="T4" fmla="*/ 0 w 3"/>
                <a:gd name="T5" fmla="*/ 17 h 19"/>
                <a:gd name="T6" fmla="*/ 2 w 3"/>
                <a:gd name="T7" fmla="*/ 19 h 19"/>
                <a:gd name="T8" fmla="*/ 3 w 3"/>
                <a:gd name="T9" fmla="*/ 17 h 19"/>
                <a:gd name="T10" fmla="*/ 3 w 3"/>
                <a:gd name="T11" fmla="*/ 2 h 19"/>
                <a:gd name="T12" fmla="*/ 2 w 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9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2" y="19"/>
                    <a:pt x="3" y="18"/>
                    <a:pt x="3" y="17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34" name="Freeform 40"/>
            <p:cNvSpPr/>
            <p:nvPr/>
          </p:nvSpPr>
          <p:spPr bwMode="auto">
            <a:xfrm>
              <a:off x="1530" y="589"/>
              <a:ext cx="13" cy="87"/>
            </a:xfrm>
            <a:custGeom>
              <a:avLst/>
              <a:gdLst>
                <a:gd name="T0" fmla="*/ 2 w 4"/>
                <a:gd name="T1" fmla="*/ 0 h 27"/>
                <a:gd name="T2" fmla="*/ 0 w 4"/>
                <a:gd name="T3" fmla="*/ 2 h 27"/>
                <a:gd name="T4" fmla="*/ 0 w 4"/>
                <a:gd name="T5" fmla="*/ 25 h 27"/>
                <a:gd name="T6" fmla="*/ 2 w 4"/>
                <a:gd name="T7" fmla="*/ 27 h 27"/>
                <a:gd name="T8" fmla="*/ 4 w 4"/>
                <a:gd name="T9" fmla="*/ 25 h 27"/>
                <a:gd name="T10" fmla="*/ 4 w 4"/>
                <a:gd name="T11" fmla="*/ 2 h 27"/>
                <a:gd name="T12" fmla="*/ 2 w 4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7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2" y="27"/>
                  </a:cubicBezTo>
                  <a:cubicBezTo>
                    <a:pt x="3" y="27"/>
                    <a:pt x="4" y="26"/>
                    <a:pt x="4" y="2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35" name="Freeform 41"/>
            <p:cNvSpPr/>
            <p:nvPr/>
          </p:nvSpPr>
          <p:spPr bwMode="auto">
            <a:xfrm>
              <a:off x="1581" y="569"/>
              <a:ext cx="10" cy="107"/>
            </a:xfrm>
            <a:custGeom>
              <a:avLst/>
              <a:gdLst>
                <a:gd name="T0" fmla="*/ 1 w 3"/>
                <a:gd name="T1" fmla="*/ 0 h 33"/>
                <a:gd name="T2" fmla="*/ 0 w 3"/>
                <a:gd name="T3" fmla="*/ 2 h 33"/>
                <a:gd name="T4" fmla="*/ 0 w 3"/>
                <a:gd name="T5" fmla="*/ 31 h 33"/>
                <a:gd name="T6" fmla="*/ 1 w 3"/>
                <a:gd name="T7" fmla="*/ 33 h 33"/>
                <a:gd name="T8" fmla="*/ 3 w 3"/>
                <a:gd name="T9" fmla="*/ 31 h 33"/>
                <a:gd name="T10" fmla="*/ 3 w 3"/>
                <a:gd name="T11" fmla="*/ 2 h 33"/>
                <a:gd name="T12" fmla="*/ 1 w 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3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3"/>
                    <a:pt x="1" y="33"/>
                  </a:cubicBezTo>
                  <a:cubicBezTo>
                    <a:pt x="2" y="33"/>
                    <a:pt x="3" y="32"/>
                    <a:pt x="3" y="3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36" name="Freeform 42"/>
            <p:cNvSpPr/>
            <p:nvPr/>
          </p:nvSpPr>
          <p:spPr bwMode="auto">
            <a:xfrm>
              <a:off x="1629" y="589"/>
              <a:ext cx="9" cy="87"/>
            </a:xfrm>
            <a:custGeom>
              <a:avLst/>
              <a:gdLst>
                <a:gd name="T0" fmla="*/ 2 w 3"/>
                <a:gd name="T1" fmla="*/ 0 h 27"/>
                <a:gd name="T2" fmla="*/ 0 w 3"/>
                <a:gd name="T3" fmla="*/ 1 h 27"/>
                <a:gd name="T4" fmla="*/ 0 w 3"/>
                <a:gd name="T5" fmla="*/ 25 h 27"/>
                <a:gd name="T6" fmla="*/ 2 w 3"/>
                <a:gd name="T7" fmla="*/ 27 h 27"/>
                <a:gd name="T8" fmla="*/ 3 w 3"/>
                <a:gd name="T9" fmla="*/ 25 h 27"/>
                <a:gd name="T10" fmla="*/ 3 w 3"/>
                <a:gd name="T11" fmla="*/ 1 h 27"/>
                <a:gd name="T12" fmla="*/ 2 w 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2" y="27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37" name="Freeform 43"/>
            <p:cNvSpPr/>
            <p:nvPr/>
          </p:nvSpPr>
          <p:spPr bwMode="auto">
            <a:xfrm>
              <a:off x="1680" y="637"/>
              <a:ext cx="10" cy="39"/>
            </a:xfrm>
            <a:custGeom>
              <a:avLst/>
              <a:gdLst>
                <a:gd name="T0" fmla="*/ 1 w 3"/>
                <a:gd name="T1" fmla="*/ 0 h 12"/>
                <a:gd name="T2" fmla="*/ 0 w 3"/>
                <a:gd name="T3" fmla="*/ 2 h 12"/>
                <a:gd name="T4" fmla="*/ 0 w 3"/>
                <a:gd name="T5" fmla="*/ 10 h 12"/>
                <a:gd name="T6" fmla="*/ 1 w 3"/>
                <a:gd name="T7" fmla="*/ 12 h 12"/>
                <a:gd name="T8" fmla="*/ 3 w 3"/>
                <a:gd name="T9" fmla="*/ 10 h 12"/>
                <a:gd name="T10" fmla="*/ 3 w 3"/>
                <a:gd name="T11" fmla="*/ 2 h 12"/>
                <a:gd name="T12" fmla="*/ 1 w 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38" name="Freeform 44"/>
            <p:cNvSpPr/>
            <p:nvPr/>
          </p:nvSpPr>
          <p:spPr bwMode="auto">
            <a:xfrm>
              <a:off x="1728" y="566"/>
              <a:ext cx="9" cy="110"/>
            </a:xfrm>
            <a:custGeom>
              <a:avLst/>
              <a:gdLst>
                <a:gd name="T0" fmla="*/ 2 w 3"/>
                <a:gd name="T1" fmla="*/ 0 h 34"/>
                <a:gd name="T2" fmla="*/ 0 w 3"/>
                <a:gd name="T3" fmla="*/ 2 h 34"/>
                <a:gd name="T4" fmla="*/ 0 w 3"/>
                <a:gd name="T5" fmla="*/ 32 h 34"/>
                <a:gd name="T6" fmla="*/ 2 w 3"/>
                <a:gd name="T7" fmla="*/ 34 h 34"/>
                <a:gd name="T8" fmla="*/ 3 w 3"/>
                <a:gd name="T9" fmla="*/ 32 h 34"/>
                <a:gd name="T10" fmla="*/ 3 w 3"/>
                <a:gd name="T11" fmla="*/ 2 h 34"/>
                <a:gd name="T12" fmla="*/ 2 w 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" y="34"/>
                    <a:pt x="3" y="33"/>
                    <a:pt x="3" y="3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39" name="Freeform 45"/>
            <p:cNvSpPr/>
            <p:nvPr/>
          </p:nvSpPr>
          <p:spPr bwMode="auto">
            <a:xfrm>
              <a:off x="1779" y="537"/>
              <a:ext cx="9" cy="139"/>
            </a:xfrm>
            <a:custGeom>
              <a:avLst/>
              <a:gdLst>
                <a:gd name="T0" fmla="*/ 1 w 3"/>
                <a:gd name="T1" fmla="*/ 0 h 43"/>
                <a:gd name="T2" fmla="*/ 0 w 3"/>
                <a:gd name="T3" fmla="*/ 2 h 43"/>
                <a:gd name="T4" fmla="*/ 0 w 3"/>
                <a:gd name="T5" fmla="*/ 41 h 43"/>
                <a:gd name="T6" fmla="*/ 1 w 3"/>
                <a:gd name="T7" fmla="*/ 43 h 43"/>
                <a:gd name="T8" fmla="*/ 3 w 3"/>
                <a:gd name="T9" fmla="*/ 41 h 43"/>
                <a:gd name="T10" fmla="*/ 3 w 3"/>
                <a:gd name="T11" fmla="*/ 2 h 43"/>
                <a:gd name="T12" fmla="*/ 1 w 3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3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2" y="43"/>
                    <a:pt x="3" y="42"/>
                    <a:pt x="3" y="4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40" name="Freeform 46"/>
            <p:cNvSpPr/>
            <p:nvPr/>
          </p:nvSpPr>
          <p:spPr bwMode="auto">
            <a:xfrm>
              <a:off x="1827" y="608"/>
              <a:ext cx="9" cy="68"/>
            </a:xfrm>
            <a:custGeom>
              <a:avLst/>
              <a:gdLst>
                <a:gd name="T0" fmla="*/ 2 w 3"/>
                <a:gd name="T1" fmla="*/ 0 h 21"/>
                <a:gd name="T2" fmla="*/ 0 w 3"/>
                <a:gd name="T3" fmla="*/ 2 h 21"/>
                <a:gd name="T4" fmla="*/ 0 w 3"/>
                <a:gd name="T5" fmla="*/ 19 h 21"/>
                <a:gd name="T6" fmla="*/ 2 w 3"/>
                <a:gd name="T7" fmla="*/ 21 h 21"/>
                <a:gd name="T8" fmla="*/ 3 w 3"/>
                <a:gd name="T9" fmla="*/ 19 h 21"/>
                <a:gd name="T10" fmla="*/ 3 w 3"/>
                <a:gd name="T11" fmla="*/ 2 h 21"/>
                <a:gd name="T12" fmla="*/ 2 w 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1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3" y="20"/>
                    <a:pt x="3" y="1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41" name="Freeform 47"/>
            <p:cNvSpPr/>
            <p:nvPr/>
          </p:nvSpPr>
          <p:spPr bwMode="auto">
            <a:xfrm>
              <a:off x="1875" y="627"/>
              <a:ext cx="12" cy="49"/>
            </a:xfrm>
            <a:custGeom>
              <a:avLst/>
              <a:gdLst>
                <a:gd name="T0" fmla="*/ 2 w 4"/>
                <a:gd name="T1" fmla="*/ 0 h 15"/>
                <a:gd name="T2" fmla="*/ 0 w 4"/>
                <a:gd name="T3" fmla="*/ 1 h 15"/>
                <a:gd name="T4" fmla="*/ 0 w 4"/>
                <a:gd name="T5" fmla="*/ 13 h 15"/>
                <a:gd name="T6" fmla="*/ 2 w 4"/>
                <a:gd name="T7" fmla="*/ 15 h 15"/>
                <a:gd name="T8" fmla="*/ 4 w 4"/>
                <a:gd name="T9" fmla="*/ 13 h 15"/>
                <a:gd name="T10" fmla="*/ 4 w 4"/>
                <a:gd name="T11" fmla="*/ 1 h 15"/>
                <a:gd name="T12" fmla="*/ 2 w 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42" name="Freeform 48"/>
            <p:cNvSpPr/>
            <p:nvPr/>
          </p:nvSpPr>
          <p:spPr bwMode="auto">
            <a:xfrm>
              <a:off x="1926" y="605"/>
              <a:ext cx="9" cy="71"/>
            </a:xfrm>
            <a:custGeom>
              <a:avLst/>
              <a:gdLst>
                <a:gd name="T0" fmla="*/ 2 w 3"/>
                <a:gd name="T1" fmla="*/ 0 h 22"/>
                <a:gd name="T2" fmla="*/ 0 w 3"/>
                <a:gd name="T3" fmla="*/ 2 h 22"/>
                <a:gd name="T4" fmla="*/ 0 w 3"/>
                <a:gd name="T5" fmla="*/ 20 h 22"/>
                <a:gd name="T6" fmla="*/ 2 w 3"/>
                <a:gd name="T7" fmla="*/ 22 h 22"/>
                <a:gd name="T8" fmla="*/ 3 w 3"/>
                <a:gd name="T9" fmla="*/ 20 h 22"/>
                <a:gd name="T10" fmla="*/ 3 w 3"/>
                <a:gd name="T11" fmla="*/ 2 h 22"/>
                <a:gd name="T12" fmla="*/ 2 w 3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2"/>
                  </a:cubicBezTo>
                  <a:cubicBezTo>
                    <a:pt x="2" y="22"/>
                    <a:pt x="3" y="21"/>
                    <a:pt x="3" y="2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43" name="Freeform 49"/>
            <p:cNvSpPr/>
            <p:nvPr/>
          </p:nvSpPr>
          <p:spPr bwMode="auto">
            <a:xfrm>
              <a:off x="1974" y="566"/>
              <a:ext cx="12" cy="110"/>
            </a:xfrm>
            <a:custGeom>
              <a:avLst/>
              <a:gdLst>
                <a:gd name="T0" fmla="*/ 2 w 4"/>
                <a:gd name="T1" fmla="*/ 0 h 34"/>
                <a:gd name="T2" fmla="*/ 0 w 4"/>
                <a:gd name="T3" fmla="*/ 2 h 34"/>
                <a:gd name="T4" fmla="*/ 0 w 4"/>
                <a:gd name="T5" fmla="*/ 32 h 34"/>
                <a:gd name="T6" fmla="*/ 2 w 4"/>
                <a:gd name="T7" fmla="*/ 34 h 34"/>
                <a:gd name="T8" fmla="*/ 4 w 4"/>
                <a:gd name="T9" fmla="*/ 32 h 34"/>
                <a:gd name="T10" fmla="*/ 4 w 4"/>
                <a:gd name="T11" fmla="*/ 2 h 34"/>
                <a:gd name="T12" fmla="*/ 2 w 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" y="34"/>
                    <a:pt x="4" y="33"/>
                    <a:pt x="4" y="3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44" name="Freeform 50"/>
            <p:cNvSpPr/>
            <p:nvPr/>
          </p:nvSpPr>
          <p:spPr bwMode="auto">
            <a:xfrm>
              <a:off x="2025" y="299"/>
              <a:ext cx="9" cy="377"/>
            </a:xfrm>
            <a:custGeom>
              <a:avLst/>
              <a:gdLst>
                <a:gd name="T0" fmla="*/ 1 w 3"/>
                <a:gd name="T1" fmla="*/ 0 h 117"/>
                <a:gd name="T2" fmla="*/ 0 w 3"/>
                <a:gd name="T3" fmla="*/ 2 h 117"/>
                <a:gd name="T4" fmla="*/ 0 w 3"/>
                <a:gd name="T5" fmla="*/ 115 h 117"/>
                <a:gd name="T6" fmla="*/ 1 w 3"/>
                <a:gd name="T7" fmla="*/ 117 h 117"/>
                <a:gd name="T8" fmla="*/ 3 w 3"/>
                <a:gd name="T9" fmla="*/ 115 h 117"/>
                <a:gd name="T10" fmla="*/ 3 w 3"/>
                <a:gd name="T11" fmla="*/ 2 h 117"/>
                <a:gd name="T12" fmla="*/ 1 w 3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7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6"/>
                    <a:pt x="1" y="117"/>
                    <a:pt x="1" y="117"/>
                  </a:cubicBezTo>
                  <a:cubicBezTo>
                    <a:pt x="2" y="117"/>
                    <a:pt x="3" y="116"/>
                    <a:pt x="3" y="1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45" name="Freeform 51"/>
            <p:cNvSpPr/>
            <p:nvPr/>
          </p:nvSpPr>
          <p:spPr bwMode="auto">
            <a:xfrm>
              <a:off x="2073" y="121"/>
              <a:ext cx="12" cy="555"/>
            </a:xfrm>
            <a:custGeom>
              <a:avLst/>
              <a:gdLst>
                <a:gd name="T0" fmla="*/ 2 w 4"/>
                <a:gd name="T1" fmla="*/ 0 h 172"/>
                <a:gd name="T2" fmla="*/ 0 w 4"/>
                <a:gd name="T3" fmla="*/ 1 h 172"/>
                <a:gd name="T4" fmla="*/ 0 w 4"/>
                <a:gd name="T5" fmla="*/ 170 h 172"/>
                <a:gd name="T6" fmla="*/ 2 w 4"/>
                <a:gd name="T7" fmla="*/ 172 h 172"/>
                <a:gd name="T8" fmla="*/ 4 w 4"/>
                <a:gd name="T9" fmla="*/ 170 h 172"/>
                <a:gd name="T10" fmla="*/ 4 w 4"/>
                <a:gd name="T11" fmla="*/ 1 h 172"/>
                <a:gd name="T12" fmla="*/ 2 w 4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1"/>
                    <a:pt x="1" y="172"/>
                    <a:pt x="2" y="172"/>
                  </a:cubicBezTo>
                  <a:cubicBezTo>
                    <a:pt x="3" y="172"/>
                    <a:pt x="4" y="171"/>
                    <a:pt x="4" y="17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46" name="Freeform 52"/>
            <p:cNvSpPr/>
            <p:nvPr/>
          </p:nvSpPr>
          <p:spPr bwMode="auto">
            <a:xfrm>
              <a:off x="2124" y="86"/>
              <a:ext cx="9" cy="590"/>
            </a:xfrm>
            <a:custGeom>
              <a:avLst/>
              <a:gdLst>
                <a:gd name="T0" fmla="*/ 1 w 3"/>
                <a:gd name="T1" fmla="*/ 0 h 183"/>
                <a:gd name="T2" fmla="*/ 0 w 3"/>
                <a:gd name="T3" fmla="*/ 2 h 183"/>
                <a:gd name="T4" fmla="*/ 0 w 3"/>
                <a:gd name="T5" fmla="*/ 181 h 183"/>
                <a:gd name="T6" fmla="*/ 1 w 3"/>
                <a:gd name="T7" fmla="*/ 183 h 183"/>
                <a:gd name="T8" fmla="*/ 3 w 3"/>
                <a:gd name="T9" fmla="*/ 181 h 183"/>
                <a:gd name="T10" fmla="*/ 3 w 3"/>
                <a:gd name="T11" fmla="*/ 2 h 183"/>
                <a:gd name="T12" fmla="*/ 1 w 3"/>
                <a:gd name="T1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83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2"/>
                    <a:pt x="0" y="183"/>
                    <a:pt x="1" y="183"/>
                  </a:cubicBezTo>
                  <a:cubicBezTo>
                    <a:pt x="2" y="183"/>
                    <a:pt x="3" y="182"/>
                    <a:pt x="3" y="18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47" name="Freeform 53"/>
            <p:cNvSpPr/>
            <p:nvPr/>
          </p:nvSpPr>
          <p:spPr bwMode="auto">
            <a:xfrm>
              <a:off x="2172" y="508"/>
              <a:ext cx="9" cy="168"/>
            </a:xfrm>
            <a:custGeom>
              <a:avLst/>
              <a:gdLst>
                <a:gd name="T0" fmla="*/ 2 w 3"/>
                <a:gd name="T1" fmla="*/ 0 h 52"/>
                <a:gd name="T2" fmla="*/ 0 w 3"/>
                <a:gd name="T3" fmla="*/ 2 h 52"/>
                <a:gd name="T4" fmla="*/ 0 w 3"/>
                <a:gd name="T5" fmla="*/ 50 h 52"/>
                <a:gd name="T6" fmla="*/ 2 w 3"/>
                <a:gd name="T7" fmla="*/ 52 h 52"/>
                <a:gd name="T8" fmla="*/ 3 w 3"/>
                <a:gd name="T9" fmla="*/ 50 h 52"/>
                <a:gd name="T10" fmla="*/ 3 w 3"/>
                <a:gd name="T11" fmla="*/ 2 h 52"/>
                <a:gd name="T12" fmla="*/ 2 w 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1" y="52"/>
                    <a:pt x="2" y="52"/>
                  </a:cubicBezTo>
                  <a:cubicBezTo>
                    <a:pt x="3" y="52"/>
                    <a:pt x="3" y="51"/>
                    <a:pt x="3" y="5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48" name="Freeform 54"/>
            <p:cNvSpPr/>
            <p:nvPr/>
          </p:nvSpPr>
          <p:spPr bwMode="auto">
            <a:xfrm>
              <a:off x="2223" y="566"/>
              <a:ext cx="9" cy="110"/>
            </a:xfrm>
            <a:custGeom>
              <a:avLst/>
              <a:gdLst>
                <a:gd name="T0" fmla="*/ 1 w 3"/>
                <a:gd name="T1" fmla="*/ 0 h 34"/>
                <a:gd name="T2" fmla="*/ 0 w 3"/>
                <a:gd name="T3" fmla="*/ 2 h 34"/>
                <a:gd name="T4" fmla="*/ 0 w 3"/>
                <a:gd name="T5" fmla="*/ 32 h 34"/>
                <a:gd name="T6" fmla="*/ 1 w 3"/>
                <a:gd name="T7" fmla="*/ 34 h 34"/>
                <a:gd name="T8" fmla="*/ 3 w 3"/>
                <a:gd name="T9" fmla="*/ 32 h 34"/>
                <a:gd name="T10" fmla="*/ 3 w 3"/>
                <a:gd name="T11" fmla="*/ 2 h 34"/>
                <a:gd name="T12" fmla="*/ 1 w 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4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4"/>
                    <a:pt x="1" y="34"/>
                  </a:cubicBezTo>
                  <a:cubicBezTo>
                    <a:pt x="2" y="34"/>
                    <a:pt x="3" y="33"/>
                    <a:pt x="3" y="3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49" name="Freeform 55"/>
            <p:cNvSpPr/>
            <p:nvPr/>
          </p:nvSpPr>
          <p:spPr bwMode="auto">
            <a:xfrm>
              <a:off x="2270" y="450"/>
              <a:ext cx="10" cy="226"/>
            </a:xfrm>
            <a:custGeom>
              <a:avLst/>
              <a:gdLst>
                <a:gd name="T0" fmla="*/ 2 w 3"/>
                <a:gd name="T1" fmla="*/ 0 h 70"/>
                <a:gd name="T2" fmla="*/ 0 w 3"/>
                <a:gd name="T3" fmla="*/ 2 h 70"/>
                <a:gd name="T4" fmla="*/ 0 w 3"/>
                <a:gd name="T5" fmla="*/ 68 h 70"/>
                <a:gd name="T6" fmla="*/ 2 w 3"/>
                <a:gd name="T7" fmla="*/ 70 h 70"/>
                <a:gd name="T8" fmla="*/ 3 w 3"/>
                <a:gd name="T9" fmla="*/ 68 h 70"/>
                <a:gd name="T10" fmla="*/ 3 w 3"/>
                <a:gd name="T11" fmla="*/ 2 h 70"/>
                <a:gd name="T12" fmla="*/ 2 w 3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0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1" y="70"/>
                    <a:pt x="2" y="70"/>
                  </a:cubicBezTo>
                  <a:cubicBezTo>
                    <a:pt x="3" y="70"/>
                    <a:pt x="3" y="69"/>
                    <a:pt x="3" y="68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50" name="Freeform 56"/>
            <p:cNvSpPr/>
            <p:nvPr/>
          </p:nvSpPr>
          <p:spPr bwMode="auto">
            <a:xfrm>
              <a:off x="2318" y="605"/>
              <a:ext cx="13" cy="71"/>
            </a:xfrm>
            <a:custGeom>
              <a:avLst/>
              <a:gdLst>
                <a:gd name="T0" fmla="*/ 2 w 4"/>
                <a:gd name="T1" fmla="*/ 0 h 22"/>
                <a:gd name="T2" fmla="*/ 0 w 4"/>
                <a:gd name="T3" fmla="*/ 2 h 22"/>
                <a:gd name="T4" fmla="*/ 0 w 4"/>
                <a:gd name="T5" fmla="*/ 20 h 22"/>
                <a:gd name="T6" fmla="*/ 2 w 4"/>
                <a:gd name="T7" fmla="*/ 22 h 22"/>
                <a:gd name="T8" fmla="*/ 4 w 4"/>
                <a:gd name="T9" fmla="*/ 20 h 22"/>
                <a:gd name="T10" fmla="*/ 4 w 4"/>
                <a:gd name="T11" fmla="*/ 2 h 22"/>
                <a:gd name="T12" fmla="*/ 2 w 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2"/>
                  </a:cubicBezTo>
                  <a:cubicBezTo>
                    <a:pt x="3" y="22"/>
                    <a:pt x="4" y="21"/>
                    <a:pt x="4" y="2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51" name="Freeform 57"/>
            <p:cNvSpPr/>
            <p:nvPr/>
          </p:nvSpPr>
          <p:spPr bwMode="auto">
            <a:xfrm>
              <a:off x="2369" y="566"/>
              <a:ext cx="10" cy="110"/>
            </a:xfrm>
            <a:custGeom>
              <a:avLst/>
              <a:gdLst>
                <a:gd name="T0" fmla="*/ 2 w 3"/>
                <a:gd name="T1" fmla="*/ 0 h 34"/>
                <a:gd name="T2" fmla="*/ 0 w 3"/>
                <a:gd name="T3" fmla="*/ 2 h 34"/>
                <a:gd name="T4" fmla="*/ 0 w 3"/>
                <a:gd name="T5" fmla="*/ 32 h 34"/>
                <a:gd name="T6" fmla="*/ 2 w 3"/>
                <a:gd name="T7" fmla="*/ 34 h 34"/>
                <a:gd name="T8" fmla="*/ 3 w 3"/>
                <a:gd name="T9" fmla="*/ 32 h 34"/>
                <a:gd name="T10" fmla="*/ 3 w 3"/>
                <a:gd name="T11" fmla="*/ 2 h 34"/>
                <a:gd name="T12" fmla="*/ 2 w 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2" y="34"/>
                    <a:pt x="3" y="33"/>
                    <a:pt x="3" y="3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52" name="Freeform 58"/>
            <p:cNvSpPr/>
            <p:nvPr/>
          </p:nvSpPr>
          <p:spPr bwMode="auto">
            <a:xfrm>
              <a:off x="2417" y="644"/>
              <a:ext cx="13" cy="32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4 w 4"/>
                <a:gd name="T11" fmla="*/ 1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3" y="10"/>
                    <a:pt x="4" y="9"/>
                    <a:pt x="4" y="8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53" name="Freeform 59"/>
            <p:cNvSpPr/>
            <p:nvPr/>
          </p:nvSpPr>
          <p:spPr bwMode="auto">
            <a:xfrm>
              <a:off x="2468" y="602"/>
              <a:ext cx="10" cy="74"/>
            </a:xfrm>
            <a:custGeom>
              <a:avLst/>
              <a:gdLst>
                <a:gd name="T0" fmla="*/ 1 w 3"/>
                <a:gd name="T1" fmla="*/ 0 h 23"/>
                <a:gd name="T2" fmla="*/ 0 w 3"/>
                <a:gd name="T3" fmla="*/ 1 h 23"/>
                <a:gd name="T4" fmla="*/ 0 w 3"/>
                <a:gd name="T5" fmla="*/ 21 h 23"/>
                <a:gd name="T6" fmla="*/ 1 w 3"/>
                <a:gd name="T7" fmla="*/ 23 h 23"/>
                <a:gd name="T8" fmla="*/ 3 w 3"/>
                <a:gd name="T9" fmla="*/ 21 h 23"/>
                <a:gd name="T10" fmla="*/ 3 w 3"/>
                <a:gd name="T11" fmla="*/ 1 h 23"/>
                <a:gd name="T12" fmla="*/ 1 w 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3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2" y="23"/>
                    <a:pt x="3" y="22"/>
                    <a:pt x="3" y="2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54" name="Freeform 60"/>
            <p:cNvSpPr/>
            <p:nvPr/>
          </p:nvSpPr>
          <p:spPr bwMode="auto">
            <a:xfrm>
              <a:off x="2516" y="566"/>
              <a:ext cx="13" cy="110"/>
            </a:xfrm>
            <a:custGeom>
              <a:avLst/>
              <a:gdLst>
                <a:gd name="T0" fmla="*/ 2 w 4"/>
                <a:gd name="T1" fmla="*/ 0 h 34"/>
                <a:gd name="T2" fmla="*/ 0 w 4"/>
                <a:gd name="T3" fmla="*/ 2 h 34"/>
                <a:gd name="T4" fmla="*/ 0 w 4"/>
                <a:gd name="T5" fmla="*/ 32 h 34"/>
                <a:gd name="T6" fmla="*/ 2 w 4"/>
                <a:gd name="T7" fmla="*/ 34 h 34"/>
                <a:gd name="T8" fmla="*/ 4 w 4"/>
                <a:gd name="T9" fmla="*/ 32 h 34"/>
                <a:gd name="T10" fmla="*/ 4 w 4"/>
                <a:gd name="T11" fmla="*/ 2 h 34"/>
                <a:gd name="T12" fmla="*/ 2 w 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" y="34"/>
                    <a:pt x="4" y="33"/>
                    <a:pt x="4" y="3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55" name="Freeform 61"/>
            <p:cNvSpPr/>
            <p:nvPr/>
          </p:nvSpPr>
          <p:spPr bwMode="auto">
            <a:xfrm>
              <a:off x="2567" y="521"/>
              <a:ext cx="10" cy="155"/>
            </a:xfrm>
            <a:custGeom>
              <a:avLst/>
              <a:gdLst>
                <a:gd name="T0" fmla="*/ 1 w 3"/>
                <a:gd name="T1" fmla="*/ 0 h 48"/>
                <a:gd name="T2" fmla="*/ 0 w 3"/>
                <a:gd name="T3" fmla="*/ 2 h 48"/>
                <a:gd name="T4" fmla="*/ 0 w 3"/>
                <a:gd name="T5" fmla="*/ 46 h 48"/>
                <a:gd name="T6" fmla="*/ 1 w 3"/>
                <a:gd name="T7" fmla="*/ 48 h 48"/>
                <a:gd name="T8" fmla="*/ 3 w 3"/>
                <a:gd name="T9" fmla="*/ 46 h 48"/>
                <a:gd name="T10" fmla="*/ 3 w 3"/>
                <a:gd name="T11" fmla="*/ 2 h 48"/>
                <a:gd name="T12" fmla="*/ 1 w 3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8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8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56" name="Freeform 62"/>
            <p:cNvSpPr/>
            <p:nvPr/>
          </p:nvSpPr>
          <p:spPr bwMode="auto">
            <a:xfrm>
              <a:off x="2615" y="463"/>
              <a:ext cx="10" cy="213"/>
            </a:xfrm>
            <a:custGeom>
              <a:avLst/>
              <a:gdLst>
                <a:gd name="T0" fmla="*/ 2 w 3"/>
                <a:gd name="T1" fmla="*/ 0 h 66"/>
                <a:gd name="T2" fmla="*/ 0 w 3"/>
                <a:gd name="T3" fmla="*/ 1 h 66"/>
                <a:gd name="T4" fmla="*/ 0 w 3"/>
                <a:gd name="T5" fmla="*/ 64 h 66"/>
                <a:gd name="T6" fmla="*/ 2 w 3"/>
                <a:gd name="T7" fmla="*/ 66 h 66"/>
                <a:gd name="T8" fmla="*/ 3 w 3"/>
                <a:gd name="T9" fmla="*/ 64 h 66"/>
                <a:gd name="T10" fmla="*/ 3 w 3"/>
                <a:gd name="T11" fmla="*/ 1 h 66"/>
                <a:gd name="T12" fmla="*/ 2 w 3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6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ubicBezTo>
                    <a:pt x="3" y="66"/>
                    <a:pt x="3" y="65"/>
                    <a:pt x="3" y="6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57" name="Freeform 63"/>
            <p:cNvSpPr/>
            <p:nvPr/>
          </p:nvSpPr>
          <p:spPr bwMode="auto">
            <a:xfrm>
              <a:off x="2666" y="544"/>
              <a:ext cx="10" cy="132"/>
            </a:xfrm>
            <a:custGeom>
              <a:avLst/>
              <a:gdLst>
                <a:gd name="T0" fmla="*/ 1 w 3"/>
                <a:gd name="T1" fmla="*/ 0 h 41"/>
                <a:gd name="T2" fmla="*/ 0 w 3"/>
                <a:gd name="T3" fmla="*/ 2 h 41"/>
                <a:gd name="T4" fmla="*/ 0 w 3"/>
                <a:gd name="T5" fmla="*/ 39 h 41"/>
                <a:gd name="T6" fmla="*/ 1 w 3"/>
                <a:gd name="T7" fmla="*/ 41 h 41"/>
                <a:gd name="T8" fmla="*/ 3 w 3"/>
                <a:gd name="T9" fmla="*/ 39 h 41"/>
                <a:gd name="T10" fmla="*/ 3 w 3"/>
                <a:gd name="T11" fmla="*/ 2 h 41"/>
                <a:gd name="T12" fmla="*/ 1 w 3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1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1"/>
                  </a:cubicBezTo>
                  <a:cubicBezTo>
                    <a:pt x="2" y="41"/>
                    <a:pt x="3" y="40"/>
                    <a:pt x="3" y="3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58" name="Freeform 64"/>
            <p:cNvSpPr/>
            <p:nvPr/>
          </p:nvSpPr>
          <p:spPr bwMode="auto">
            <a:xfrm>
              <a:off x="2714" y="363"/>
              <a:ext cx="10" cy="313"/>
            </a:xfrm>
            <a:custGeom>
              <a:avLst/>
              <a:gdLst>
                <a:gd name="T0" fmla="*/ 2 w 3"/>
                <a:gd name="T1" fmla="*/ 0 h 97"/>
                <a:gd name="T2" fmla="*/ 0 w 3"/>
                <a:gd name="T3" fmla="*/ 2 h 97"/>
                <a:gd name="T4" fmla="*/ 0 w 3"/>
                <a:gd name="T5" fmla="*/ 95 h 97"/>
                <a:gd name="T6" fmla="*/ 2 w 3"/>
                <a:gd name="T7" fmla="*/ 97 h 97"/>
                <a:gd name="T8" fmla="*/ 3 w 3"/>
                <a:gd name="T9" fmla="*/ 95 h 97"/>
                <a:gd name="T10" fmla="*/ 3 w 3"/>
                <a:gd name="T11" fmla="*/ 2 h 97"/>
                <a:gd name="T12" fmla="*/ 2 w 3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97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7"/>
                    <a:pt x="2" y="97"/>
                  </a:cubicBezTo>
                  <a:cubicBezTo>
                    <a:pt x="3" y="97"/>
                    <a:pt x="3" y="96"/>
                    <a:pt x="3" y="9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59" name="Freeform 65"/>
            <p:cNvSpPr/>
            <p:nvPr/>
          </p:nvSpPr>
          <p:spPr bwMode="auto">
            <a:xfrm>
              <a:off x="2762" y="276"/>
              <a:ext cx="13" cy="400"/>
            </a:xfrm>
            <a:custGeom>
              <a:avLst/>
              <a:gdLst>
                <a:gd name="T0" fmla="*/ 2 w 4"/>
                <a:gd name="T1" fmla="*/ 0 h 124"/>
                <a:gd name="T2" fmla="*/ 0 w 4"/>
                <a:gd name="T3" fmla="*/ 1 h 124"/>
                <a:gd name="T4" fmla="*/ 0 w 4"/>
                <a:gd name="T5" fmla="*/ 122 h 124"/>
                <a:gd name="T6" fmla="*/ 2 w 4"/>
                <a:gd name="T7" fmla="*/ 124 h 124"/>
                <a:gd name="T8" fmla="*/ 4 w 4"/>
                <a:gd name="T9" fmla="*/ 122 h 124"/>
                <a:gd name="T10" fmla="*/ 4 w 4"/>
                <a:gd name="T11" fmla="*/ 1 h 124"/>
                <a:gd name="T12" fmla="*/ 2 w 4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2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3" y="124"/>
                    <a:pt x="4" y="123"/>
                    <a:pt x="4" y="1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60" name="Freeform 66"/>
            <p:cNvSpPr/>
            <p:nvPr/>
          </p:nvSpPr>
          <p:spPr bwMode="auto">
            <a:xfrm>
              <a:off x="2813" y="405"/>
              <a:ext cx="10" cy="271"/>
            </a:xfrm>
            <a:custGeom>
              <a:avLst/>
              <a:gdLst>
                <a:gd name="T0" fmla="*/ 2 w 3"/>
                <a:gd name="T1" fmla="*/ 0 h 84"/>
                <a:gd name="T2" fmla="*/ 0 w 3"/>
                <a:gd name="T3" fmla="*/ 2 h 84"/>
                <a:gd name="T4" fmla="*/ 0 w 3"/>
                <a:gd name="T5" fmla="*/ 82 h 84"/>
                <a:gd name="T6" fmla="*/ 2 w 3"/>
                <a:gd name="T7" fmla="*/ 84 h 84"/>
                <a:gd name="T8" fmla="*/ 3 w 3"/>
                <a:gd name="T9" fmla="*/ 82 h 84"/>
                <a:gd name="T10" fmla="*/ 3 w 3"/>
                <a:gd name="T11" fmla="*/ 2 h 84"/>
                <a:gd name="T12" fmla="*/ 2 w 3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8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1" y="84"/>
                    <a:pt x="2" y="84"/>
                  </a:cubicBezTo>
                  <a:cubicBezTo>
                    <a:pt x="3" y="84"/>
                    <a:pt x="3" y="83"/>
                    <a:pt x="3" y="8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61" name="Freeform 67"/>
            <p:cNvSpPr/>
            <p:nvPr/>
          </p:nvSpPr>
          <p:spPr bwMode="auto">
            <a:xfrm>
              <a:off x="2861" y="489"/>
              <a:ext cx="13" cy="187"/>
            </a:xfrm>
            <a:custGeom>
              <a:avLst/>
              <a:gdLst>
                <a:gd name="T0" fmla="*/ 2 w 4"/>
                <a:gd name="T1" fmla="*/ 0 h 58"/>
                <a:gd name="T2" fmla="*/ 0 w 4"/>
                <a:gd name="T3" fmla="*/ 2 h 58"/>
                <a:gd name="T4" fmla="*/ 0 w 4"/>
                <a:gd name="T5" fmla="*/ 56 h 58"/>
                <a:gd name="T6" fmla="*/ 2 w 4"/>
                <a:gd name="T7" fmla="*/ 58 h 58"/>
                <a:gd name="T8" fmla="*/ 4 w 4"/>
                <a:gd name="T9" fmla="*/ 56 h 58"/>
                <a:gd name="T10" fmla="*/ 4 w 4"/>
                <a:gd name="T11" fmla="*/ 2 h 58"/>
                <a:gd name="T12" fmla="*/ 2 w 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8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1" y="58"/>
                    <a:pt x="2" y="58"/>
                  </a:cubicBezTo>
                  <a:cubicBezTo>
                    <a:pt x="3" y="58"/>
                    <a:pt x="4" y="57"/>
                    <a:pt x="4" y="5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62" name="Freeform 68"/>
            <p:cNvSpPr/>
            <p:nvPr/>
          </p:nvSpPr>
          <p:spPr bwMode="auto">
            <a:xfrm>
              <a:off x="2912" y="576"/>
              <a:ext cx="10" cy="100"/>
            </a:xfrm>
            <a:custGeom>
              <a:avLst/>
              <a:gdLst>
                <a:gd name="T0" fmla="*/ 1 w 3"/>
                <a:gd name="T1" fmla="*/ 0 h 31"/>
                <a:gd name="T2" fmla="*/ 0 w 3"/>
                <a:gd name="T3" fmla="*/ 2 h 31"/>
                <a:gd name="T4" fmla="*/ 0 w 3"/>
                <a:gd name="T5" fmla="*/ 29 h 31"/>
                <a:gd name="T6" fmla="*/ 1 w 3"/>
                <a:gd name="T7" fmla="*/ 31 h 31"/>
                <a:gd name="T8" fmla="*/ 3 w 3"/>
                <a:gd name="T9" fmla="*/ 29 h 31"/>
                <a:gd name="T10" fmla="*/ 3 w 3"/>
                <a:gd name="T11" fmla="*/ 2 h 31"/>
                <a:gd name="T12" fmla="*/ 1 w 3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1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1" y="31"/>
                  </a:cubicBezTo>
                  <a:cubicBezTo>
                    <a:pt x="2" y="31"/>
                    <a:pt x="3" y="30"/>
                    <a:pt x="3" y="2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63" name="Freeform 69"/>
            <p:cNvSpPr/>
            <p:nvPr/>
          </p:nvSpPr>
          <p:spPr bwMode="auto">
            <a:xfrm>
              <a:off x="2960" y="615"/>
              <a:ext cx="13" cy="61"/>
            </a:xfrm>
            <a:custGeom>
              <a:avLst/>
              <a:gdLst>
                <a:gd name="T0" fmla="*/ 2 w 4"/>
                <a:gd name="T1" fmla="*/ 0 h 19"/>
                <a:gd name="T2" fmla="*/ 0 w 4"/>
                <a:gd name="T3" fmla="*/ 2 h 19"/>
                <a:gd name="T4" fmla="*/ 0 w 4"/>
                <a:gd name="T5" fmla="*/ 17 h 19"/>
                <a:gd name="T6" fmla="*/ 2 w 4"/>
                <a:gd name="T7" fmla="*/ 19 h 19"/>
                <a:gd name="T8" fmla="*/ 4 w 4"/>
                <a:gd name="T9" fmla="*/ 17 h 19"/>
                <a:gd name="T10" fmla="*/ 4 w 4"/>
                <a:gd name="T11" fmla="*/ 2 h 19"/>
                <a:gd name="T12" fmla="*/ 2 w 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9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64" name="Freeform 70"/>
            <p:cNvSpPr/>
            <p:nvPr/>
          </p:nvSpPr>
          <p:spPr bwMode="auto">
            <a:xfrm>
              <a:off x="3011" y="634"/>
              <a:ext cx="10" cy="42"/>
            </a:xfrm>
            <a:custGeom>
              <a:avLst/>
              <a:gdLst>
                <a:gd name="T0" fmla="*/ 1 w 3"/>
                <a:gd name="T1" fmla="*/ 0 h 13"/>
                <a:gd name="T2" fmla="*/ 0 w 3"/>
                <a:gd name="T3" fmla="*/ 1 h 13"/>
                <a:gd name="T4" fmla="*/ 0 w 3"/>
                <a:gd name="T5" fmla="*/ 11 h 13"/>
                <a:gd name="T6" fmla="*/ 1 w 3"/>
                <a:gd name="T7" fmla="*/ 13 h 13"/>
                <a:gd name="T8" fmla="*/ 3 w 3"/>
                <a:gd name="T9" fmla="*/ 11 h 13"/>
                <a:gd name="T10" fmla="*/ 3 w 3"/>
                <a:gd name="T11" fmla="*/ 1 h 13"/>
                <a:gd name="T12" fmla="*/ 1 w 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3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2"/>
                    <a:pt x="3" y="1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65" name="Freeform 71"/>
            <p:cNvSpPr/>
            <p:nvPr/>
          </p:nvSpPr>
          <p:spPr bwMode="auto">
            <a:xfrm>
              <a:off x="3059" y="534"/>
              <a:ext cx="9" cy="142"/>
            </a:xfrm>
            <a:custGeom>
              <a:avLst/>
              <a:gdLst>
                <a:gd name="T0" fmla="*/ 2 w 3"/>
                <a:gd name="T1" fmla="*/ 0 h 44"/>
                <a:gd name="T2" fmla="*/ 0 w 3"/>
                <a:gd name="T3" fmla="*/ 2 h 44"/>
                <a:gd name="T4" fmla="*/ 0 w 3"/>
                <a:gd name="T5" fmla="*/ 42 h 44"/>
                <a:gd name="T6" fmla="*/ 2 w 3"/>
                <a:gd name="T7" fmla="*/ 44 h 44"/>
                <a:gd name="T8" fmla="*/ 3 w 3"/>
                <a:gd name="T9" fmla="*/ 42 h 44"/>
                <a:gd name="T10" fmla="*/ 3 w 3"/>
                <a:gd name="T11" fmla="*/ 2 h 44"/>
                <a:gd name="T12" fmla="*/ 2 w 3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4"/>
                    <a:pt x="3" y="43"/>
                    <a:pt x="3" y="4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66" name="Freeform 72"/>
            <p:cNvSpPr/>
            <p:nvPr/>
          </p:nvSpPr>
          <p:spPr bwMode="auto">
            <a:xfrm>
              <a:off x="3110" y="608"/>
              <a:ext cx="9" cy="68"/>
            </a:xfrm>
            <a:custGeom>
              <a:avLst/>
              <a:gdLst>
                <a:gd name="T0" fmla="*/ 1 w 3"/>
                <a:gd name="T1" fmla="*/ 0 h 21"/>
                <a:gd name="T2" fmla="*/ 0 w 3"/>
                <a:gd name="T3" fmla="*/ 1 h 21"/>
                <a:gd name="T4" fmla="*/ 0 w 3"/>
                <a:gd name="T5" fmla="*/ 19 h 21"/>
                <a:gd name="T6" fmla="*/ 1 w 3"/>
                <a:gd name="T7" fmla="*/ 21 h 21"/>
                <a:gd name="T8" fmla="*/ 3 w 3"/>
                <a:gd name="T9" fmla="*/ 19 h 21"/>
                <a:gd name="T10" fmla="*/ 3 w 3"/>
                <a:gd name="T11" fmla="*/ 1 h 21"/>
                <a:gd name="T12" fmla="*/ 1 w 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1"/>
                    <a:pt x="1" y="21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67" name="Freeform 73"/>
            <p:cNvSpPr/>
            <p:nvPr/>
          </p:nvSpPr>
          <p:spPr bwMode="auto">
            <a:xfrm>
              <a:off x="3158" y="592"/>
              <a:ext cx="9" cy="84"/>
            </a:xfrm>
            <a:custGeom>
              <a:avLst/>
              <a:gdLst>
                <a:gd name="T0" fmla="*/ 2 w 3"/>
                <a:gd name="T1" fmla="*/ 0 h 26"/>
                <a:gd name="T2" fmla="*/ 0 w 3"/>
                <a:gd name="T3" fmla="*/ 2 h 26"/>
                <a:gd name="T4" fmla="*/ 0 w 3"/>
                <a:gd name="T5" fmla="*/ 24 h 26"/>
                <a:gd name="T6" fmla="*/ 2 w 3"/>
                <a:gd name="T7" fmla="*/ 26 h 26"/>
                <a:gd name="T8" fmla="*/ 3 w 3"/>
                <a:gd name="T9" fmla="*/ 24 h 26"/>
                <a:gd name="T10" fmla="*/ 3 w 3"/>
                <a:gd name="T11" fmla="*/ 2 h 26"/>
                <a:gd name="T12" fmla="*/ 2 w 3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6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3" y="25"/>
                    <a:pt x="3" y="2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68" name="Freeform 74"/>
            <p:cNvSpPr/>
            <p:nvPr/>
          </p:nvSpPr>
          <p:spPr bwMode="auto">
            <a:xfrm>
              <a:off x="3209" y="469"/>
              <a:ext cx="9" cy="207"/>
            </a:xfrm>
            <a:custGeom>
              <a:avLst/>
              <a:gdLst>
                <a:gd name="T0" fmla="*/ 1 w 3"/>
                <a:gd name="T1" fmla="*/ 0 h 64"/>
                <a:gd name="T2" fmla="*/ 0 w 3"/>
                <a:gd name="T3" fmla="*/ 2 h 64"/>
                <a:gd name="T4" fmla="*/ 0 w 3"/>
                <a:gd name="T5" fmla="*/ 62 h 64"/>
                <a:gd name="T6" fmla="*/ 1 w 3"/>
                <a:gd name="T7" fmla="*/ 64 h 64"/>
                <a:gd name="T8" fmla="*/ 3 w 3"/>
                <a:gd name="T9" fmla="*/ 62 h 64"/>
                <a:gd name="T10" fmla="*/ 3 w 3"/>
                <a:gd name="T11" fmla="*/ 2 h 64"/>
                <a:gd name="T12" fmla="*/ 1 w 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4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4"/>
                    <a:pt x="1" y="64"/>
                  </a:cubicBezTo>
                  <a:cubicBezTo>
                    <a:pt x="2" y="64"/>
                    <a:pt x="3" y="63"/>
                    <a:pt x="3" y="6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69" name="Freeform 75"/>
            <p:cNvSpPr/>
            <p:nvPr/>
          </p:nvSpPr>
          <p:spPr bwMode="auto">
            <a:xfrm>
              <a:off x="3257" y="205"/>
              <a:ext cx="9" cy="471"/>
            </a:xfrm>
            <a:custGeom>
              <a:avLst/>
              <a:gdLst>
                <a:gd name="T0" fmla="*/ 2 w 3"/>
                <a:gd name="T1" fmla="*/ 0 h 146"/>
                <a:gd name="T2" fmla="*/ 0 w 3"/>
                <a:gd name="T3" fmla="*/ 1 h 146"/>
                <a:gd name="T4" fmla="*/ 0 w 3"/>
                <a:gd name="T5" fmla="*/ 144 h 146"/>
                <a:gd name="T6" fmla="*/ 2 w 3"/>
                <a:gd name="T7" fmla="*/ 146 h 146"/>
                <a:gd name="T8" fmla="*/ 3 w 3"/>
                <a:gd name="T9" fmla="*/ 144 h 146"/>
                <a:gd name="T10" fmla="*/ 3 w 3"/>
                <a:gd name="T11" fmla="*/ 1 h 146"/>
                <a:gd name="T12" fmla="*/ 2 w 3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6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5"/>
                    <a:pt x="1" y="146"/>
                    <a:pt x="2" y="146"/>
                  </a:cubicBezTo>
                  <a:cubicBezTo>
                    <a:pt x="3" y="146"/>
                    <a:pt x="3" y="145"/>
                    <a:pt x="3" y="14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70" name="Freeform 76"/>
            <p:cNvSpPr/>
            <p:nvPr/>
          </p:nvSpPr>
          <p:spPr bwMode="auto">
            <a:xfrm>
              <a:off x="3305" y="125"/>
              <a:ext cx="12" cy="551"/>
            </a:xfrm>
            <a:custGeom>
              <a:avLst/>
              <a:gdLst>
                <a:gd name="T0" fmla="*/ 2 w 4"/>
                <a:gd name="T1" fmla="*/ 0 h 171"/>
                <a:gd name="T2" fmla="*/ 0 w 4"/>
                <a:gd name="T3" fmla="*/ 1 h 171"/>
                <a:gd name="T4" fmla="*/ 0 w 4"/>
                <a:gd name="T5" fmla="*/ 169 h 171"/>
                <a:gd name="T6" fmla="*/ 2 w 4"/>
                <a:gd name="T7" fmla="*/ 171 h 171"/>
                <a:gd name="T8" fmla="*/ 4 w 4"/>
                <a:gd name="T9" fmla="*/ 169 h 171"/>
                <a:gd name="T10" fmla="*/ 4 w 4"/>
                <a:gd name="T11" fmla="*/ 1 h 171"/>
                <a:gd name="T12" fmla="*/ 2 w 4"/>
                <a:gd name="T1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0"/>
                    <a:pt x="1" y="171"/>
                    <a:pt x="2" y="171"/>
                  </a:cubicBezTo>
                  <a:cubicBezTo>
                    <a:pt x="3" y="171"/>
                    <a:pt x="4" y="170"/>
                    <a:pt x="4" y="16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71" name="Freeform 77"/>
            <p:cNvSpPr/>
            <p:nvPr/>
          </p:nvSpPr>
          <p:spPr bwMode="auto">
            <a:xfrm>
              <a:off x="3356" y="263"/>
              <a:ext cx="9" cy="413"/>
            </a:xfrm>
            <a:custGeom>
              <a:avLst/>
              <a:gdLst>
                <a:gd name="T0" fmla="*/ 2 w 3"/>
                <a:gd name="T1" fmla="*/ 0 h 128"/>
                <a:gd name="T2" fmla="*/ 0 w 3"/>
                <a:gd name="T3" fmla="*/ 1 h 128"/>
                <a:gd name="T4" fmla="*/ 0 w 3"/>
                <a:gd name="T5" fmla="*/ 126 h 128"/>
                <a:gd name="T6" fmla="*/ 2 w 3"/>
                <a:gd name="T7" fmla="*/ 128 h 128"/>
                <a:gd name="T8" fmla="*/ 3 w 3"/>
                <a:gd name="T9" fmla="*/ 126 h 128"/>
                <a:gd name="T10" fmla="*/ 3 w 3"/>
                <a:gd name="T11" fmla="*/ 1 h 128"/>
                <a:gd name="T12" fmla="*/ 2 w 3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2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2" y="128"/>
                    <a:pt x="3" y="127"/>
                    <a:pt x="3" y="12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72" name="Freeform 78"/>
            <p:cNvSpPr/>
            <p:nvPr/>
          </p:nvSpPr>
          <p:spPr bwMode="auto">
            <a:xfrm>
              <a:off x="3404" y="573"/>
              <a:ext cx="12" cy="103"/>
            </a:xfrm>
            <a:custGeom>
              <a:avLst/>
              <a:gdLst>
                <a:gd name="T0" fmla="*/ 2 w 4"/>
                <a:gd name="T1" fmla="*/ 0 h 32"/>
                <a:gd name="T2" fmla="*/ 0 w 4"/>
                <a:gd name="T3" fmla="*/ 2 h 32"/>
                <a:gd name="T4" fmla="*/ 0 w 4"/>
                <a:gd name="T5" fmla="*/ 30 h 32"/>
                <a:gd name="T6" fmla="*/ 2 w 4"/>
                <a:gd name="T7" fmla="*/ 32 h 32"/>
                <a:gd name="T8" fmla="*/ 4 w 4"/>
                <a:gd name="T9" fmla="*/ 30 h 32"/>
                <a:gd name="T10" fmla="*/ 4 w 4"/>
                <a:gd name="T11" fmla="*/ 2 h 32"/>
                <a:gd name="T12" fmla="*/ 2 w 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3" y="32"/>
                    <a:pt x="4" y="31"/>
                    <a:pt x="4" y="3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73" name="Freeform 79"/>
            <p:cNvSpPr/>
            <p:nvPr/>
          </p:nvSpPr>
          <p:spPr bwMode="auto">
            <a:xfrm>
              <a:off x="3455" y="521"/>
              <a:ext cx="9" cy="155"/>
            </a:xfrm>
            <a:custGeom>
              <a:avLst/>
              <a:gdLst>
                <a:gd name="T0" fmla="*/ 1 w 3"/>
                <a:gd name="T1" fmla="*/ 0 h 48"/>
                <a:gd name="T2" fmla="*/ 0 w 3"/>
                <a:gd name="T3" fmla="*/ 2 h 48"/>
                <a:gd name="T4" fmla="*/ 0 w 3"/>
                <a:gd name="T5" fmla="*/ 46 h 48"/>
                <a:gd name="T6" fmla="*/ 1 w 3"/>
                <a:gd name="T7" fmla="*/ 48 h 48"/>
                <a:gd name="T8" fmla="*/ 3 w 3"/>
                <a:gd name="T9" fmla="*/ 46 h 48"/>
                <a:gd name="T10" fmla="*/ 3 w 3"/>
                <a:gd name="T11" fmla="*/ 2 h 48"/>
                <a:gd name="T12" fmla="*/ 1 w 3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8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1" y="48"/>
                    <a:pt x="1" y="48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74" name="Freeform 80"/>
            <p:cNvSpPr/>
            <p:nvPr/>
          </p:nvSpPr>
          <p:spPr bwMode="auto">
            <a:xfrm>
              <a:off x="3503" y="644"/>
              <a:ext cx="12" cy="32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4 w 4"/>
                <a:gd name="T11" fmla="*/ 1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3" y="10"/>
                    <a:pt x="4" y="9"/>
                    <a:pt x="4" y="8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75" name="Freeform 81"/>
            <p:cNvSpPr/>
            <p:nvPr/>
          </p:nvSpPr>
          <p:spPr bwMode="auto">
            <a:xfrm>
              <a:off x="3554" y="566"/>
              <a:ext cx="9" cy="110"/>
            </a:xfrm>
            <a:custGeom>
              <a:avLst/>
              <a:gdLst>
                <a:gd name="T0" fmla="*/ 1 w 3"/>
                <a:gd name="T1" fmla="*/ 0 h 34"/>
                <a:gd name="T2" fmla="*/ 0 w 3"/>
                <a:gd name="T3" fmla="*/ 2 h 34"/>
                <a:gd name="T4" fmla="*/ 0 w 3"/>
                <a:gd name="T5" fmla="*/ 32 h 34"/>
                <a:gd name="T6" fmla="*/ 1 w 3"/>
                <a:gd name="T7" fmla="*/ 34 h 34"/>
                <a:gd name="T8" fmla="*/ 3 w 3"/>
                <a:gd name="T9" fmla="*/ 32 h 34"/>
                <a:gd name="T10" fmla="*/ 3 w 3"/>
                <a:gd name="T11" fmla="*/ 2 h 34"/>
                <a:gd name="T12" fmla="*/ 1 w 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4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4"/>
                    <a:pt x="1" y="34"/>
                  </a:cubicBezTo>
                  <a:cubicBezTo>
                    <a:pt x="2" y="34"/>
                    <a:pt x="3" y="33"/>
                    <a:pt x="3" y="3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76" name="Freeform 82"/>
            <p:cNvSpPr/>
            <p:nvPr/>
          </p:nvSpPr>
          <p:spPr bwMode="auto">
            <a:xfrm>
              <a:off x="3601" y="608"/>
              <a:ext cx="10" cy="68"/>
            </a:xfrm>
            <a:custGeom>
              <a:avLst/>
              <a:gdLst>
                <a:gd name="T0" fmla="*/ 2 w 3"/>
                <a:gd name="T1" fmla="*/ 0 h 21"/>
                <a:gd name="T2" fmla="*/ 0 w 3"/>
                <a:gd name="T3" fmla="*/ 2 h 21"/>
                <a:gd name="T4" fmla="*/ 0 w 3"/>
                <a:gd name="T5" fmla="*/ 19 h 21"/>
                <a:gd name="T6" fmla="*/ 2 w 3"/>
                <a:gd name="T7" fmla="*/ 21 h 21"/>
                <a:gd name="T8" fmla="*/ 3 w 3"/>
                <a:gd name="T9" fmla="*/ 19 h 21"/>
                <a:gd name="T10" fmla="*/ 3 w 3"/>
                <a:gd name="T11" fmla="*/ 2 h 21"/>
                <a:gd name="T12" fmla="*/ 2 w 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1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3" y="20"/>
                    <a:pt x="3" y="1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177" name="Freeform 83"/>
            <p:cNvSpPr/>
            <p:nvPr/>
          </p:nvSpPr>
          <p:spPr bwMode="auto">
            <a:xfrm>
              <a:off x="3653" y="634"/>
              <a:ext cx="9" cy="42"/>
            </a:xfrm>
            <a:custGeom>
              <a:avLst/>
              <a:gdLst>
                <a:gd name="T0" fmla="*/ 1 w 3"/>
                <a:gd name="T1" fmla="*/ 0 h 13"/>
                <a:gd name="T2" fmla="*/ 0 w 3"/>
                <a:gd name="T3" fmla="*/ 1 h 13"/>
                <a:gd name="T4" fmla="*/ 0 w 3"/>
                <a:gd name="T5" fmla="*/ 11 h 13"/>
                <a:gd name="T6" fmla="*/ 1 w 3"/>
                <a:gd name="T7" fmla="*/ 13 h 13"/>
                <a:gd name="T8" fmla="*/ 3 w 3"/>
                <a:gd name="T9" fmla="*/ 11 h 13"/>
                <a:gd name="T10" fmla="*/ 3 w 3"/>
                <a:gd name="T11" fmla="*/ 1 h 13"/>
                <a:gd name="T12" fmla="*/ 1 w 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3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2"/>
                    <a:pt x="3" y="1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</p:grpSp>
      <p:sp>
        <p:nvSpPr>
          <p:cNvPr id="181" name="任意多边形 180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82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投资回报分析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96538"/>
            <a:ext cx="12192000" cy="2489201"/>
          </a:xfrm>
          <a:prstGeom prst="rect">
            <a:avLst/>
          </a:prstGeom>
          <a:blipFill dpi="0"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896538"/>
            <a:ext cx="12192000" cy="2489201"/>
          </a:xfrm>
          <a:prstGeom prst="rect">
            <a:avLst/>
          </a:prstGeom>
          <a:gradFill>
            <a:gsLst>
              <a:gs pos="31000">
                <a:srgbClr val="FF4907">
                  <a:alpha val="85000"/>
                </a:srgbClr>
              </a:gs>
              <a:gs pos="80000">
                <a:srgbClr val="FE7501">
                  <a:alpha val="8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9133" y="4114806"/>
            <a:ext cx="1811867" cy="516467"/>
          </a:xfrm>
          <a:prstGeom prst="roundRect">
            <a:avLst>
              <a:gd name="adj" fmla="val 50000"/>
            </a:avLst>
          </a:pr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2700000" scaled="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1412116" y="4217663"/>
            <a:ext cx="12059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推广费用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0549" y="4903806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0549" y="5330227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70549" y="5756648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801533" y="4127505"/>
            <a:ext cx="1811867" cy="516467"/>
          </a:xfrm>
          <a:prstGeom prst="roundRect">
            <a:avLst>
              <a:gd name="adj" fmla="val 50000"/>
            </a:avLst>
          </a:pr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2700000" scaled="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4104516" y="4230362"/>
            <a:ext cx="12059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人工成本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62949" y="4916505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62949" y="5342926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62949" y="5769347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650567" y="4090035"/>
            <a:ext cx="1811867" cy="516467"/>
          </a:xfrm>
          <a:prstGeom prst="roundRect">
            <a:avLst>
              <a:gd name="adj" fmla="val 50000"/>
            </a:avLst>
          </a:pr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2700000" scaled="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6953550" y="4192892"/>
            <a:ext cx="12059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硬件设施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11983" y="4879035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11983" y="5305456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11983" y="5731877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9342967" y="4102734"/>
            <a:ext cx="1811867" cy="516467"/>
          </a:xfrm>
          <a:prstGeom prst="roundRect">
            <a:avLst>
              <a:gd name="adj" fmla="val 50000"/>
            </a:avLst>
          </a:pr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2700000" scaled="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1" name="1"/>
          <p:cNvSpPr txBox="1">
            <a:spLocks noChangeArrowheads="1"/>
          </p:cNvSpPr>
          <p:nvPr/>
        </p:nvSpPr>
        <p:spPr bwMode="auto">
          <a:xfrm>
            <a:off x="9645950" y="4205591"/>
            <a:ext cx="12059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其他成本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04383" y="4891734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204383" y="5318155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204383" y="5744576"/>
            <a:ext cx="2089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汉仪旗黑-45S" panose="00020600040101010101" pitchFamily="18" charset="-122"/>
              <a:buChar char="u"/>
            </a:pPr>
            <a:r>
              <a:rPr lang="zh-CN" altLang="en-US" sz="14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单击此处添加小标题</a:t>
            </a:r>
            <a:endParaRPr lang="zh-CN" altLang="en-US" sz="14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graphicFrame>
        <p:nvGraphicFramePr>
          <p:cNvPr id="46" name="Chart 142"/>
          <p:cNvGraphicFramePr/>
          <p:nvPr/>
        </p:nvGraphicFramePr>
        <p:xfrm>
          <a:off x="1159946" y="2162473"/>
          <a:ext cx="1761054" cy="1670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7" name="1"/>
          <p:cNvSpPr txBox="1">
            <a:spLocks noChangeArrowheads="1"/>
          </p:cNvSpPr>
          <p:nvPr/>
        </p:nvSpPr>
        <p:spPr bwMode="auto">
          <a:xfrm>
            <a:off x="1588449" y="2828462"/>
            <a:ext cx="9409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50%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graphicFrame>
        <p:nvGraphicFramePr>
          <p:cNvPr id="48" name="Chart 142"/>
          <p:cNvGraphicFramePr/>
          <p:nvPr/>
        </p:nvGraphicFramePr>
        <p:xfrm>
          <a:off x="3801533" y="2155393"/>
          <a:ext cx="1761054" cy="1670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9" name="1"/>
          <p:cNvSpPr txBox="1">
            <a:spLocks noChangeArrowheads="1"/>
          </p:cNvSpPr>
          <p:nvPr/>
        </p:nvSpPr>
        <p:spPr bwMode="auto">
          <a:xfrm>
            <a:off x="4230036" y="2821382"/>
            <a:ext cx="9409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25%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graphicFrame>
        <p:nvGraphicFramePr>
          <p:cNvPr id="50" name="Chart 142"/>
          <p:cNvGraphicFramePr/>
          <p:nvPr/>
        </p:nvGraphicFramePr>
        <p:xfrm>
          <a:off x="6650567" y="2143396"/>
          <a:ext cx="1761054" cy="1670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" name="1"/>
          <p:cNvSpPr txBox="1">
            <a:spLocks noChangeArrowheads="1"/>
          </p:cNvSpPr>
          <p:nvPr/>
        </p:nvSpPr>
        <p:spPr bwMode="auto">
          <a:xfrm>
            <a:off x="7079070" y="2809385"/>
            <a:ext cx="9409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15%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graphicFrame>
        <p:nvGraphicFramePr>
          <p:cNvPr id="52" name="Chart 142"/>
          <p:cNvGraphicFramePr/>
          <p:nvPr/>
        </p:nvGraphicFramePr>
        <p:xfrm>
          <a:off x="9292154" y="2136316"/>
          <a:ext cx="1761054" cy="1670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3" name="1"/>
          <p:cNvSpPr txBox="1">
            <a:spLocks noChangeArrowheads="1"/>
          </p:cNvSpPr>
          <p:nvPr/>
        </p:nvSpPr>
        <p:spPr bwMode="auto">
          <a:xfrm>
            <a:off x="9720657" y="2802305"/>
            <a:ext cx="9409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10%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54" name="1"/>
          <p:cNvSpPr txBox="1">
            <a:spLocks noChangeArrowheads="1"/>
          </p:cNvSpPr>
          <p:nvPr/>
        </p:nvSpPr>
        <p:spPr bwMode="auto">
          <a:xfrm>
            <a:off x="4986402" y="1260735"/>
            <a:ext cx="221919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资金用途一览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D293E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6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投资回报分析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8458200" cy="6858000"/>
          </a:xfrm>
          <a:prstGeom prst="rect">
            <a:avLst/>
          </a:prstGeom>
          <a:blipFill dpi="0" rotWithShape="1"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8458200" cy="6858000"/>
          </a:xfrm>
          <a:prstGeom prst="rect">
            <a:avLst/>
          </a:prstGeom>
          <a:gradFill>
            <a:gsLst>
              <a:gs pos="31000">
                <a:srgbClr val="FF4907">
                  <a:alpha val="85000"/>
                </a:srgbClr>
              </a:gs>
              <a:gs pos="80000">
                <a:srgbClr val="FE7501">
                  <a:alpha val="8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736821" y="1604435"/>
            <a:ext cx="4580467" cy="4191000"/>
          </a:xfrm>
          <a:prstGeom prst="roundRect">
            <a:avLst>
              <a:gd name="adj" fmla="val 8384"/>
            </a:avLst>
          </a:prstGeom>
          <a:blipFill dpi="0" rotWithShape="1">
            <a:blip r:embed="rId3" cstate="email"/>
            <a:srcRect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874713" y="1764080"/>
            <a:ext cx="224387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风险管理理念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883286" y="2638167"/>
            <a:ext cx="49303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6981" y="2222392"/>
            <a:ext cx="29576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单击添加副标题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856498" y="3946600"/>
            <a:ext cx="224387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风险管理体系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865071" y="4820687"/>
            <a:ext cx="49303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8766" y="4404912"/>
            <a:ext cx="29576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单击添加副标题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投资回报分析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8015638" cy="5014762"/>
          </a:xfrm>
          <a:custGeom>
            <a:avLst/>
            <a:gdLst>
              <a:gd name="connsiteX0" fmla="*/ 0 w 7496440"/>
              <a:gd name="connsiteY0" fmla="*/ 0 h 4689940"/>
              <a:gd name="connsiteX1" fmla="*/ 7496440 w 7496440"/>
              <a:gd name="connsiteY1" fmla="*/ 0 h 4689940"/>
              <a:gd name="connsiteX2" fmla="*/ 7486878 w 7496440"/>
              <a:gd name="connsiteY2" fmla="*/ 32493 h 4689940"/>
              <a:gd name="connsiteX3" fmla="*/ 4199467 w 7496440"/>
              <a:gd name="connsiteY3" fmla="*/ 4504267 h 4689940"/>
              <a:gd name="connsiteX4" fmla="*/ 184519 w 7496440"/>
              <a:gd name="connsiteY4" fmla="*/ 4084436 h 4689940"/>
              <a:gd name="connsiteX5" fmla="*/ 0 w 7496440"/>
              <a:gd name="connsiteY5" fmla="*/ 3972248 h 468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6440" h="4689940">
                <a:moveTo>
                  <a:pt x="0" y="0"/>
                </a:moveTo>
                <a:lnTo>
                  <a:pt x="7496440" y="0"/>
                </a:lnTo>
                <a:lnTo>
                  <a:pt x="7486878" y="32493"/>
                </a:lnTo>
                <a:cubicBezTo>
                  <a:pt x="6933522" y="1761364"/>
                  <a:pt x="5543551" y="4071674"/>
                  <a:pt x="4199467" y="4504267"/>
                </a:cubicBezTo>
                <a:cubicBezTo>
                  <a:pt x="3034595" y="4879182"/>
                  <a:pt x="1235334" y="4659764"/>
                  <a:pt x="184519" y="4084436"/>
                </a:cubicBezTo>
                <a:lnTo>
                  <a:pt x="0" y="397224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任意多边形 7"/>
          <p:cNvSpPr/>
          <p:nvPr/>
        </p:nvSpPr>
        <p:spPr>
          <a:xfrm rot="8921208">
            <a:off x="7369663" y="3571864"/>
            <a:ext cx="5493704" cy="4209316"/>
          </a:xfrm>
          <a:custGeom>
            <a:avLst/>
            <a:gdLst>
              <a:gd name="connsiteX0" fmla="*/ 916361 w 7829557"/>
              <a:gd name="connsiteY0" fmla="*/ 4391938 h 5999064"/>
              <a:gd name="connsiteX1" fmla="*/ 253004 w 7829557"/>
              <a:gd name="connsiteY1" fmla="*/ 3933576 h 5999064"/>
              <a:gd name="connsiteX2" fmla="*/ 0 w 7829557"/>
              <a:gd name="connsiteY2" fmla="*/ 3719804 h 5999064"/>
              <a:gd name="connsiteX3" fmla="*/ 2262850 w 7829557"/>
              <a:gd name="connsiteY3" fmla="*/ 0 h 5999064"/>
              <a:gd name="connsiteX4" fmla="*/ 7829557 w 7829557"/>
              <a:gd name="connsiteY4" fmla="*/ 3386367 h 5999064"/>
              <a:gd name="connsiteX5" fmla="*/ 7728409 w 7829557"/>
              <a:gd name="connsiteY5" fmla="*/ 3692596 h 5999064"/>
              <a:gd name="connsiteX6" fmla="*/ 5669743 w 7829557"/>
              <a:gd name="connsiteY6" fmla="*/ 5978590 h 5999064"/>
              <a:gd name="connsiteX7" fmla="*/ 916361 w 7829557"/>
              <a:gd name="connsiteY7" fmla="*/ 4391938 h 599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29557" h="5999064">
                <a:moveTo>
                  <a:pt x="916361" y="4391938"/>
                </a:moveTo>
                <a:cubicBezTo>
                  <a:pt x="671137" y="4239824"/>
                  <a:pt x="447024" y="4085611"/>
                  <a:pt x="253004" y="3933576"/>
                </a:cubicBezTo>
                <a:lnTo>
                  <a:pt x="0" y="3719804"/>
                </a:lnTo>
                <a:lnTo>
                  <a:pt x="2262850" y="0"/>
                </a:lnTo>
                <a:lnTo>
                  <a:pt x="7829557" y="3386367"/>
                </a:lnTo>
                <a:lnTo>
                  <a:pt x="7728409" y="3692596"/>
                </a:lnTo>
                <a:cubicBezTo>
                  <a:pt x="7267465" y="5024473"/>
                  <a:pt x="6720485" y="5815512"/>
                  <a:pt x="5669743" y="5978590"/>
                </a:cubicBezTo>
                <a:cubicBezTo>
                  <a:pt x="4619000" y="6141668"/>
                  <a:pt x="2387704" y="5304618"/>
                  <a:pt x="916361" y="4391938"/>
                </a:cubicBezTo>
                <a:close/>
              </a:path>
            </a:pathLst>
          </a:cu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048955" y="2612293"/>
            <a:ext cx="1673954" cy="1633414"/>
          </a:xfrm>
          <a:custGeom>
            <a:avLst/>
            <a:gdLst>
              <a:gd name="connsiteX0" fmla="*/ 2021305 w 2021305"/>
              <a:gd name="connsiteY0" fmla="*/ 0 h 2136809"/>
              <a:gd name="connsiteX1" fmla="*/ 0 w 2021305"/>
              <a:gd name="connsiteY1" fmla="*/ 539015 h 2136809"/>
              <a:gd name="connsiteX2" fmla="*/ 1809549 w 2021305"/>
              <a:gd name="connsiteY2" fmla="*/ 2136809 h 2136809"/>
              <a:gd name="connsiteX3" fmla="*/ 2021305 w 2021305"/>
              <a:gd name="connsiteY3" fmla="*/ 0 h 2136809"/>
              <a:gd name="connsiteX0-1" fmla="*/ 2021305 w 2175979"/>
              <a:gd name="connsiteY0-2" fmla="*/ 80601 h 2217410"/>
              <a:gd name="connsiteX1-3" fmla="*/ 0 w 2175979"/>
              <a:gd name="connsiteY1-4" fmla="*/ 619616 h 2217410"/>
              <a:gd name="connsiteX2-5" fmla="*/ 1809549 w 2175979"/>
              <a:gd name="connsiteY2-6" fmla="*/ 2217410 h 2217410"/>
              <a:gd name="connsiteX3-7" fmla="*/ 2021305 w 2175979"/>
              <a:gd name="connsiteY3-8" fmla="*/ 80601 h 2217410"/>
              <a:gd name="connsiteX0-9" fmla="*/ 2021305 w 2239961"/>
              <a:gd name="connsiteY0-10" fmla="*/ 95939 h 2232748"/>
              <a:gd name="connsiteX1-11" fmla="*/ 0 w 2239961"/>
              <a:gd name="connsiteY1-12" fmla="*/ 634954 h 2232748"/>
              <a:gd name="connsiteX2-13" fmla="*/ 1809549 w 2239961"/>
              <a:gd name="connsiteY2-14" fmla="*/ 2232748 h 2232748"/>
              <a:gd name="connsiteX3-15" fmla="*/ 2021305 w 2239961"/>
              <a:gd name="connsiteY3-16" fmla="*/ 95939 h 2232748"/>
              <a:gd name="connsiteX0-17" fmla="*/ 2021305 w 2256276"/>
              <a:gd name="connsiteY0-18" fmla="*/ 95939 h 2309533"/>
              <a:gd name="connsiteX1-19" fmla="*/ 0 w 2256276"/>
              <a:gd name="connsiteY1-20" fmla="*/ 634954 h 2309533"/>
              <a:gd name="connsiteX2-21" fmla="*/ 1809549 w 2256276"/>
              <a:gd name="connsiteY2-22" fmla="*/ 2232748 h 2309533"/>
              <a:gd name="connsiteX3-23" fmla="*/ 2021305 w 2256276"/>
              <a:gd name="connsiteY3-24" fmla="*/ 95939 h 2309533"/>
              <a:gd name="connsiteX0-25" fmla="*/ 2021305 w 2212250"/>
              <a:gd name="connsiteY0-26" fmla="*/ 95939 h 2234625"/>
              <a:gd name="connsiteX1-27" fmla="*/ 0 w 2212250"/>
              <a:gd name="connsiteY1-28" fmla="*/ 634954 h 2234625"/>
              <a:gd name="connsiteX2-29" fmla="*/ 1809549 w 2212250"/>
              <a:gd name="connsiteY2-30" fmla="*/ 2232748 h 2234625"/>
              <a:gd name="connsiteX3-31" fmla="*/ 2021305 w 2212250"/>
              <a:gd name="connsiteY3-32" fmla="*/ 95939 h 2234625"/>
              <a:gd name="connsiteX0-33" fmla="*/ 2021305 w 2195700"/>
              <a:gd name="connsiteY0-34" fmla="*/ 70560 h 2055371"/>
              <a:gd name="connsiteX1-35" fmla="*/ 0 w 2195700"/>
              <a:gd name="connsiteY1-36" fmla="*/ 609575 h 2055371"/>
              <a:gd name="connsiteX2-37" fmla="*/ 1771048 w 2195700"/>
              <a:gd name="connsiteY2-38" fmla="*/ 2053364 h 2055371"/>
              <a:gd name="connsiteX3-39" fmla="*/ 2021305 w 2195700"/>
              <a:gd name="connsiteY3-40" fmla="*/ 70560 h 2055371"/>
              <a:gd name="connsiteX0-41" fmla="*/ 2120619 w 2295014"/>
              <a:gd name="connsiteY0-42" fmla="*/ 92344 h 2077155"/>
              <a:gd name="connsiteX1-43" fmla="*/ 99314 w 2295014"/>
              <a:gd name="connsiteY1-44" fmla="*/ 631359 h 2077155"/>
              <a:gd name="connsiteX2-45" fmla="*/ 1870362 w 2295014"/>
              <a:gd name="connsiteY2-46" fmla="*/ 2075148 h 2077155"/>
              <a:gd name="connsiteX3-47" fmla="*/ 2120619 w 2295014"/>
              <a:gd name="connsiteY3-48" fmla="*/ 92344 h 2077155"/>
              <a:gd name="connsiteX0-49" fmla="*/ 2025466 w 2199861"/>
              <a:gd name="connsiteY0-50" fmla="*/ 98414 h 2083225"/>
              <a:gd name="connsiteX1-51" fmla="*/ 4161 w 2199861"/>
              <a:gd name="connsiteY1-52" fmla="*/ 637429 h 2083225"/>
              <a:gd name="connsiteX2-53" fmla="*/ 1775209 w 2199861"/>
              <a:gd name="connsiteY2-54" fmla="*/ 2081218 h 2083225"/>
              <a:gd name="connsiteX3-55" fmla="*/ 2025466 w 2199861"/>
              <a:gd name="connsiteY3-56" fmla="*/ 98414 h 2083225"/>
              <a:gd name="connsiteX0-57" fmla="*/ 1929398 w 2059911"/>
              <a:gd name="connsiteY0-58" fmla="*/ 84529 h 2074819"/>
              <a:gd name="connsiteX1-59" fmla="*/ 4345 w 2059911"/>
              <a:gd name="connsiteY1-60" fmla="*/ 681296 h 2074819"/>
              <a:gd name="connsiteX2-61" fmla="*/ 1679141 w 2059911"/>
              <a:gd name="connsiteY2-62" fmla="*/ 2067333 h 2074819"/>
              <a:gd name="connsiteX3-63" fmla="*/ 1929398 w 2059911"/>
              <a:gd name="connsiteY3-64" fmla="*/ 84529 h 2074819"/>
              <a:gd name="connsiteX0-65" fmla="*/ 1929989 w 2158879"/>
              <a:gd name="connsiteY0-66" fmla="*/ 108998 h 2099288"/>
              <a:gd name="connsiteX1-67" fmla="*/ 4936 w 2158879"/>
              <a:gd name="connsiteY1-68" fmla="*/ 705765 h 2099288"/>
              <a:gd name="connsiteX2-69" fmla="*/ 1679732 w 2158879"/>
              <a:gd name="connsiteY2-70" fmla="*/ 2091802 h 2099288"/>
              <a:gd name="connsiteX3-71" fmla="*/ 1929989 w 2158879"/>
              <a:gd name="connsiteY3-72" fmla="*/ 108998 h 2099288"/>
              <a:gd name="connsiteX0-73" fmla="*/ 1929961 w 2154574"/>
              <a:gd name="connsiteY0-74" fmla="*/ 150347 h 2140637"/>
              <a:gd name="connsiteX1-75" fmla="*/ 4908 w 2154574"/>
              <a:gd name="connsiteY1-76" fmla="*/ 747114 h 2140637"/>
              <a:gd name="connsiteX2-77" fmla="*/ 1679704 w 2154574"/>
              <a:gd name="connsiteY2-78" fmla="*/ 2133151 h 2140637"/>
              <a:gd name="connsiteX3-79" fmla="*/ 1929961 w 2154574"/>
              <a:gd name="connsiteY3-80" fmla="*/ 150347 h 2140637"/>
              <a:gd name="connsiteX0-81" fmla="*/ 1929961 w 2184209"/>
              <a:gd name="connsiteY0-82" fmla="*/ 150347 h 2160033"/>
              <a:gd name="connsiteX1-83" fmla="*/ 4908 w 2184209"/>
              <a:gd name="connsiteY1-84" fmla="*/ 747114 h 2160033"/>
              <a:gd name="connsiteX2-85" fmla="*/ 1679704 w 2184209"/>
              <a:gd name="connsiteY2-86" fmla="*/ 2133151 h 2160033"/>
              <a:gd name="connsiteX3-87" fmla="*/ 1929961 w 2184209"/>
              <a:gd name="connsiteY3-88" fmla="*/ 150347 h 2160033"/>
              <a:gd name="connsiteX0-89" fmla="*/ 2013329 w 2220426"/>
              <a:gd name="connsiteY0-90" fmla="*/ 116182 h 2124671"/>
              <a:gd name="connsiteX1-91" fmla="*/ 1648 w 2220426"/>
              <a:gd name="connsiteY1-92" fmla="*/ 732199 h 2124671"/>
              <a:gd name="connsiteX2-93" fmla="*/ 1676444 w 2220426"/>
              <a:gd name="connsiteY2-94" fmla="*/ 2118236 h 2124671"/>
              <a:gd name="connsiteX3-95" fmla="*/ 2013329 w 2220426"/>
              <a:gd name="connsiteY3-96" fmla="*/ 116182 h 2124671"/>
              <a:gd name="connsiteX0-97" fmla="*/ 1974476 w 2189034"/>
              <a:gd name="connsiteY0-98" fmla="*/ 117140 h 2115809"/>
              <a:gd name="connsiteX1-99" fmla="*/ 1297 w 2189034"/>
              <a:gd name="connsiteY1-100" fmla="*/ 723531 h 2115809"/>
              <a:gd name="connsiteX2-101" fmla="*/ 1676093 w 2189034"/>
              <a:gd name="connsiteY2-102" fmla="*/ 2109568 h 2115809"/>
              <a:gd name="connsiteX3-103" fmla="*/ 1974476 w 2189034"/>
              <a:gd name="connsiteY3-104" fmla="*/ 117140 h 2115809"/>
              <a:gd name="connsiteX0-105" fmla="*/ 1974032 w 2188590"/>
              <a:gd name="connsiteY0-106" fmla="*/ 136043 h 2135586"/>
              <a:gd name="connsiteX1-107" fmla="*/ 853 w 2188590"/>
              <a:gd name="connsiteY1-108" fmla="*/ 742434 h 2135586"/>
              <a:gd name="connsiteX2-109" fmla="*/ 1675649 w 2188590"/>
              <a:gd name="connsiteY2-110" fmla="*/ 2128471 h 2135586"/>
              <a:gd name="connsiteX3-111" fmla="*/ 1974032 w 2188590"/>
              <a:gd name="connsiteY3-112" fmla="*/ 136043 h 21355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88590" h="2135586">
                <a:moveTo>
                  <a:pt x="1974032" y="136043"/>
                </a:moveTo>
                <a:cubicBezTo>
                  <a:pt x="1483143" y="-248966"/>
                  <a:pt x="40959" y="256359"/>
                  <a:pt x="853" y="742434"/>
                </a:cubicBezTo>
                <a:cubicBezTo>
                  <a:pt x="-39253" y="1228509"/>
                  <a:pt x="1346786" y="2229536"/>
                  <a:pt x="1675649" y="2128471"/>
                </a:cubicBezTo>
                <a:cubicBezTo>
                  <a:pt x="2004512" y="2027406"/>
                  <a:pt x="2464921" y="521052"/>
                  <a:pt x="1974032" y="1360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65088" y="731738"/>
            <a:ext cx="1470554" cy="202336"/>
          </a:xfrm>
          <a:custGeom>
            <a:avLst/>
            <a:gdLst>
              <a:gd name="connsiteX0" fmla="*/ 557632 w 1387298"/>
              <a:gd name="connsiteY0" fmla="*/ 41148 h 190881"/>
              <a:gd name="connsiteX1" fmla="*/ 557632 w 1387298"/>
              <a:gd name="connsiteY1" fmla="*/ 87554 h 190881"/>
              <a:gd name="connsiteX2" fmla="*/ 580949 w 1387298"/>
              <a:gd name="connsiteY2" fmla="*/ 87554 h 190881"/>
              <a:gd name="connsiteX3" fmla="*/ 590893 w 1387298"/>
              <a:gd name="connsiteY3" fmla="*/ 86068 h 190881"/>
              <a:gd name="connsiteX4" fmla="*/ 599580 w 1387298"/>
              <a:gd name="connsiteY4" fmla="*/ 81610 h 190881"/>
              <a:gd name="connsiteX5" fmla="*/ 605638 w 1387298"/>
              <a:gd name="connsiteY5" fmla="*/ 74295 h 190881"/>
              <a:gd name="connsiteX6" fmla="*/ 607924 w 1387298"/>
              <a:gd name="connsiteY6" fmla="*/ 64236 h 190881"/>
              <a:gd name="connsiteX7" fmla="*/ 605409 w 1387298"/>
              <a:gd name="connsiteY7" fmla="*/ 54178 h 190881"/>
              <a:gd name="connsiteX8" fmla="*/ 599008 w 1387298"/>
              <a:gd name="connsiteY8" fmla="*/ 46977 h 190881"/>
              <a:gd name="connsiteX9" fmla="*/ 590322 w 1387298"/>
              <a:gd name="connsiteY9" fmla="*/ 42634 h 190881"/>
              <a:gd name="connsiteX10" fmla="*/ 581178 w 1387298"/>
              <a:gd name="connsiteY10" fmla="*/ 41148 h 190881"/>
              <a:gd name="connsiteX11" fmla="*/ 1301573 w 1387298"/>
              <a:gd name="connsiteY11" fmla="*/ 39776 h 190881"/>
              <a:gd name="connsiteX12" fmla="*/ 1286257 w 1387298"/>
              <a:gd name="connsiteY12" fmla="*/ 43434 h 190881"/>
              <a:gd name="connsiteX13" fmla="*/ 1273341 w 1387298"/>
              <a:gd name="connsiteY13" fmla="*/ 54178 h 190881"/>
              <a:gd name="connsiteX14" fmla="*/ 1264426 w 1387298"/>
              <a:gd name="connsiteY14" fmla="*/ 71666 h 190881"/>
              <a:gd name="connsiteX15" fmla="*/ 1261111 w 1387298"/>
              <a:gd name="connsiteY15" fmla="*/ 95783 h 190881"/>
              <a:gd name="connsiteX16" fmla="*/ 1264426 w 1387298"/>
              <a:gd name="connsiteY16" fmla="*/ 119900 h 190881"/>
              <a:gd name="connsiteX17" fmla="*/ 1273341 w 1387298"/>
              <a:gd name="connsiteY17" fmla="*/ 137274 h 190881"/>
              <a:gd name="connsiteX18" fmla="*/ 1286257 w 1387298"/>
              <a:gd name="connsiteY18" fmla="*/ 147790 h 190881"/>
              <a:gd name="connsiteX19" fmla="*/ 1301573 w 1387298"/>
              <a:gd name="connsiteY19" fmla="*/ 151333 h 190881"/>
              <a:gd name="connsiteX20" fmla="*/ 1316661 w 1387298"/>
              <a:gd name="connsiteY20" fmla="*/ 147790 h 190881"/>
              <a:gd name="connsiteX21" fmla="*/ 1329463 w 1387298"/>
              <a:gd name="connsiteY21" fmla="*/ 137274 h 190881"/>
              <a:gd name="connsiteX22" fmla="*/ 1338264 w 1387298"/>
              <a:gd name="connsiteY22" fmla="*/ 119900 h 190881"/>
              <a:gd name="connsiteX23" fmla="*/ 1341578 w 1387298"/>
              <a:gd name="connsiteY23" fmla="*/ 95783 h 190881"/>
              <a:gd name="connsiteX24" fmla="*/ 1338264 w 1387298"/>
              <a:gd name="connsiteY24" fmla="*/ 71437 h 190881"/>
              <a:gd name="connsiteX25" fmla="*/ 1329463 w 1387298"/>
              <a:gd name="connsiteY25" fmla="*/ 53949 h 190881"/>
              <a:gd name="connsiteX26" fmla="*/ 1316775 w 1387298"/>
              <a:gd name="connsiteY26" fmla="*/ 43319 h 190881"/>
              <a:gd name="connsiteX27" fmla="*/ 1301573 w 1387298"/>
              <a:gd name="connsiteY27" fmla="*/ 39776 h 190881"/>
              <a:gd name="connsiteX28" fmla="*/ 958673 w 1387298"/>
              <a:gd name="connsiteY28" fmla="*/ 39776 h 190881"/>
              <a:gd name="connsiteX29" fmla="*/ 943357 w 1387298"/>
              <a:gd name="connsiteY29" fmla="*/ 43434 h 190881"/>
              <a:gd name="connsiteX30" fmla="*/ 930441 w 1387298"/>
              <a:gd name="connsiteY30" fmla="*/ 54178 h 190881"/>
              <a:gd name="connsiteX31" fmla="*/ 921526 w 1387298"/>
              <a:gd name="connsiteY31" fmla="*/ 71666 h 190881"/>
              <a:gd name="connsiteX32" fmla="*/ 918211 w 1387298"/>
              <a:gd name="connsiteY32" fmla="*/ 95783 h 190881"/>
              <a:gd name="connsiteX33" fmla="*/ 921526 w 1387298"/>
              <a:gd name="connsiteY33" fmla="*/ 119900 h 190881"/>
              <a:gd name="connsiteX34" fmla="*/ 930441 w 1387298"/>
              <a:gd name="connsiteY34" fmla="*/ 137274 h 190881"/>
              <a:gd name="connsiteX35" fmla="*/ 943357 w 1387298"/>
              <a:gd name="connsiteY35" fmla="*/ 147790 h 190881"/>
              <a:gd name="connsiteX36" fmla="*/ 958673 w 1387298"/>
              <a:gd name="connsiteY36" fmla="*/ 151333 h 190881"/>
              <a:gd name="connsiteX37" fmla="*/ 973761 w 1387298"/>
              <a:gd name="connsiteY37" fmla="*/ 147790 h 190881"/>
              <a:gd name="connsiteX38" fmla="*/ 986563 w 1387298"/>
              <a:gd name="connsiteY38" fmla="*/ 137274 h 190881"/>
              <a:gd name="connsiteX39" fmla="*/ 995364 w 1387298"/>
              <a:gd name="connsiteY39" fmla="*/ 119900 h 190881"/>
              <a:gd name="connsiteX40" fmla="*/ 998678 w 1387298"/>
              <a:gd name="connsiteY40" fmla="*/ 95783 h 190881"/>
              <a:gd name="connsiteX41" fmla="*/ 995364 w 1387298"/>
              <a:gd name="connsiteY41" fmla="*/ 71437 h 190881"/>
              <a:gd name="connsiteX42" fmla="*/ 986563 w 1387298"/>
              <a:gd name="connsiteY42" fmla="*/ 53949 h 190881"/>
              <a:gd name="connsiteX43" fmla="*/ 973875 w 1387298"/>
              <a:gd name="connsiteY43" fmla="*/ 43319 h 190881"/>
              <a:gd name="connsiteX44" fmla="*/ 958673 w 1387298"/>
              <a:gd name="connsiteY44" fmla="*/ 39776 h 190881"/>
              <a:gd name="connsiteX45" fmla="*/ 253823 w 1387298"/>
              <a:gd name="connsiteY45" fmla="*/ 39776 h 190881"/>
              <a:gd name="connsiteX46" fmla="*/ 238507 w 1387298"/>
              <a:gd name="connsiteY46" fmla="*/ 43434 h 190881"/>
              <a:gd name="connsiteX47" fmla="*/ 225591 w 1387298"/>
              <a:gd name="connsiteY47" fmla="*/ 54178 h 190881"/>
              <a:gd name="connsiteX48" fmla="*/ 216676 w 1387298"/>
              <a:gd name="connsiteY48" fmla="*/ 71666 h 190881"/>
              <a:gd name="connsiteX49" fmla="*/ 213361 w 1387298"/>
              <a:gd name="connsiteY49" fmla="*/ 95783 h 190881"/>
              <a:gd name="connsiteX50" fmla="*/ 216676 w 1387298"/>
              <a:gd name="connsiteY50" fmla="*/ 119900 h 190881"/>
              <a:gd name="connsiteX51" fmla="*/ 225591 w 1387298"/>
              <a:gd name="connsiteY51" fmla="*/ 137274 h 190881"/>
              <a:gd name="connsiteX52" fmla="*/ 238507 w 1387298"/>
              <a:gd name="connsiteY52" fmla="*/ 147790 h 190881"/>
              <a:gd name="connsiteX53" fmla="*/ 253823 w 1387298"/>
              <a:gd name="connsiteY53" fmla="*/ 151333 h 190881"/>
              <a:gd name="connsiteX54" fmla="*/ 268911 w 1387298"/>
              <a:gd name="connsiteY54" fmla="*/ 147790 h 190881"/>
              <a:gd name="connsiteX55" fmla="*/ 281713 w 1387298"/>
              <a:gd name="connsiteY55" fmla="*/ 137274 h 190881"/>
              <a:gd name="connsiteX56" fmla="*/ 290514 w 1387298"/>
              <a:gd name="connsiteY56" fmla="*/ 119900 h 190881"/>
              <a:gd name="connsiteX57" fmla="*/ 293828 w 1387298"/>
              <a:gd name="connsiteY57" fmla="*/ 95783 h 190881"/>
              <a:gd name="connsiteX58" fmla="*/ 290514 w 1387298"/>
              <a:gd name="connsiteY58" fmla="*/ 71437 h 190881"/>
              <a:gd name="connsiteX59" fmla="*/ 281713 w 1387298"/>
              <a:gd name="connsiteY59" fmla="*/ 53949 h 190881"/>
              <a:gd name="connsiteX60" fmla="*/ 269025 w 1387298"/>
              <a:gd name="connsiteY60" fmla="*/ 43319 h 190881"/>
              <a:gd name="connsiteX61" fmla="*/ 253823 w 1387298"/>
              <a:gd name="connsiteY61" fmla="*/ 39776 h 190881"/>
              <a:gd name="connsiteX62" fmla="*/ 749808 w 1387298"/>
              <a:gd name="connsiteY62" fmla="*/ 4572 h 190881"/>
              <a:gd name="connsiteX63" fmla="*/ 795528 w 1387298"/>
              <a:gd name="connsiteY63" fmla="*/ 4572 h 190881"/>
              <a:gd name="connsiteX64" fmla="*/ 795528 w 1387298"/>
              <a:gd name="connsiteY64" fmla="*/ 149733 h 190881"/>
              <a:gd name="connsiteX65" fmla="*/ 865480 w 1387298"/>
              <a:gd name="connsiteY65" fmla="*/ 149733 h 190881"/>
              <a:gd name="connsiteX66" fmla="*/ 865480 w 1387298"/>
              <a:gd name="connsiteY66" fmla="*/ 186309 h 190881"/>
              <a:gd name="connsiteX67" fmla="*/ 749808 w 1387298"/>
              <a:gd name="connsiteY67" fmla="*/ 186309 h 190881"/>
              <a:gd name="connsiteX68" fmla="*/ 511683 w 1387298"/>
              <a:gd name="connsiteY68" fmla="*/ 4572 h 190881"/>
              <a:gd name="connsiteX69" fmla="*/ 589636 w 1387298"/>
              <a:gd name="connsiteY69" fmla="*/ 4572 h 190881"/>
              <a:gd name="connsiteX70" fmla="*/ 615010 w 1387298"/>
              <a:gd name="connsiteY70" fmla="*/ 9029 h 190881"/>
              <a:gd name="connsiteX71" fmla="*/ 635241 w 1387298"/>
              <a:gd name="connsiteY71" fmla="*/ 21260 h 190881"/>
              <a:gd name="connsiteX72" fmla="*/ 648729 w 1387298"/>
              <a:gd name="connsiteY72" fmla="*/ 39662 h 190881"/>
              <a:gd name="connsiteX73" fmla="*/ 653644 w 1387298"/>
              <a:gd name="connsiteY73" fmla="*/ 62636 h 190881"/>
              <a:gd name="connsiteX74" fmla="*/ 651129 w 1387298"/>
              <a:gd name="connsiteY74" fmla="*/ 79324 h 190881"/>
              <a:gd name="connsiteX75" fmla="*/ 644157 w 1387298"/>
              <a:gd name="connsiteY75" fmla="*/ 93497 h 190881"/>
              <a:gd name="connsiteX76" fmla="*/ 633641 w 1387298"/>
              <a:gd name="connsiteY76" fmla="*/ 105041 h 190881"/>
              <a:gd name="connsiteX77" fmla="*/ 620725 w 1387298"/>
              <a:gd name="connsiteY77" fmla="*/ 113843 h 190881"/>
              <a:gd name="connsiteX78" fmla="*/ 643242 w 1387298"/>
              <a:gd name="connsiteY78" fmla="*/ 150647 h 190881"/>
              <a:gd name="connsiteX79" fmla="*/ 668731 w 1387298"/>
              <a:gd name="connsiteY79" fmla="*/ 186309 h 190881"/>
              <a:gd name="connsiteX80" fmla="*/ 612724 w 1387298"/>
              <a:gd name="connsiteY80" fmla="*/ 186309 h 190881"/>
              <a:gd name="connsiteX81" fmla="*/ 594894 w 1387298"/>
              <a:gd name="connsiteY81" fmla="*/ 157848 h 190881"/>
              <a:gd name="connsiteX82" fmla="*/ 577291 w 1387298"/>
              <a:gd name="connsiteY82" fmla="*/ 120472 h 190881"/>
              <a:gd name="connsiteX83" fmla="*/ 557632 w 1387298"/>
              <a:gd name="connsiteY83" fmla="*/ 120472 h 190881"/>
              <a:gd name="connsiteX84" fmla="*/ 557632 w 1387298"/>
              <a:gd name="connsiteY84" fmla="*/ 186309 h 190881"/>
              <a:gd name="connsiteX85" fmla="*/ 511683 w 1387298"/>
              <a:gd name="connsiteY85" fmla="*/ 186309 h 190881"/>
              <a:gd name="connsiteX86" fmla="*/ 349759 w 1387298"/>
              <a:gd name="connsiteY86" fmla="*/ 4572 h 190881"/>
              <a:gd name="connsiteX87" fmla="*/ 395479 w 1387298"/>
              <a:gd name="connsiteY87" fmla="*/ 4572 h 190881"/>
              <a:gd name="connsiteX88" fmla="*/ 395479 w 1387298"/>
              <a:gd name="connsiteY88" fmla="*/ 124815 h 190881"/>
              <a:gd name="connsiteX89" fmla="*/ 397994 w 1387298"/>
              <a:gd name="connsiteY89" fmla="*/ 137846 h 190881"/>
              <a:gd name="connsiteX90" fmla="*/ 404509 w 1387298"/>
              <a:gd name="connsiteY90" fmla="*/ 146990 h 190881"/>
              <a:gd name="connsiteX91" fmla="*/ 413539 w 1387298"/>
              <a:gd name="connsiteY91" fmla="*/ 152476 h 190881"/>
              <a:gd name="connsiteX92" fmla="*/ 423826 w 1387298"/>
              <a:gd name="connsiteY92" fmla="*/ 154305 h 190881"/>
              <a:gd name="connsiteX93" fmla="*/ 434113 w 1387298"/>
              <a:gd name="connsiteY93" fmla="*/ 152476 h 190881"/>
              <a:gd name="connsiteX94" fmla="*/ 443142 w 1387298"/>
              <a:gd name="connsiteY94" fmla="*/ 146990 h 190881"/>
              <a:gd name="connsiteX95" fmla="*/ 449543 w 1387298"/>
              <a:gd name="connsiteY95" fmla="*/ 137846 h 190881"/>
              <a:gd name="connsiteX96" fmla="*/ 451943 w 1387298"/>
              <a:gd name="connsiteY96" fmla="*/ 124815 h 190881"/>
              <a:gd name="connsiteX97" fmla="*/ 451943 w 1387298"/>
              <a:gd name="connsiteY97" fmla="*/ 4572 h 190881"/>
              <a:gd name="connsiteX98" fmla="*/ 497892 w 1387298"/>
              <a:gd name="connsiteY98" fmla="*/ 4572 h 190881"/>
              <a:gd name="connsiteX99" fmla="*/ 497892 w 1387298"/>
              <a:gd name="connsiteY99" fmla="*/ 122529 h 190881"/>
              <a:gd name="connsiteX100" fmla="*/ 479032 w 1387298"/>
              <a:gd name="connsiteY100" fmla="*/ 173507 h 190881"/>
              <a:gd name="connsiteX101" fmla="*/ 423826 w 1387298"/>
              <a:gd name="connsiteY101" fmla="*/ 190881 h 190881"/>
              <a:gd name="connsiteX102" fmla="*/ 368619 w 1387298"/>
              <a:gd name="connsiteY102" fmla="*/ 173507 h 190881"/>
              <a:gd name="connsiteX103" fmla="*/ 349759 w 1387298"/>
              <a:gd name="connsiteY103" fmla="*/ 122529 h 190881"/>
              <a:gd name="connsiteX104" fmla="*/ 0 w 1387298"/>
              <a:gd name="connsiteY104" fmla="*/ 4572 h 190881"/>
              <a:gd name="connsiteX105" fmla="*/ 48921 w 1387298"/>
              <a:gd name="connsiteY105" fmla="*/ 4572 h 190881"/>
              <a:gd name="connsiteX106" fmla="*/ 80925 w 1387298"/>
              <a:gd name="connsiteY106" fmla="*/ 89154 h 190881"/>
              <a:gd name="connsiteX107" fmla="*/ 113843 w 1387298"/>
              <a:gd name="connsiteY107" fmla="*/ 4572 h 190881"/>
              <a:gd name="connsiteX108" fmla="*/ 160706 w 1387298"/>
              <a:gd name="connsiteY108" fmla="*/ 4572 h 190881"/>
              <a:gd name="connsiteX109" fmla="*/ 103785 w 1387298"/>
              <a:gd name="connsiteY109" fmla="*/ 120015 h 190881"/>
              <a:gd name="connsiteX110" fmla="*/ 103785 w 1387298"/>
              <a:gd name="connsiteY110" fmla="*/ 186309 h 190881"/>
              <a:gd name="connsiteX111" fmla="*/ 58065 w 1387298"/>
              <a:gd name="connsiteY111" fmla="*/ 186309 h 190881"/>
              <a:gd name="connsiteX112" fmla="*/ 58065 w 1387298"/>
              <a:gd name="connsiteY112" fmla="*/ 119558 h 190881"/>
              <a:gd name="connsiteX113" fmla="*/ 1301573 w 1387298"/>
              <a:gd name="connsiteY113" fmla="*/ 0 h 190881"/>
              <a:gd name="connsiteX114" fmla="*/ 1335292 w 1387298"/>
              <a:gd name="connsiteY114" fmla="*/ 6743 h 190881"/>
              <a:gd name="connsiteX115" fmla="*/ 1362495 w 1387298"/>
              <a:gd name="connsiteY115" fmla="*/ 25946 h 190881"/>
              <a:gd name="connsiteX116" fmla="*/ 1380669 w 1387298"/>
              <a:gd name="connsiteY116" fmla="*/ 56121 h 190881"/>
              <a:gd name="connsiteX117" fmla="*/ 1387298 w 1387298"/>
              <a:gd name="connsiteY117" fmla="*/ 95783 h 190881"/>
              <a:gd name="connsiteX118" fmla="*/ 1380669 w 1387298"/>
              <a:gd name="connsiteY118" fmla="*/ 135331 h 190881"/>
              <a:gd name="connsiteX119" fmla="*/ 1362495 w 1387298"/>
              <a:gd name="connsiteY119" fmla="*/ 165278 h 190881"/>
              <a:gd name="connsiteX120" fmla="*/ 1335292 w 1387298"/>
              <a:gd name="connsiteY120" fmla="*/ 184251 h 190881"/>
              <a:gd name="connsiteX121" fmla="*/ 1301573 w 1387298"/>
              <a:gd name="connsiteY121" fmla="*/ 190881 h 190881"/>
              <a:gd name="connsiteX122" fmla="*/ 1267855 w 1387298"/>
              <a:gd name="connsiteY122" fmla="*/ 184251 h 190881"/>
              <a:gd name="connsiteX123" fmla="*/ 1240537 w 1387298"/>
              <a:gd name="connsiteY123" fmla="*/ 165278 h 190881"/>
              <a:gd name="connsiteX124" fmla="*/ 1222135 w 1387298"/>
              <a:gd name="connsiteY124" fmla="*/ 135331 h 190881"/>
              <a:gd name="connsiteX125" fmla="*/ 1215391 w 1387298"/>
              <a:gd name="connsiteY125" fmla="*/ 95783 h 190881"/>
              <a:gd name="connsiteX126" fmla="*/ 1222249 w 1387298"/>
              <a:gd name="connsiteY126" fmla="*/ 56121 h 190881"/>
              <a:gd name="connsiteX127" fmla="*/ 1240994 w 1387298"/>
              <a:gd name="connsiteY127" fmla="*/ 25946 h 190881"/>
              <a:gd name="connsiteX128" fmla="*/ 1268426 w 1387298"/>
              <a:gd name="connsiteY128" fmla="*/ 6743 h 190881"/>
              <a:gd name="connsiteX129" fmla="*/ 1301573 w 1387298"/>
              <a:gd name="connsiteY129" fmla="*/ 0 h 190881"/>
              <a:gd name="connsiteX130" fmla="*/ 1144221 w 1387298"/>
              <a:gd name="connsiteY130" fmla="*/ 0 h 190881"/>
              <a:gd name="connsiteX131" fmla="*/ 1173596 w 1387298"/>
              <a:gd name="connsiteY131" fmla="*/ 2629 h 190881"/>
              <a:gd name="connsiteX132" fmla="*/ 1197027 w 1387298"/>
              <a:gd name="connsiteY132" fmla="*/ 8915 h 190881"/>
              <a:gd name="connsiteX133" fmla="*/ 1195884 w 1387298"/>
              <a:gd name="connsiteY133" fmla="*/ 44577 h 190881"/>
              <a:gd name="connsiteX134" fmla="*/ 1176796 w 1387298"/>
              <a:gd name="connsiteY134" fmla="*/ 38976 h 190881"/>
              <a:gd name="connsiteX135" fmla="*/ 1150850 w 1387298"/>
              <a:gd name="connsiteY135" fmla="*/ 36576 h 190881"/>
              <a:gd name="connsiteX136" fmla="*/ 1131190 w 1387298"/>
              <a:gd name="connsiteY136" fmla="*/ 40348 h 190881"/>
              <a:gd name="connsiteX137" fmla="*/ 1114731 w 1387298"/>
              <a:gd name="connsiteY137" fmla="*/ 51549 h 190881"/>
              <a:gd name="connsiteX138" fmla="*/ 1103415 w 1387298"/>
              <a:gd name="connsiteY138" fmla="*/ 70066 h 190881"/>
              <a:gd name="connsiteX139" fmla="*/ 1099186 w 1387298"/>
              <a:gd name="connsiteY139" fmla="*/ 95783 h 190881"/>
              <a:gd name="connsiteX140" fmla="*/ 1103072 w 1387298"/>
              <a:gd name="connsiteY140" fmla="*/ 121729 h 190881"/>
              <a:gd name="connsiteX141" fmla="*/ 1113588 w 1387298"/>
              <a:gd name="connsiteY141" fmla="*/ 140017 h 190881"/>
              <a:gd name="connsiteX142" fmla="*/ 1128790 w 1387298"/>
              <a:gd name="connsiteY142" fmla="*/ 150761 h 190881"/>
              <a:gd name="connsiteX143" fmla="*/ 1146735 w 1387298"/>
              <a:gd name="connsiteY143" fmla="*/ 154305 h 190881"/>
              <a:gd name="connsiteX144" fmla="*/ 1154850 w 1387298"/>
              <a:gd name="connsiteY144" fmla="*/ 153962 h 190881"/>
              <a:gd name="connsiteX145" fmla="*/ 1161823 w 1387298"/>
              <a:gd name="connsiteY145" fmla="*/ 152933 h 190881"/>
              <a:gd name="connsiteX146" fmla="*/ 1161823 w 1387298"/>
              <a:gd name="connsiteY146" fmla="*/ 115671 h 190881"/>
              <a:gd name="connsiteX147" fmla="*/ 1145135 w 1387298"/>
              <a:gd name="connsiteY147" fmla="*/ 115671 h 190881"/>
              <a:gd name="connsiteX148" fmla="*/ 1145135 w 1387298"/>
              <a:gd name="connsiteY148" fmla="*/ 81153 h 190881"/>
              <a:gd name="connsiteX149" fmla="*/ 1206857 w 1387298"/>
              <a:gd name="connsiteY149" fmla="*/ 81153 h 190881"/>
              <a:gd name="connsiteX150" fmla="*/ 1206857 w 1387298"/>
              <a:gd name="connsiteY150" fmla="*/ 172364 h 190881"/>
              <a:gd name="connsiteX151" fmla="*/ 1179082 w 1387298"/>
              <a:gd name="connsiteY151" fmla="*/ 185852 h 190881"/>
              <a:gd name="connsiteX152" fmla="*/ 1143535 w 1387298"/>
              <a:gd name="connsiteY152" fmla="*/ 190881 h 190881"/>
              <a:gd name="connsiteX153" fmla="*/ 1108216 w 1387298"/>
              <a:gd name="connsiteY153" fmla="*/ 184480 h 190881"/>
              <a:gd name="connsiteX154" fmla="*/ 1079641 w 1387298"/>
              <a:gd name="connsiteY154" fmla="*/ 165963 h 190881"/>
              <a:gd name="connsiteX155" fmla="*/ 1060438 w 1387298"/>
              <a:gd name="connsiteY155" fmla="*/ 136131 h 190881"/>
              <a:gd name="connsiteX156" fmla="*/ 1053466 w 1387298"/>
              <a:gd name="connsiteY156" fmla="*/ 95783 h 190881"/>
              <a:gd name="connsiteX157" fmla="*/ 1059981 w 1387298"/>
              <a:gd name="connsiteY157" fmla="*/ 57150 h 190881"/>
              <a:gd name="connsiteX158" fmla="*/ 1078384 w 1387298"/>
              <a:gd name="connsiteY158" fmla="*/ 26860 h 190881"/>
              <a:gd name="connsiteX159" fmla="*/ 1107073 w 1387298"/>
              <a:gd name="connsiteY159" fmla="*/ 7086 h 190881"/>
              <a:gd name="connsiteX160" fmla="*/ 1144221 w 1387298"/>
              <a:gd name="connsiteY160" fmla="*/ 0 h 190881"/>
              <a:gd name="connsiteX161" fmla="*/ 958673 w 1387298"/>
              <a:gd name="connsiteY161" fmla="*/ 0 h 190881"/>
              <a:gd name="connsiteX162" fmla="*/ 992392 w 1387298"/>
              <a:gd name="connsiteY162" fmla="*/ 6743 h 190881"/>
              <a:gd name="connsiteX163" fmla="*/ 1019595 w 1387298"/>
              <a:gd name="connsiteY163" fmla="*/ 25946 h 190881"/>
              <a:gd name="connsiteX164" fmla="*/ 1037769 w 1387298"/>
              <a:gd name="connsiteY164" fmla="*/ 56121 h 190881"/>
              <a:gd name="connsiteX165" fmla="*/ 1044398 w 1387298"/>
              <a:gd name="connsiteY165" fmla="*/ 95783 h 190881"/>
              <a:gd name="connsiteX166" fmla="*/ 1037769 w 1387298"/>
              <a:gd name="connsiteY166" fmla="*/ 135331 h 190881"/>
              <a:gd name="connsiteX167" fmla="*/ 1019595 w 1387298"/>
              <a:gd name="connsiteY167" fmla="*/ 165278 h 190881"/>
              <a:gd name="connsiteX168" fmla="*/ 992392 w 1387298"/>
              <a:gd name="connsiteY168" fmla="*/ 184251 h 190881"/>
              <a:gd name="connsiteX169" fmla="*/ 958673 w 1387298"/>
              <a:gd name="connsiteY169" fmla="*/ 190881 h 190881"/>
              <a:gd name="connsiteX170" fmla="*/ 924955 w 1387298"/>
              <a:gd name="connsiteY170" fmla="*/ 184251 h 190881"/>
              <a:gd name="connsiteX171" fmla="*/ 897637 w 1387298"/>
              <a:gd name="connsiteY171" fmla="*/ 165278 h 190881"/>
              <a:gd name="connsiteX172" fmla="*/ 879235 w 1387298"/>
              <a:gd name="connsiteY172" fmla="*/ 135331 h 190881"/>
              <a:gd name="connsiteX173" fmla="*/ 872491 w 1387298"/>
              <a:gd name="connsiteY173" fmla="*/ 95783 h 190881"/>
              <a:gd name="connsiteX174" fmla="*/ 879349 w 1387298"/>
              <a:gd name="connsiteY174" fmla="*/ 56121 h 190881"/>
              <a:gd name="connsiteX175" fmla="*/ 898094 w 1387298"/>
              <a:gd name="connsiteY175" fmla="*/ 25946 h 190881"/>
              <a:gd name="connsiteX176" fmla="*/ 925526 w 1387298"/>
              <a:gd name="connsiteY176" fmla="*/ 6743 h 190881"/>
              <a:gd name="connsiteX177" fmla="*/ 958673 w 1387298"/>
              <a:gd name="connsiteY177" fmla="*/ 0 h 190881"/>
              <a:gd name="connsiteX178" fmla="*/ 253823 w 1387298"/>
              <a:gd name="connsiteY178" fmla="*/ 0 h 190881"/>
              <a:gd name="connsiteX179" fmla="*/ 287542 w 1387298"/>
              <a:gd name="connsiteY179" fmla="*/ 6743 h 190881"/>
              <a:gd name="connsiteX180" fmla="*/ 314745 w 1387298"/>
              <a:gd name="connsiteY180" fmla="*/ 25946 h 190881"/>
              <a:gd name="connsiteX181" fmla="*/ 332919 w 1387298"/>
              <a:gd name="connsiteY181" fmla="*/ 56121 h 190881"/>
              <a:gd name="connsiteX182" fmla="*/ 339548 w 1387298"/>
              <a:gd name="connsiteY182" fmla="*/ 95783 h 190881"/>
              <a:gd name="connsiteX183" fmla="*/ 332919 w 1387298"/>
              <a:gd name="connsiteY183" fmla="*/ 135331 h 190881"/>
              <a:gd name="connsiteX184" fmla="*/ 314745 w 1387298"/>
              <a:gd name="connsiteY184" fmla="*/ 165278 h 190881"/>
              <a:gd name="connsiteX185" fmla="*/ 287542 w 1387298"/>
              <a:gd name="connsiteY185" fmla="*/ 184251 h 190881"/>
              <a:gd name="connsiteX186" fmla="*/ 253823 w 1387298"/>
              <a:gd name="connsiteY186" fmla="*/ 190881 h 190881"/>
              <a:gd name="connsiteX187" fmla="*/ 220105 w 1387298"/>
              <a:gd name="connsiteY187" fmla="*/ 184251 h 190881"/>
              <a:gd name="connsiteX188" fmla="*/ 192787 w 1387298"/>
              <a:gd name="connsiteY188" fmla="*/ 165278 h 190881"/>
              <a:gd name="connsiteX189" fmla="*/ 174385 w 1387298"/>
              <a:gd name="connsiteY189" fmla="*/ 135331 h 190881"/>
              <a:gd name="connsiteX190" fmla="*/ 167641 w 1387298"/>
              <a:gd name="connsiteY190" fmla="*/ 95783 h 190881"/>
              <a:gd name="connsiteX191" fmla="*/ 174499 w 1387298"/>
              <a:gd name="connsiteY191" fmla="*/ 56121 h 190881"/>
              <a:gd name="connsiteX192" fmla="*/ 193244 w 1387298"/>
              <a:gd name="connsiteY192" fmla="*/ 25946 h 190881"/>
              <a:gd name="connsiteX193" fmla="*/ 220676 w 1387298"/>
              <a:gd name="connsiteY193" fmla="*/ 6743 h 190881"/>
              <a:gd name="connsiteX194" fmla="*/ 253823 w 1387298"/>
              <a:gd name="connsiteY194" fmla="*/ 0 h 190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387298" h="190881">
                <a:moveTo>
                  <a:pt x="557632" y="41148"/>
                </a:moveTo>
                <a:lnTo>
                  <a:pt x="557632" y="87554"/>
                </a:lnTo>
                <a:lnTo>
                  <a:pt x="580949" y="87554"/>
                </a:lnTo>
                <a:cubicBezTo>
                  <a:pt x="584302" y="87554"/>
                  <a:pt x="587616" y="87058"/>
                  <a:pt x="590893" y="86068"/>
                </a:cubicBezTo>
                <a:cubicBezTo>
                  <a:pt x="594170" y="85077"/>
                  <a:pt x="597065" y="83591"/>
                  <a:pt x="599580" y="81610"/>
                </a:cubicBezTo>
                <a:cubicBezTo>
                  <a:pt x="602094" y="79629"/>
                  <a:pt x="604114" y="77190"/>
                  <a:pt x="605638" y="74295"/>
                </a:cubicBezTo>
                <a:cubicBezTo>
                  <a:pt x="607162" y="71399"/>
                  <a:pt x="607924" y="68046"/>
                  <a:pt x="607924" y="64236"/>
                </a:cubicBezTo>
                <a:cubicBezTo>
                  <a:pt x="607924" y="60426"/>
                  <a:pt x="607086" y="57074"/>
                  <a:pt x="605409" y="54178"/>
                </a:cubicBezTo>
                <a:cubicBezTo>
                  <a:pt x="603733" y="51282"/>
                  <a:pt x="601599" y="48882"/>
                  <a:pt x="599008" y="46977"/>
                </a:cubicBezTo>
                <a:cubicBezTo>
                  <a:pt x="596418" y="45072"/>
                  <a:pt x="593522" y="43624"/>
                  <a:pt x="590322" y="42634"/>
                </a:cubicBezTo>
                <a:cubicBezTo>
                  <a:pt x="587121" y="41643"/>
                  <a:pt x="584073" y="41148"/>
                  <a:pt x="581178" y="41148"/>
                </a:cubicBezTo>
                <a:close/>
                <a:moveTo>
                  <a:pt x="1301573" y="39776"/>
                </a:moveTo>
                <a:cubicBezTo>
                  <a:pt x="1296239" y="39776"/>
                  <a:pt x="1291134" y="40995"/>
                  <a:pt x="1286257" y="43434"/>
                </a:cubicBezTo>
                <a:cubicBezTo>
                  <a:pt x="1281380" y="45872"/>
                  <a:pt x="1277075" y="49454"/>
                  <a:pt x="1273341" y="54178"/>
                </a:cubicBezTo>
                <a:cubicBezTo>
                  <a:pt x="1269608" y="58902"/>
                  <a:pt x="1266636" y="64732"/>
                  <a:pt x="1264426" y="71666"/>
                </a:cubicBezTo>
                <a:cubicBezTo>
                  <a:pt x="1262216" y="78600"/>
                  <a:pt x="1261111" y="86639"/>
                  <a:pt x="1261111" y="95783"/>
                </a:cubicBezTo>
                <a:cubicBezTo>
                  <a:pt x="1261111" y="104927"/>
                  <a:pt x="1262216" y="112966"/>
                  <a:pt x="1264426" y="119900"/>
                </a:cubicBezTo>
                <a:cubicBezTo>
                  <a:pt x="1266636" y="126835"/>
                  <a:pt x="1269608" y="132626"/>
                  <a:pt x="1273341" y="137274"/>
                </a:cubicBezTo>
                <a:cubicBezTo>
                  <a:pt x="1277075" y="141922"/>
                  <a:pt x="1281380" y="145427"/>
                  <a:pt x="1286257" y="147790"/>
                </a:cubicBezTo>
                <a:cubicBezTo>
                  <a:pt x="1291134" y="150152"/>
                  <a:pt x="1296239" y="151333"/>
                  <a:pt x="1301573" y="151333"/>
                </a:cubicBezTo>
                <a:cubicBezTo>
                  <a:pt x="1306755" y="151333"/>
                  <a:pt x="1311784" y="150152"/>
                  <a:pt x="1316661" y="147790"/>
                </a:cubicBezTo>
                <a:cubicBezTo>
                  <a:pt x="1321538" y="145427"/>
                  <a:pt x="1325805" y="141922"/>
                  <a:pt x="1329463" y="137274"/>
                </a:cubicBezTo>
                <a:cubicBezTo>
                  <a:pt x="1333120" y="132626"/>
                  <a:pt x="1336054" y="126835"/>
                  <a:pt x="1338264" y="119900"/>
                </a:cubicBezTo>
                <a:cubicBezTo>
                  <a:pt x="1340474" y="112966"/>
                  <a:pt x="1341578" y="104927"/>
                  <a:pt x="1341578" y="95783"/>
                </a:cubicBezTo>
                <a:cubicBezTo>
                  <a:pt x="1341578" y="86487"/>
                  <a:pt x="1340474" y="78371"/>
                  <a:pt x="1338264" y="71437"/>
                </a:cubicBezTo>
                <a:cubicBezTo>
                  <a:pt x="1336054" y="64503"/>
                  <a:pt x="1333120" y="58674"/>
                  <a:pt x="1329463" y="53949"/>
                </a:cubicBezTo>
                <a:cubicBezTo>
                  <a:pt x="1325805" y="49225"/>
                  <a:pt x="1321576" y="45682"/>
                  <a:pt x="1316775" y="43319"/>
                </a:cubicBezTo>
                <a:cubicBezTo>
                  <a:pt x="1311975" y="40957"/>
                  <a:pt x="1306907" y="39776"/>
                  <a:pt x="1301573" y="39776"/>
                </a:cubicBezTo>
                <a:close/>
                <a:moveTo>
                  <a:pt x="958673" y="39776"/>
                </a:moveTo>
                <a:cubicBezTo>
                  <a:pt x="953339" y="39776"/>
                  <a:pt x="948234" y="40995"/>
                  <a:pt x="943357" y="43434"/>
                </a:cubicBezTo>
                <a:cubicBezTo>
                  <a:pt x="938480" y="45872"/>
                  <a:pt x="934175" y="49454"/>
                  <a:pt x="930441" y="54178"/>
                </a:cubicBezTo>
                <a:cubicBezTo>
                  <a:pt x="926707" y="58902"/>
                  <a:pt x="923736" y="64732"/>
                  <a:pt x="921526" y="71666"/>
                </a:cubicBezTo>
                <a:cubicBezTo>
                  <a:pt x="919316" y="78600"/>
                  <a:pt x="918211" y="86639"/>
                  <a:pt x="918211" y="95783"/>
                </a:cubicBezTo>
                <a:cubicBezTo>
                  <a:pt x="918211" y="104927"/>
                  <a:pt x="919316" y="112966"/>
                  <a:pt x="921526" y="119900"/>
                </a:cubicBezTo>
                <a:cubicBezTo>
                  <a:pt x="923736" y="126835"/>
                  <a:pt x="926707" y="132626"/>
                  <a:pt x="930441" y="137274"/>
                </a:cubicBezTo>
                <a:cubicBezTo>
                  <a:pt x="934175" y="141922"/>
                  <a:pt x="938480" y="145427"/>
                  <a:pt x="943357" y="147790"/>
                </a:cubicBezTo>
                <a:cubicBezTo>
                  <a:pt x="948234" y="150152"/>
                  <a:pt x="953339" y="151333"/>
                  <a:pt x="958673" y="151333"/>
                </a:cubicBezTo>
                <a:cubicBezTo>
                  <a:pt x="963855" y="151333"/>
                  <a:pt x="968884" y="150152"/>
                  <a:pt x="973761" y="147790"/>
                </a:cubicBezTo>
                <a:cubicBezTo>
                  <a:pt x="978638" y="145427"/>
                  <a:pt x="982905" y="141922"/>
                  <a:pt x="986563" y="137274"/>
                </a:cubicBezTo>
                <a:cubicBezTo>
                  <a:pt x="990220" y="132626"/>
                  <a:pt x="993154" y="126835"/>
                  <a:pt x="995364" y="119900"/>
                </a:cubicBezTo>
                <a:cubicBezTo>
                  <a:pt x="997573" y="112966"/>
                  <a:pt x="998678" y="104927"/>
                  <a:pt x="998678" y="95783"/>
                </a:cubicBezTo>
                <a:cubicBezTo>
                  <a:pt x="998678" y="86487"/>
                  <a:pt x="997573" y="78371"/>
                  <a:pt x="995364" y="71437"/>
                </a:cubicBezTo>
                <a:cubicBezTo>
                  <a:pt x="993154" y="64503"/>
                  <a:pt x="990220" y="58674"/>
                  <a:pt x="986563" y="53949"/>
                </a:cubicBezTo>
                <a:cubicBezTo>
                  <a:pt x="982905" y="49225"/>
                  <a:pt x="978676" y="45682"/>
                  <a:pt x="973875" y="43319"/>
                </a:cubicBezTo>
                <a:cubicBezTo>
                  <a:pt x="969075" y="40957"/>
                  <a:pt x="964007" y="39776"/>
                  <a:pt x="958673" y="39776"/>
                </a:cubicBezTo>
                <a:close/>
                <a:moveTo>
                  <a:pt x="253823" y="39776"/>
                </a:moveTo>
                <a:cubicBezTo>
                  <a:pt x="248489" y="39776"/>
                  <a:pt x="243384" y="40995"/>
                  <a:pt x="238507" y="43434"/>
                </a:cubicBezTo>
                <a:cubicBezTo>
                  <a:pt x="233630" y="45872"/>
                  <a:pt x="229325" y="49454"/>
                  <a:pt x="225591" y="54178"/>
                </a:cubicBezTo>
                <a:cubicBezTo>
                  <a:pt x="221857" y="58902"/>
                  <a:pt x="218886" y="64732"/>
                  <a:pt x="216676" y="71666"/>
                </a:cubicBezTo>
                <a:cubicBezTo>
                  <a:pt x="214466" y="78600"/>
                  <a:pt x="213361" y="86639"/>
                  <a:pt x="213361" y="95783"/>
                </a:cubicBezTo>
                <a:cubicBezTo>
                  <a:pt x="213361" y="104927"/>
                  <a:pt x="214466" y="112966"/>
                  <a:pt x="216676" y="119900"/>
                </a:cubicBezTo>
                <a:cubicBezTo>
                  <a:pt x="218886" y="126835"/>
                  <a:pt x="221857" y="132626"/>
                  <a:pt x="225591" y="137274"/>
                </a:cubicBezTo>
                <a:cubicBezTo>
                  <a:pt x="229325" y="141922"/>
                  <a:pt x="233630" y="145427"/>
                  <a:pt x="238507" y="147790"/>
                </a:cubicBezTo>
                <a:cubicBezTo>
                  <a:pt x="243384" y="150152"/>
                  <a:pt x="248489" y="151333"/>
                  <a:pt x="253823" y="151333"/>
                </a:cubicBezTo>
                <a:cubicBezTo>
                  <a:pt x="259005" y="151333"/>
                  <a:pt x="264034" y="150152"/>
                  <a:pt x="268911" y="147790"/>
                </a:cubicBezTo>
                <a:cubicBezTo>
                  <a:pt x="273788" y="145427"/>
                  <a:pt x="278055" y="141922"/>
                  <a:pt x="281713" y="137274"/>
                </a:cubicBezTo>
                <a:cubicBezTo>
                  <a:pt x="285370" y="132626"/>
                  <a:pt x="288304" y="126835"/>
                  <a:pt x="290514" y="119900"/>
                </a:cubicBezTo>
                <a:cubicBezTo>
                  <a:pt x="292723" y="112966"/>
                  <a:pt x="293828" y="104927"/>
                  <a:pt x="293828" y="95783"/>
                </a:cubicBezTo>
                <a:cubicBezTo>
                  <a:pt x="293828" y="86487"/>
                  <a:pt x="292723" y="78371"/>
                  <a:pt x="290514" y="71437"/>
                </a:cubicBezTo>
                <a:cubicBezTo>
                  <a:pt x="288304" y="64503"/>
                  <a:pt x="285370" y="58674"/>
                  <a:pt x="281713" y="53949"/>
                </a:cubicBezTo>
                <a:cubicBezTo>
                  <a:pt x="278055" y="49225"/>
                  <a:pt x="273826" y="45682"/>
                  <a:pt x="269025" y="43319"/>
                </a:cubicBezTo>
                <a:cubicBezTo>
                  <a:pt x="264225" y="40957"/>
                  <a:pt x="259157" y="39776"/>
                  <a:pt x="253823" y="39776"/>
                </a:cubicBezTo>
                <a:close/>
                <a:moveTo>
                  <a:pt x="749808" y="4572"/>
                </a:moveTo>
                <a:lnTo>
                  <a:pt x="795528" y="4572"/>
                </a:lnTo>
                <a:lnTo>
                  <a:pt x="795528" y="149733"/>
                </a:lnTo>
                <a:lnTo>
                  <a:pt x="865480" y="149733"/>
                </a:lnTo>
                <a:lnTo>
                  <a:pt x="865480" y="186309"/>
                </a:lnTo>
                <a:lnTo>
                  <a:pt x="749808" y="186309"/>
                </a:lnTo>
                <a:close/>
                <a:moveTo>
                  <a:pt x="511683" y="4572"/>
                </a:moveTo>
                <a:lnTo>
                  <a:pt x="589636" y="4572"/>
                </a:lnTo>
                <a:cubicBezTo>
                  <a:pt x="598780" y="4572"/>
                  <a:pt x="607238" y="6058"/>
                  <a:pt x="615010" y="9029"/>
                </a:cubicBezTo>
                <a:cubicBezTo>
                  <a:pt x="622783" y="12001"/>
                  <a:pt x="629526" y="16078"/>
                  <a:pt x="635241" y="21260"/>
                </a:cubicBezTo>
                <a:cubicBezTo>
                  <a:pt x="640956" y="26441"/>
                  <a:pt x="645452" y="32575"/>
                  <a:pt x="648729" y="39662"/>
                </a:cubicBezTo>
                <a:cubicBezTo>
                  <a:pt x="652005" y="46748"/>
                  <a:pt x="653644" y="54407"/>
                  <a:pt x="653644" y="62636"/>
                </a:cubicBezTo>
                <a:cubicBezTo>
                  <a:pt x="653644" y="68580"/>
                  <a:pt x="652806" y="74142"/>
                  <a:pt x="651129" y="79324"/>
                </a:cubicBezTo>
                <a:cubicBezTo>
                  <a:pt x="649453" y="84506"/>
                  <a:pt x="647129" y="89230"/>
                  <a:pt x="644157" y="93497"/>
                </a:cubicBezTo>
                <a:cubicBezTo>
                  <a:pt x="641185" y="97764"/>
                  <a:pt x="637680" y="101612"/>
                  <a:pt x="633641" y="105041"/>
                </a:cubicBezTo>
                <a:cubicBezTo>
                  <a:pt x="629603" y="108470"/>
                  <a:pt x="625297" y="111404"/>
                  <a:pt x="620725" y="113843"/>
                </a:cubicBezTo>
                <a:cubicBezTo>
                  <a:pt x="627279" y="125882"/>
                  <a:pt x="634784" y="138150"/>
                  <a:pt x="643242" y="150647"/>
                </a:cubicBezTo>
                <a:cubicBezTo>
                  <a:pt x="651701" y="163144"/>
                  <a:pt x="660197" y="175031"/>
                  <a:pt x="668731" y="186309"/>
                </a:cubicBezTo>
                <a:lnTo>
                  <a:pt x="612724" y="186309"/>
                </a:lnTo>
                <a:cubicBezTo>
                  <a:pt x="606781" y="178384"/>
                  <a:pt x="600837" y="168897"/>
                  <a:pt x="594894" y="157848"/>
                </a:cubicBezTo>
                <a:cubicBezTo>
                  <a:pt x="588950" y="146799"/>
                  <a:pt x="583083" y="134340"/>
                  <a:pt x="577291" y="120472"/>
                </a:cubicBezTo>
                <a:lnTo>
                  <a:pt x="557632" y="120472"/>
                </a:lnTo>
                <a:lnTo>
                  <a:pt x="557632" y="186309"/>
                </a:lnTo>
                <a:lnTo>
                  <a:pt x="511683" y="186309"/>
                </a:lnTo>
                <a:close/>
                <a:moveTo>
                  <a:pt x="349759" y="4572"/>
                </a:moveTo>
                <a:lnTo>
                  <a:pt x="395479" y="4572"/>
                </a:lnTo>
                <a:lnTo>
                  <a:pt x="395479" y="124815"/>
                </a:lnTo>
                <a:cubicBezTo>
                  <a:pt x="395479" y="129845"/>
                  <a:pt x="396317" y="134188"/>
                  <a:pt x="397994" y="137846"/>
                </a:cubicBezTo>
                <a:cubicBezTo>
                  <a:pt x="399670" y="141503"/>
                  <a:pt x="401842" y="144551"/>
                  <a:pt x="404509" y="146990"/>
                </a:cubicBezTo>
                <a:cubicBezTo>
                  <a:pt x="407176" y="149428"/>
                  <a:pt x="410186" y="151257"/>
                  <a:pt x="413539" y="152476"/>
                </a:cubicBezTo>
                <a:cubicBezTo>
                  <a:pt x="416891" y="153695"/>
                  <a:pt x="420320" y="154305"/>
                  <a:pt x="423826" y="154305"/>
                </a:cubicBezTo>
                <a:cubicBezTo>
                  <a:pt x="427331" y="154305"/>
                  <a:pt x="430760" y="153695"/>
                  <a:pt x="434113" y="152476"/>
                </a:cubicBezTo>
                <a:cubicBezTo>
                  <a:pt x="437465" y="151257"/>
                  <a:pt x="440475" y="149428"/>
                  <a:pt x="443142" y="146990"/>
                </a:cubicBezTo>
                <a:cubicBezTo>
                  <a:pt x="445809" y="144551"/>
                  <a:pt x="447943" y="141503"/>
                  <a:pt x="449543" y="137846"/>
                </a:cubicBezTo>
                <a:cubicBezTo>
                  <a:pt x="451143" y="134188"/>
                  <a:pt x="451943" y="129845"/>
                  <a:pt x="451943" y="124815"/>
                </a:cubicBezTo>
                <a:lnTo>
                  <a:pt x="451943" y="4572"/>
                </a:lnTo>
                <a:lnTo>
                  <a:pt x="497892" y="4572"/>
                </a:lnTo>
                <a:lnTo>
                  <a:pt x="497892" y="122529"/>
                </a:lnTo>
                <a:cubicBezTo>
                  <a:pt x="497892" y="144932"/>
                  <a:pt x="491605" y="161925"/>
                  <a:pt x="479032" y="173507"/>
                </a:cubicBezTo>
                <a:cubicBezTo>
                  <a:pt x="466459" y="185090"/>
                  <a:pt x="448057" y="190881"/>
                  <a:pt x="423826" y="190881"/>
                </a:cubicBezTo>
                <a:cubicBezTo>
                  <a:pt x="399594" y="190881"/>
                  <a:pt x="381192" y="185090"/>
                  <a:pt x="368619" y="173507"/>
                </a:cubicBezTo>
                <a:cubicBezTo>
                  <a:pt x="356046" y="161925"/>
                  <a:pt x="349759" y="144932"/>
                  <a:pt x="349759" y="122529"/>
                </a:cubicBezTo>
                <a:close/>
                <a:moveTo>
                  <a:pt x="0" y="4572"/>
                </a:moveTo>
                <a:lnTo>
                  <a:pt x="48921" y="4572"/>
                </a:lnTo>
                <a:lnTo>
                  <a:pt x="80925" y="89154"/>
                </a:lnTo>
                <a:lnTo>
                  <a:pt x="113843" y="4572"/>
                </a:lnTo>
                <a:lnTo>
                  <a:pt x="160706" y="4572"/>
                </a:lnTo>
                <a:lnTo>
                  <a:pt x="103785" y="120015"/>
                </a:lnTo>
                <a:lnTo>
                  <a:pt x="103785" y="186309"/>
                </a:lnTo>
                <a:lnTo>
                  <a:pt x="58065" y="186309"/>
                </a:lnTo>
                <a:lnTo>
                  <a:pt x="58065" y="119558"/>
                </a:lnTo>
                <a:close/>
                <a:moveTo>
                  <a:pt x="1301573" y="0"/>
                </a:moveTo>
                <a:cubicBezTo>
                  <a:pt x="1313613" y="0"/>
                  <a:pt x="1324853" y="2248"/>
                  <a:pt x="1335292" y="6743"/>
                </a:cubicBezTo>
                <a:cubicBezTo>
                  <a:pt x="1345731" y="11239"/>
                  <a:pt x="1354799" y="17640"/>
                  <a:pt x="1362495" y="25946"/>
                </a:cubicBezTo>
                <a:cubicBezTo>
                  <a:pt x="1370192" y="34252"/>
                  <a:pt x="1376250" y="44310"/>
                  <a:pt x="1380669" y="56121"/>
                </a:cubicBezTo>
                <a:cubicBezTo>
                  <a:pt x="1385089" y="67932"/>
                  <a:pt x="1387298" y="81153"/>
                  <a:pt x="1387298" y="95783"/>
                </a:cubicBezTo>
                <a:cubicBezTo>
                  <a:pt x="1387298" y="110414"/>
                  <a:pt x="1385089" y="123596"/>
                  <a:pt x="1380669" y="135331"/>
                </a:cubicBezTo>
                <a:cubicBezTo>
                  <a:pt x="1376250" y="147066"/>
                  <a:pt x="1370192" y="157048"/>
                  <a:pt x="1362495" y="165278"/>
                </a:cubicBezTo>
                <a:cubicBezTo>
                  <a:pt x="1354799" y="173507"/>
                  <a:pt x="1345731" y="179832"/>
                  <a:pt x="1335292" y="184251"/>
                </a:cubicBezTo>
                <a:cubicBezTo>
                  <a:pt x="1324853" y="188671"/>
                  <a:pt x="1313613" y="190881"/>
                  <a:pt x="1301573" y="190881"/>
                </a:cubicBezTo>
                <a:cubicBezTo>
                  <a:pt x="1289534" y="190881"/>
                  <a:pt x="1278294" y="188671"/>
                  <a:pt x="1267855" y="184251"/>
                </a:cubicBezTo>
                <a:cubicBezTo>
                  <a:pt x="1257415" y="179832"/>
                  <a:pt x="1248310" y="173507"/>
                  <a:pt x="1240537" y="165278"/>
                </a:cubicBezTo>
                <a:cubicBezTo>
                  <a:pt x="1232765" y="157048"/>
                  <a:pt x="1226631" y="147066"/>
                  <a:pt x="1222135" y="135331"/>
                </a:cubicBezTo>
                <a:cubicBezTo>
                  <a:pt x="1217639" y="123596"/>
                  <a:pt x="1215391" y="110414"/>
                  <a:pt x="1215391" y="95783"/>
                </a:cubicBezTo>
                <a:cubicBezTo>
                  <a:pt x="1215391" y="81153"/>
                  <a:pt x="1217677" y="67932"/>
                  <a:pt x="1222249" y="56121"/>
                </a:cubicBezTo>
                <a:cubicBezTo>
                  <a:pt x="1226821" y="44310"/>
                  <a:pt x="1233070" y="34252"/>
                  <a:pt x="1240994" y="25946"/>
                </a:cubicBezTo>
                <a:cubicBezTo>
                  <a:pt x="1248919" y="17640"/>
                  <a:pt x="1258063" y="11239"/>
                  <a:pt x="1268426" y="6743"/>
                </a:cubicBezTo>
                <a:cubicBezTo>
                  <a:pt x="1278790" y="2248"/>
                  <a:pt x="1289839" y="0"/>
                  <a:pt x="1301573" y="0"/>
                </a:cubicBezTo>
                <a:close/>
                <a:moveTo>
                  <a:pt x="1144221" y="0"/>
                </a:moveTo>
                <a:cubicBezTo>
                  <a:pt x="1154279" y="0"/>
                  <a:pt x="1164070" y="876"/>
                  <a:pt x="1173596" y="2629"/>
                </a:cubicBezTo>
                <a:cubicBezTo>
                  <a:pt x="1183120" y="4381"/>
                  <a:pt x="1190931" y="6477"/>
                  <a:pt x="1197027" y="8915"/>
                </a:cubicBezTo>
                <a:lnTo>
                  <a:pt x="1195884" y="44577"/>
                </a:lnTo>
                <a:cubicBezTo>
                  <a:pt x="1190398" y="42443"/>
                  <a:pt x="1184035" y="40576"/>
                  <a:pt x="1176796" y="38976"/>
                </a:cubicBezTo>
                <a:cubicBezTo>
                  <a:pt x="1169557" y="37376"/>
                  <a:pt x="1160908" y="36576"/>
                  <a:pt x="1150850" y="36576"/>
                </a:cubicBezTo>
                <a:cubicBezTo>
                  <a:pt x="1143992" y="36576"/>
                  <a:pt x="1137439" y="37833"/>
                  <a:pt x="1131190" y="40348"/>
                </a:cubicBezTo>
                <a:cubicBezTo>
                  <a:pt x="1124942" y="42862"/>
                  <a:pt x="1119455" y="46596"/>
                  <a:pt x="1114731" y="51549"/>
                </a:cubicBezTo>
                <a:cubicBezTo>
                  <a:pt x="1110007" y="56502"/>
                  <a:pt x="1106235" y="62674"/>
                  <a:pt x="1103415" y="70066"/>
                </a:cubicBezTo>
                <a:cubicBezTo>
                  <a:pt x="1100596" y="77457"/>
                  <a:pt x="1099186" y="86030"/>
                  <a:pt x="1099186" y="95783"/>
                </a:cubicBezTo>
                <a:cubicBezTo>
                  <a:pt x="1099186" y="105689"/>
                  <a:pt x="1100482" y="114338"/>
                  <a:pt x="1103072" y="121729"/>
                </a:cubicBezTo>
                <a:cubicBezTo>
                  <a:pt x="1105663" y="129121"/>
                  <a:pt x="1109168" y="135217"/>
                  <a:pt x="1113588" y="140017"/>
                </a:cubicBezTo>
                <a:cubicBezTo>
                  <a:pt x="1118008" y="144818"/>
                  <a:pt x="1123075" y="148399"/>
                  <a:pt x="1128790" y="150761"/>
                </a:cubicBezTo>
                <a:cubicBezTo>
                  <a:pt x="1134505" y="153124"/>
                  <a:pt x="1140487" y="154305"/>
                  <a:pt x="1146735" y="154305"/>
                </a:cubicBezTo>
                <a:cubicBezTo>
                  <a:pt x="1149478" y="154305"/>
                  <a:pt x="1152183" y="154190"/>
                  <a:pt x="1154850" y="153962"/>
                </a:cubicBezTo>
                <a:cubicBezTo>
                  <a:pt x="1157517" y="153733"/>
                  <a:pt x="1159841" y="153390"/>
                  <a:pt x="1161823" y="152933"/>
                </a:cubicBezTo>
                <a:lnTo>
                  <a:pt x="1161823" y="115671"/>
                </a:lnTo>
                <a:lnTo>
                  <a:pt x="1145135" y="115671"/>
                </a:lnTo>
                <a:lnTo>
                  <a:pt x="1145135" y="81153"/>
                </a:lnTo>
                <a:lnTo>
                  <a:pt x="1206857" y="81153"/>
                </a:lnTo>
                <a:lnTo>
                  <a:pt x="1206857" y="172364"/>
                </a:lnTo>
                <a:cubicBezTo>
                  <a:pt x="1199542" y="178003"/>
                  <a:pt x="1190283" y="182499"/>
                  <a:pt x="1179082" y="185852"/>
                </a:cubicBezTo>
                <a:cubicBezTo>
                  <a:pt x="1167881" y="189204"/>
                  <a:pt x="1156031" y="190881"/>
                  <a:pt x="1143535" y="190881"/>
                </a:cubicBezTo>
                <a:cubicBezTo>
                  <a:pt x="1130885" y="190881"/>
                  <a:pt x="1119112" y="188747"/>
                  <a:pt x="1108216" y="184480"/>
                </a:cubicBezTo>
                <a:cubicBezTo>
                  <a:pt x="1097319" y="180213"/>
                  <a:pt x="1087794" y="174041"/>
                  <a:pt x="1079641" y="165963"/>
                </a:cubicBezTo>
                <a:cubicBezTo>
                  <a:pt x="1071487" y="157886"/>
                  <a:pt x="1065087" y="147942"/>
                  <a:pt x="1060438" y="136131"/>
                </a:cubicBezTo>
                <a:cubicBezTo>
                  <a:pt x="1055790" y="124320"/>
                  <a:pt x="1053466" y="110871"/>
                  <a:pt x="1053466" y="95783"/>
                </a:cubicBezTo>
                <a:cubicBezTo>
                  <a:pt x="1053466" y="81762"/>
                  <a:pt x="1055638" y="68885"/>
                  <a:pt x="1059981" y="57150"/>
                </a:cubicBezTo>
                <a:cubicBezTo>
                  <a:pt x="1064325" y="45415"/>
                  <a:pt x="1070459" y="35318"/>
                  <a:pt x="1078384" y="26860"/>
                </a:cubicBezTo>
                <a:cubicBezTo>
                  <a:pt x="1086308" y="18402"/>
                  <a:pt x="1095871" y="11811"/>
                  <a:pt x="1107073" y="7086"/>
                </a:cubicBezTo>
                <a:cubicBezTo>
                  <a:pt x="1118274" y="2362"/>
                  <a:pt x="1130657" y="0"/>
                  <a:pt x="1144221" y="0"/>
                </a:cubicBezTo>
                <a:close/>
                <a:moveTo>
                  <a:pt x="958673" y="0"/>
                </a:moveTo>
                <a:cubicBezTo>
                  <a:pt x="970713" y="0"/>
                  <a:pt x="981953" y="2248"/>
                  <a:pt x="992392" y="6743"/>
                </a:cubicBezTo>
                <a:cubicBezTo>
                  <a:pt x="1002831" y="11239"/>
                  <a:pt x="1011899" y="17640"/>
                  <a:pt x="1019595" y="25946"/>
                </a:cubicBezTo>
                <a:cubicBezTo>
                  <a:pt x="1027292" y="34252"/>
                  <a:pt x="1033349" y="44310"/>
                  <a:pt x="1037769" y="56121"/>
                </a:cubicBezTo>
                <a:cubicBezTo>
                  <a:pt x="1042189" y="67932"/>
                  <a:pt x="1044398" y="81153"/>
                  <a:pt x="1044398" y="95783"/>
                </a:cubicBezTo>
                <a:cubicBezTo>
                  <a:pt x="1044398" y="110414"/>
                  <a:pt x="1042189" y="123596"/>
                  <a:pt x="1037769" y="135331"/>
                </a:cubicBezTo>
                <a:cubicBezTo>
                  <a:pt x="1033349" y="147066"/>
                  <a:pt x="1027292" y="157048"/>
                  <a:pt x="1019595" y="165278"/>
                </a:cubicBezTo>
                <a:cubicBezTo>
                  <a:pt x="1011899" y="173507"/>
                  <a:pt x="1002831" y="179832"/>
                  <a:pt x="992392" y="184251"/>
                </a:cubicBezTo>
                <a:cubicBezTo>
                  <a:pt x="981953" y="188671"/>
                  <a:pt x="970713" y="190881"/>
                  <a:pt x="958673" y="190881"/>
                </a:cubicBezTo>
                <a:cubicBezTo>
                  <a:pt x="946634" y="190881"/>
                  <a:pt x="935394" y="188671"/>
                  <a:pt x="924955" y="184251"/>
                </a:cubicBezTo>
                <a:cubicBezTo>
                  <a:pt x="914515" y="179832"/>
                  <a:pt x="905410" y="173507"/>
                  <a:pt x="897637" y="165278"/>
                </a:cubicBezTo>
                <a:cubicBezTo>
                  <a:pt x="889865" y="157048"/>
                  <a:pt x="883731" y="147066"/>
                  <a:pt x="879235" y="135331"/>
                </a:cubicBezTo>
                <a:cubicBezTo>
                  <a:pt x="874739" y="123596"/>
                  <a:pt x="872491" y="110414"/>
                  <a:pt x="872491" y="95783"/>
                </a:cubicBezTo>
                <a:cubicBezTo>
                  <a:pt x="872491" y="81153"/>
                  <a:pt x="874777" y="67932"/>
                  <a:pt x="879349" y="56121"/>
                </a:cubicBezTo>
                <a:cubicBezTo>
                  <a:pt x="883921" y="44310"/>
                  <a:pt x="890170" y="34252"/>
                  <a:pt x="898094" y="25946"/>
                </a:cubicBezTo>
                <a:cubicBezTo>
                  <a:pt x="906019" y="17640"/>
                  <a:pt x="915163" y="11239"/>
                  <a:pt x="925526" y="6743"/>
                </a:cubicBezTo>
                <a:cubicBezTo>
                  <a:pt x="935890" y="2248"/>
                  <a:pt x="946939" y="0"/>
                  <a:pt x="958673" y="0"/>
                </a:cubicBezTo>
                <a:close/>
                <a:moveTo>
                  <a:pt x="253823" y="0"/>
                </a:moveTo>
                <a:cubicBezTo>
                  <a:pt x="265863" y="0"/>
                  <a:pt x="277102" y="2248"/>
                  <a:pt x="287542" y="6743"/>
                </a:cubicBezTo>
                <a:cubicBezTo>
                  <a:pt x="297981" y="11239"/>
                  <a:pt x="307049" y="17640"/>
                  <a:pt x="314745" y="25946"/>
                </a:cubicBezTo>
                <a:cubicBezTo>
                  <a:pt x="322441" y="34252"/>
                  <a:pt x="328499" y="44310"/>
                  <a:pt x="332919" y="56121"/>
                </a:cubicBezTo>
                <a:cubicBezTo>
                  <a:pt x="337339" y="67932"/>
                  <a:pt x="339548" y="81153"/>
                  <a:pt x="339548" y="95783"/>
                </a:cubicBezTo>
                <a:cubicBezTo>
                  <a:pt x="339548" y="110414"/>
                  <a:pt x="337339" y="123596"/>
                  <a:pt x="332919" y="135331"/>
                </a:cubicBezTo>
                <a:cubicBezTo>
                  <a:pt x="328499" y="147066"/>
                  <a:pt x="322441" y="157048"/>
                  <a:pt x="314745" y="165278"/>
                </a:cubicBezTo>
                <a:cubicBezTo>
                  <a:pt x="307049" y="173507"/>
                  <a:pt x="297981" y="179832"/>
                  <a:pt x="287542" y="184251"/>
                </a:cubicBezTo>
                <a:cubicBezTo>
                  <a:pt x="277102" y="188671"/>
                  <a:pt x="265863" y="190881"/>
                  <a:pt x="253823" y="190881"/>
                </a:cubicBezTo>
                <a:cubicBezTo>
                  <a:pt x="241784" y="190881"/>
                  <a:pt x="230544" y="188671"/>
                  <a:pt x="220105" y="184251"/>
                </a:cubicBezTo>
                <a:cubicBezTo>
                  <a:pt x="209665" y="179832"/>
                  <a:pt x="200560" y="173507"/>
                  <a:pt x="192787" y="165278"/>
                </a:cubicBezTo>
                <a:cubicBezTo>
                  <a:pt x="185015" y="157048"/>
                  <a:pt x="178881" y="147066"/>
                  <a:pt x="174385" y="135331"/>
                </a:cubicBezTo>
                <a:cubicBezTo>
                  <a:pt x="169889" y="123596"/>
                  <a:pt x="167641" y="110414"/>
                  <a:pt x="167641" y="95783"/>
                </a:cubicBezTo>
                <a:cubicBezTo>
                  <a:pt x="167641" y="81153"/>
                  <a:pt x="169927" y="67932"/>
                  <a:pt x="174499" y="56121"/>
                </a:cubicBezTo>
                <a:cubicBezTo>
                  <a:pt x="179071" y="44310"/>
                  <a:pt x="185320" y="34252"/>
                  <a:pt x="193244" y="25946"/>
                </a:cubicBezTo>
                <a:cubicBezTo>
                  <a:pt x="201169" y="17640"/>
                  <a:pt x="210313" y="11239"/>
                  <a:pt x="220676" y="6743"/>
                </a:cubicBezTo>
                <a:cubicBezTo>
                  <a:pt x="231040" y="2248"/>
                  <a:pt x="242089" y="0"/>
                  <a:pt x="25382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2C498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文本框 2"/>
          <p:cNvSpPr txBox="1"/>
          <p:nvPr>
            <p:custDataLst>
              <p:tags r:id="rId1"/>
            </p:custDataLst>
          </p:nvPr>
        </p:nvSpPr>
        <p:spPr>
          <a:xfrm>
            <a:off x="742623" y="2135603"/>
            <a:ext cx="5487769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0" dirty="0">
                <a:solidFill>
                  <a:srgbClr val="FE6903"/>
                </a:solidFill>
                <a:ea typeface="印品灵秀体（非商用）"/>
                <a:cs typeface="+mn-ea"/>
                <a:sym typeface="Arial" panose="020B0604020202020204"/>
              </a:rPr>
              <a:t>后会有期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7" name="文本框 2"/>
          <p:cNvSpPr txBox="1"/>
          <p:nvPr>
            <p:custDataLst>
              <p:tags r:id="rId2"/>
            </p:custDataLst>
          </p:nvPr>
        </p:nvSpPr>
        <p:spPr>
          <a:xfrm>
            <a:off x="1130134" y="5154131"/>
            <a:ext cx="1424909" cy="4298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200" b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第一</a:t>
            </a:r>
            <a:r>
              <a:rPr lang="en-US" altLang="zh-CN" sz="2200" b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XXX</a:t>
            </a:r>
            <a:endParaRPr lang="en-US" altLang="zh-CN" sz="2200" b="0" dirty="0">
              <a:solidFill>
                <a:schemeClr val="tx1"/>
              </a:solidFill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65087" y="5235363"/>
            <a:ext cx="265047" cy="281111"/>
          </a:xfrm>
          <a:custGeom>
            <a:avLst/>
            <a:gdLst/>
            <a:ahLst/>
            <a:cxnLst/>
            <a:rect l="l" t="t" r="r" b="b"/>
            <a:pathLst>
              <a:path w="229143" h="243031">
                <a:moveTo>
                  <a:pt x="118558" y="0"/>
                </a:moveTo>
                <a:cubicBezTo>
                  <a:pt x="135360" y="0"/>
                  <a:pt x="150576" y="2572"/>
                  <a:pt x="164206" y="7716"/>
                </a:cubicBezTo>
                <a:cubicBezTo>
                  <a:pt x="177836" y="12859"/>
                  <a:pt x="189452" y="20103"/>
                  <a:pt x="199053" y="29447"/>
                </a:cubicBezTo>
                <a:cubicBezTo>
                  <a:pt x="208655" y="38791"/>
                  <a:pt x="216070" y="50107"/>
                  <a:pt x="221299" y="63394"/>
                </a:cubicBezTo>
                <a:cubicBezTo>
                  <a:pt x="226528" y="76681"/>
                  <a:pt x="229143" y="91469"/>
                  <a:pt x="229143" y="107757"/>
                </a:cubicBezTo>
                <a:cubicBezTo>
                  <a:pt x="229143" y="118387"/>
                  <a:pt x="227814" y="128416"/>
                  <a:pt x="225157" y="137846"/>
                </a:cubicBezTo>
                <a:cubicBezTo>
                  <a:pt x="222499" y="147276"/>
                  <a:pt x="218684" y="155505"/>
                  <a:pt x="213712" y="162535"/>
                </a:cubicBezTo>
                <a:cubicBezTo>
                  <a:pt x="208740" y="169564"/>
                  <a:pt x="202740" y="175137"/>
                  <a:pt x="195710" y="179251"/>
                </a:cubicBezTo>
                <a:cubicBezTo>
                  <a:pt x="188681" y="183366"/>
                  <a:pt x="180880" y="185424"/>
                  <a:pt x="172307" y="185424"/>
                </a:cubicBezTo>
                <a:cubicBezTo>
                  <a:pt x="164935" y="185424"/>
                  <a:pt x="158848" y="183752"/>
                  <a:pt x="154048" y="180409"/>
                </a:cubicBezTo>
                <a:cubicBezTo>
                  <a:pt x="149247" y="177065"/>
                  <a:pt x="145561" y="171536"/>
                  <a:pt x="142989" y="163821"/>
                </a:cubicBezTo>
                <a:cubicBezTo>
                  <a:pt x="138532" y="170679"/>
                  <a:pt x="132788" y="176079"/>
                  <a:pt x="125759" y="180023"/>
                </a:cubicBezTo>
                <a:cubicBezTo>
                  <a:pt x="118729" y="183966"/>
                  <a:pt x="110328" y="185938"/>
                  <a:pt x="100555" y="185938"/>
                </a:cubicBezTo>
                <a:cubicBezTo>
                  <a:pt x="95069" y="185938"/>
                  <a:pt x="89754" y="184781"/>
                  <a:pt x="84611" y="182466"/>
                </a:cubicBezTo>
                <a:cubicBezTo>
                  <a:pt x="79467" y="180151"/>
                  <a:pt x="74924" y="176680"/>
                  <a:pt x="70980" y="172050"/>
                </a:cubicBezTo>
                <a:cubicBezTo>
                  <a:pt x="67037" y="167421"/>
                  <a:pt x="63865" y="161549"/>
                  <a:pt x="61465" y="154434"/>
                </a:cubicBezTo>
                <a:cubicBezTo>
                  <a:pt x="59065" y="147319"/>
                  <a:pt x="57864" y="138875"/>
                  <a:pt x="57864" y="129102"/>
                </a:cubicBezTo>
                <a:cubicBezTo>
                  <a:pt x="57864" y="117615"/>
                  <a:pt x="59579" y="107114"/>
                  <a:pt x="63008" y="97598"/>
                </a:cubicBezTo>
                <a:cubicBezTo>
                  <a:pt x="66437" y="88083"/>
                  <a:pt x="71152" y="79896"/>
                  <a:pt x="77152" y="73038"/>
                </a:cubicBezTo>
                <a:cubicBezTo>
                  <a:pt x="83153" y="66180"/>
                  <a:pt x="90226" y="60865"/>
                  <a:pt x="98369" y="57093"/>
                </a:cubicBezTo>
                <a:cubicBezTo>
                  <a:pt x="106513" y="53321"/>
                  <a:pt x="115300" y="51435"/>
                  <a:pt x="124730" y="51435"/>
                </a:cubicBezTo>
                <a:cubicBezTo>
                  <a:pt x="132445" y="51435"/>
                  <a:pt x="139775" y="52678"/>
                  <a:pt x="146718" y="55164"/>
                </a:cubicBezTo>
                <a:cubicBezTo>
                  <a:pt x="153662" y="57650"/>
                  <a:pt x="159534" y="60865"/>
                  <a:pt x="164335" y="64808"/>
                </a:cubicBezTo>
                <a:lnTo>
                  <a:pt x="158163" y="141704"/>
                </a:lnTo>
                <a:cubicBezTo>
                  <a:pt x="157648" y="150105"/>
                  <a:pt x="158806" y="155934"/>
                  <a:pt x="161634" y="159192"/>
                </a:cubicBezTo>
                <a:cubicBezTo>
                  <a:pt x="164463" y="162449"/>
                  <a:pt x="167850" y="164078"/>
                  <a:pt x="171793" y="164078"/>
                </a:cubicBezTo>
                <a:cubicBezTo>
                  <a:pt x="176079" y="164078"/>
                  <a:pt x="180323" y="162792"/>
                  <a:pt x="184523" y="160220"/>
                </a:cubicBezTo>
                <a:cubicBezTo>
                  <a:pt x="188724" y="157649"/>
                  <a:pt x="192495" y="153877"/>
                  <a:pt x="195839" y="148905"/>
                </a:cubicBezTo>
                <a:cubicBezTo>
                  <a:pt x="199182" y="143933"/>
                  <a:pt x="201839" y="137889"/>
                  <a:pt x="203811" y="130774"/>
                </a:cubicBezTo>
                <a:cubicBezTo>
                  <a:pt x="205783" y="123659"/>
                  <a:pt x="206769" y="115558"/>
                  <a:pt x="206769" y="106471"/>
                </a:cubicBezTo>
                <a:cubicBezTo>
                  <a:pt x="206769" y="93783"/>
                  <a:pt x="204711" y="82211"/>
                  <a:pt x="200596" y="71752"/>
                </a:cubicBezTo>
                <a:cubicBezTo>
                  <a:pt x="196482" y="61294"/>
                  <a:pt x="190567" y="52335"/>
                  <a:pt x="182851" y="44877"/>
                </a:cubicBezTo>
                <a:cubicBezTo>
                  <a:pt x="175136" y="37419"/>
                  <a:pt x="165835" y="31633"/>
                  <a:pt x="154948" y="27518"/>
                </a:cubicBezTo>
                <a:cubicBezTo>
                  <a:pt x="144061" y="23403"/>
                  <a:pt x="131845" y="21346"/>
                  <a:pt x="118300" y="21346"/>
                </a:cubicBezTo>
                <a:cubicBezTo>
                  <a:pt x="104070" y="21346"/>
                  <a:pt x="91169" y="23875"/>
                  <a:pt x="79596" y="28933"/>
                </a:cubicBezTo>
                <a:cubicBezTo>
                  <a:pt x="68023" y="33990"/>
                  <a:pt x="58079" y="41063"/>
                  <a:pt x="49763" y="50149"/>
                </a:cubicBezTo>
                <a:cubicBezTo>
                  <a:pt x="41448" y="59236"/>
                  <a:pt x="35019" y="70081"/>
                  <a:pt x="30475" y="82682"/>
                </a:cubicBezTo>
                <a:cubicBezTo>
                  <a:pt x="25932" y="95284"/>
                  <a:pt x="23660" y="109214"/>
                  <a:pt x="23660" y="124473"/>
                </a:cubicBezTo>
                <a:cubicBezTo>
                  <a:pt x="23660" y="138703"/>
                  <a:pt x="25932" y="151691"/>
                  <a:pt x="30475" y="163435"/>
                </a:cubicBezTo>
                <a:cubicBezTo>
                  <a:pt x="35019" y="175179"/>
                  <a:pt x="41534" y="185295"/>
                  <a:pt x="50021" y="193782"/>
                </a:cubicBezTo>
                <a:cubicBezTo>
                  <a:pt x="58507" y="202268"/>
                  <a:pt x="68666" y="208869"/>
                  <a:pt x="80496" y="213584"/>
                </a:cubicBezTo>
                <a:cubicBezTo>
                  <a:pt x="92326" y="218299"/>
                  <a:pt x="105613" y="220656"/>
                  <a:pt x="120358" y="220656"/>
                </a:cubicBezTo>
                <a:cubicBezTo>
                  <a:pt x="134245" y="220656"/>
                  <a:pt x="147104" y="219456"/>
                  <a:pt x="158934" y="217056"/>
                </a:cubicBezTo>
                <a:cubicBezTo>
                  <a:pt x="170764" y="214656"/>
                  <a:pt x="180880" y="211570"/>
                  <a:pt x="189281" y="207798"/>
                </a:cubicBezTo>
                <a:lnTo>
                  <a:pt x="186195" y="230172"/>
                </a:lnTo>
                <a:cubicBezTo>
                  <a:pt x="179337" y="233430"/>
                  <a:pt x="170207" y="236387"/>
                  <a:pt x="158806" y="239044"/>
                </a:cubicBezTo>
                <a:cubicBezTo>
                  <a:pt x="147404" y="241702"/>
                  <a:pt x="134588" y="243031"/>
                  <a:pt x="120358" y="243031"/>
                </a:cubicBezTo>
                <a:cubicBezTo>
                  <a:pt x="102356" y="243031"/>
                  <a:pt x="85939" y="240116"/>
                  <a:pt x="71109" y="234287"/>
                </a:cubicBezTo>
                <a:cubicBezTo>
                  <a:pt x="56278" y="228457"/>
                  <a:pt x="43591" y="220356"/>
                  <a:pt x="33047" y="209984"/>
                </a:cubicBezTo>
                <a:cubicBezTo>
                  <a:pt x="22503" y="199611"/>
                  <a:pt x="14359" y="187181"/>
                  <a:pt x="8615" y="172693"/>
                </a:cubicBezTo>
                <a:cubicBezTo>
                  <a:pt x="2872" y="158206"/>
                  <a:pt x="0" y="142218"/>
                  <a:pt x="0" y="124730"/>
                </a:cubicBezTo>
                <a:cubicBezTo>
                  <a:pt x="0" y="107071"/>
                  <a:pt x="2829" y="90612"/>
                  <a:pt x="8487" y="75353"/>
                </a:cubicBezTo>
                <a:cubicBezTo>
                  <a:pt x="14145" y="60094"/>
                  <a:pt x="22160" y="46892"/>
                  <a:pt x="32533" y="35748"/>
                </a:cubicBezTo>
                <a:cubicBezTo>
                  <a:pt x="42905" y="24603"/>
                  <a:pt x="55378" y="15859"/>
                  <a:pt x="69952" y="9516"/>
                </a:cubicBezTo>
                <a:cubicBezTo>
                  <a:pt x="84525" y="3172"/>
                  <a:pt x="100727" y="0"/>
                  <a:pt x="118558" y="0"/>
                </a:cubicBezTo>
                <a:close/>
                <a:moveTo>
                  <a:pt x="122158" y="74324"/>
                </a:moveTo>
                <a:cubicBezTo>
                  <a:pt x="117186" y="74324"/>
                  <a:pt x="112471" y="75610"/>
                  <a:pt x="108013" y="78182"/>
                </a:cubicBezTo>
                <a:cubicBezTo>
                  <a:pt x="103556" y="80753"/>
                  <a:pt x="99655" y="84397"/>
                  <a:pt x="96312" y="89111"/>
                </a:cubicBezTo>
                <a:cubicBezTo>
                  <a:pt x="92969" y="93826"/>
                  <a:pt x="90268" y="99527"/>
                  <a:pt x="88211" y="106214"/>
                </a:cubicBezTo>
                <a:cubicBezTo>
                  <a:pt x="86154" y="112900"/>
                  <a:pt x="85125" y="120273"/>
                  <a:pt x="85125" y="128331"/>
                </a:cubicBezTo>
                <a:cubicBezTo>
                  <a:pt x="85125" y="135017"/>
                  <a:pt x="85811" y="140589"/>
                  <a:pt x="87182" y="145047"/>
                </a:cubicBezTo>
                <a:cubicBezTo>
                  <a:pt x="88554" y="149505"/>
                  <a:pt x="90268" y="153105"/>
                  <a:pt x="92326" y="155848"/>
                </a:cubicBezTo>
                <a:cubicBezTo>
                  <a:pt x="94383" y="158592"/>
                  <a:pt x="96698" y="160563"/>
                  <a:pt x="99270" y="161763"/>
                </a:cubicBezTo>
                <a:cubicBezTo>
                  <a:pt x="101841" y="162964"/>
                  <a:pt x="104413" y="163564"/>
                  <a:pt x="106985" y="163564"/>
                </a:cubicBezTo>
                <a:cubicBezTo>
                  <a:pt x="111785" y="163564"/>
                  <a:pt x="116586" y="162063"/>
                  <a:pt x="121387" y="159063"/>
                </a:cubicBezTo>
                <a:cubicBezTo>
                  <a:pt x="126187" y="156063"/>
                  <a:pt x="130045" y="151819"/>
                  <a:pt x="132959" y="146333"/>
                </a:cubicBezTo>
                <a:lnTo>
                  <a:pt x="138617" y="78182"/>
                </a:lnTo>
                <a:cubicBezTo>
                  <a:pt x="136560" y="76981"/>
                  <a:pt x="134031" y="76038"/>
                  <a:pt x="131031" y="75353"/>
                </a:cubicBezTo>
                <a:cubicBezTo>
                  <a:pt x="128030" y="74667"/>
                  <a:pt x="125073" y="74324"/>
                  <a:pt x="122158" y="743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9" name="文本框 2"/>
          <p:cNvSpPr txBox="1"/>
          <p:nvPr>
            <p:custDataLst>
              <p:tags r:id="rId3"/>
            </p:custDataLst>
          </p:nvPr>
        </p:nvSpPr>
        <p:spPr>
          <a:xfrm>
            <a:off x="724847" y="3072533"/>
            <a:ext cx="5441809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汇报完毕谢谢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0" name="任意多边形 19"/>
          <p:cNvSpPr>
            <a:spLocks noChangeArrowheads="1"/>
          </p:cNvSpPr>
          <p:nvPr/>
        </p:nvSpPr>
        <p:spPr bwMode="auto">
          <a:xfrm>
            <a:off x="9762320" y="731738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任意多边形 21"/>
          <p:cNvSpPr>
            <a:spLocks noChangeArrowheads="1"/>
          </p:cNvSpPr>
          <p:nvPr/>
        </p:nvSpPr>
        <p:spPr bwMode="auto">
          <a:xfrm rot="5400000">
            <a:off x="5667881" y="4992020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3036" y="4439480"/>
            <a:ext cx="4554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latin typeface="Arial" panose="020B0604020202020204"/>
                <a:ea typeface="印品灵秀体（非商用）"/>
                <a:sym typeface="Arial" panose="020B0604020202020204"/>
              </a:rPr>
              <a:t>BUSINESS PLAN TEMPLATE</a:t>
            </a:r>
            <a:endParaRPr lang="zh-CN" altLang="en-US" sz="16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8015638" cy="5014762"/>
          </a:xfrm>
          <a:custGeom>
            <a:avLst/>
            <a:gdLst>
              <a:gd name="connsiteX0" fmla="*/ 0 w 7496440"/>
              <a:gd name="connsiteY0" fmla="*/ 0 h 4689940"/>
              <a:gd name="connsiteX1" fmla="*/ 7496440 w 7496440"/>
              <a:gd name="connsiteY1" fmla="*/ 0 h 4689940"/>
              <a:gd name="connsiteX2" fmla="*/ 7486878 w 7496440"/>
              <a:gd name="connsiteY2" fmla="*/ 32493 h 4689940"/>
              <a:gd name="connsiteX3" fmla="*/ 4199467 w 7496440"/>
              <a:gd name="connsiteY3" fmla="*/ 4504267 h 4689940"/>
              <a:gd name="connsiteX4" fmla="*/ 184519 w 7496440"/>
              <a:gd name="connsiteY4" fmla="*/ 4084436 h 4689940"/>
              <a:gd name="connsiteX5" fmla="*/ 0 w 7496440"/>
              <a:gd name="connsiteY5" fmla="*/ 3972248 h 468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6440" h="4689940">
                <a:moveTo>
                  <a:pt x="0" y="0"/>
                </a:moveTo>
                <a:lnTo>
                  <a:pt x="7496440" y="0"/>
                </a:lnTo>
                <a:lnTo>
                  <a:pt x="7486878" y="32493"/>
                </a:lnTo>
                <a:cubicBezTo>
                  <a:pt x="6933522" y="1761364"/>
                  <a:pt x="5543551" y="4071674"/>
                  <a:pt x="4199467" y="4504267"/>
                </a:cubicBezTo>
                <a:cubicBezTo>
                  <a:pt x="3034595" y="4879182"/>
                  <a:pt x="1235334" y="4659764"/>
                  <a:pt x="184519" y="4084436"/>
                </a:cubicBezTo>
                <a:lnTo>
                  <a:pt x="0" y="397224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任意多边形 7"/>
          <p:cNvSpPr/>
          <p:nvPr/>
        </p:nvSpPr>
        <p:spPr>
          <a:xfrm rot="8921208">
            <a:off x="7369663" y="3571864"/>
            <a:ext cx="5493704" cy="4209316"/>
          </a:xfrm>
          <a:custGeom>
            <a:avLst/>
            <a:gdLst>
              <a:gd name="connsiteX0" fmla="*/ 916361 w 7829557"/>
              <a:gd name="connsiteY0" fmla="*/ 4391938 h 5999064"/>
              <a:gd name="connsiteX1" fmla="*/ 253004 w 7829557"/>
              <a:gd name="connsiteY1" fmla="*/ 3933576 h 5999064"/>
              <a:gd name="connsiteX2" fmla="*/ 0 w 7829557"/>
              <a:gd name="connsiteY2" fmla="*/ 3719804 h 5999064"/>
              <a:gd name="connsiteX3" fmla="*/ 2262850 w 7829557"/>
              <a:gd name="connsiteY3" fmla="*/ 0 h 5999064"/>
              <a:gd name="connsiteX4" fmla="*/ 7829557 w 7829557"/>
              <a:gd name="connsiteY4" fmla="*/ 3386367 h 5999064"/>
              <a:gd name="connsiteX5" fmla="*/ 7728409 w 7829557"/>
              <a:gd name="connsiteY5" fmla="*/ 3692596 h 5999064"/>
              <a:gd name="connsiteX6" fmla="*/ 5669743 w 7829557"/>
              <a:gd name="connsiteY6" fmla="*/ 5978590 h 5999064"/>
              <a:gd name="connsiteX7" fmla="*/ 916361 w 7829557"/>
              <a:gd name="connsiteY7" fmla="*/ 4391938 h 599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29557" h="5999064">
                <a:moveTo>
                  <a:pt x="916361" y="4391938"/>
                </a:moveTo>
                <a:cubicBezTo>
                  <a:pt x="671137" y="4239824"/>
                  <a:pt x="447024" y="4085611"/>
                  <a:pt x="253004" y="3933576"/>
                </a:cubicBezTo>
                <a:lnTo>
                  <a:pt x="0" y="3719804"/>
                </a:lnTo>
                <a:lnTo>
                  <a:pt x="2262850" y="0"/>
                </a:lnTo>
                <a:lnTo>
                  <a:pt x="7829557" y="3386367"/>
                </a:lnTo>
                <a:lnTo>
                  <a:pt x="7728409" y="3692596"/>
                </a:lnTo>
                <a:cubicBezTo>
                  <a:pt x="7267465" y="5024473"/>
                  <a:pt x="6720485" y="5815512"/>
                  <a:pt x="5669743" y="5978590"/>
                </a:cubicBezTo>
                <a:cubicBezTo>
                  <a:pt x="4619000" y="6141668"/>
                  <a:pt x="2387704" y="5304618"/>
                  <a:pt x="916361" y="4391938"/>
                </a:cubicBezTo>
                <a:close/>
              </a:path>
            </a:pathLst>
          </a:cu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048955" y="2612293"/>
            <a:ext cx="1673954" cy="1633414"/>
          </a:xfrm>
          <a:custGeom>
            <a:avLst/>
            <a:gdLst>
              <a:gd name="connsiteX0" fmla="*/ 2021305 w 2021305"/>
              <a:gd name="connsiteY0" fmla="*/ 0 h 2136809"/>
              <a:gd name="connsiteX1" fmla="*/ 0 w 2021305"/>
              <a:gd name="connsiteY1" fmla="*/ 539015 h 2136809"/>
              <a:gd name="connsiteX2" fmla="*/ 1809549 w 2021305"/>
              <a:gd name="connsiteY2" fmla="*/ 2136809 h 2136809"/>
              <a:gd name="connsiteX3" fmla="*/ 2021305 w 2021305"/>
              <a:gd name="connsiteY3" fmla="*/ 0 h 2136809"/>
              <a:gd name="connsiteX0-1" fmla="*/ 2021305 w 2175979"/>
              <a:gd name="connsiteY0-2" fmla="*/ 80601 h 2217410"/>
              <a:gd name="connsiteX1-3" fmla="*/ 0 w 2175979"/>
              <a:gd name="connsiteY1-4" fmla="*/ 619616 h 2217410"/>
              <a:gd name="connsiteX2-5" fmla="*/ 1809549 w 2175979"/>
              <a:gd name="connsiteY2-6" fmla="*/ 2217410 h 2217410"/>
              <a:gd name="connsiteX3-7" fmla="*/ 2021305 w 2175979"/>
              <a:gd name="connsiteY3-8" fmla="*/ 80601 h 2217410"/>
              <a:gd name="connsiteX0-9" fmla="*/ 2021305 w 2239961"/>
              <a:gd name="connsiteY0-10" fmla="*/ 95939 h 2232748"/>
              <a:gd name="connsiteX1-11" fmla="*/ 0 w 2239961"/>
              <a:gd name="connsiteY1-12" fmla="*/ 634954 h 2232748"/>
              <a:gd name="connsiteX2-13" fmla="*/ 1809549 w 2239961"/>
              <a:gd name="connsiteY2-14" fmla="*/ 2232748 h 2232748"/>
              <a:gd name="connsiteX3-15" fmla="*/ 2021305 w 2239961"/>
              <a:gd name="connsiteY3-16" fmla="*/ 95939 h 2232748"/>
              <a:gd name="connsiteX0-17" fmla="*/ 2021305 w 2256276"/>
              <a:gd name="connsiteY0-18" fmla="*/ 95939 h 2309533"/>
              <a:gd name="connsiteX1-19" fmla="*/ 0 w 2256276"/>
              <a:gd name="connsiteY1-20" fmla="*/ 634954 h 2309533"/>
              <a:gd name="connsiteX2-21" fmla="*/ 1809549 w 2256276"/>
              <a:gd name="connsiteY2-22" fmla="*/ 2232748 h 2309533"/>
              <a:gd name="connsiteX3-23" fmla="*/ 2021305 w 2256276"/>
              <a:gd name="connsiteY3-24" fmla="*/ 95939 h 2309533"/>
              <a:gd name="connsiteX0-25" fmla="*/ 2021305 w 2212250"/>
              <a:gd name="connsiteY0-26" fmla="*/ 95939 h 2234625"/>
              <a:gd name="connsiteX1-27" fmla="*/ 0 w 2212250"/>
              <a:gd name="connsiteY1-28" fmla="*/ 634954 h 2234625"/>
              <a:gd name="connsiteX2-29" fmla="*/ 1809549 w 2212250"/>
              <a:gd name="connsiteY2-30" fmla="*/ 2232748 h 2234625"/>
              <a:gd name="connsiteX3-31" fmla="*/ 2021305 w 2212250"/>
              <a:gd name="connsiteY3-32" fmla="*/ 95939 h 2234625"/>
              <a:gd name="connsiteX0-33" fmla="*/ 2021305 w 2195700"/>
              <a:gd name="connsiteY0-34" fmla="*/ 70560 h 2055371"/>
              <a:gd name="connsiteX1-35" fmla="*/ 0 w 2195700"/>
              <a:gd name="connsiteY1-36" fmla="*/ 609575 h 2055371"/>
              <a:gd name="connsiteX2-37" fmla="*/ 1771048 w 2195700"/>
              <a:gd name="connsiteY2-38" fmla="*/ 2053364 h 2055371"/>
              <a:gd name="connsiteX3-39" fmla="*/ 2021305 w 2195700"/>
              <a:gd name="connsiteY3-40" fmla="*/ 70560 h 2055371"/>
              <a:gd name="connsiteX0-41" fmla="*/ 2120619 w 2295014"/>
              <a:gd name="connsiteY0-42" fmla="*/ 92344 h 2077155"/>
              <a:gd name="connsiteX1-43" fmla="*/ 99314 w 2295014"/>
              <a:gd name="connsiteY1-44" fmla="*/ 631359 h 2077155"/>
              <a:gd name="connsiteX2-45" fmla="*/ 1870362 w 2295014"/>
              <a:gd name="connsiteY2-46" fmla="*/ 2075148 h 2077155"/>
              <a:gd name="connsiteX3-47" fmla="*/ 2120619 w 2295014"/>
              <a:gd name="connsiteY3-48" fmla="*/ 92344 h 2077155"/>
              <a:gd name="connsiteX0-49" fmla="*/ 2025466 w 2199861"/>
              <a:gd name="connsiteY0-50" fmla="*/ 98414 h 2083225"/>
              <a:gd name="connsiteX1-51" fmla="*/ 4161 w 2199861"/>
              <a:gd name="connsiteY1-52" fmla="*/ 637429 h 2083225"/>
              <a:gd name="connsiteX2-53" fmla="*/ 1775209 w 2199861"/>
              <a:gd name="connsiteY2-54" fmla="*/ 2081218 h 2083225"/>
              <a:gd name="connsiteX3-55" fmla="*/ 2025466 w 2199861"/>
              <a:gd name="connsiteY3-56" fmla="*/ 98414 h 2083225"/>
              <a:gd name="connsiteX0-57" fmla="*/ 1929398 w 2059911"/>
              <a:gd name="connsiteY0-58" fmla="*/ 84529 h 2074819"/>
              <a:gd name="connsiteX1-59" fmla="*/ 4345 w 2059911"/>
              <a:gd name="connsiteY1-60" fmla="*/ 681296 h 2074819"/>
              <a:gd name="connsiteX2-61" fmla="*/ 1679141 w 2059911"/>
              <a:gd name="connsiteY2-62" fmla="*/ 2067333 h 2074819"/>
              <a:gd name="connsiteX3-63" fmla="*/ 1929398 w 2059911"/>
              <a:gd name="connsiteY3-64" fmla="*/ 84529 h 2074819"/>
              <a:gd name="connsiteX0-65" fmla="*/ 1929989 w 2158879"/>
              <a:gd name="connsiteY0-66" fmla="*/ 108998 h 2099288"/>
              <a:gd name="connsiteX1-67" fmla="*/ 4936 w 2158879"/>
              <a:gd name="connsiteY1-68" fmla="*/ 705765 h 2099288"/>
              <a:gd name="connsiteX2-69" fmla="*/ 1679732 w 2158879"/>
              <a:gd name="connsiteY2-70" fmla="*/ 2091802 h 2099288"/>
              <a:gd name="connsiteX3-71" fmla="*/ 1929989 w 2158879"/>
              <a:gd name="connsiteY3-72" fmla="*/ 108998 h 2099288"/>
              <a:gd name="connsiteX0-73" fmla="*/ 1929961 w 2154574"/>
              <a:gd name="connsiteY0-74" fmla="*/ 150347 h 2140637"/>
              <a:gd name="connsiteX1-75" fmla="*/ 4908 w 2154574"/>
              <a:gd name="connsiteY1-76" fmla="*/ 747114 h 2140637"/>
              <a:gd name="connsiteX2-77" fmla="*/ 1679704 w 2154574"/>
              <a:gd name="connsiteY2-78" fmla="*/ 2133151 h 2140637"/>
              <a:gd name="connsiteX3-79" fmla="*/ 1929961 w 2154574"/>
              <a:gd name="connsiteY3-80" fmla="*/ 150347 h 2140637"/>
              <a:gd name="connsiteX0-81" fmla="*/ 1929961 w 2184209"/>
              <a:gd name="connsiteY0-82" fmla="*/ 150347 h 2160033"/>
              <a:gd name="connsiteX1-83" fmla="*/ 4908 w 2184209"/>
              <a:gd name="connsiteY1-84" fmla="*/ 747114 h 2160033"/>
              <a:gd name="connsiteX2-85" fmla="*/ 1679704 w 2184209"/>
              <a:gd name="connsiteY2-86" fmla="*/ 2133151 h 2160033"/>
              <a:gd name="connsiteX3-87" fmla="*/ 1929961 w 2184209"/>
              <a:gd name="connsiteY3-88" fmla="*/ 150347 h 2160033"/>
              <a:gd name="connsiteX0-89" fmla="*/ 2013329 w 2220426"/>
              <a:gd name="connsiteY0-90" fmla="*/ 116182 h 2124671"/>
              <a:gd name="connsiteX1-91" fmla="*/ 1648 w 2220426"/>
              <a:gd name="connsiteY1-92" fmla="*/ 732199 h 2124671"/>
              <a:gd name="connsiteX2-93" fmla="*/ 1676444 w 2220426"/>
              <a:gd name="connsiteY2-94" fmla="*/ 2118236 h 2124671"/>
              <a:gd name="connsiteX3-95" fmla="*/ 2013329 w 2220426"/>
              <a:gd name="connsiteY3-96" fmla="*/ 116182 h 2124671"/>
              <a:gd name="connsiteX0-97" fmla="*/ 1974476 w 2189034"/>
              <a:gd name="connsiteY0-98" fmla="*/ 117140 h 2115809"/>
              <a:gd name="connsiteX1-99" fmla="*/ 1297 w 2189034"/>
              <a:gd name="connsiteY1-100" fmla="*/ 723531 h 2115809"/>
              <a:gd name="connsiteX2-101" fmla="*/ 1676093 w 2189034"/>
              <a:gd name="connsiteY2-102" fmla="*/ 2109568 h 2115809"/>
              <a:gd name="connsiteX3-103" fmla="*/ 1974476 w 2189034"/>
              <a:gd name="connsiteY3-104" fmla="*/ 117140 h 2115809"/>
              <a:gd name="connsiteX0-105" fmla="*/ 1974032 w 2188590"/>
              <a:gd name="connsiteY0-106" fmla="*/ 136043 h 2135586"/>
              <a:gd name="connsiteX1-107" fmla="*/ 853 w 2188590"/>
              <a:gd name="connsiteY1-108" fmla="*/ 742434 h 2135586"/>
              <a:gd name="connsiteX2-109" fmla="*/ 1675649 w 2188590"/>
              <a:gd name="connsiteY2-110" fmla="*/ 2128471 h 2135586"/>
              <a:gd name="connsiteX3-111" fmla="*/ 1974032 w 2188590"/>
              <a:gd name="connsiteY3-112" fmla="*/ 136043 h 21355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88590" h="2135586">
                <a:moveTo>
                  <a:pt x="1974032" y="136043"/>
                </a:moveTo>
                <a:cubicBezTo>
                  <a:pt x="1483143" y="-248966"/>
                  <a:pt x="40959" y="256359"/>
                  <a:pt x="853" y="742434"/>
                </a:cubicBezTo>
                <a:cubicBezTo>
                  <a:pt x="-39253" y="1228509"/>
                  <a:pt x="1346786" y="2229536"/>
                  <a:pt x="1675649" y="2128471"/>
                </a:cubicBezTo>
                <a:cubicBezTo>
                  <a:pt x="2004512" y="2027406"/>
                  <a:pt x="2464921" y="521052"/>
                  <a:pt x="1974032" y="1360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文本框 2"/>
          <p:cNvSpPr txBox="1"/>
          <p:nvPr>
            <p:custDataLst>
              <p:tags r:id="rId1"/>
            </p:custDataLst>
          </p:nvPr>
        </p:nvSpPr>
        <p:spPr>
          <a:xfrm>
            <a:off x="764910" y="5414258"/>
            <a:ext cx="3354703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0" dirty="0">
                <a:solidFill>
                  <a:srgbClr val="FE6903"/>
                </a:solidFill>
                <a:ea typeface="印品灵秀体（非商用）"/>
                <a:cs typeface="+mn-ea"/>
                <a:sym typeface="Arial" panose="020B0604020202020204"/>
              </a:rPr>
              <a:t>PART.01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9" name="文本框 2"/>
          <p:cNvSpPr txBox="1"/>
          <p:nvPr>
            <p:custDataLst>
              <p:tags r:id="rId2"/>
            </p:custDataLst>
          </p:nvPr>
        </p:nvSpPr>
        <p:spPr>
          <a:xfrm>
            <a:off x="724848" y="2697148"/>
            <a:ext cx="4559422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0" noProof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项目背景概述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0" name="任意多边形 19"/>
          <p:cNvSpPr>
            <a:spLocks noChangeArrowheads="1"/>
          </p:cNvSpPr>
          <p:nvPr/>
        </p:nvSpPr>
        <p:spPr bwMode="auto">
          <a:xfrm>
            <a:off x="9762320" y="731738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3036" y="3621333"/>
            <a:ext cx="31718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Arial" panose="020B0604020202020204"/>
                <a:ea typeface="印品灵秀体（非商用）"/>
                <a:sym typeface="Arial" panose="020B0604020202020204"/>
              </a:rPr>
              <a:t>Project Background</a:t>
            </a:r>
            <a:endParaRPr lang="en-US" altLang="zh-CN" sz="20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任意多边形 21"/>
          <p:cNvSpPr>
            <a:spLocks noChangeArrowheads="1"/>
          </p:cNvSpPr>
          <p:nvPr/>
        </p:nvSpPr>
        <p:spPr bwMode="auto">
          <a:xfrm rot="5400000">
            <a:off x="5667881" y="4992020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74713" y="730965"/>
            <a:ext cx="415072" cy="336730"/>
            <a:chOff x="10964364" y="5843026"/>
            <a:chExt cx="352924" cy="286312"/>
          </a:xfrm>
          <a:solidFill>
            <a:schemeClr val="tx1"/>
          </a:solidFill>
        </p:grpSpPr>
        <p:sp>
          <p:nvSpPr>
            <p:cNvPr id="16" name="圆角矩形 15"/>
            <p:cNvSpPr/>
            <p:nvPr/>
          </p:nvSpPr>
          <p:spPr>
            <a:xfrm>
              <a:off x="10964364" y="5843026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0964364" y="5961155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10964364" y="6079283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1"/>
            <a:ext cx="6489700" cy="5737225"/>
          </a:xfrm>
          <a:custGeom>
            <a:avLst/>
            <a:gdLst>
              <a:gd name="connsiteX0" fmla="*/ 0 w 6489700"/>
              <a:gd name="connsiteY0" fmla="*/ 0 h 5737225"/>
              <a:gd name="connsiteX1" fmla="*/ 6386237 w 6489700"/>
              <a:gd name="connsiteY1" fmla="*/ 0 h 5737225"/>
              <a:gd name="connsiteX2" fmla="*/ 6393201 w 6489700"/>
              <a:gd name="connsiteY2" fmla="*/ 30175 h 5737225"/>
              <a:gd name="connsiteX3" fmla="*/ 6489700 w 6489700"/>
              <a:gd name="connsiteY3" fmla="*/ 987425 h 5737225"/>
              <a:gd name="connsiteX4" fmla="*/ 1739900 w 6489700"/>
              <a:gd name="connsiteY4" fmla="*/ 5737225 h 5737225"/>
              <a:gd name="connsiteX5" fmla="*/ 106760 w 6489700"/>
              <a:gd name="connsiteY5" fmla="*/ 5449009 h 5737225"/>
              <a:gd name="connsiteX6" fmla="*/ 0 w 6489700"/>
              <a:gd name="connsiteY6" fmla="*/ 5406915 h 573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9700" h="5737225">
                <a:moveTo>
                  <a:pt x="0" y="0"/>
                </a:moveTo>
                <a:lnTo>
                  <a:pt x="6386237" y="0"/>
                </a:lnTo>
                <a:lnTo>
                  <a:pt x="6393201" y="30175"/>
                </a:lnTo>
                <a:cubicBezTo>
                  <a:pt x="6456473" y="339375"/>
                  <a:pt x="6489700" y="659520"/>
                  <a:pt x="6489700" y="987425"/>
                </a:cubicBezTo>
                <a:cubicBezTo>
                  <a:pt x="6489700" y="3610667"/>
                  <a:pt x="4363142" y="5737225"/>
                  <a:pt x="1739900" y="5737225"/>
                </a:cubicBezTo>
                <a:cubicBezTo>
                  <a:pt x="1166066" y="5737225"/>
                  <a:pt x="615999" y="5635466"/>
                  <a:pt x="106760" y="5449009"/>
                </a:cubicBezTo>
                <a:lnTo>
                  <a:pt x="0" y="5406915"/>
                </a:lnTo>
                <a:close/>
              </a:path>
            </a:pathLst>
          </a:cu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275086"/>
            <a:ext cx="6591300" cy="5946327"/>
          </a:xfrm>
          <a:custGeom>
            <a:avLst/>
            <a:gdLst>
              <a:gd name="connsiteX0" fmla="*/ 6436169 w 6591300"/>
              <a:gd name="connsiteY0" fmla="*/ 0 h 5946327"/>
              <a:gd name="connsiteX1" fmla="*/ 6469672 w 6591300"/>
              <a:gd name="connsiteY1" fmla="*/ 123846 h 5946327"/>
              <a:gd name="connsiteX2" fmla="*/ 6591300 w 6591300"/>
              <a:gd name="connsiteY2" fmla="*/ 1196527 h 5946327"/>
              <a:gd name="connsiteX3" fmla="*/ 1841500 w 6591300"/>
              <a:gd name="connsiteY3" fmla="*/ 5946327 h 5946327"/>
              <a:gd name="connsiteX4" fmla="*/ 208360 w 6591300"/>
              <a:gd name="connsiteY4" fmla="*/ 5658111 h 5946327"/>
              <a:gd name="connsiteX5" fmla="*/ 0 w 6591300"/>
              <a:gd name="connsiteY5" fmla="*/ 5575957 h 5946327"/>
              <a:gd name="connsiteX6" fmla="*/ 0 w 6591300"/>
              <a:gd name="connsiteY6" fmla="*/ 5133417 h 5946327"/>
              <a:gd name="connsiteX7" fmla="*/ 106760 w 6591300"/>
              <a:gd name="connsiteY7" fmla="*/ 5175511 h 5946327"/>
              <a:gd name="connsiteX8" fmla="*/ 1739900 w 6591300"/>
              <a:gd name="connsiteY8" fmla="*/ 5463727 h 5946327"/>
              <a:gd name="connsiteX9" fmla="*/ 6489700 w 6591300"/>
              <a:gd name="connsiteY9" fmla="*/ 713927 h 5946327"/>
              <a:gd name="connsiteX10" fmla="*/ 6465178 w 6591300"/>
              <a:gd name="connsiteY10" fmla="*/ 228288 h 5946327"/>
              <a:gd name="connsiteX11" fmla="*/ 6436169 w 6591300"/>
              <a:gd name="connsiteY11" fmla="*/ 0 h 594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91300" h="5946327">
                <a:moveTo>
                  <a:pt x="6436169" y="0"/>
                </a:moveTo>
                <a:lnTo>
                  <a:pt x="6469672" y="123846"/>
                </a:lnTo>
                <a:cubicBezTo>
                  <a:pt x="6549246" y="468562"/>
                  <a:pt x="6591300" y="827634"/>
                  <a:pt x="6591300" y="1196527"/>
                </a:cubicBezTo>
                <a:cubicBezTo>
                  <a:pt x="6591300" y="3819769"/>
                  <a:pt x="4464742" y="5946327"/>
                  <a:pt x="1841500" y="5946327"/>
                </a:cubicBezTo>
                <a:cubicBezTo>
                  <a:pt x="1267666" y="5946327"/>
                  <a:pt x="717599" y="5844568"/>
                  <a:pt x="208360" y="5658111"/>
                </a:cubicBezTo>
                <a:lnTo>
                  <a:pt x="0" y="5575957"/>
                </a:lnTo>
                <a:lnTo>
                  <a:pt x="0" y="5133417"/>
                </a:lnTo>
                <a:lnTo>
                  <a:pt x="106760" y="5175511"/>
                </a:lnTo>
                <a:cubicBezTo>
                  <a:pt x="615999" y="5361968"/>
                  <a:pt x="1166066" y="5463727"/>
                  <a:pt x="1739900" y="5463727"/>
                </a:cubicBezTo>
                <a:cubicBezTo>
                  <a:pt x="4363142" y="5463727"/>
                  <a:pt x="6489700" y="3337169"/>
                  <a:pt x="6489700" y="713927"/>
                </a:cubicBezTo>
                <a:cubicBezTo>
                  <a:pt x="6489700" y="549975"/>
                  <a:pt x="6481393" y="387962"/>
                  <a:pt x="6465178" y="228288"/>
                </a:cubicBezTo>
                <a:lnTo>
                  <a:pt x="6436169" y="0"/>
                </a:lnTo>
                <a:close/>
              </a:path>
            </a:pathLst>
          </a:custGeom>
          <a:solidFill>
            <a:srgbClr val="FE690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874713" y="1262976"/>
            <a:ext cx="155930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背景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931411" y="2425822"/>
            <a:ext cx="4135889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6981" y="1721288"/>
            <a:ext cx="29576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单击添加副标题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6" name="任意多边形 15"/>
          <p:cNvSpPr/>
          <p:nvPr/>
        </p:nvSpPr>
        <p:spPr>
          <a:xfrm rot="10800000">
            <a:off x="9944100" y="4883441"/>
            <a:ext cx="2247900" cy="1987258"/>
          </a:xfrm>
          <a:custGeom>
            <a:avLst/>
            <a:gdLst>
              <a:gd name="connsiteX0" fmla="*/ 0 w 6489700"/>
              <a:gd name="connsiteY0" fmla="*/ 0 h 5737225"/>
              <a:gd name="connsiteX1" fmla="*/ 6386237 w 6489700"/>
              <a:gd name="connsiteY1" fmla="*/ 0 h 5737225"/>
              <a:gd name="connsiteX2" fmla="*/ 6393201 w 6489700"/>
              <a:gd name="connsiteY2" fmla="*/ 30175 h 5737225"/>
              <a:gd name="connsiteX3" fmla="*/ 6489700 w 6489700"/>
              <a:gd name="connsiteY3" fmla="*/ 987425 h 5737225"/>
              <a:gd name="connsiteX4" fmla="*/ 1739900 w 6489700"/>
              <a:gd name="connsiteY4" fmla="*/ 5737225 h 5737225"/>
              <a:gd name="connsiteX5" fmla="*/ 106760 w 6489700"/>
              <a:gd name="connsiteY5" fmla="*/ 5449009 h 5737225"/>
              <a:gd name="connsiteX6" fmla="*/ 0 w 6489700"/>
              <a:gd name="connsiteY6" fmla="*/ 5406915 h 573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9700" h="5737225">
                <a:moveTo>
                  <a:pt x="0" y="0"/>
                </a:moveTo>
                <a:lnTo>
                  <a:pt x="6386237" y="0"/>
                </a:lnTo>
                <a:lnTo>
                  <a:pt x="6393201" y="30175"/>
                </a:lnTo>
                <a:cubicBezTo>
                  <a:pt x="6456473" y="339375"/>
                  <a:pt x="6489700" y="659520"/>
                  <a:pt x="6489700" y="987425"/>
                </a:cubicBezTo>
                <a:cubicBezTo>
                  <a:pt x="6489700" y="3610667"/>
                  <a:pt x="4363142" y="5737225"/>
                  <a:pt x="1739900" y="5737225"/>
                </a:cubicBezTo>
                <a:cubicBezTo>
                  <a:pt x="1166066" y="5737225"/>
                  <a:pt x="615999" y="5635466"/>
                  <a:pt x="106760" y="5449009"/>
                </a:cubicBezTo>
                <a:lnTo>
                  <a:pt x="0" y="5406915"/>
                </a:lnTo>
                <a:close/>
              </a:path>
            </a:pathLst>
          </a:custGeom>
          <a:solidFill>
            <a:srgbClr val="FE6903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74713" y="1318660"/>
            <a:ext cx="10442575" cy="48106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9" name="矩形: 折角 19"/>
          <p:cNvSpPr/>
          <p:nvPr/>
        </p:nvSpPr>
        <p:spPr>
          <a:xfrm>
            <a:off x="874713" y="1318661"/>
            <a:ext cx="4217051" cy="4810676"/>
          </a:xfrm>
          <a:prstGeom prst="foldedCorner">
            <a:avLst/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1307850" y="2109999"/>
            <a:ext cx="155930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项目名称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1364548" y="3272845"/>
            <a:ext cx="319782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，请尽量言简意赅的阐述观点；</a:t>
            </a:r>
            <a:endParaRPr lang="zh-CN" altLang="en-US" sz="12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0118" y="2568311"/>
            <a:ext cx="29576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单击添加副标题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19025" y="1645920"/>
            <a:ext cx="5559354" cy="2664598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5700745" y="4743561"/>
            <a:ext cx="1480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项目亮点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5700745" y="5087302"/>
            <a:ext cx="2376458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8554688" y="4779525"/>
            <a:ext cx="1480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项目亮点</a:t>
            </a:r>
            <a:endParaRPr lang="en-US" altLang="zh-CN" sz="20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8554688" y="5123266"/>
            <a:ext cx="2376458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单击此处输入你的正文，文字是您思想的提炼；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D293E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项目背景概述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1648" y="2414068"/>
            <a:ext cx="2503754" cy="36565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95299" y="2714769"/>
            <a:ext cx="1696452" cy="1696452"/>
          </a:xfrm>
          <a:prstGeom prst="ellipse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1626001" y="4678412"/>
            <a:ext cx="10571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XXX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516069" y="5363541"/>
            <a:ext cx="1255651" cy="360747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2" name="文本框1"/>
          <p:cNvSpPr txBox="1"/>
          <p:nvPr>
            <p:custDataLst>
              <p:tags r:id="rId2"/>
            </p:custDataLst>
          </p:nvPr>
        </p:nvSpPr>
        <p:spPr>
          <a:xfrm>
            <a:off x="1579645" y="5390025"/>
            <a:ext cx="1149842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联合创始人</a:t>
            </a:r>
            <a:endParaRPr lang="en-US" altLang="zh-CN" sz="14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33532" y="2414068"/>
            <a:ext cx="2503754" cy="36565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937183" y="2714769"/>
            <a:ext cx="1696452" cy="1696452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4267885" y="4678412"/>
            <a:ext cx="10571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XXX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157953" y="5363541"/>
            <a:ext cx="1255651" cy="360747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9" name="文本框1"/>
          <p:cNvSpPr txBox="1"/>
          <p:nvPr>
            <p:custDataLst>
              <p:tags r:id="rId4"/>
            </p:custDataLst>
          </p:nvPr>
        </p:nvSpPr>
        <p:spPr>
          <a:xfrm>
            <a:off x="4221529" y="5390025"/>
            <a:ext cx="1149842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联合创始人</a:t>
            </a:r>
            <a:endParaRPr lang="en-US" altLang="zh-CN" sz="14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75416" y="2414068"/>
            <a:ext cx="2503754" cy="36565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579067" y="2714769"/>
            <a:ext cx="1696452" cy="1696452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6909769" y="4678412"/>
            <a:ext cx="10571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XXX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799837" y="5363541"/>
            <a:ext cx="1255651" cy="360747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5" name="文本框1"/>
          <p:cNvSpPr txBox="1"/>
          <p:nvPr>
            <p:custDataLst>
              <p:tags r:id="rId6"/>
            </p:custDataLst>
          </p:nvPr>
        </p:nvSpPr>
        <p:spPr>
          <a:xfrm>
            <a:off x="6863413" y="5390025"/>
            <a:ext cx="1149842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联合创始人</a:t>
            </a:r>
            <a:endParaRPr lang="en-US" altLang="zh-CN" sz="14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17300" y="2414068"/>
            <a:ext cx="2503754" cy="36565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9220951" y="2714769"/>
            <a:ext cx="1696452" cy="1696452"/>
          </a:xfrm>
          <a:prstGeom prst="ellipse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8" name="1"/>
          <p:cNvSpPr txBox="1">
            <a:spLocks noChangeArrowheads="1"/>
          </p:cNvSpPr>
          <p:nvPr/>
        </p:nvSpPr>
        <p:spPr bwMode="auto">
          <a:xfrm>
            <a:off x="9551653" y="4678412"/>
            <a:ext cx="10571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XXX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9441721" y="5363541"/>
            <a:ext cx="1255651" cy="360747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1" name="文本框1"/>
          <p:cNvSpPr txBox="1"/>
          <p:nvPr>
            <p:custDataLst>
              <p:tags r:id="rId8"/>
            </p:custDataLst>
          </p:nvPr>
        </p:nvSpPr>
        <p:spPr>
          <a:xfrm>
            <a:off x="9505297" y="5390025"/>
            <a:ext cx="1149842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联合创始人</a:t>
            </a:r>
            <a:endParaRPr lang="en-US" altLang="zh-CN" sz="14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4952722" y="1203934"/>
            <a:ext cx="224737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我们的团队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1784755" y="1672629"/>
            <a:ext cx="8583313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D293E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6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项目背景概述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2689777" y="4381066"/>
            <a:ext cx="1413510" cy="1419860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lIns="19050" tIns="19050" rIns="19050" bIns="1905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3334302" y="3053916"/>
            <a:ext cx="1021715" cy="1523365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  <a:effectLst/>
        </p:spPr>
        <p:txBody>
          <a:bodyPr wrap="none" lIns="19050" tIns="19050" rIns="19050" bIns="1905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2689777" y="1825826"/>
            <a:ext cx="1415415" cy="1423670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lIns="19050" tIns="19050" rIns="19050" bIns="1905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67022" y="2658311"/>
            <a:ext cx="2311400" cy="2311400"/>
          </a:xfrm>
          <a:prstGeom prst="ellipse">
            <a:avLst/>
          </a:prstGeom>
          <a:solidFill>
            <a:srgbClr val="FE69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1607484" y="3382369"/>
            <a:ext cx="1030476" cy="947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</a:t>
            </a:r>
            <a:endParaRPr lang="en-US" altLang="zh-CN" sz="2800" dirty="0">
              <a:solidFill>
                <a:schemeClr val="bg1"/>
              </a:solidFill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  <a:p>
            <a:pPr marL="0" marR="0" lvl="0" indent="0" algn="ctr" defTabSz="1216025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内容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832065" y="1951255"/>
            <a:ext cx="1751797" cy="618991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64595" y="1951255"/>
            <a:ext cx="4414193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9" name="文本框1"/>
          <p:cNvSpPr txBox="1"/>
          <p:nvPr>
            <p:custDataLst>
              <p:tags r:id="rId1"/>
            </p:custDataLst>
          </p:nvPr>
        </p:nvSpPr>
        <p:spPr>
          <a:xfrm>
            <a:off x="5112798" y="2056770"/>
            <a:ext cx="1237791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总资金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832065" y="3452796"/>
            <a:ext cx="1751797" cy="618991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64595" y="3452796"/>
            <a:ext cx="4414193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2" name="文本框1"/>
          <p:cNvSpPr txBox="1"/>
          <p:nvPr>
            <p:custDataLst>
              <p:tags r:id="rId2"/>
            </p:custDataLst>
          </p:nvPr>
        </p:nvSpPr>
        <p:spPr>
          <a:xfrm>
            <a:off x="5112798" y="3558311"/>
            <a:ext cx="1237791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投资规模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832065" y="4954337"/>
            <a:ext cx="1751797" cy="618991"/>
          </a:xfrm>
          <a:prstGeom prst="roundRect">
            <a:avLst>
              <a:gd name="adj" fmla="val 50000"/>
            </a:avLst>
          </a:pr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64595" y="4954337"/>
            <a:ext cx="4414193" cy="61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sym typeface="Arial" panose="020B0604020202020204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文本框1"/>
          <p:cNvSpPr txBox="1"/>
          <p:nvPr>
            <p:custDataLst>
              <p:tags r:id="rId3"/>
            </p:custDataLst>
          </p:nvPr>
        </p:nvSpPr>
        <p:spPr>
          <a:xfrm>
            <a:off x="5112798" y="5059852"/>
            <a:ext cx="1237791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/>
                <a:ea typeface="印品灵秀体（非商用）"/>
                <a:sym typeface="Arial" panose="020B0604020202020204"/>
              </a:rPr>
              <a:t>计划增资</a:t>
            </a:r>
            <a:endParaRPr lang="en-US" altLang="zh-CN" sz="2000" dirty="0">
              <a:solidFill>
                <a:schemeClr val="bg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>
            <a:off x="3187914" y="2386685"/>
            <a:ext cx="327098" cy="367122"/>
          </a:xfrm>
          <a:custGeom>
            <a:avLst/>
            <a:gdLst>
              <a:gd name="connsiteX0" fmla="*/ 157154 w 313505"/>
              <a:gd name="connsiteY0" fmla="*/ 215617 h 351866"/>
              <a:gd name="connsiteX1" fmla="*/ 186820 w 313505"/>
              <a:gd name="connsiteY1" fmla="*/ 283343 h 351866"/>
              <a:gd name="connsiteX2" fmla="*/ 189226 w 313505"/>
              <a:gd name="connsiteY2" fmla="*/ 283343 h 351866"/>
              <a:gd name="connsiteX3" fmla="*/ 216487 w 313505"/>
              <a:gd name="connsiteY3" fmla="*/ 233943 h 351866"/>
              <a:gd name="connsiteX4" fmla="*/ 300676 w 313505"/>
              <a:gd name="connsiteY4" fmla="*/ 258643 h 351866"/>
              <a:gd name="connsiteX5" fmla="*/ 313505 w 313505"/>
              <a:gd name="connsiteY5" fmla="*/ 351866 h 351866"/>
              <a:gd name="connsiteX6" fmla="*/ 0 w 313505"/>
              <a:gd name="connsiteY6" fmla="*/ 351866 h 351866"/>
              <a:gd name="connsiteX7" fmla="*/ 13631 w 313505"/>
              <a:gd name="connsiteY7" fmla="*/ 258643 h 351866"/>
              <a:gd name="connsiteX8" fmla="*/ 97820 w 313505"/>
              <a:gd name="connsiteY8" fmla="*/ 233943 h 351866"/>
              <a:gd name="connsiteX9" fmla="*/ 125082 w 313505"/>
              <a:gd name="connsiteY9" fmla="*/ 283343 h 351866"/>
              <a:gd name="connsiteX10" fmla="*/ 126685 w 313505"/>
              <a:gd name="connsiteY10" fmla="*/ 283343 h 351866"/>
              <a:gd name="connsiteX11" fmla="*/ 157154 w 313505"/>
              <a:gd name="connsiteY11" fmla="*/ 215617 h 351866"/>
              <a:gd name="connsiteX12" fmla="*/ 157414 w 313505"/>
              <a:gd name="connsiteY12" fmla="*/ 0 h 351866"/>
              <a:gd name="connsiteX13" fmla="*/ 238105 w 313505"/>
              <a:gd name="connsiteY13" fmla="*/ 74295 h 351866"/>
              <a:gd name="connsiteX14" fmla="*/ 234111 w 313505"/>
              <a:gd name="connsiteY14" fmla="*/ 111043 h 351866"/>
              <a:gd name="connsiteX15" fmla="*/ 223725 w 313505"/>
              <a:gd name="connsiteY15" fmla="*/ 144596 h 351866"/>
              <a:gd name="connsiteX16" fmla="*/ 157414 w 313505"/>
              <a:gd name="connsiteY16" fmla="*/ 203712 h 351866"/>
              <a:gd name="connsiteX17" fmla="*/ 87908 w 313505"/>
              <a:gd name="connsiteY17" fmla="*/ 142998 h 351866"/>
              <a:gd name="connsiteX18" fmla="*/ 78321 w 313505"/>
              <a:gd name="connsiteY18" fmla="*/ 101456 h 351866"/>
              <a:gd name="connsiteX19" fmla="*/ 76723 w 313505"/>
              <a:gd name="connsiteY19" fmla="*/ 74295 h 351866"/>
              <a:gd name="connsiteX20" fmla="*/ 157414 w 313505"/>
              <a:gd name="connsiteY20" fmla="*/ 0 h 35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3505" h="351866">
                <a:moveTo>
                  <a:pt x="157154" y="215617"/>
                </a:moveTo>
                <a:cubicBezTo>
                  <a:pt x="174793" y="215617"/>
                  <a:pt x="161964" y="279359"/>
                  <a:pt x="186820" y="283343"/>
                </a:cubicBezTo>
                <a:cubicBezTo>
                  <a:pt x="187622" y="283343"/>
                  <a:pt x="188424" y="283343"/>
                  <a:pt x="189226" y="283343"/>
                </a:cubicBezTo>
                <a:cubicBezTo>
                  <a:pt x="206064" y="283343"/>
                  <a:pt x="206064" y="253066"/>
                  <a:pt x="216487" y="233943"/>
                </a:cubicBezTo>
                <a:cubicBezTo>
                  <a:pt x="238938" y="245895"/>
                  <a:pt x="284640" y="241911"/>
                  <a:pt x="300676" y="258643"/>
                </a:cubicBezTo>
                <a:cubicBezTo>
                  <a:pt x="309496" y="268204"/>
                  <a:pt x="313505" y="326369"/>
                  <a:pt x="313505" y="351866"/>
                </a:cubicBezTo>
                <a:cubicBezTo>
                  <a:pt x="313505" y="351866"/>
                  <a:pt x="313505" y="351866"/>
                  <a:pt x="0" y="351866"/>
                </a:cubicBezTo>
                <a:cubicBezTo>
                  <a:pt x="0" y="326369"/>
                  <a:pt x="4811" y="268204"/>
                  <a:pt x="13631" y="258643"/>
                </a:cubicBezTo>
                <a:cubicBezTo>
                  <a:pt x="29667" y="241911"/>
                  <a:pt x="75370" y="245895"/>
                  <a:pt x="97820" y="233943"/>
                </a:cubicBezTo>
                <a:cubicBezTo>
                  <a:pt x="108244" y="253066"/>
                  <a:pt x="108244" y="283343"/>
                  <a:pt x="125082" y="283343"/>
                </a:cubicBezTo>
                <a:cubicBezTo>
                  <a:pt x="125883" y="283343"/>
                  <a:pt x="125883" y="283343"/>
                  <a:pt x="126685" y="283343"/>
                </a:cubicBezTo>
                <a:cubicBezTo>
                  <a:pt x="152343" y="279359"/>
                  <a:pt x="139514" y="215617"/>
                  <a:pt x="157154" y="215617"/>
                </a:cubicBezTo>
                <a:close/>
                <a:moveTo>
                  <a:pt x="157414" y="0"/>
                </a:moveTo>
                <a:cubicBezTo>
                  <a:pt x="202154" y="0"/>
                  <a:pt x="238105" y="33553"/>
                  <a:pt x="238105" y="74295"/>
                </a:cubicBezTo>
                <a:cubicBezTo>
                  <a:pt x="238105" y="89473"/>
                  <a:pt x="236507" y="101456"/>
                  <a:pt x="234111" y="111043"/>
                </a:cubicBezTo>
                <a:cubicBezTo>
                  <a:pt x="231714" y="123026"/>
                  <a:pt x="227719" y="135009"/>
                  <a:pt x="223725" y="144596"/>
                </a:cubicBezTo>
                <a:cubicBezTo>
                  <a:pt x="206947" y="182941"/>
                  <a:pt x="178186" y="203712"/>
                  <a:pt x="157414" y="203712"/>
                </a:cubicBezTo>
                <a:cubicBezTo>
                  <a:pt x="136642" y="203712"/>
                  <a:pt x="104685" y="182941"/>
                  <a:pt x="87908" y="142998"/>
                </a:cubicBezTo>
                <a:cubicBezTo>
                  <a:pt x="83115" y="131814"/>
                  <a:pt x="79919" y="115836"/>
                  <a:pt x="78321" y="101456"/>
                </a:cubicBezTo>
                <a:cubicBezTo>
                  <a:pt x="77522" y="94267"/>
                  <a:pt x="76723" y="84680"/>
                  <a:pt x="76723" y="74295"/>
                </a:cubicBezTo>
                <a:cubicBezTo>
                  <a:pt x="76723" y="33553"/>
                  <a:pt x="112675" y="0"/>
                  <a:pt x="15741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3648722" y="3653718"/>
            <a:ext cx="392873" cy="351866"/>
          </a:xfrm>
          <a:custGeom>
            <a:avLst/>
            <a:gdLst>
              <a:gd name="connsiteX0" fmla="*/ 183502 w 392873"/>
              <a:gd name="connsiteY0" fmla="*/ 259270 h 351866"/>
              <a:gd name="connsiteX1" fmla="*/ 209371 w 392873"/>
              <a:gd name="connsiteY1" fmla="*/ 259270 h 351866"/>
              <a:gd name="connsiteX2" fmla="*/ 218263 w 392873"/>
              <a:gd name="connsiteY2" fmla="*/ 267135 h 351866"/>
              <a:gd name="connsiteX3" fmla="*/ 218263 w 392873"/>
              <a:gd name="connsiteY3" fmla="*/ 279720 h 351866"/>
              <a:gd name="connsiteX4" fmla="*/ 209371 w 392873"/>
              <a:gd name="connsiteY4" fmla="*/ 288372 h 351866"/>
              <a:gd name="connsiteX5" fmla="*/ 183502 w 392873"/>
              <a:gd name="connsiteY5" fmla="*/ 288372 h 351866"/>
              <a:gd name="connsiteX6" fmla="*/ 174610 w 392873"/>
              <a:gd name="connsiteY6" fmla="*/ 279720 h 351866"/>
              <a:gd name="connsiteX7" fmla="*/ 174610 w 392873"/>
              <a:gd name="connsiteY7" fmla="*/ 267135 h 351866"/>
              <a:gd name="connsiteX8" fmla="*/ 183502 w 392873"/>
              <a:gd name="connsiteY8" fmla="*/ 259270 h 351866"/>
              <a:gd name="connsiteX9" fmla="*/ 384935 w 392873"/>
              <a:gd name="connsiteY9" fmla="*/ 222231 h 351866"/>
              <a:gd name="connsiteX10" fmla="*/ 384935 w 392873"/>
              <a:gd name="connsiteY10" fmla="*/ 330260 h 351866"/>
              <a:gd name="connsiteX11" fmla="*/ 364153 w 392873"/>
              <a:gd name="connsiteY11" fmla="*/ 351866 h 351866"/>
              <a:gd name="connsiteX12" fmla="*/ 30841 w 392873"/>
              <a:gd name="connsiteY12" fmla="*/ 351866 h 351866"/>
              <a:gd name="connsiteX13" fmla="*/ 9259 w 392873"/>
              <a:gd name="connsiteY13" fmla="*/ 330260 h 351866"/>
              <a:gd name="connsiteX14" fmla="*/ 9259 w 392873"/>
              <a:gd name="connsiteY14" fmla="*/ 223031 h 351866"/>
              <a:gd name="connsiteX15" fmla="*/ 10058 w 392873"/>
              <a:gd name="connsiteY15" fmla="*/ 223031 h 351866"/>
              <a:gd name="connsiteX16" fmla="*/ 10858 w 392873"/>
              <a:gd name="connsiteY16" fmla="*/ 223031 h 351866"/>
              <a:gd name="connsiteX17" fmla="*/ 20449 w 392873"/>
              <a:gd name="connsiteY17" fmla="*/ 227032 h 351866"/>
              <a:gd name="connsiteX18" fmla="*/ 162727 w 392873"/>
              <a:gd name="connsiteY18" fmla="*/ 255840 h 351866"/>
              <a:gd name="connsiteX19" fmla="*/ 162727 w 392873"/>
              <a:gd name="connsiteY19" fmla="*/ 272645 h 351866"/>
              <a:gd name="connsiteX20" fmla="*/ 188305 w 392873"/>
              <a:gd name="connsiteY20" fmla="*/ 299052 h 351866"/>
              <a:gd name="connsiteX21" fmla="*/ 205890 w 392873"/>
              <a:gd name="connsiteY21" fmla="*/ 299052 h 351866"/>
              <a:gd name="connsiteX22" fmla="*/ 232267 w 392873"/>
              <a:gd name="connsiteY22" fmla="*/ 272645 h 351866"/>
              <a:gd name="connsiteX23" fmla="*/ 232267 w 392873"/>
              <a:gd name="connsiteY23" fmla="*/ 255840 h 351866"/>
              <a:gd name="connsiteX24" fmla="*/ 364952 w 392873"/>
              <a:gd name="connsiteY24" fmla="*/ 230233 h 351866"/>
              <a:gd name="connsiteX25" fmla="*/ 371347 w 392873"/>
              <a:gd name="connsiteY25" fmla="*/ 227833 h 351866"/>
              <a:gd name="connsiteX26" fmla="*/ 380139 w 392873"/>
              <a:gd name="connsiteY26" fmla="*/ 224632 h 351866"/>
              <a:gd name="connsiteX27" fmla="*/ 384935 w 392873"/>
              <a:gd name="connsiteY27" fmla="*/ 222231 h 351866"/>
              <a:gd name="connsiteX28" fmla="*/ 183502 w 392873"/>
              <a:gd name="connsiteY28" fmla="*/ 216940 h 351866"/>
              <a:gd name="connsiteX29" fmla="*/ 209371 w 392873"/>
              <a:gd name="connsiteY29" fmla="*/ 216940 h 351866"/>
              <a:gd name="connsiteX30" fmla="*/ 218263 w 392873"/>
              <a:gd name="connsiteY30" fmla="*/ 224957 h 351866"/>
              <a:gd name="connsiteX31" fmla="*/ 218263 w 392873"/>
              <a:gd name="connsiteY31" fmla="*/ 235379 h 351866"/>
              <a:gd name="connsiteX32" fmla="*/ 209371 w 392873"/>
              <a:gd name="connsiteY32" fmla="*/ 243396 h 351866"/>
              <a:gd name="connsiteX33" fmla="*/ 183502 w 392873"/>
              <a:gd name="connsiteY33" fmla="*/ 243396 h 351866"/>
              <a:gd name="connsiteX34" fmla="*/ 174610 w 392873"/>
              <a:gd name="connsiteY34" fmla="*/ 235379 h 351866"/>
              <a:gd name="connsiteX35" fmla="*/ 174610 w 392873"/>
              <a:gd name="connsiteY35" fmla="*/ 224957 h 351866"/>
              <a:gd name="connsiteX36" fmla="*/ 183502 w 392873"/>
              <a:gd name="connsiteY36" fmla="*/ 216940 h 351866"/>
              <a:gd name="connsiteX37" fmla="*/ 20846 w 392873"/>
              <a:gd name="connsiteY37" fmla="*/ 79368 h 351866"/>
              <a:gd name="connsiteX38" fmla="*/ 372027 w 392873"/>
              <a:gd name="connsiteY38" fmla="*/ 79368 h 351866"/>
              <a:gd name="connsiteX39" fmla="*/ 392873 w 392873"/>
              <a:gd name="connsiteY39" fmla="*/ 100004 h 351866"/>
              <a:gd name="connsiteX40" fmla="*/ 392873 w 392873"/>
              <a:gd name="connsiteY40" fmla="*/ 192072 h 351866"/>
              <a:gd name="connsiteX41" fmla="*/ 388864 w 392873"/>
              <a:gd name="connsiteY41" fmla="*/ 198421 h 351866"/>
              <a:gd name="connsiteX42" fmla="*/ 360000 w 392873"/>
              <a:gd name="connsiteY42" fmla="*/ 209533 h 351866"/>
              <a:gd name="connsiteX43" fmla="*/ 230913 w 392873"/>
              <a:gd name="connsiteY43" fmla="*/ 234137 h 351866"/>
              <a:gd name="connsiteX44" fmla="*/ 230913 w 392873"/>
              <a:gd name="connsiteY44" fmla="*/ 221438 h 351866"/>
              <a:gd name="connsiteX45" fmla="*/ 205256 w 392873"/>
              <a:gd name="connsiteY45" fmla="*/ 201596 h 351866"/>
              <a:gd name="connsiteX46" fmla="*/ 187617 w 392873"/>
              <a:gd name="connsiteY46" fmla="*/ 201596 h 351866"/>
              <a:gd name="connsiteX47" fmla="*/ 161960 w 392873"/>
              <a:gd name="connsiteY47" fmla="*/ 218263 h 351866"/>
              <a:gd name="connsiteX48" fmla="*/ 161960 w 392873"/>
              <a:gd name="connsiteY48" fmla="*/ 234137 h 351866"/>
              <a:gd name="connsiteX49" fmla="*/ 14432 w 392873"/>
              <a:gd name="connsiteY49" fmla="*/ 202390 h 351866"/>
              <a:gd name="connsiteX50" fmla="*/ 4811 w 392873"/>
              <a:gd name="connsiteY50" fmla="*/ 198421 h 351866"/>
              <a:gd name="connsiteX51" fmla="*/ 0 w 392873"/>
              <a:gd name="connsiteY51" fmla="*/ 192072 h 351866"/>
              <a:gd name="connsiteX52" fmla="*/ 0 w 392873"/>
              <a:gd name="connsiteY52" fmla="*/ 100004 h 351866"/>
              <a:gd name="connsiteX53" fmla="*/ 20846 w 392873"/>
              <a:gd name="connsiteY53" fmla="*/ 79368 h 351866"/>
              <a:gd name="connsiteX54" fmla="*/ 156324 w 392873"/>
              <a:gd name="connsiteY54" fmla="*/ 0 h 351866"/>
              <a:gd name="connsiteX55" fmla="*/ 237872 w 392873"/>
              <a:gd name="connsiteY55" fmla="*/ 0 h 351866"/>
              <a:gd name="connsiteX56" fmla="*/ 269852 w 392873"/>
              <a:gd name="connsiteY56" fmla="*/ 32297 h 351866"/>
              <a:gd name="connsiteX57" fmla="*/ 269852 w 392873"/>
              <a:gd name="connsiteY57" fmla="*/ 58135 h 351866"/>
              <a:gd name="connsiteX58" fmla="*/ 261857 w 392873"/>
              <a:gd name="connsiteY58" fmla="*/ 62172 h 351866"/>
              <a:gd name="connsiteX59" fmla="*/ 252263 w 392873"/>
              <a:gd name="connsiteY59" fmla="*/ 62172 h 351866"/>
              <a:gd name="connsiteX60" fmla="*/ 243469 w 392873"/>
              <a:gd name="connsiteY60" fmla="*/ 58135 h 351866"/>
              <a:gd name="connsiteX61" fmla="*/ 243469 w 392873"/>
              <a:gd name="connsiteY61" fmla="*/ 32297 h 351866"/>
              <a:gd name="connsiteX62" fmla="*/ 237872 w 392873"/>
              <a:gd name="connsiteY62" fmla="*/ 26645 h 351866"/>
              <a:gd name="connsiteX63" fmla="*/ 156324 w 392873"/>
              <a:gd name="connsiteY63" fmla="*/ 26645 h 351866"/>
              <a:gd name="connsiteX64" fmla="*/ 150727 w 392873"/>
              <a:gd name="connsiteY64" fmla="*/ 32297 h 351866"/>
              <a:gd name="connsiteX65" fmla="*/ 150727 w 392873"/>
              <a:gd name="connsiteY65" fmla="*/ 58135 h 351866"/>
              <a:gd name="connsiteX66" fmla="*/ 141933 w 392873"/>
              <a:gd name="connsiteY66" fmla="*/ 62172 h 351866"/>
              <a:gd name="connsiteX67" fmla="*/ 133139 w 392873"/>
              <a:gd name="connsiteY67" fmla="*/ 62172 h 351866"/>
              <a:gd name="connsiteX68" fmla="*/ 124344 w 392873"/>
              <a:gd name="connsiteY68" fmla="*/ 57327 h 351866"/>
              <a:gd name="connsiteX69" fmla="*/ 124344 w 392873"/>
              <a:gd name="connsiteY69" fmla="*/ 32297 h 351866"/>
              <a:gd name="connsiteX70" fmla="*/ 156324 w 392873"/>
              <a:gd name="connsiteY70" fmla="*/ 0 h 35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92873" h="351866">
                <a:moveTo>
                  <a:pt x="183502" y="259270"/>
                </a:moveTo>
                <a:cubicBezTo>
                  <a:pt x="183502" y="259270"/>
                  <a:pt x="183502" y="259270"/>
                  <a:pt x="209371" y="259270"/>
                </a:cubicBezTo>
                <a:cubicBezTo>
                  <a:pt x="214221" y="259270"/>
                  <a:pt x="218263" y="262416"/>
                  <a:pt x="218263" y="267135"/>
                </a:cubicBezTo>
                <a:cubicBezTo>
                  <a:pt x="218263" y="267135"/>
                  <a:pt x="218263" y="267135"/>
                  <a:pt x="218263" y="279720"/>
                </a:cubicBezTo>
                <a:cubicBezTo>
                  <a:pt x="218263" y="284439"/>
                  <a:pt x="214221" y="288372"/>
                  <a:pt x="209371" y="288372"/>
                </a:cubicBezTo>
                <a:cubicBezTo>
                  <a:pt x="209371" y="288372"/>
                  <a:pt x="209371" y="288372"/>
                  <a:pt x="183502" y="288372"/>
                </a:cubicBezTo>
                <a:cubicBezTo>
                  <a:pt x="178652" y="288372"/>
                  <a:pt x="174610" y="284439"/>
                  <a:pt x="174610" y="279720"/>
                </a:cubicBezTo>
                <a:lnTo>
                  <a:pt x="174610" y="267135"/>
                </a:lnTo>
                <a:cubicBezTo>
                  <a:pt x="174610" y="262416"/>
                  <a:pt x="178652" y="259270"/>
                  <a:pt x="183502" y="259270"/>
                </a:cubicBezTo>
                <a:close/>
                <a:moveTo>
                  <a:pt x="384935" y="222231"/>
                </a:moveTo>
                <a:cubicBezTo>
                  <a:pt x="384935" y="222231"/>
                  <a:pt x="384935" y="222231"/>
                  <a:pt x="384935" y="330260"/>
                </a:cubicBezTo>
                <a:cubicBezTo>
                  <a:pt x="384935" y="342263"/>
                  <a:pt x="375343" y="351866"/>
                  <a:pt x="364153" y="351866"/>
                </a:cubicBezTo>
                <a:cubicBezTo>
                  <a:pt x="364153" y="351866"/>
                  <a:pt x="364153" y="351866"/>
                  <a:pt x="30841" y="351866"/>
                </a:cubicBezTo>
                <a:cubicBezTo>
                  <a:pt x="18851" y="351866"/>
                  <a:pt x="9259" y="342263"/>
                  <a:pt x="9259" y="330260"/>
                </a:cubicBezTo>
                <a:cubicBezTo>
                  <a:pt x="9259" y="330260"/>
                  <a:pt x="9259" y="330260"/>
                  <a:pt x="9259" y="223031"/>
                </a:cubicBezTo>
                <a:cubicBezTo>
                  <a:pt x="10058" y="223031"/>
                  <a:pt x="10058" y="223031"/>
                  <a:pt x="10058" y="223031"/>
                </a:cubicBezTo>
                <a:cubicBezTo>
                  <a:pt x="10058" y="223031"/>
                  <a:pt x="10058" y="223031"/>
                  <a:pt x="10858" y="223031"/>
                </a:cubicBezTo>
                <a:cubicBezTo>
                  <a:pt x="16453" y="225432"/>
                  <a:pt x="18851" y="226232"/>
                  <a:pt x="20449" y="227032"/>
                </a:cubicBezTo>
                <a:cubicBezTo>
                  <a:pt x="64412" y="243037"/>
                  <a:pt x="112370" y="252639"/>
                  <a:pt x="162727" y="255840"/>
                </a:cubicBezTo>
                <a:cubicBezTo>
                  <a:pt x="162727" y="255840"/>
                  <a:pt x="162727" y="255840"/>
                  <a:pt x="162727" y="272645"/>
                </a:cubicBezTo>
                <a:cubicBezTo>
                  <a:pt x="162727" y="287049"/>
                  <a:pt x="173917" y="299052"/>
                  <a:pt x="188305" y="299052"/>
                </a:cubicBezTo>
                <a:cubicBezTo>
                  <a:pt x="188305" y="299052"/>
                  <a:pt x="188305" y="299052"/>
                  <a:pt x="205890" y="299052"/>
                </a:cubicBezTo>
                <a:cubicBezTo>
                  <a:pt x="220277" y="299052"/>
                  <a:pt x="232267" y="287049"/>
                  <a:pt x="232267" y="272645"/>
                </a:cubicBezTo>
                <a:cubicBezTo>
                  <a:pt x="232267" y="272645"/>
                  <a:pt x="232267" y="272645"/>
                  <a:pt x="232267" y="255840"/>
                </a:cubicBezTo>
                <a:cubicBezTo>
                  <a:pt x="278627" y="253439"/>
                  <a:pt x="323388" y="244637"/>
                  <a:pt x="364952" y="230233"/>
                </a:cubicBezTo>
                <a:cubicBezTo>
                  <a:pt x="366551" y="229433"/>
                  <a:pt x="368949" y="228633"/>
                  <a:pt x="371347" y="227833"/>
                </a:cubicBezTo>
                <a:lnTo>
                  <a:pt x="380139" y="224632"/>
                </a:lnTo>
                <a:cubicBezTo>
                  <a:pt x="382537" y="223831"/>
                  <a:pt x="384136" y="223031"/>
                  <a:pt x="384935" y="222231"/>
                </a:cubicBezTo>
                <a:close/>
                <a:moveTo>
                  <a:pt x="183502" y="216940"/>
                </a:moveTo>
                <a:cubicBezTo>
                  <a:pt x="183502" y="216940"/>
                  <a:pt x="183502" y="216940"/>
                  <a:pt x="209371" y="216940"/>
                </a:cubicBezTo>
                <a:cubicBezTo>
                  <a:pt x="214221" y="216940"/>
                  <a:pt x="218263" y="220949"/>
                  <a:pt x="218263" y="224957"/>
                </a:cubicBezTo>
                <a:cubicBezTo>
                  <a:pt x="218263" y="224957"/>
                  <a:pt x="218263" y="224957"/>
                  <a:pt x="218263" y="235379"/>
                </a:cubicBezTo>
                <a:cubicBezTo>
                  <a:pt x="218263" y="239388"/>
                  <a:pt x="214221" y="243396"/>
                  <a:pt x="209371" y="243396"/>
                </a:cubicBezTo>
                <a:cubicBezTo>
                  <a:pt x="209371" y="243396"/>
                  <a:pt x="209371" y="243396"/>
                  <a:pt x="183502" y="243396"/>
                </a:cubicBezTo>
                <a:cubicBezTo>
                  <a:pt x="178652" y="243396"/>
                  <a:pt x="174610" y="239388"/>
                  <a:pt x="174610" y="235379"/>
                </a:cubicBezTo>
                <a:cubicBezTo>
                  <a:pt x="174610" y="235379"/>
                  <a:pt x="174610" y="235379"/>
                  <a:pt x="174610" y="224957"/>
                </a:cubicBezTo>
                <a:cubicBezTo>
                  <a:pt x="174610" y="220949"/>
                  <a:pt x="178652" y="216940"/>
                  <a:pt x="183502" y="216940"/>
                </a:cubicBezTo>
                <a:close/>
                <a:moveTo>
                  <a:pt x="20846" y="79368"/>
                </a:moveTo>
                <a:cubicBezTo>
                  <a:pt x="20846" y="79368"/>
                  <a:pt x="20846" y="79368"/>
                  <a:pt x="372027" y="79368"/>
                </a:cubicBezTo>
                <a:cubicBezTo>
                  <a:pt x="383252" y="79368"/>
                  <a:pt x="392873" y="88099"/>
                  <a:pt x="392873" y="100004"/>
                </a:cubicBezTo>
                <a:cubicBezTo>
                  <a:pt x="392873" y="100004"/>
                  <a:pt x="392873" y="100004"/>
                  <a:pt x="392873" y="192072"/>
                </a:cubicBezTo>
                <a:cubicBezTo>
                  <a:pt x="392873" y="193659"/>
                  <a:pt x="390468" y="196834"/>
                  <a:pt x="388864" y="198421"/>
                </a:cubicBezTo>
                <a:cubicBezTo>
                  <a:pt x="388864" y="198421"/>
                  <a:pt x="372829" y="204771"/>
                  <a:pt x="360000" y="209533"/>
                </a:cubicBezTo>
                <a:cubicBezTo>
                  <a:pt x="319911" y="223025"/>
                  <a:pt x="276615" y="230962"/>
                  <a:pt x="230913" y="234137"/>
                </a:cubicBezTo>
                <a:cubicBezTo>
                  <a:pt x="230913" y="234137"/>
                  <a:pt x="230913" y="234137"/>
                  <a:pt x="230913" y="221438"/>
                </a:cubicBezTo>
                <a:cubicBezTo>
                  <a:pt x="231715" y="209533"/>
                  <a:pt x="217283" y="201596"/>
                  <a:pt x="205256" y="201596"/>
                </a:cubicBezTo>
                <a:cubicBezTo>
                  <a:pt x="205256" y="201596"/>
                  <a:pt x="205256" y="201596"/>
                  <a:pt x="187617" y="201596"/>
                </a:cubicBezTo>
                <a:cubicBezTo>
                  <a:pt x="177194" y="201596"/>
                  <a:pt x="161960" y="208739"/>
                  <a:pt x="161960" y="218263"/>
                </a:cubicBezTo>
                <a:cubicBezTo>
                  <a:pt x="161960" y="218263"/>
                  <a:pt x="161960" y="218263"/>
                  <a:pt x="161960" y="234137"/>
                </a:cubicBezTo>
                <a:cubicBezTo>
                  <a:pt x="109844" y="230962"/>
                  <a:pt x="59332" y="219851"/>
                  <a:pt x="14432" y="202390"/>
                </a:cubicBezTo>
                <a:cubicBezTo>
                  <a:pt x="8018" y="200008"/>
                  <a:pt x="4811" y="198421"/>
                  <a:pt x="4811" y="198421"/>
                </a:cubicBezTo>
                <a:cubicBezTo>
                  <a:pt x="2405" y="197627"/>
                  <a:pt x="0" y="193659"/>
                  <a:pt x="0" y="192072"/>
                </a:cubicBezTo>
                <a:cubicBezTo>
                  <a:pt x="0" y="192072"/>
                  <a:pt x="0" y="192072"/>
                  <a:pt x="0" y="100004"/>
                </a:cubicBezTo>
                <a:cubicBezTo>
                  <a:pt x="0" y="88099"/>
                  <a:pt x="9622" y="79368"/>
                  <a:pt x="20846" y="79368"/>
                </a:cubicBezTo>
                <a:close/>
                <a:moveTo>
                  <a:pt x="156324" y="0"/>
                </a:moveTo>
                <a:cubicBezTo>
                  <a:pt x="156324" y="0"/>
                  <a:pt x="156324" y="0"/>
                  <a:pt x="237872" y="0"/>
                </a:cubicBezTo>
                <a:cubicBezTo>
                  <a:pt x="256261" y="0"/>
                  <a:pt x="269852" y="14534"/>
                  <a:pt x="269852" y="32297"/>
                </a:cubicBezTo>
                <a:cubicBezTo>
                  <a:pt x="269852" y="32297"/>
                  <a:pt x="269852" y="32297"/>
                  <a:pt x="269852" y="58135"/>
                </a:cubicBezTo>
                <a:cubicBezTo>
                  <a:pt x="269852" y="60557"/>
                  <a:pt x="266654" y="62172"/>
                  <a:pt x="261857" y="62172"/>
                </a:cubicBezTo>
                <a:cubicBezTo>
                  <a:pt x="261857" y="62172"/>
                  <a:pt x="261857" y="62172"/>
                  <a:pt x="252263" y="62172"/>
                </a:cubicBezTo>
                <a:cubicBezTo>
                  <a:pt x="247466" y="62172"/>
                  <a:pt x="243469" y="60557"/>
                  <a:pt x="243469" y="58135"/>
                </a:cubicBezTo>
                <a:cubicBezTo>
                  <a:pt x="243469" y="58135"/>
                  <a:pt x="243469" y="58135"/>
                  <a:pt x="243469" y="32297"/>
                </a:cubicBezTo>
                <a:cubicBezTo>
                  <a:pt x="243469" y="29067"/>
                  <a:pt x="241070" y="26645"/>
                  <a:pt x="237872" y="26645"/>
                </a:cubicBezTo>
                <a:cubicBezTo>
                  <a:pt x="237872" y="26645"/>
                  <a:pt x="237872" y="26645"/>
                  <a:pt x="156324" y="26645"/>
                </a:cubicBezTo>
                <a:cubicBezTo>
                  <a:pt x="153126" y="26645"/>
                  <a:pt x="150727" y="29067"/>
                  <a:pt x="150727" y="32297"/>
                </a:cubicBezTo>
                <a:cubicBezTo>
                  <a:pt x="150727" y="32297"/>
                  <a:pt x="150727" y="32297"/>
                  <a:pt x="150727" y="58135"/>
                </a:cubicBezTo>
                <a:cubicBezTo>
                  <a:pt x="150727" y="60557"/>
                  <a:pt x="146730" y="62172"/>
                  <a:pt x="141933" y="62172"/>
                </a:cubicBezTo>
                <a:cubicBezTo>
                  <a:pt x="141933" y="62172"/>
                  <a:pt x="141933" y="62172"/>
                  <a:pt x="133139" y="62172"/>
                </a:cubicBezTo>
                <a:cubicBezTo>
                  <a:pt x="128342" y="62172"/>
                  <a:pt x="124344" y="59750"/>
                  <a:pt x="124344" y="57327"/>
                </a:cubicBezTo>
                <a:cubicBezTo>
                  <a:pt x="124344" y="57327"/>
                  <a:pt x="124344" y="57327"/>
                  <a:pt x="124344" y="32297"/>
                </a:cubicBezTo>
                <a:cubicBezTo>
                  <a:pt x="124344" y="14534"/>
                  <a:pt x="138735" y="0"/>
                  <a:pt x="1563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>
            <a:off x="3113894" y="4837236"/>
            <a:ext cx="384937" cy="351867"/>
          </a:xfrm>
          <a:custGeom>
            <a:avLst/>
            <a:gdLst>
              <a:gd name="connsiteX0" fmla="*/ 281270 w 384937"/>
              <a:gd name="connsiteY0" fmla="*/ 308214 h 351867"/>
              <a:gd name="connsiteX1" fmla="*/ 372194 w 384937"/>
              <a:gd name="connsiteY1" fmla="*/ 308214 h 351867"/>
              <a:gd name="connsiteX2" fmla="*/ 380967 w 384937"/>
              <a:gd name="connsiteY2" fmla="*/ 317106 h 351867"/>
              <a:gd name="connsiteX3" fmla="*/ 380967 w 384937"/>
              <a:gd name="connsiteY3" fmla="*/ 342975 h 351867"/>
              <a:gd name="connsiteX4" fmla="*/ 372194 w 384937"/>
              <a:gd name="connsiteY4" fmla="*/ 351867 h 351867"/>
              <a:gd name="connsiteX5" fmla="*/ 281270 w 384937"/>
              <a:gd name="connsiteY5" fmla="*/ 351867 h 351867"/>
              <a:gd name="connsiteX6" fmla="*/ 272497 w 384937"/>
              <a:gd name="connsiteY6" fmla="*/ 342975 h 351867"/>
              <a:gd name="connsiteX7" fmla="*/ 272497 w 384937"/>
              <a:gd name="connsiteY7" fmla="*/ 317106 h 351867"/>
              <a:gd name="connsiteX8" fmla="*/ 281270 w 384937"/>
              <a:gd name="connsiteY8" fmla="*/ 308214 h 351867"/>
              <a:gd name="connsiteX9" fmla="*/ 139731 w 384937"/>
              <a:gd name="connsiteY9" fmla="*/ 308214 h 351867"/>
              <a:gd name="connsiteX10" fmla="*/ 230655 w 384937"/>
              <a:gd name="connsiteY10" fmla="*/ 308214 h 351867"/>
              <a:gd name="connsiteX11" fmla="*/ 239428 w 384937"/>
              <a:gd name="connsiteY11" fmla="*/ 317106 h 351867"/>
              <a:gd name="connsiteX12" fmla="*/ 239428 w 384937"/>
              <a:gd name="connsiteY12" fmla="*/ 342975 h 351867"/>
              <a:gd name="connsiteX13" fmla="*/ 230655 w 384937"/>
              <a:gd name="connsiteY13" fmla="*/ 351867 h 351867"/>
              <a:gd name="connsiteX14" fmla="*/ 139731 w 384937"/>
              <a:gd name="connsiteY14" fmla="*/ 351867 h 351867"/>
              <a:gd name="connsiteX15" fmla="*/ 130958 w 384937"/>
              <a:gd name="connsiteY15" fmla="*/ 342975 h 351867"/>
              <a:gd name="connsiteX16" fmla="*/ 130958 w 384937"/>
              <a:gd name="connsiteY16" fmla="*/ 317106 h 351867"/>
              <a:gd name="connsiteX17" fmla="*/ 139731 w 384937"/>
              <a:gd name="connsiteY17" fmla="*/ 308214 h 351867"/>
              <a:gd name="connsiteX18" fmla="*/ 11418 w 384937"/>
              <a:gd name="connsiteY18" fmla="*/ 308214 h 351867"/>
              <a:gd name="connsiteX19" fmla="*/ 102342 w 384937"/>
              <a:gd name="connsiteY19" fmla="*/ 308214 h 351867"/>
              <a:gd name="connsiteX20" fmla="*/ 111115 w 384937"/>
              <a:gd name="connsiteY20" fmla="*/ 317106 h 351867"/>
              <a:gd name="connsiteX21" fmla="*/ 111115 w 384937"/>
              <a:gd name="connsiteY21" fmla="*/ 342975 h 351867"/>
              <a:gd name="connsiteX22" fmla="*/ 102342 w 384937"/>
              <a:gd name="connsiteY22" fmla="*/ 351867 h 351867"/>
              <a:gd name="connsiteX23" fmla="*/ 11418 w 384937"/>
              <a:gd name="connsiteY23" fmla="*/ 351867 h 351867"/>
              <a:gd name="connsiteX24" fmla="*/ 2645 w 384937"/>
              <a:gd name="connsiteY24" fmla="*/ 342975 h 351867"/>
              <a:gd name="connsiteX25" fmla="*/ 2645 w 384937"/>
              <a:gd name="connsiteY25" fmla="*/ 317106 h 351867"/>
              <a:gd name="connsiteX26" fmla="*/ 11418 w 384937"/>
              <a:gd name="connsiteY26" fmla="*/ 308214 h 351867"/>
              <a:gd name="connsiteX27" fmla="*/ 281270 w 384937"/>
              <a:gd name="connsiteY27" fmla="*/ 250010 h 351867"/>
              <a:gd name="connsiteX28" fmla="*/ 372194 w 384937"/>
              <a:gd name="connsiteY28" fmla="*/ 250010 h 351867"/>
              <a:gd name="connsiteX29" fmla="*/ 380967 w 384937"/>
              <a:gd name="connsiteY29" fmla="*/ 259534 h 351867"/>
              <a:gd name="connsiteX30" fmla="*/ 380967 w 384937"/>
              <a:gd name="connsiteY30" fmla="*/ 284932 h 351867"/>
              <a:gd name="connsiteX31" fmla="*/ 372194 w 384937"/>
              <a:gd name="connsiteY31" fmla="*/ 293663 h 351867"/>
              <a:gd name="connsiteX32" fmla="*/ 281270 w 384937"/>
              <a:gd name="connsiteY32" fmla="*/ 293663 h 351867"/>
              <a:gd name="connsiteX33" fmla="*/ 272497 w 384937"/>
              <a:gd name="connsiteY33" fmla="*/ 284932 h 351867"/>
              <a:gd name="connsiteX34" fmla="*/ 272497 w 384937"/>
              <a:gd name="connsiteY34" fmla="*/ 259534 h 351867"/>
              <a:gd name="connsiteX35" fmla="*/ 281270 w 384937"/>
              <a:gd name="connsiteY35" fmla="*/ 250010 h 351867"/>
              <a:gd name="connsiteX36" fmla="*/ 139731 w 384937"/>
              <a:gd name="connsiteY36" fmla="*/ 250010 h 351867"/>
              <a:gd name="connsiteX37" fmla="*/ 230655 w 384937"/>
              <a:gd name="connsiteY37" fmla="*/ 250010 h 351867"/>
              <a:gd name="connsiteX38" fmla="*/ 239428 w 384937"/>
              <a:gd name="connsiteY38" fmla="*/ 259534 h 351867"/>
              <a:gd name="connsiteX39" fmla="*/ 239428 w 384937"/>
              <a:gd name="connsiteY39" fmla="*/ 284932 h 351867"/>
              <a:gd name="connsiteX40" fmla="*/ 230655 w 384937"/>
              <a:gd name="connsiteY40" fmla="*/ 293663 h 351867"/>
              <a:gd name="connsiteX41" fmla="*/ 139731 w 384937"/>
              <a:gd name="connsiteY41" fmla="*/ 293663 h 351867"/>
              <a:gd name="connsiteX42" fmla="*/ 130958 w 384937"/>
              <a:gd name="connsiteY42" fmla="*/ 284932 h 351867"/>
              <a:gd name="connsiteX43" fmla="*/ 130958 w 384937"/>
              <a:gd name="connsiteY43" fmla="*/ 259534 h 351867"/>
              <a:gd name="connsiteX44" fmla="*/ 139731 w 384937"/>
              <a:gd name="connsiteY44" fmla="*/ 250010 h 351867"/>
              <a:gd name="connsiteX45" fmla="*/ 11418 w 384937"/>
              <a:gd name="connsiteY45" fmla="*/ 250010 h 351867"/>
              <a:gd name="connsiteX46" fmla="*/ 102342 w 384937"/>
              <a:gd name="connsiteY46" fmla="*/ 250010 h 351867"/>
              <a:gd name="connsiteX47" fmla="*/ 111115 w 384937"/>
              <a:gd name="connsiteY47" fmla="*/ 259534 h 351867"/>
              <a:gd name="connsiteX48" fmla="*/ 111115 w 384937"/>
              <a:gd name="connsiteY48" fmla="*/ 284932 h 351867"/>
              <a:gd name="connsiteX49" fmla="*/ 102342 w 384937"/>
              <a:gd name="connsiteY49" fmla="*/ 293663 h 351867"/>
              <a:gd name="connsiteX50" fmla="*/ 11418 w 384937"/>
              <a:gd name="connsiteY50" fmla="*/ 293663 h 351867"/>
              <a:gd name="connsiteX51" fmla="*/ 2645 w 384937"/>
              <a:gd name="connsiteY51" fmla="*/ 284932 h 351867"/>
              <a:gd name="connsiteX52" fmla="*/ 2645 w 384937"/>
              <a:gd name="connsiteY52" fmla="*/ 259534 h 351867"/>
              <a:gd name="connsiteX53" fmla="*/ 11418 w 384937"/>
              <a:gd name="connsiteY53" fmla="*/ 250010 h 351867"/>
              <a:gd name="connsiteX54" fmla="*/ 281270 w 384937"/>
              <a:gd name="connsiteY54" fmla="*/ 193129 h 351867"/>
              <a:gd name="connsiteX55" fmla="*/ 372194 w 384937"/>
              <a:gd name="connsiteY55" fmla="*/ 193129 h 351867"/>
              <a:gd name="connsiteX56" fmla="*/ 380967 w 384937"/>
              <a:gd name="connsiteY56" fmla="*/ 201860 h 351867"/>
              <a:gd name="connsiteX57" fmla="*/ 380967 w 384937"/>
              <a:gd name="connsiteY57" fmla="*/ 228051 h 351867"/>
              <a:gd name="connsiteX58" fmla="*/ 372194 w 384937"/>
              <a:gd name="connsiteY58" fmla="*/ 236782 h 351867"/>
              <a:gd name="connsiteX59" fmla="*/ 281270 w 384937"/>
              <a:gd name="connsiteY59" fmla="*/ 236782 h 351867"/>
              <a:gd name="connsiteX60" fmla="*/ 272497 w 384937"/>
              <a:gd name="connsiteY60" fmla="*/ 228051 h 351867"/>
              <a:gd name="connsiteX61" fmla="*/ 272497 w 384937"/>
              <a:gd name="connsiteY61" fmla="*/ 201860 h 351867"/>
              <a:gd name="connsiteX62" fmla="*/ 281270 w 384937"/>
              <a:gd name="connsiteY62" fmla="*/ 193129 h 351867"/>
              <a:gd name="connsiteX63" fmla="*/ 139731 w 384937"/>
              <a:gd name="connsiteY63" fmla="*/ 193129 h 351867"/>
              <a:gd name="connsiteX64" fmla="*/ 230655 w 384937"/>
              <a:gd name="connsiteY64" fmla="*/ 193129 h 351867"/>
              <a:gd name="connsiteX65" fmla="*/ 239428 w 384937"/>
              <a:gd name="connsiteY65" fmla="*/ 201860 h 351867"/>
              <a:gd name="connsiteX66" fmla="*/ 239428 w 384937"/>
              <a:gd name="connsiteY66" fmla="*/ 228051 h 351867"/>
              <a:gd name="connsiteX67" fmla="*/ 230655 w 384937"/>
              <a:gd name="connsiteY67" fmla="*/ 236782 h 351867"/>
              <a:gd name="connsiteX68" fmla="*/ 139731 w 384937"/>
              <a:gd name="connsiteY68" fmla="*/ 236782 h 351867"/>
              <a:gd name="connsiteX69" fmla="*/ 130958 w 384937"/>
              <a:gd name="connsiteY69" fmla="*/ 228051 h 351867"/>
              <a:gd name="connsiteX70" fmla="*/ 130958 w 384937"/>
              <a:gd name="connsiteY70" fmla="*/ 201860 h 351867"/>
              <a:gd name="connsiteX71" fmla="*/ 139731 w 384937"/>
              <a:gd name="connsiteY71" fmla="*/ 193129 h 351867"/>
              <a:gd name="connsiteX72" fmla="*/ 281270 w 384937"/>
              <a:gd name="connsiteY72" fmla="*/ 134926 h 351867"/>
              <a:gd name="connsiteX73" fmla="*/ 372194 w 384937"/>
              <a:gd name="connsiteY73" fmla="*/ 134926 h 351867"/>
              <a:gd name="connsiteX74" fmla="*/ 380967 w 384937"/>
              <a:gd name="connsiteY74" fmla="*/ 143657 h 351867"/>
              <a:gd name="connsiteX75" fmla="*/ 380967 w 384937"/>
              <a:gd name="connsiteY75" fmla="*/ 169848 h 351867"/>
              <a:gd name="connsiteX76" fmla="*/ 372194 w 384937"/>
              <a:gd name="connsiteY76" fmla="*/ 178579 h 351867"/>
              <a:gd name="connsiteX77" fmla="*/ 281270 w 384937"/>
              <a:gd name="connsiteY77" fmla="*/ 178579 h 351867"/>
              <a:gd name="connsiteX78" fmla="*/ 272497 w 384937"/>
              <a:gd name="connsiteY78" fmla="*/ 169848 h 351867"/>
              <a:gd name="connsiteX79" fmla="*/ 272497 w 384937"/>
              <a:gd name="connsiteY79" fmla="*/ 143657 h 351867"/>
              <a:gd name="connsiteX80" fmla="*/ 281270 w 384937"/>
              <a:gd name="connsiteY80" fmla="*/ 134926 h 351867"/>
              <a:gd name="connsiteX81" fmla="*/ 384937 w 384937"/>
              <a:gd name="connsiteY81" fmla="*/ 0 h 351867"/>
              <a:gd name="connsiteX82" fmla="*/ 259270 w 384937"/>
              <a:gd name="connsiteY82" fmla="*/ 117730 h 351867"/>
              <a:gd name="connsiteX83" fmla="*/ 263239 w 384937"/>
              <a:gd name="connsiteY83" fmla="*/ 85982 h 351867"/>
              <a:gd name="connsiteX84" fmla="*/ 13228 w 384937"/>
              <a:gd name="connsiteY84" fmla="*/ 231491 h 351867"/>
              <a:gd name="connsiteX85" fmla="*/ 0 w 384937"/>
              <a:gd name="connsiteY85" fmla="*/ 210326 h 351867"/>
              <a:gd name="connsiteX86" fmla="*/ 248688 w 384937"/>
              <a:gd name="connsiteY86" fmla="*/ 64817 h 351867"/>
              <a:gd name="connsiteX87" fmla="*/ 219586 w 384937"/>
              <a:gd name="connsiteY87" fmla="*/ 51589 h 35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84937" h="351867">
                <a:moveTo>
                  <a:pt x="281270" y="308214"/>
                </a:moveTo>
                <a:cubicBezTo>
                  <a:pt x="281270" y="308214"/>
                  <a:pt x="281270" y="308214"/>
                  <a:pt x="372194" y="308214"/>
                </a:cubicBezTo>
                <a:cubicBezTo>
                  <a:pt x="376979" y="308214"/>
                  <a:pt x="380967" y="312256"/>
                  <a:pt x="380967" y="317106"/>
                </a:cubicBezTo>
                <a:cubicBezTo>
                  <a:pt x="380967" y="317106"/>
                  <a:pt x="380967" y="317106"/>
                  <a:pt x="380967" y="342975"/>
                </a:cubicBezTo>
                <a:cubicBezTo>
                  <a:pt x="380967" y="347825"/>
                  <a:pt x="376979" y="351867"/>
                  <a:pt x="372194" y="351867"/>
                </a:cubicBezTo>
                <a:cubicBezTo>
                  <a:pt x="372194" y="351867"/>
                  <a:pt x="372194" y="351867"/>
                  <a:pt x="281270" y="351867"/>
                </a:cubicBezTo>
                <a:cubicBezTo>
                  <a:pt x="276485" y="351867"/>
                  <a:pt x="272497" y="347825"/>
                  <a:pt x="272497" y="342975"/>
                </a:cubicBezTo>
                <a:cubicBezTo>
                  <a:pt x="272497" y="342975"/>
                  <a:pt x="272497" y="342975"/>
                  <a:pt x="272497" y="317106"/>
                </a:cubicBezTo>
                <a:cubicBezTo>
                  <a:pt x="272497" y="312256"/>
                  <a:pt x="276485" y="308214"/>
                  <a:pt x="281270" y="308214"/>
                </a:cubicBezTo>
                <a:close/>
                <a:moveTo>
                  <a:pt x="139731" y="308214"/>
                </a:moveTo>
                <a:cubicBezTo>
                  <a:pt x="139731" y="308214"/>
                  <a:pt x="139731" y="308214"/>
                  <a:pt x="230655" y="308214"/>
                </a:cubicBezTo>
                <a:cubicBezTo>
                  <a:pt x="235440" y="308214"/>
                  <a:pt x="239428" y="312256"/>
                  <a:pt x="239428" y="317106"/>
                </a:cubicBezTo>
                <a:cubicBezTo>
                  <a:pt x="239428" y="317106"/>
                  <a:pt x="239428" y="317106"/>
                  <a:pt x="239428" y="342975"/>
                </a:cubicBezTo>
                <a:cubicBezTo>
                  <a:pt x="239428" y="347825"/>
                  <a:pt x="235440" y="351867"/>
                  <a:pt x="230655" y="351867"/>
                </a:cubicBezTo>
                <a:cubicBezTo>
                  <a:pt x="230655" y="351867"/>
                  <a:pt x="230655" y="351867"/>
                  <a:pt x="139731" y="351867"/>
                </a:cubicBezTo>
                <a:cubicBezTo>
                  <a:pt x="134946" y="351867"/>
                  <a:pt x="130958" y="347825"/>
                  <a:pt x="130958" y="342975"/>
                </a:cubicBezTo>
                <a:cubicBezTo>
                  <a:pt x="130958" y="342975"/>
                  <a:pt x="130958" y="342975"/>
                  <a:pt x="130958" y="317106"/>
                </a:cubicBezTo>
                <a:cubicBezTo>
                  <a:pt x="130958" y="312256"/>
                  <a:pt x="134946" y="308214"/>
                  <a:pt x="139731" y="308214"/>
                </a:cubicBezTo>
                <a:close/>
                <a:moveTo>
                  <a:pt x="11418" y="308214"/>
                </a:moveTo>
                <a:cubicBezTo>
                  <a:pt x="11418" y="308214"/>
                  <a:pt x="11418" y="308214"/>
                  <a:pt x="102342" y="308214"/>
                </a:cubicBezTo>
                <a:cubicBezTo>
                  <a:pt x="107127" y="308214"/>
                  <a:pt x="111115" y="312256"/>
                  <a:pt x="111115" y="317106"/>
                </a:cubicBezTo>
                <a:cubicBezTo>
                  <a:pt x="111115" y="317106"/>
                  <a:pt x="111115" y="317106"/>
                  <a:pt x="111115" y="342975"/>
                </a:cubicBezTo>
                <a:cubicBezTo>
                  <a:pt x="111115" y="347825"/>
                  <a:pt x="107127" y="351867"/>
                  <a:pt x="102342" y="351867"/>
                </a:cubicBezTo>
                <a:cubicBezTo>
                  <a:pt x="102342" y="351867"/>
                  <a:pt x="102342" y="351867"/>
                  <a:pt x="11418" y="351867"/>
                </a:cubicBezTo>
                <a:cubicBezTo>
                  <a:pt x="6633" y="351867"/>
                  <a:pt x="2645" y="347825"/>
                  <a:pt x="2645" y="342975"/>
                </a:cubicBezTo>
                <a:cubicBezTo>
                  <a:pt x="2645" y="342975"/>
                  <a:pt x="2645" y="342975"/>
                  <a:pt x="2645" y="317106"/>
                </a:cubicBezTo>
                <a:cubicBezTo>
                  <a:pt x="2645" y="312256"/>
                  <a:pt x="6633" y="308214"/>
                  <a:pt x="11418" y="308214"/>
                </a:cubicBezTo>
                <a:close/>
                <a:moveTo>
                  <a:pt x="281270" y="250010"/>
                </a:moveTo>
                <a:cubicBezTo>
                  <a:pt x="281270" y="250010"/>
                  <a:pt x="281270" y="250010"/>
                  <a:pt x="372194" y="250010"/>
                </a:cubicBezTo>
                <a:cubicBezTo>
                  <a:pt x="376979" y="250010"/>
                  <a:pt x="380967" y="253979"/>
                  <a:pt x="380967" y="259534"/>
                </a:cubicBezTo>
                <a:cubicBezTo>
                  <a:pt x="380967" y="259534"/>
                  <a:pt x="380967" y="259534"/>
                  <a:pt x="380967" y="284932"/>
                </a:cubicBezTo>
                <a:cubicBezTo>
                  <a:pt x="380967" y="289695"/>
                  <a:pt x="376979" y="293663"/>
                  <a:pt x="372194" y="293663"/>
                </a:cubicBezTo>
                <a:cubicBezTo>
                  <a:pt x="372194" y="293663"/>
                  <a:pt x="372194" y="293663"/>
                  <a:pt x="281270" y="293663"/>
                </a:cubicBezTo>
                <a:cubicBezTo>
                  <a:pt x="276485" y="293663"/>
                  <a:pt x="272497" y="289695"/>
                  <a:pt x="272497" y="284932"/>
                </a:cubicBezTo>
                <a:cubicBezTo>
                  <a:pt x="272497" y="284932"/>
                  <a:pt x="272497" y="284932"/>
                  <a:pt x="272497" y="259534"/>
                </a:cubicBezTo>
                <a:cubicBezTo>
                  <a:pt x="272497" y="253979"/>
                  <a:pt x="276485" y="250010"/>
                  <a:pt x="281270" y="250010"/>
                </a:cubicBezTo>
                <a:close/>
                <a:moveTo>
                  <a:pt x="139731" y="250010"/>
                </a:moveTo>
                <a:cubicBezTo>
                  <a:pt x="139731" y="250010"/>
                  <a:pt x="139731" y="250010"/>
                  <a:pt x="230655" y="250010"/>
                </a:cubicBezTo>
                <a:cubicBezTo>
                  <a:pt x="235440" y="250010"/>
                  <a:pt x="239428" y="253979"/>
                  <a:pt x="239428" y="259534"/>
                </a:cubicBezTo>
                <a:cubicBezTo>
                  <a:pt x="239428" y="259534"/>
                  <a:pt x="239428" y="259534"/>
                  <a:pt x="239428" y="284932"/>
                </a:cubicBezTo>
                <a:cubicBezTo>
                  <a:pt x="239428" y="289695"/>
                  <a:pt x="235440" y="293663"/>
                  <a:pt x="230655" y="293663"/>
                </a:cubicBezTo>
                <a:cubicBezTo>
                  <a:pt x="230655" y="293663"/>
                  <a:pt x="230655" y="293663"/>
                  <a:pt x="139731" y="293663"/>
                </a:cubicBezTo>
                <a:cubicBezTo>
                  <a:pt x="134946" y="293663"/>
                  <a:pt x="130958" y="289695"/>
                  <a:pt x="130958" y="284932"/>
                </a:cubicBezTo>
                <a:cubicBezTo>
                  <a:pt x="130958" y="284932"/>
                  <a:pt x="130958" y="284932"/>
                  <a:pt x="130958" y="259534"/>
                </a:cubicBezTo>
                <a:cubicBezTo>
                  <a:pt x="130958" y="253979"/>
                  <a:pt x="134946" y="250010"/>
                  <a:pt x="139731" y="250010"/>
                </a:cubicBezTo>
                <a:close/>
                <a:moveTo>
                  <a:pt x="11418" y="250010"/>
                </a:moveTo>
                <a:cubicBezTo>
                  <a:pt x="11418" y="250010"/>
                  <a:pt x="11418" y="250010"/>
                  <a:pt x="102342" y="250010"/>
                </a:cubicBezTo>
                <a:cubicBezTo>
                  <a:pt x="107127" y="250010"/>
                  <a:pt x="111115" y="253979"/>
                  <a:pt x="111115" y="259534"/>
                </a:cubicBezTo>
                <a:cubicBezTo>
                  <a:pt x="111115" y="259534"/>
                  <a:pt x="111115" y="259534"/>
                  <a:pt x="111115" y="284932"/>
                </a:cubicBezTo>
                <a:cubicBezTo>
                  <a:pt x="111115" y="289695"/>
                  <a:pt x="107127" y="293663"/>
                  <a:pt x="102342" y="293663"/>
                </a:cubicBezTo>
                <a:cubicBezTo>
                  <a:pt x="102342" y="293663"/>
                  <a:pt x="102342" y="293663"/>
                  <a:pt x="11418" y="293663"/>
                </a:cubicBezTo>
                <a:cubicBezTo>
                  <a:pt x="6633" y="293663"/>
                  <a:pt x="2645" y="289695"/>
                  <a:pt x="2645" y="284932"/>
                </a:cubicBezTo>
                <a:cubicBezTo>
                  <a:pt x="2645" y="284932"/>
                  <a:pt x="2645" y="284932"/>
                  <a:pt x="2645" y="259534"/>
                </a:cubicBezTo>
                <a:cubicBezTo>
                  <a:pt x="2645" y="253979"/>
                  <a:pt x="6633" y="250010"/>
                  <a:pt x="11418" y="250010"/>
                </a:cubicBezTo>
                <a:close/>
                <a:moveTo>
                  <a:pt x="281270" y="193129"/>
                </a:moveTo>
                <a:cubicBezTo>
                  <a:pt x="281270" y="193129"/>
                  <a:pt x="281270" y="193129"/>
                  <a:pt x="372194" y="193129"/>
                </a:cubicBezTo>
                <a:cubicBezTo>
                  <a:pt x="376979" y="193129"/>
                  <a:pt x="380967" y="197098"/>
                  <a:pt x="380967" y="201860"/>
                </a:cubicBezTo>
                <a:cubicBezTo>
                  <a:pt x="380967" y="201860"/>
                  <a:pt x="380967" y="201860"/>
                  <a:pt x="380967" y="228051"/>
                </a:cubicBezTo>
                <a:cubicBezTo>
                  <a:pt x="380967" y="232814"/>
                  <a:pt x="376979" y="236782"/>
                  <a:pt x="372194" y="236782"/>
                </a:cubicBezTo>
                <a:cubicBezTo>
                  <a:pt x="372194" y="236782"/>
                  <a:pt x="372194" y="236782"/>
                  <a:pt x="281270" y="236782"/>
                </a:cubicBezTo>
                <a:cubicBezTo>
                  <a:pt x="276485" y="236782"/>
                  <a:pt x="272497" y="232814"/>
                  <a:pt x="272497" y="228051"/>
                </a:cubicBezTo>
                <a:cubicBezTo>
                  <a:pt x="272497" y="228051"/>
                  <a:pt x="272497" y="228051"/>
                  <a:pt x="272497" y="201860"/>
                </a:cubicBezTo>
                <a:cubicBezTo>
                  <a:pt x="272497" y="197098"/>
                  <a:pt x="276485" y="193129"/>
                  <a:pt x="281270" y="193129"/>
                </a:cubicBezTo>
                <a:close/>
                <a:moveTo>
                  <a:pt x="139731" y="193129"/>
                </a:moveTo>
                <a:cubicBezTo>
                  <a:pt x="139731" y="193129"/>
                  <a:pt x="139731" y="193129"/>
                  <a:pt x="230655" y="193129"/>
                </a:cubicBezTo>
                <a:cubicBezTo>
                  <a:pt x="235440" y="193129"/>
                  <a:pt x="239428" y="197098"/>
                  <a:pt x="239428" y="201860"/>
                </a:cubicBezTo>
                <a:cubicBezTo>
                  <a:pt x="239428" y="201860"/>
                  <a:pt x="239428" y="201860"/>
                  <a:pt x="239428" y="228051"/>
                </a:cubicBezTo>
                <a:cubicBezTo>
                  <a:pt x="239428" y="232814"/>
                  <a:pt x="235440" y="236782"/>
                  <a:pt x="230655" y="236782"/>
                </a:cubicBezTo>
                <a:cubicBezTo>
                  <a:pt x="230655" y="236782"/>
                  <a:pt x="230655" y="236782"/>
                  <a:pt x="139731" y="236782"/>
                </a:cubicBezTo>
                <a:cubicBezTo>
                  <a:pt x="134946" y="236782"/>
                  <a:pt x="130958" y="232814"/>
                  <a:pt x="130958" y="228051"/>
                </a:cubicBezTo>
                <a:cubicBezTo>
                  <a:pt x="130958" y="228051"/>
                  <a:pt x="130958" y="228051"/>
                  <a:pt x="130958" y="201860"/>
                </a:cubicBezTo>
                <a:cubicBezTo>
                  <a:pt x="130958" y="197098"/>
                  <a:pt x="134946" y="193129"/>
                  <a:pt x="139731" y="193129"/>
                </a:cubicBezTo>
                <a:close/>
                <a:moveTo>
                  <a:pt x="281270" y="134926"/>
                </a:moveTo>
                <a:cubicBezTo>
                  <a:pt x="281270" y="134926"/>
                  <a:pt x="281270" y="134926"/>
                  <a:pt x="372194" y="134926"/>
                </a:cubicBezTo>
                <a:cubicBezTo>
                  <a:pt x="376979" y="134926"/>
                  <a:pt x="380967" y="138895"/>
                  <a:pt x="380967" y="143657"/>
                </a:cubicBezTo>
                <a:cubicBezTo>
                  <a:pt x="380967" y="143657"/>
                  <a:pt x="380967" y="143657"/>
                  <a:pt x="380967" y="169848"/>
                </a:cubicBezTo>
                <a:cubicBezTo>
                  <a:pt x="380967" y="174611"/>
                  <a:pt x="376979" y="178579"/>
                  <a:pt x="372194" y="178579"/>
                </a:cubicBezTo>
                <a:cubicBezTo>
                  <a:pt x="372194" y="178579"/>
                  <a:pt x="372194" y="178579"/>
                  <a:pt x="281270" y="178579"/>
                </a:cubicBezTo>
                <a:cubicBezTo>
                  <a:pt x="276485" y="178579"/>
                  <a:pt x="272497" y="174611"/>
                  <a:pt x="272497" y="169848"/>
                </a:cubicBezTo>
                <a:cubicBezTo>
                  <a:pt x="272497" y="169848"/>
                  <a:pt x="272497" y="169848"/>
                  <a:pt x="272497" y="143657"/>
                </a:cubicBezTo>
                <a:cubicBezTo>
                  <a:pt x="272497" y="138895"/>
                  <a:pt x="276485" y="134926"/>
                  <a:pt x="281270" y="134926"/>
                </a:cubicBezTo>
                <a:close/>
                <a:moveTo>
                  <a:pt x="384937" y="0"/>
                </a:moveTo>
                <a:lnTo>
                  <a:pt x="259270" y="117730"/>
                </a:lnTo>
                <a:lnTo>
                  <a:pt x="263239" y="85982"/>
                </a:lnTo>
                <a:lnTo>
                  <a:pt x="13228" y="231491"/>
                </a:lnTo>
                <a:lnTo>
                  <a:pt x="0" y="210326"/>
                </a:lnTo>
                <a:lnTo>
                  <a:pt x="248688" y="64817"/>
                </a:lnTo>
                <a:lnTo>
                  <a:pt x="219586" y="515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D293E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项目背景概述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74713" y="1735935"/>
            <a:ext cx="10442575" cy="195393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289785" y="1485679"/>
            <a:ext cx="2271562" cy="548640"/>
          </a:xfrm>
          <a:prstGeom prst="roundRect">
            <a:avLst>
              <a:gd name="adj" fmla="val 50000"/>
            </a:avLst>
          </a:prstGeom>
          <a:solidFill>
            <a:srgbClr val="FE7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51494" y="2034319"/>
            <a:ext cx="1357162" cy="1357162"/>
          </a:xfrm>
          <a:prstGeom prst="roundRect">
            <a:avLst/>
          </a:prstGeom>
          <a:solidFill>
            <a:srgbClr val="FE7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1645915" y="1544555"/>
            <a:ext cx="155930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盈利模式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1341120" y="2506395"/>
            <a:ext cx="6764172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9" name="下箭头 8"/>
          <p:cNvSpPr/>
          <p:nvPr/>
        </p:nvSpPr>
        <p:spPr>
          <a:xfrm flipV="1">
            <a:off x="10438473" y="2409703"/>
            <a:ext cx="324768" cy="1132811"/>
          </a:xfrm>
          <a:prstGeom prst="downArrow">
            <a:avLst/>
          </a:prstGeom>
          <a:gradFill>
            <a:gsLst>
              <a:gs pos="0">
                <a:srgbClr val="FE7501"/>
              </a:gs>
              <a:gs pos="80000">
                <a:srgbClr val="FE7501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0" name="下箭头 9"/>
          <p:cNvSpPr/>
          <p:nvPr/>
        </p:nvSpPr>
        <p:spPr>
          <a:xfrm flipV="1">
            <a:off x="8619825" y="2310572"/>
            <a:ext cx="178258" cy="621774"/>
          </a:xfrm>
          <a:prstGeom prst="downArrow">
            <a:avLst/>
          </a:prstGeom>
          <a:gradFill>
            <a:gsLst>
              <a:gs pos="0">
                <a:srgbClr val="FE7501"/>
              </a:gs>
              <a:gs pos="80000">
                <a:srgbClr val="FE7501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下箭头 10"/>
          <p:cNvSpPr/>
          <p:nvPr/>
        </p:nvSpPr>
        <p:spPr>
          <a:xfrm flipV="1">
            <a:off x="8337449" y="2703836"/>
            <a:ext cx="237683" cy="829054"/>
          </a:xfrm>
          <a:prstGeom prst="downArrow">
            <a:avLst/>
          </a:prstGeom>
          <a:gradFill>
            <a:gsLst>
              <a:gs pos="0">
                <a:srgbClr val="FE7501"/>
              </a:gs>
              <a:gs pos="80000">
                <a:srgbClr val="FE7501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2" name="下箭头 11"/>
          <p:cNvSpPr/>
          <p:nvPr/>
        </p:nvSpPr>
        <p:spPr>
          <a:xfrm flipV="1">
            <a:off x="10763241" y="2911342"/>
            <a:ext cx="140411" cy="489764"/>
          </a:xfrm>
          <a:prstGeom prst="downArrow">
            <a:avLst/>
          </a:prstGeom>
          <a:gradFill>
            <a:gsLst>
              <a:gs pos="0">
                <a:srgbClr val="FE7501"/>
              </a:gs>
              <a:gs pos="80000">
                <a:srgbClr val="FE7501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74713" y="4057513"/>
            <a:ext cx="10442575" cy="195393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289785" y="3807257"/>
            <a:ext cx="2271562" cy="548640"/>
          </a:xfrm>
          <a:prstGeom prst="roundRect">
            <a:avLst>
              <a:gd name="adj" fmla="val 50000"/>
            </a:avLst>
          </a:prstGeom>
          <a:solidFill>
            <a:srgbClr val="FE7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951494" y="4355897"/>
            <a:ext cx="1357162" cy="1357162"/>
          </a:xfrm>
          <a:prstGeom prst="roundRect">
            <a:avLst/>
          </a:prstGeom>
          <a:solidFill>
            <a:srgbClr val="FE7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1645915" y="3866133"/>
            <a:ext cx="155930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chemeClr val="bg1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盈利模式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1341120" y="4827973"/>
            <a:ext cx="6764172" cy="52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 dirty="0"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8" name="下箭头 17"/>
          <p:cNvSpPr/>
          <p:nvPr/>
        </p:nvSpPr>
        <p:spPr>
          <a:xfrm flipV="1">
            <a:off x="10438473" y="4731281"/>
            <a:ext cx="324768" cy="1132811"/>
          </a:xfrm>
          <a:prstGeom prst="downArrow">
            <a:avLst/>
          </a:prstGeom>
          <a:gradFill>
            <a:gsLst>
              <a:gs pos="0">
                <a:srgbClr val="FE7501"/>
              </a:gs>
              <a:gs pos="80000">
                <a:srgbClr val="FE7501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9" name="下箭头 18"/>
          <p:cNvSpPr/>
          <p:nvPr/>
        </p:nvSpPr>
        <p:spPr>
          <a:xfrm flipV="1">
            <a:off x="8619825" y="4632150"/>
            <a:ext cx="178258" cy="621774"/>
          </a:xfrm>
          <a:prstGeom prst="downArrow">
            <a:avLst/>
          </a:prstGeom>
          <a:gradFill>
            <a:gsLst>
              <a:gs pos="0">
                <a:srgbClr val="FE7501"/>
              </a:gs>
              <a:gs pos="80000">
                <a:srgbClr val="FE7501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0" name="下箭头 19"/>
          <p:cNvSpPr/>
          <p:nvPr/>
        </p:nvSpPr>
        <p:spPr>
          <a:xfrm flipV="1">
            <a:off x="8337449" y="5025414"/>
            <a:ext cx="237683" cy="829054"/>
          </a:xfrm>
          <a:prstGeom prst="downArrow">
            <a:avLst/>
          </a:prstGeom>
          <a:gradFill>
            <a:gsLst>
              <a:gs pos="0">
                <a:srgbClr val="FE7501"/>
              </a:gs>
              <a:gs pos="80000">
                <a:srgbClr val="FE7501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下箭头 20"/>
          <p:cNvSpPr/>
          <p:nvPr/>
        </p:nvSpPr>
        <p:spPr>
          <a:xfrm flipV="1">
            <a:off x="10763241" y="5232920"/>
            <a:ext cx="140411" cy="489764"/>
          </a:xfrm>
          <a:prstGeom prst="downArrow">
            <a:avLst/>
          </a:prstGeom>
          <a:gradFill>
            <a:gsLst>
              <a:gs pos="0">
                <a:srgbClr val="FE7501"/>
              </a:gs>
              <a:gs pos="80000">
                <a:srgbClr val="FE7501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任意多边形 21"/>
          <p:cNvSpPr/>
          <p:nvPr/>
        </p:nvSpPr>
        <p:spPr bwMode="auto">
          <a:xfrm>
            <a:off x="9308185" y="2405358"/>
            <a:ext cx="643780" cy="576584"/>
          </a:xfrm>
          <a:custGeom>
            <a:avLst/>
            <a:gdLst>
              <a:gd name="connsiteX0" fmla="*/ 183502 w 392873"/>
              <a:gd name="connsiteY0" fmla="*/ 259270 h 351866"/>
              <a:gd name="connsiteX1" fmla="*/ 209371 w 392873"/>
              <a:gd name="connsiteY1" fmla="*/ 259270 h 351866"/>
              <a:gd name="connsiteX2" fmla="*/ 218263 w 392873"/>
              <a:gd name="connsiteY2" fmla="*/ 267135 h 351866"/>
              <a:gd name="connsiteX3" fmla="*/ 218263 w 392873"/>
              <a:gd name="connsiteY3" fmla="*/ 279720 h 351866"/>
              <a:gd name="connsiteX4" fmla="*/ 209371 w 392873"/>
              <a:gd name="connsiteY4" fmla="*/ 288372 h 351866"/>
              <a:gd name="connsiteX5" fmla="*/ 183502 w 392873"/>
              <a:gd name="connsiteY5" fmla="*/ 288372 h 351866"/>
              <a:gd name="connsiteX6" fmla="*/ 174610 w 392873"/>
              <a:gd name="connsiteY6" fmla="*/ 279720 h 351866"/>
              <a:gd name="connsiteX7" fmla="*/ 174610 w 392873"/>
              <a:gd name="connsiteY7" fmla="*/ 267135 h 351866"/>
              <a:gd name="connsiteX8" fmla="*/ 183502 w 392873"/>
              <a:gd name="connsiteY8" fmla="*/ 259270 h 351866"/>
              <a:gd name="connsiteX9" fmla="*/ 384935 w 392873"/>
              <a:gd name="connsiteY9" fmla="*/ 222231 h 351866"/>
              <a:gd name="connsiteX10" fmla="*/ 384935 w 392873"/>
              <a:gd name="connsiteY10" fmla="*/ 330260 h 351866"/>
              <a:gd name="connsiteX11" fmla="*/ 364153 w 392873"/>
              <a:gd name="connsiteY11" fmla="*/ 351866 h 351866"/>
              <a:gd name="connsiteX12" fmla="*/ 30841 w 392873"/>
              <a:gd name="connsiteY12" fmla="*/ 351866 h 351866"/>
              <a:gd name="connsiteX13" fmla="*/ 9259 w 392873"/>
              <a:gd name="connsiteY13" fmla="*/ 330260 h 351866"/>
              <a:gd name="connsiteX14" fmla="*/ 9259 w 392873"/>
              <a:gd name="connsiteY14" fmla="*/ 223031 h 351866"/>
              <a:gd name="connsiteX15" fmla="*/ 10058 w 392873"/>
              <a:gd name="connsiteY15" fmla="*/ 223031 h 351866"/>
              <a:gd name="connsiteX16" fmla="*/ 10858 w 392873"/>
              <a:gd name="connsiteY16" fmla="*/ 223031 h 351866"/>
              <a:gd name="connsiteX17" fmla="*/ 20449 w 392873"/>
              <a:gd name="connsiteY17" fmla="*/ 227032 h 351866"/>
              <a:gd name="connsiteX18" fmla="*/ 162727 w 392873"/>
              <a:gd name="connsiteY18" fmla="*/ 255840 h 351866"/>
              <a:gd name="connsiteX19" fmla="*/ 162727 w 392873"/>
              <a:gd name="connsiteY19" fmla="*/ 272645 h 351866"/>
              <a:gd name="connsiteX20" fmla="*/ 188305 w 392873"/>
              <a:gd name="connsiteY20" fmla="*/ 299052 h 351866"/>
              <a:gd name="connsiteX21" fmla="*/ 205890 w 392873"/>
              <a:gd name="connsiteY21" fmla="*/ 299052 h 351866"/>
              <a:gd name="connsiteX22" fmla="*/ 232267 w 392873"/>
              <a:gd name="connsiteY22" fmla="*/ 272645 h 351866"/>
              <a:gd name="connsiteX23" fmla="*/ 232267 w 392873"/>
              <a:gd name="connsiteY23" fmla="*/ 255840 h 351866"/>
              <a:gd name="connsiteX24" fmla="*/ 364952 w 392873"/>
              <a:gd name="connsiteY24" fmla="*/ 230233 h 351866"/>
              <a:gd name="connsiteX25" fmla="*/ 371347 w 392873"/>
              <a:gd name="connsiteY25" fmla="*/ 227833 h 351866"/>
              <a:gd name="connsiteX26" fmla="*/ 380139 w 392873"/>
              <a:gd name="connsiteY26" fmla="*/ 224632 h 351866"/>
              <a:gd name="connsiteX27" fmla="*/ 384935 w 392873"/>
              <a:gd name="connsiteY27" fmla="*/ 222231 h 351866"/>
              <a:gd name="connsiteX28" fmla="*/ 183502 w 392873"/>
              <a:gd name="connsiteY28" fmla="*/ 216940 h 351866"/>
              <a:gd name="connsiteX29" fmla="*/ 209371 w 392873"/>
              <a:gd name="connsiteY29" fmla="*/ 216940 h 351866"/>
              <a:gd name="connsiteX30" fmla="*/ 218263 w 392873"/>
              <a:gd name="connsiteY30" fmla="*/ 224957 h 351866"/>
              <a:gd name="connsiteX31" fmla="*/ 218263 w 392873"/>
              <a:gd name="connsiteY31" fmla="*/ 235379 h 351866"/>
              <a:gd name="connsiteX32" fmla="*/ 209371 w 392873"/>
              <a:gd name="connsiteY32" fmla="*/ 243396 h 351866"/>
              <a:gd name="connsiteX33" fmla="*/ 183502 w 392873"/>
              <a:gd name="connsiteY33" fmla="*/ 243396 h 351866"/>
              <a:gd name="connsiteX34" fmla="*/ 174610 w 392873"/>
              <a:gd name="connsiteY34" fmla="*/ 235379 h 351866"/>
              <a:gd name="connsiteX35" fmla="*/ 174610 w 392873"/>
              <a:gd name="connsiteY35" fmla="*/ 224957 h 351866"/>
              <a:gd name="connsiteX36" fmla="*/ 183502 w 392873"/>
              <a:gd name="connsiteY36" fmla="*/ 216940 h 351866"/>
              <a:gd name="connsiteX37" fmla="*/ 20846 w 392873"/>
              <a:gd name="connsiteY37" fmla="*/ 79368 h 351866"/>
              <a:gd name="connsiteX38" fmla="*/ 372027 w 392873"/>
              <a:gd name="connsiteY38" fmla="*/ 79368 h 351866"/>
              <a:gd name="connsiteX39" fmla="*/ 392873 w 392873"/>
              <a:gd name="connsiteY39" fmla="*/ 100004 h 351866"/>
              <a:gd name="connsiteX40" fmla="*/ 392873 w 392873"/>
              <a:gd name="connsiteY40" fmla="*/ 192072 h 351866"/>
              <a:gd name="connsiteX41" fmla="*/ 388864 w 392873"/>
              <a:gd name="connsiteY41" fmla="*/ 198421 h 351866"/>
              <a:gd name="connsiteX42" fmla="*/ 360000 w 392873"/>
              <a:gd name="connsiteY42" fmla="*/ 209533 h 351866"/>
              <a:gd name="connsiteX43" fmla="*/ 230913 w 392873"/>
              <a:gd name="connsiteY43" fmla="*/ 234137 h 351866"/>
              <a:gd name="connsiteX44" fmla="*/ 230913 w 392873"/>
              <a:gd name="connsiteY44" fmla="*/ 221438 h 351866"/>
              <a:gd name="connsiteX45" fmla="*/ 205256 w 392873"/>
              <a:gd name="connsiteY45" fmla="*/ 201596 h 351866"/>
              <a:gd name="connsiteX46" fmla="*/ 187617 w 392873"/>
              <a:gd name="connsiteY46" fmla="*/ 201596 h 351866"/>
              <a:gd name="connsiteX47" fmla="*/ 161960 w 392873"/>
              <a:gd name="connsiteY47" fmla="*/ 218263 h 351866"/>
              <a:gd name="connsiteX48" fmla="*/ 161960 w 392873"/>
              <a:gd name="connsiteY48" fmla="*/ 234137 h 351866"/>
              <a:gd name="connsiteX49" fmla="*/ 14432 w 392873"/>
              <a:gd name="connsiteY49" fmla="*/ 202390 h 351866"/>
              <a:gd name="connsiteX50" fmla="*/ 4811 w 392873"/>
              <a:gd name="connsiteY50" fmla="*/ 198421 h 351866"/>
              <a:gd name="connsiteX51" fmla="*/ 0 w 392873"/>
              <a:gd name="connsiteY51" fmla="*/ 192072 h 351866"/>
              <a:gd name="connsiteX52" fmla="*/ 0 w 392873"/>
              <a:gd name="connsiteY52" fmla="*/ 100004 h 351866"/>
              <a:gd name="connsiteX53" fmla="*/ 20846 w 392873"/>
              <a:gd name="connsiteY53" fmla="*/ 79368 h 351866"/>
              <a:gd name="connsiteX54" fmla="*/ 156324 w 392873"/>
              <a:gd name="connsiteY54" fmla="*/ 0 h 351866"/>
              <a:gd name="connsiteX55" fmla="*/ 237872 w 392873"/>
              <a:gd name="connsiteY55" fmla="*/ 0 h 351866"/>
              <a:gd name="connsiteX56" fmla="*/ 269852 w 392873"/>
              <a:gd name="connsiteY56" fmla="*/ 32297 h 351866"/>
              <a:gd name="connsiteX57" fmla="*/ 269852 w 392873"/>
              <a:gd name="connsiteY57" fmla="*/ 58135 h 351866"/>
              <a:gd name="connsiteX58" fmla="*/ 261857 w 392873"/>
              <a:gd name="connsiteY58" fmla="*/ 62172 h 351866"/>
              <a:gd name="connsiteX59" fmla="*/ 252263 w 392873"/>
              <a:gd name="connsiteY59" fmla="*/ 62172 h 351866"/>
              <a:gd name="connsiteX60" fmla="*/ 243469 w 392873"/>
              <a:gd name="connsiteY60" fmla="*/ 58135 h 351866"/>
              <a:gd name="connsiteX61" fmla="*/ 243469 w 392873"/>
              <a:gd name="connsiteY61" fmla="*/ 32297 h 351866"/>
              <a:gd name="connsiteX62" fmla="*/ 237872 w 392873"/>
              <a:gd name="connsiteY62" fmla="*/ 26645 h 351866"/>
              <a:gd name="connsiteX63" fmla="*/ 156324 w 392873"/>
              <a:gd name="connsiteY63" fmla="*/ 26645 h 351866"/>
              <a:gd name="connsiteX64" fmla="*/ 150727 w 392873"/>
              <a:gd name="connsiteY64" fmla="*/ 32297 h 351866"/>
              <a:gd name="connsiteX65" fmla="*/ 150727 w 392873"/>
              <a:gd name="connsiteY65" fmla="*/ 58135 h 351866"/>
              <a:gd name="connsiteX66" fmla="*/ 141933 w 392873"/>
              <a:gd name="connsiteY66" fmla="*/ 62172 h 351866"/>
              <a:gd name="connsiteX67" fmla="*/ 133139 w 392873"/>
              <a:gd name="connsiteY67" fmla="*/ 62172 h 351866"/>
              <a:gd name="connsiteX68" fmla="*/ 124344 w 392873"/>
              <a:gd name="connsiteY68" fmla="*/ 57327 h 351866"/>
              <a:gd name="connsiteX69" fmla="*/ 124344 w 392873"/>
              <a:gd name="connsiteY69" fmla="*/ 32297 h 351866"/>
              <a:gd name="connsiteX70" fmla="*/ 156324 w 392873"/>
              <a:gd name="connsiteY70" fmla="*/ 0 h 35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92873" h="351866">
                <a:moveTo>
                  <a:pt x="183502" y="259270"/>
                </a:moveTo>
                <a:cubicBezTo>
                  <a:pt x="183502" y="259270"/>
                  <a:pt x="183502" y="259270"/>
                  <a:pt x="209371" y="259270"/>
                </a:cubicBezTo>
                <a:cubicBezTo>
                  <a:pt x="214221" y="259270"/>
                  <a:pt x="218263" y="262416"/>
                  <a:pt x="218263" y="267135"/>
                </a:cubicBezTo>
                <a:cubicBezTo>
                  <a:pt x="218263" y="267135"/>
                  <a:pt x="218263" y="267135"/>
                  <a:pt x="218263" y="279720"/>
                </a:cubicBezTo>
                <a:cubicBezTo>
                  <a:pt x="218263" y="284439"/>
                  <a:pt x="214221" y="288372"/>
                  <a:pt x="209371" y="288372"/>
                </a:cubicBezTo>
                <a:cubicBezTo>
                  <a:pt x="209371" y="288372"/>
                  <a:pt x="209371" y="288372"/>
                  <a:pt x="183502" y="288372"/>
                </a:cubicBezTo>
                <a:cubicBezTo>
                  <a:pt x="178652" y="288372"/>
                  <a:pt x="174610" y="284439"/>
                  <a:pt x="174610" y="279720"/>
                </a:cubicBezTo>
                <a:lnTo>
                  <a:pt x="174610" y="267135"/>
                </a:lnTo>
                <a:cubicBezTo>
                  <a:pt x="174610" y="262416"/>
                  <a:pt x="178652" y="259270"/>
                  <a:pt x="183502" y="259270"/>
                </a:cubicBezTo>
                <a:close/>
                <a:moveTo>
                  <a:pt x="384935" y="222231"/>
                </a:moveTo>
                <a:cubicBezTo>
                  <a:pt x="384935" y="222231"/>
                  <a:pt x="384935" y="222231"/>
                  <a:pt x="384935" y="330260"/>
                </a:cubicBezTo>
                <a:cubicBezTo>
                  <a:pt x="384935" y="342263"/>
                  <a:pt x="375343" y="351866"/>
                  <a:pt x="364153" y="351866"/>
                </a:cubicBezTo>
                <a:cubicBezTo>
                  <a:pt x="364153" y="351866"/>
                  <a:pt x="364153" y="351866"/>
                  <a:pt x="30841" y="351866"/>
                </a:cubicBezTo>
                <a:cubicBezTo>
                  <a:pt x="18851" y="351866"/>
                  <a:pt x="9259" y="342263"/>
                  <a:pt x="9259" y="330260"/>
                </a:cubicBezTo>
                <a:cubicBezTo>
                  <a:pt x="9259" y="330260"/>
                  <a:pt x="9259" y="330260"/>
                  <a:pt x="9259" y="223031"/>
                </a:cubicBezTo>
                <a:cubicBezTo>
                  <a:pt x="10058" y="223031"/>
                  <a:pt x="10058" y="223031"/>
                  <a:pt x="10058" y="223031"/>
                </a:cubicBezTo>
                <a:cubicBezTo>
                  <a:pt x="10058" y="223031"/>
                  <a:pt x="10058" y="223031"/>
                  <a:pt x="10858" y="223031"/>
                </a:cubicBezTo>
                <a:cubicBezTo>
                  <a:pt x="16453" y="225432"/>
                  <a:pt x="18851" y="226232"/>
                  <a:pt x="20449" y="227032"/>
                </a:cubicBezTo>
                <a:cubicBezTo>
                  <a:pt x="64412" y="243037"/>
                  <a:pt x="112370" y="252639"/>
                  <a:pt x="162727" y="255840"/>
                </a:cubicBezTo>
                <a:cubicBezTo>
                  <a:pt x="162727" y="255840"/>
                  <a:pt x="162727" y="255840"/>
                  <a:pt x="162727" y="272645"/>
                </a:cubicBezTo>
                <a:cubicBezTo>
                  <a:pt x="162727" y="287049"/>
                  <a:pt x="173917" y="299052"/>
                  <a:pt x="188305" y="299052"/>
                </a:cubicBezTo>
                <a:cubicBezTo>
                  <a:pt x="188305" y="299052"/>
                  <a:pt x="188305" y="299052"/>
                  <a:pt x="205890" y="299052"/>
                </a:cubicBezTo>
                <a:cubicBezTo>
                  <a:pt x="220277" y="299052"/>
                  <a:pt x="232267" y="287049"/>
                  <a:pt x="232267" y="272645"/>
                </a:cubicBezTo>
                <a:cubicBezTo>
                  <a:pt x="232267" y="272645"/>
                  <a:pt x="232267" y="272645"/>
                  <a:pt x="232267" y="255840"/>
                </a:cubicBezTo>
                <a:cubicBezTo>
                  <a:pt x="278627" y="253439"/>
                  <a:pt x="323388" y="244637"/>
                  <a:pt x="364952" y="230233"/>
                </a:cubicBezTo>
                <a:cubicBezTo>
                  <a:pt x="366551" y="229433"/>
                  <a:pt x="368949" y="228633"/>
                  <a:pt x="371347" y="227833"/>
                </a:cubicBezTo>
                <a:lnTo>
                  <a:pt x="380139" y="224632"/>
                </a:lnTo>
                <a:cubicBezTo>
                  <a:pt x="382537" y="223831"/>
                  <a:pt x="384136" y="223031"/>
                  <a:pt x="384935" y="222231"/>
                </a:cubicBezTo>
                <a:close/>
                <a:moveTo>
                  <a:pt x="183502" y="216940"/>
                </a:moveTo>
                <a:cubicBezTo>
                  <a:pt x="183502" y="216940"/>
                  <a:pt x="183502" y="216940"/>
                  <a:pt x="209371" y="216940"/>
                </a:cubicBezTo>
                <a:cubicBezTo>
                  <a:pt x="214221" y="216940"/>
                  <a:pt x="218263" y="220949"/>
                  <a:pt x="218263" y="224957"/>
                </a:cubicBezTo>
                <a:cubicBezTo>
                  <a:pt x="218263" y="224957"/>
                  <a:pt x="218263" y="224957"/>
                  <a:pt x="218263" y="235379"/>
                </a:cubicBezTo>
                <a:cubicBezTo>
                  <a:pt x="218263" y="239388"/>
                  <a:pt x="214221" y="243396"/>
                  <a:pt x="209371" y="243396"/>
                </a:cubicBezTo>
                <a:cubicBezTo>
                  <a:pt x="209371" y="243396"/>
                  <a:pt x="209371" y="243396"/>
                  <a:pt x="183502" y="243396"/>
                </a:cubicBezTo>
                <a:cubicBezTo>
                  <a:pt x="178652" y="243396"/>
                  <a:pt x="174610" y="239388"/>
                  <a:pt x="174610" y="235379"/>
                </a:cubicBezTo>
                <a:cubicBezTo>
                  <a:pt x="174610" y="235379"/>
                  <a:pt x="174610" y="235379"/>
                  <a:pt x="174610" y="224957"/>
                </a:cubicBezTo>
                <a:cubicBezTo>
                  <a:pt x="174610" y="220949"/>
                  <a:pt x="178652" y="216940"/>
                  <a:pt x="183502" y="216940"/>
                </a:cubicBezTo>
                <a:close/>
                <a:moveTo>
                  <a:pt x="20846" y="79368"/>
                </a:moveTo>
                <a:cubicBezTo>
                  <a:pt x="20846" y="79368"/>
                  <a:pt x="20846" y="79368"/>
                  <a:pt x="372027" y="79368"/>
                </a:cubicBezTo>
                <a:cubicBezTo>
                  <a:pt x="383252" y="79368"/>
                  <a:pt x="392873" y="88099"/>
                  <a:pt x="392873" y="100004"/>
                </a:cubicBezTo>
                <a:cubicBezTo>
                  <a:pt x="392873" y="100004"/>
                  <a:pt x="392873" y="100004"/>
                  <a:pt x="392873" y="192072"/>
                </a:cubicBezTo>
                <a:cubicBezTo>
                  <a:pt x="392873" y="193659"/>
                  <a:pt x="390468" y="196834"/>
                  <a:pt x="388864" y="198421"/>
                </a:cubicBezTo>
                <a:cubicBezTo>
                  <a:pt x="388864" y="198421"/>
                  <a:pt x="372829" y="204771"/>
                  <a:pt x="360000" y="209533"/>
                </a:cubicBezTo>
                <a:cubicBezTo>
                  <a:pt x="319911" y="223025"/>
                  <a:pt x="276615" y="230962"/>
                  <a:pt x="230913" y="234137"/>
                </a:cubicBezTo>
                <a:cubicBezTo>
                  <a:pt x="230913" y="234137"/>
                  <a:pt x="230913" y="234137"/>
                  <a:pt x="230913" y="221438"/>
                </a:cubicBezTo>
                <a:cubicBezTo>
                  <a:pt x="231715" y="209533"/>
                  <a:pt x="217283" y="201596"/>
                  <a:pt x="205256" y="201596"/>
                </a:cubicBezTo>
                <a:cubicBezTo>
                  <a:pt x="205256" y="201596"/>
                  <a:pt x="205256" y="201596"/>
                  <a:pt x="187617" y="201596"/>
                </a:cubicBezTo>
                <a:cubicBezTo>
                  <a:pt x="177194" y="201596"/>
                  <a:pt x="161960" y="208739"/>
                  <a:pt x="161960" y="218263"/>
                </a:cubicBezTo>
                <a:cubicBezTo>
                  <a:pt x="161960" y="218263"/>
                  <a:pt x="161960" y="218263"/>
                  <a:pt x="161960" y="234137"/>
                </a:cubicBezTo>
                <a:cubicBezTo>
                  <a:pt x="109844" y="230962"/>
                  <a:pt x="59332" y="219851"/>
                  <a:pt x="14432" y="202390"/>
                </a:cubicBezTo>
                <a:cubicBezTo>
                  <a:pt x="8018" y="200008"/>
                  <a:pt x="4811" y="198421"/>
                  <a:pt x="4811" y="198421"/>
                </a:cubicBezTo>
                <a:cubicBezTo>
                  <a:pt x="2405" y="197627"/>
                  <a:pt x="0" y="193659"/>
                  <a:pt x="0" y="192072"/>
                </a:cubicBezTo>
                <a:cubicBezTo>
                  <a:pt x="0" y="192072"/>
                  <a:pt x="0" y="192072"/>
                  <a:pt x="0" y="100004"/>
                </a:cubicBezTo>
                <a:cubicBezTo>
                  <a:pt x="0" y="88099"/>
                  <a:pt x="9622" y="79368"/>
                  <a:pt x="20846" y="79368"/>
                </a:cubicBezTo>
                <a:close/>
                <a:moveTo>
                  <a:pt x="156324" y="0"/>
                </a:moveTo>
                <a:cubicBezTo>
                  <a:pt x="156324" y="0"/>
                  <a:pt x="156324" y="0"/>
                  <a:pt x="237872" y="0"/>
                </a:cubicBezTo>
                <a:cubicBezTo>
                  <a:pt x="256261" y="0"/>
                  <a:pt x="269852" y="14534"/>
                  <a:pt x="269852" y="32297"/>
                </a:cubicBezTo>
                <a:cubicBezTo>
                  <a:pt x="269852" y="32297"/>
                  <a:pt x="269852" y="32297"/>
                  <a:pt x="269852" y="58135"/>
                </a:cubicBezTo>
                <a:cubicBezTo>
                  <a:pt x="269852" y="60557"/>
                  <a:pt x="266654" y="62172"/>
                  <a:pt x="261857" y="62172"/>
                </a:cubicBezTo>
                <a:cubicBezTo>
                  <a:pt x="261857" y="62172"/>
                  <a:pt x="261857" y="62172"/>
                  <a:pt x="252263" y="62172"/>
                </a:cubicBezTo>
                <a:cubicBezTo>
                  <a:pt x="247466" y="62172"/>
                  <a:pt x="243469" y="60557"/>
                  <a:pt x="243469" y="58135"/>
                </a:cubicBezTo>
                <a:cubicBezTo>
                  <a:pt x="243469" y="58135"/>
                  <a:pt x="243469" y="58135"/>
                  <a:pt x="243469" y="32297"/>
                </a:cubicBezTo>
                <a:cubicBezTo>
                  <a:pt x="243469" y="29067"/>
                  <a:pt x="241070" y="26645"/>
                  <a:pt x="237872" y="26645"/>
                </a:cubicBezTo>
                <a:cubicBezTo>
                  <a:pt x="237872" y="26645"/>
                  <a:pt x="237872" y="26645"/>
                  <a:pt x="156324" y="26645"/>
                </a:cubicBezTo>
                <a:cubicBezTo>
                  <a:pt x="153126" y="26645"/>
                  <a:pt x="150727" y="29067"/>
                  <a:pt x="150727" y="32297"/>
                </a:cubicBezTo>
                <a:cubicBezTo>
                  <a:pt x="150727" y="32297"/>
                  <a:pt x="150727" y="32297"/>
                  <a:pt x="150727" y="58135"/>
                </a:cubicBezTo>
                <a:cubicBezTo>
                  <a:pt x="150727" y="60557"/>
                  <a:pt x="146730" y="62172"/>
                  <a:pt x="141933" y="62172"/>
                </a:cubicBezTo>
                <a:cubicBezTo>
                  <a:pt x="141933" y="62172"/>
                  <a:pt x="141933" y="62172"/>
                  <a:pt x="133139" y="62172"/>
                </a:cubicBezTo>
                <a:cubicBezTo>
                  <a:pt x="128342" y="62172"/>
                  <a:pt x="124344" y="59750"/>
                  <a:pt x="124344" y="57327"/>
                </a:cubicBezTo>
                <a:cubicBezTo>
                  <a:pt x="124344" y="57327"/>
                  <a:pt x="124344" y="57327"/>
                  <a:pt x="124344" y="32297"/>
                </a:cubicBezTo>
                <a:cubicBezTo>
                  <a:pt x="124344" y="14534"/>
                  <a:pt x="138735" y="0"/>
                  <a:pt x="1563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3" name="任意多边形 22"/>
          <p:cNvSpPr/>
          <p:nvPr/>
        </p:nvSpPr>
        <p:spPr bwMode="auto">
          <a:xfrm>
            <a:off x="9301051" y="4723984"/>
            <a:ext cx="630775" cy="576585"/>
          </a:xfrm>
          <a:custGeom>
            <a:avLst/>
            <a:gdLst>
              <a:gd name="connsiteX0" fmla="*/ 281270 w 384937"/>
              <a:gd name="connsiteY0" fmla="*/ 308214 h 351867"/>
              <a:gd name="connsiteX1" fmla="*/ 372194 w 384937"/>
              <a:gd name="connsiteY1" fmla="*/ 308214 h 351867"/>
              <a:gd name="connsiteX2" fmla="*/ 380967 w 384937"/>
              <a:gd name="connsiteY2" fmla="*/ 317106 h 351867"/>
              <a:gd name="connsiteX3" fmla="*/ 380967 w 384937"/>
              <a:gd name="connsiteY3" fmla="*/ 342975 h 351867"/>
              <a:gd name="connsiteX4" fmla="*/ 372194 w 384937"/>
              <a:gd name="connsiteY4" fmla="*/ 351867 h 351867"/>
              <a:gd name="connsiteX5" fmla="*/ 281270 w 384937"/>
              <a:gd name="connsiteY5" fmla="*/ 351867 h 351867"/>
              <a:gd name="connsiteX6" fmla="*/ 272497 w 384937"/>
              <a:gd name="connsiteY6" fmla="*/ 342975 h 351867"/>
              <a:gd name="connsiteX7" fmla="*/ 272497 w 384937"/>
              <a:gd name="connsiteY7" fmla="*/ 317106 h 351867"/>
              <a:gd name="connsiteX8" fmla="*/ 281270 w 384937"/>
              <a:gd name="connsiteY8" fmla="*/ 308214 h 351867"/>
              <a:gd name="connsiteX9" fmla="*/ 139731 w 384937"/>
              <a:gd name="connsiteY9" fmla="*/ 308214 h 351867"/>
              <a:gd name="connsiteX10" fmla="*/ 230655 w 384937"/>
              <a:gd name="connsiteY10" fmla="*/ 308214 h 351867"/>
              <a:gd name="connsiteX11" fmla="*/ 239428 w 384937"/>
              <a:gd name="connsiteY11" fmla="*/ 317106 h 351867"/>
              <a:gd name="connsiteX12" fmla="*/ 239428 w 384937"/>
              <a:gd name="connsiteY12" fmla="*/ 342975 h 351867"/>
              <a:gd name="connsiteX13" fmla="*/ 230655 w 384937"/>
              <a:gd name="connsiteY13" fmla="*/ 351867 h 351867"/>
              <a:gd name="connsiteX14" fmla="*/ 139731 w 384937"/>
              <a:gd name="connsiteY14" fmla="*/ 351867 h 351867"/>
              <a:gd name="connsiteX15" fmla="*/ 130958 w 384937"/>
              <a:gd name="connsiteY15" fmla="*/ 342975 h 351867"/>
              <a:gd name="connsiteX16" fmla="*/ 130958 w 384937"/>
              <a:gd name="connsiteY16" fmla="*/ 317106 h 351867"/>
              <a:gd name="connsiteX17" fmla="*/ 139731 w 384937"/>
              <a:gd name="connsiteY17" fmla="*/ 308214 h 351867"/>
              <a:gd name="connsiteX18" fmla="*/ 11418 w 384937"/>
              <a:gd name="connsiteY18" fmla="*/ 308214 h 351867"/>
              <a:gd name="connsiteX19" fmla="*/ 102342 w 384937"/>
              <a:gd name="connsiteY19" fmla="*/ 308214 h 351867"/>
              <a:gd name="connsiteX20" fmla="*/ 111115 w 384937"/>
              <a:gd name="connsiteY20" fmla="*/ 317106 h 351867"/>
              <a:gd name="connsiteX21" fmla="*/ 111115 w 384937"/>
              <a:gd name="connsiteY21" fmla="*/ 342975 h 351867"/>
              <a:gd name="connsiteX22" fmla="*/ 102342 w 384937"/>
              <a:gd name="connsiteY22" fmla="*/ 351867 h 351867"/>
              <a:gd name="connsiteX23" fmla="*/ 11418 w 384937"/>
              <a:gd name="connsiteY23" fmla="*/ 351867 h 351867"/>
              <a:gd name="connsiteX24" fmla="*/ 2645 w 384937"/>
              <a:gd name="connsiteY24" fmla="*/ 342975 h 351867"/>
              <a:gd name="connsiteX25" fmla="*/ 2645 w 384937"/>
              <a:gd name="connsiteY25" fmla="*/ 317106 h 351867"/>
              <a:gd name="connsiteX26" fmla="*/ 11418 w 384937"/>
              <a:gd name="connsiteY26" fmla="*/ 308214 h 351867"/>
              <a:gd name="connsiteX27" fmla="*/ 281270 w 384937"/>
              <a:gd name="connsiteY27" fmla="*/ 250010 h 351867"/>
              <a:gd name="connsiteX28" fmla="*/ 372194 w 384937"/>
              <a:gd name="connsiteY28" fmla="*/ 250010 h 351867"/>
              <a:gd name="connsiteX29" fmla="*/ 380967 w 384937"/>
              <a:gd name="connsiteY29" fmla="*/ 259534 h 351867"/>
              <a:gd name="connsiteX30" fmla="*/ 380967 w 384937"/>
              <a:gd name="connsiteY30" fmla="*/ 284932 h 351867"/>
              <a:gd name="connsiteX31" fmla="*/ 372194 w 384937"/>
              <a:gd name="connsiteY31" fmla="*/ 293663 h 351867"/>
              <a:gd name="connsiteX32" fmla="*/ 281270 w 384937"/>
              <a:gd name="connsiteY32" fmla="*/ 293663 h 351867"/>
              <a:gd name="connsiteX33" fmla="*/ 272497 w 384937"/>
              <a:gd name="connsiteY33" fmla="*/ 284932 h 351867"/>
              <a:gd name="connsiteX34" fmla="*/ 272497 w 384937"/>
              <a:gd name="connsiteY34" fmla="*/ 259534 h 351867"/>
              <a:gd name="connsiteX35" fmla="*/ 281270 w 384937"/>
              <a:gd name="connsiteY35" fmla="*/ 250010 h 351867"/>
              <a:gd name="connsiteX36" fmla="*/ 139731 w 384937"/>
              <a:gd name="connsiteY36" fmla="*/ 250010 h 351867"/>
              <a:gd name="connsiteX37" fmla="*/ 230655 w 384937"/>
              <a:gd name="connsiteY37" fmla="*/ 250010 h 351867"/>
              <a:gd name="connsiteX38" fmla="*/ 239428 w 384937"/>
              <a:gd name="connsiteY38" fmla="*/ 259534 h 351867"/>
              <a:gd name="connsiteX39" fmla="*/ 239428 w 384937"/>
              <a:gd name="connsiteY39" fmla="*/ 284932 h 351867"/>
              <a:gd name="connsiteX40" fmla="*/ 230655 w 384937"/>
              <a:gd name="connsiteY40" fmla="*/ 293663 h 351867"/>
              <a:gd name="connsiteX41" fmla="*/ 139731 w 384937"/>
              <a:gd name="connsiteY41" fmla="*/ 293663 h 351867"/>
              <a:gd name="connsiteX42" fmla="*/ 130958 w 384937"/>
              <a:gd name="connsiteY42" fmla="*/ 284932 h 351867"/>
              <a:gd name="connsiteX43" fmla="*/ 130958 w 384937"/>
              <a:gd name="connsiteY43" fmla="*/ 259534 h 351867"/>
              <a:gd name="connsiteX44" fmla="*/ 139731 w 384937"/>
              <a:gd name="connsiteY44" fmla="*/ 250010 h 351867"/>
              <a:gd name="connsiteX45" fmla="*/ 11418 w 384937"/>
              <a:gd name="connsiteY45" fmla="*/ 250010 h 351867"/>
              <a:gd name="connsiteX46" fmla="*/ 102342 w 384937"/>
              <a:gd name="connsiteY46" fmla="*/ 250010 h 351867"/>
              <a:gd name="connsiteX47" fmla="*/ 111115 w 384937"/>
              <a:gd name="connsiteY47" fmla="*/ 259534 h 351867"/>
              <a:gd name="connsiteX48" fmla="*/ 111115 w 384937"/>
              <a:gd name="connsiteY48" fmla="*/ 284932 h 351867"/>
              <a:gd name="connsiteX49" fmla="*/ 102342 w 384937"/>
              <a:gd name="connsiteY49" fmla="*/ 293663 h 351867"/>
              <a:gd name="connsiteX50" fmla="*/ 11418 w 384937"/>
              <a:gd name="connsiteY50" fmla="*/ 293663 h 351867"/>
              <a:gd name="connsiteX51" fmla="*/ 2645 w 384937"/>
              <a:gd name="connsiteY51" fmla="*/ 284932 h 351867"/>
              <a:gd name="connsiteX52" fmla="*/ 2645 w 384937"/>
              <a:gd name="connsiteY52" fmla="*/ 259534 h 351867"/>
              <a:gd name="connsiteX53" fmla="*/ 11418 w 384937"/>
              <a:gd name="connsiteY53" fmla="*/ 250010 h 351867"/>
              <a:gd name="connsiteX54" fmla="*/ 281270 w 384937"/>
              <a:gd name="connsiteY54" fmla="*/ 193129 h 351867"/>
              <a:gd name="connsiteX55" fmla="*/ 372194 w 384937"/>
              <a:gd name="connsiteY55" fmla="*/ 193129 h 351867"/>
              <a:gd name="connsiteX56" fmla="*/ 380967 w 384937"/>
              <a:gd name="connsiteY56" fmla="*/ 201860 h 351867"/>
              <a:gd name="connsiteX57" fmla="*/ 380967 w 384937"/>
              <a:gd name="connsiteY57" fmla="*/ 228051 h 351867"/>
              <a:gd name="connsiteX58" fmla="*/ 372194 w 384937"/>
              <a:gd name="connsiteY58" fmla="*/ 236782 h 351867"/>
              <a:gd name="connsiteX59" fmla="*/ 281270 w 384937"/>
              <a:gd name="connsiteY59" fmla="*/ 236782 h 351867"/>
              <a:gd name="connsiteX60" fmla="*/ 272497 w 384937"/>
              <a:gd name="connsiteY60" fmla="*/ 228051 h 351867"/>
              <a:gd name="connsiteX61" fmla="*/ 272497 w 384937"/>
              <a:gd name="connsiteY61" fmla="*/ 201860 h 351867"/>
              <a:gd name="connsiteX62" fmla="*/ 281270 w 384937"/>
              <a:gd name="connsiteY62" fmla="*/ 193129 h 351867"/>
              <a:gd name="connsiteX63" fmla="*/ 139731 w 384937"/>
              <a:gd name="connsiteY63" fmla="*/ 193129 h 351867"/>
              <a:gd name="connsiteX64" fmla="*/ 230655 w 384937"/>
              <a:gd name="connsiteY64" fmla="*/ 193129 h 351867"/>
              <a:gd name="connsiteX65" fmla="*/ 239428 w 384937"/>
              <a:gd name="connsiteY65" fmla="*/ 201860 h 351867"/>
              <a:gd name="connsiteX66" fmla="*/ 239428 w 384937"/>
              <a:gd name="connsiteY66" fmla="*/ 228051 h 351867"/>
              <a:gd name="connsiteX67" fmla="*/ 230655 w 384937"/>
              <a:gd name="connsiteY67" fmla="*/ 236782 h 351867"/>
              <a:gd name="connsiteX68" fmla="*/ 139731 w 384937"/>
              <a:gd name="connsiteY68" fmla="*/ 236782 h 351867"/>
              <a:gd name="connsiteX69" fmla="*/ 130958 w 384937"/>
              <a:gd name="connsiteY69" fmla="*/ 228051 h 351867"/>
              <a:gd name="connsiteX70" fmla="*/ 130958 w 384937"/>
              <a:gd name="connsiteY70" fmla="*/ 201860 h 351867"/>
              <a:gd name="connsiteX71" fmla="*/ 139731 w 384937"/>
              <a:gd name="connsiteY71" fmla="*/ 193129 h 351867"/>
              <a:gd name="connsiteX72" fmla="*/ 281270 w 384937"/>
              <a:gd name="connsiteY72" fmla="*/ 134926 h 351867"/>
              <a:gd name="connsiteX73" fmla="*/ 372194 w 384937"/>
              <a:gd name="connsiteY73" fmla="*/ 134926 h 351867"/>
              <a:gd name="connsiteX74" fmla="*/ 380967 w 384937"/>
              <a:gd name="connsiteY74" fmla="*/ 143657 h 351867"/>
              <a:gd name="connsiteX75" fmla="*/ 380967 w 384937"/>
              <a:gd name="connsiteY75" fmla="*/ 169848 h 351867"/>
              <a:gd name="connsiteX76" fmla="*/ 372194 w 384937"/>
              <a:gd name="connsiteY76" fmla="*/ 178579 h 351867"/>
              <a:gd name="connsiteX77" fmla="*/ 281270 w 384937"/>
              <a:gd name="connsiteY77" fmla="*/ 178579 h 351867"/>
              <a:gd name="connsiteX78" fmla="*/ 272497 w 384937"/>
              <a:gd name="connsiteY78" fmla="*/ 169848 h 351867"/>
              <a:gd name="connsiteX79" fmla="*/ 272497 w 384937"/>
              <a:gd name="connsiteY79" fmla="*/ 143657 h 351867"/>
              <a:gd name="connsiteX80" fmla="*/ 281270 w 384937"/>
              <a:gd name="connsiteY80" fmla="*/ 134926 h 351867"/>
              <a:gd name="connsiteX81" fmla="*/ 384937 w 384937"/>
              <a:gd name="connsiteY81" fmla="*/ 0 h 351867"/>
              <a:gd name="connsiteX82" fmla="*/ 259270 w 384937"/>
              <a:gd name="connsiteY82" fmla="*/ 117730 h 351867"/>
              <a:gd name="connsiteX83" fmla="*/ 263239 w 384937"/>
              <a:gd name="connsiteY83" fmla="*/ 85982 h 351867"/>
              <a:gd name="connsiteX84" fmla="*/ 13228 w 384937"/>
              <a:gd name="connsiteY84" fmla="*/ 231491 h 351867"/>
              <a:gd name="connsiteX85" fmla="*/ 0 w 384937"/>
              <a:gd name="connsiteY85" fmla="*/ 210326 h 351867"/>
              <a:gd name="connsiteX86" fmla="*/ 248688 w 384937"/>
              <a:gd name="connsiteY86" fmla="*/ 64817 h 351867"/>
              <a:gd name="connsiteX87" fmla="*/ 219586 w 384937"/>
              <a:gd name="connsiteY87" fmla="*/ 51589 h 35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84937" h="351867">
                <a:moveTo>
                  <a:pt x="281270" y="308214"/>
                </a:moveTo>
                <a:cubicBezTo>
                  <a:pt x="281270" y="308214"/>
                  <a:pt x="281270" y="308214"/>
                  <a:pt x="372194" y="308214"/>
                </a:cubicBezTo>
                <a:cubicBezTo>
                  <a:pt x="376979" y="308214"/>
                  <a:pt x="380967" y="312256"/>
                  <a:pt x="380967" y="317106"/>
                </a:cubicBezTo>
                <a:cubicBezTo>
                  <a:pt x="380967" y="317106"/>
                  <a:pt x="380967" y="317106"/>
                  <a:pt x="380967" y="342975"/>
                </a:cubicBezTo>
                <a:cubicBezTo>
                  <a:pt x="380967" y="347825"/>
                  <a:pt x="376979" y="351867"/>
                  <a:pt x="372194" y="351867"/>
                </a:cubicBezTo>
                <a:cubicBezTo>
                  <a:pt x="372194" y="351867"/>
                  <a:pt x="372194" y="351867"/>
                  <a:pt x="281270" y="351867"/>
                </a:cubicBezTo>
                <a:cubicBezTo>
                  <a:pt x="276485" y="351867"/>
                  <a:pt x="272497" y="347825"/>
                  <a:pt x="272497" y="342975"/>
                </a:cubicBezTo>
                <a:cubicBezTo>
                  <a:pt x="272497" y="342975"/>
                  <a:pt x="272497" y="342975"/>
                  <a:pt x="272497" y="317106"/>
                </a:cubicBezTo>
                <a:cubicBezTo>
                  <a:pt x="272497" y="312256"/>
                  <a:pt x="276485" y="308214"/>
                  <a:pt x="281270" y="308214"/>
                </a:cubicBezTo>
                <a:close/>
                <a:moveTo>
                  <a:pt x="139731" y="308214"/>
                </a:moveTo>
                <a:cubicBezTo>
                  <a:pt x="139731" y="308214"/>
                  <a:pt x="139731" y="308214"/>
                  <a:pt x="230655" y="308214"/>
                </a:cubicBezTo>
                <a:cubicBezTo>
                  <a:pt x="235440" y="308214"/>
                  <a:pt x="239428" y="312256"/>
                  <a:pt x="239428" y="317106"/>
                </a:cubicBezTo>
                <a:cubicBezTo>
                  <a:pt x="239428" y="317106"/>
                  <a:pt x="239428" y="317106"/>
                  <a:pt x="239428" y="342975"/>
                </a:cubicBezTo>
                <a:cubicBezTo>
                  <a:pt x="239428" y="347825"/>
                  <a:pt x="235440" y="351867"/>
                  <a:pt x="230655" y="351867"/>
                </a:cubicBezTo>
                <a:cubicBezTo>
                  <a:pt x="230655" y="351867"/>
                  <a:pt x="230655" y="351867"/>
                  <a:pt x="139731" y="351867"/>
                </a:cubicBezTo>
                <a:cubicBezTo>
                  <a:pt x="134946" y="351867"/>
                  <a:pt x="130958" y="347825"/>
                  <a:pt x="130958" y="342975"/>
                </a:cubicBezTo>
                <a:cubicBezTo>
                  <a:pt x="130958" y="342975"/>
                  <a:pt x="130958" y="342975"/>
                  <a:pt x="130958" y="317106"/>
                </a:cubicBezTo>
                <a:cubicBezTo>
                  <a:pt x="130958" y="312256"/>
                  <a:pt x="134946" y="308214"/>
                  <a:pt x="139731" y="308214"/>
                </a:cubicBezTo>
                <a:close/>
                <a:moveTo>
                  <a:pt x="11418" y="308214"/>
                </a:moveTo>
                <a:cubicBezTo>
                  <a:pt x="11418" y="308214"/>
                  <a:pt x="11418" y="308214"/>
                  <a:pt x="102342" y="308214"/>
                </a:cubicBezTo>
                <a:cubicBezTo>
                  <a:pt x="107127" y="308214"/>
                  <a:pt x="111115" y="312256"/>
                  <a:pt x="111115" y="317106"/>
                </a:cubicBezTo>
                <a:cubicBezTo>
                  <a:pt x="111115" y="317106"/>
                  <a:pt x="111115" y="317106"/>
                  <a:pt x="111115" y="342975"/>
                </a:cubicBezTo>
                <a:cubicBezTo>
                  <a:pt x="111115" y="347825"/>
                  <a:pt x="107127" y="351867"/>
                  <a:pt x="102342" y="351867"/>
                </a:cubicBezTo>
                <a:cubicBezTo>
                  <a:pt x="102342" y="351867"/>
                  <a:pt x="102342" y="351867"/>
                  <a:pt x="11418" y="351867"/>
                </a:cubicBezTo>
                <a:cubicBezTo>
                  <a:pt x="6633" y="351867"/>
                  <a:pt x="2645" y="347825"/>
                  <a:pt x="2645" y="342975"/>
                </a:cubicBezTo>
                <a:cubicBezTo>
                  <a:pt x="2645" y="342975"/>
                  <a:pt x="2645" y="342975"/>
                  <a:pt x="2645" y="317106"/>
                </a:cubicBezTo>
                <a:cubicBezTo>
                  <a:pt x="2645" y="312256"/>
                  <a:pt x="6633" y="308214"/>
                  <a:pt x="11418" y="308214"/>
                </a:cubicBezTo>
                <a:close/>
                <a:moveTo>
                  <a:pt x="281270" y="250010"/>
                </a:moveTo>
                <a:cubicBezTo>
                  <a:pt x="281270" y="250010"/>
                  <a:pt x="281270" y="250010"/>
                  <a:pt x="372194" y="250010"/>
                </a:cubicBezTo>
                <a:cubicBezTo>
                  <a:pt x="376979" y="250010"/>
                  <a:pt x="380967" y="253979"/>
                  <a:pt x="380967" y="259534"/>
                </a:cubicBezTo>
                <a:cubicBezTo>
                  <a:pt x="380967" y="259534"/>
                  <a:pt x="380967" y="259534"/>
                  <a:pt x="380967" y="284932"/>
                </a:cubicBezTo>
                <a:cubicBezTo>
                  <a:pt x="380967" y="289695"/>
                  <a:pt x="376979" y="293663"/>
                  <a:pt x="372194" y="293663"/>
                </a:cubicBezTo>
                <a:cubicBezTo>
                  <a:pt x="372194" y="293663"/>
                  <a:pt x="372194" y="293663"/>
                  <a:pt x="281270" y="293663"/>
                </a:cubicBezTo>
                <a:cubicBezTo>
                  <a:pt x="276485" y="293663"/>
                  <a:pt x="272497" y="289695"/>
                  <a:pt x="272497" y="284932"/>
                </a:cubicBezTo>
                <a:cubicBezTo>
                  <a:pt x="272497" y="284932"/>
                  <a:pt x="272497" y="284932"/>
                  <a:pt x="272497" y="259534"/>
                </a:cubicBezTo>
                <a:cubicBezTo>
                  <a:pt x="272497" y="253979"/>
                  <a:pt x="276485" y="250010"/>
                  <a:pt x="281270" y="250010"/>
                </a:cubicBezTo>
                <a:close/>
                <a:moveTo>
                  <a:pt x="139731" y="250010"/>
                </a:moveTo>
                <a:cubicBezTo>
                  <a:pt x="139731" y="250010"/>
                  <a:pt x="139731" y="250010"/>
                  <a:pt x="230655" y="250010"/>
                </a:cubicBezTo>
                <a:cubicBezTo>
                  <a:pt x="235440" y="250010"/>
                  <a:pt x="239428" y="253979"/>
                  <a:pt x="239428" y="259534"/>
                </a:cubicBezTo>
                <a:cubicBezTo>
                  <a:pt x="239428" y="259534"/>
                  <a:pt x="239428" y="259534"/>
                  <a:pt x="239428" y="284932"/>
                </a:cubicBezTo>
                <a:cubicBezTo>
                  <a:pt x="239428" y="289695"/>
                  <a:pt x="235440" y="293663"/>
                  <a:pt x="230655" y="293663"/>
                </a:cubicBezTo>
                <a:cubicBezTo>
                  <a:pt x="230655" y="293663"/>
                  <a:pt x="230655" y="293663"/>
                  <a:pt x="139731" y="293663"/>
                </a:cubicBezTo>
                <a:cubicBezTo>
                  <a:pt x="134946" y="293663"/>
                  <a:pt x="130958" y="289695"/>
                  <a:pt x="130958" y="284932"/>
                </a:cubicBezTo>
                <a:cubicBezTo>
                  <a:pt x="130958" y="284932"/>
                  <a:pt x="130958" y="284932"/>
                  <a:pt x="130958" y="259534"/>
                </a:cubicBezTo>
                <a:cubicBezTo>
                  <a:pt x="130958" y="253979"/>
                  <a:pt x="134946" y="250010"/>
                  <a:pt x="139731" y="250010"/>
                </a:cubicBezTo>
                <a:close/>
                <a:moveTo>
                  <a:pt x="11418" y="250010"/>
                </a:moveTo>
                <a:cubicBezTo>
                  <a:pt x="11418" y="250010"/>
                  <a:pt x="11418" y="250010"/>
                  <a:pt x="102342" y="250010"/>
                </a:cubicBezTo>
                <a:cubicBezTo>
                  <a:pt x="107127" y="250010"/>
                  <a:pt x="111115" y="253979"/>
                  <a:pt x="111115" y="259534"/>
                </a:cubicBezTo>
                <a:cubicBezTo>
                  <a:pt x="111115" y="259534"/>
                  <a:pt x="111115" y="259534"/>
                  <a:pt x="111115" y="284932"/>
                </a:cubicBezTo>
                <a:cubicBezTo>
                  <a:pt x="111115" y="289695"/>
                  <a:pt x="107127" y="293663"/>
                  <a:pt x="102342" y="293663"/>
                </a:cubicBezTo>
                <a:cubicBezTo>
                  <a:pt x="102342" y="293663"/>
                  <a:pt x="102342" y="293663"/>
                  <a:pt x="11418" y="293663"/>
                </a:cubicBezTo>
                <a:cubicBezTo>
                  <a:pt x="6633" y="293663"/>
                  <a:pt x="2645" y="289695"/>
                  <a:pt x="2645" y="284932"/>
                </a:cubicBezTo>
                <a:cubicBezTo>
                  <a:pt x="2645" y="284932"/>
                  <a:pt x="2645" y="284932"/>
                  <a:pt x="2645" y="259534"/>
                </a:cubicBezTo>
                <a:cubicBezTo>
                  <a:pt x="2645" y="253979"/>
                  <a:pt x="6633" y="250010"/>
                  <a:pt x="11418" y="250010"/>
                </a:cubicBezTo>
                <a:close/>
                <a:moveTo>
                  <a:pt x="281270" y="193129"/>
                </a:moveTo>
                <a:cubicBezTo>
                  <a:pt x="281270" y="193129"/>
                  <a:pt x="281270" y="193129"/>
                  <a:pt x="372194" y="193129"/>
                </a:cubicBezTo>
                <a:cubicBezTo>
                  <a:pt x="376979" y="193129"/>
                  <a:pt x="380967" y="197098"/>
                  <a:pt x="380967" y="201860"/>
                </a:cubicBezTo>
                <a:cubicBezTo>
                  <a:pt x="380967" y="201860"/>
                  <a:pt x="380967" y="201860"/>
                  <a:pt x="380967" y="228051"/>
                </a:cubicBezTo>
                <a:cubicBezTo>
                  <a:pt x="380967" y="232814"/>
                  <a:pt x="376979" y="236782"/>
                  <a:pt x="372194" y="236782"/>
                </a:cubicBezTo>
                <a:cubicBezTo>
                  <a:pt x="372194" y="236782"/>
                  <a:pt x="372194" y="236782"/>
                  <a:pt x="281270" y="236782"/>
                </a:cubicBezTo>
                <a:cubicBezTo>
                  <a:pt x="276485" y="236782"/>
                  <a:pt x="272497" y="232814"/>
                  <a:pt x="272497" y="228051"/>
                </a:cubicBezTo>
                <a:cubicBezTo>
                  <a:pt x="272497" y="228051"/>
                  <a:pt x="272497" y="228051"/>
                  <a:pt x="272497" y="201860"/>
                </a:cubicBezTo>
                <a:cubicBezTo>
                  <a:pt x="272497" y="197098"/>
                  <a:pt x="276485" y="193129"/>
                  <a:pt x="281270" y="193129"/>
                </a:cubicBezTo>
                <a:close/>
                <a:moveTo>
                  <a:pt x="139731" y="193129"/>
                </a:moveTo>
                <a:cubicBezTo>
                  <a:pt x="139731" y="193129"/>
                  <a:pt x="139731" y="193129"/>
                  <a:pt x="230655" y="193129"/>
                </a:cubicBezTo>
                <a:cubicBezTo>
                  <a:pt x="235440" y="193129"/>
                  <a:pt x="239428" y="197098"/>
                  <a:pt x="239428" y="201860"/>
                </a:cubicBezTo>
                <a:cubicBezTo>
                  <a:pt x="239428" y="201860"/>
                  <a:pt x="239428" y="201860"/>
                  <a:pt x="239428" y="228051"/>
                </a:cubicBezTo>
                <a:cubicBezTo>
                  <a:pt x="239428" y="232814"/>
                  <a:pt x="235440" y="236782"/>
                  <a:pt x="230655" y="236782"/>
                </a:cubicBezTo>
                <a:cubicBezTo>
                  <a:pt x="230655" y="236782"/>
                  <a:pt x="230655" y="236782"/>
                  <a:pt x="139731" y="236782"/>
                </a:cubicBezTo>
                <a:cubicBezTo>
                  <a:pt x="134946" y="236782"/>
                  <a:pt x="130958" y="232814"/>
                  <a:pt x="130958" y="228051"/>
                </a:cubicBezTo>
                <a:cubicBezTo>
                  <a:pt x="130958" y="228051"/>
                  <a:pt x="130958" y="228051"/>
                  <a:pt x="130958" y="201860"/>
                </a:cubicBezTo>
                <a:cubicBezTo>
                  <a:pt x="130958" y="197098"/>
                  <a:pt x="134946" y="193129"/>
                  <a:pt x="139731" y="193129"/>
                </a:cubicBezTo>
                <a:close/>
                <a:moveTo>
                  <a:pt x="281270" y="134926"/>
                </a:moveTo>
                <a:cubicBezTo>
                  <a:pt x="281270" y="134926"/>
                  <a:pt x="281270" y="134926"/>
                  <a:pt x="372194" y="134926"/>
                </a:cubicBezTo>
                <a:cubicBezTo>
                  <a:pt x="376979" y="134926"/>
                  <a:pt x="380967" y="138895"/>
                  <a:pt x="380967" y="143657"/>
                </a:cubicBezTo>
                <a:cubicBezTo>
                  <a:pt x="380967" y="143657"/>
                  <a:pt x="380967" y="143657"/>
                  <a:pt x="380967" y="169848"/>
                </a:cubicBezTo>
                <a:cubicBezTo>
                  <a:pt x="380967" y="174611"/>
                  <a:pt x="376979" y="178579"/>
                  <a:pt x="372194" y="178579"/>
                </a:cubicBezTo>
                <a:cubicBezTo>
                  <a:pt x="372194" y="178579"/>
                  <a:pt x="372194" y="178579"/>
                  <a:pt x="281270" y="178579"/>
                </a:cubicBezTo>
                <a:cubicBezTo>
                  <a:pt x="276485" y="178579"/>
                  <a:pt x="272497" y="174611"/>
                  <a:pt x="272497" y="169848"/>
                </a:cubicBezTo>
                <a:cubicBezTo>
                  <a:pt x="272497" y="169848"/>
                  <a:pt x="272497" y="169848"/>
                  <a:pt x="272497" y="143657"/>
                </a:cubicBezTo>
                <a:cubicBezTo>
                  <a:pt x="272497" y="138895"/>
                  <a:pt x="276485" y="134926"/>
                  <a:pt x="281270" y="134926"/>
                </a:cubicBezTo>
                <a:close/>
                <a:moveTo>
                  <a:pt x="384937" y="0"/>
                </a:moveTo>
                <a:lnTo>
                  <a:pt x="259270" y="117730"/>
                </a:lnTo>
                <a:lnTo>
                  <a:pt x="263239" y="85982"/>
                </a:lnTo>
                <a:lnTo>
                  <a:pt x="13228" y="231491"/>
                </a:lnTo>
                <a:lnTo>
                  <a:pt x="0" y="210326"/>
                </a:lnTo>
                <a:lnTo>
                  <a:pt x="248688" y="64817"/>
                </a:lnTo>
                <a:lnTo>
                  <a:pt x="219586" y="51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1026942" y="728663"/>
            <a:ext cx="290346" cy="287337"/>
          </a:xfrm>
          <a:custGeom>
            <a:avLst/>
            <a:gdLst>
              <a:gd name="connsiteX0" fmla="*/ 325015 w 365760"/>
              <a:gd name="connsiteY0" fmla="*/ 280479 h 361969"/>
              <a:gd name="connsiteX1" fmla="*/ 365760 w 365760"/>
              <a:gd name="connsiteY1" fmla="*/ 321224 h 361969"/>
              <a:gd name="connsiteX2" fmla="*/ 325015 w 365760"/>
              <a:gd name="connsiteY2" fmla="*/ 361969 h 361969"/>
              <a:gd name="connsiteX3" fmla="*/ 284270 w 365760"/>
              <a:gd name="connsiteY3" fmla="*/ 321224 h 361969"/>
              <a:gd name="connsiteX4" fmla="*/ 325015 w 365760"/>
              <a:gd name="connsiteY4" fmla="*/ 280479 h 361969"/>
              <a:gd name="connsiteX5" fmla="*/ 182880 w 365760"/>
              <a:gd name="connsiteY5" fmla="*/ 280479 h 361969"/>
              <a:gd name="connsiteX6" fmla="*/ 223625 w 365760"/>
              <a:gd name="connsiteY6" fmla="*/ 321224 h 361969"/>
              <a:gd name="connsiteX7" fmla="*/ 182880 w 365760"/>
              <a:gd name="connsiteY7" fmla="*/ 361969 h 361969"/>
              <a:gd name="connsiteX8" fmla="*/ 142135 w 365760"/>
              <a:gd name="connsiteY8" fmla="*/ 321224 h 361969"/>
              <a:gd name="connsiteX9" fmla="*/ 182880 w 365760"/>
              <a:gd name="connsiteY9" fmla="*/ 280479 h 361969"/>
              <a:gd name="connsiteX10" fmla="*/ 40745 w 365760"/>
              <a:gd name="connsiteY10" fmla="*/ 280479 h 361969"/>
              <a:gd name="connsiteX11" fmla="*/ 81490 w 365760"/>
              <a:gd name="connsiteY11" fmla="*/ 321224 h 361969"/>
              <a:gd name="connsiteX12" fmla="*/ 40745 w 365760"/>
              <a:gd name="connsiteY12" fmla="*/ 361969 h 361969"/>
              <a:gd name="connsiteX13" fmla="*/ 0 w 365760"/>
              <a:gd name="connsiteY13" fmla="*/ 321224 h 361969"/>
              <a:gd name="connsiteX14" fmla="*/ 40745 w 365760"/>
              <a:gd name="connsiteY14" fmla="*/ 280479 h 361969"/>
              <a:gd name="connsiteX15" fmla="*/ 325015 w 365760"/>
              <a:gd name="connsiteY15" fmla="*/ 140239 h 361969"/>
              <a:gd name="connsiteX16" fmla="*/ 365760 w 365760"/>
              <a:gd name="connsiteY16" fmla="*/ 180984 h 361969"/>
              <a:gd name="connsiteX17" fmla="*/ 325015 w 365760"/>
              <a:gd name="connsiteY17" fmla="*/ 221729 h 361969"/>
              <a:gd name="connsiteX18" fmla="*/ 284270 w 365760"/>
              <a:gd name="connsiteY18" fmla="*/ 180984 h 361969"/>
              <a:gd name="connsiteX19" fmla="*/ 325015 w 365760"/>
              <a:gd name="connsiteY19" fmla="*/ 140239 h 361969"/>
              <a:gd name="connsiteX20" fmla="*/ 182880 w 365760"/>
              <a:gd name="connsiteY20" fmla="*/ 140239 h 361969"/>
              <a:gd name="connsiteX21" fmla="*/ 223625 w 365760"/>
              <a:gd name="connsiteY21" fmla="*/ 180984 h 361969"/>
              <a:gd name="connsiteX22" fmla="*/ 182880 w 365760"/>
              <a:gd name="connsiteY22" fmla="*/ 221729 h 361969"/>
              <a:gd name="connsiteX23" fmla="*/ 142135 w 365760"/>
              <a:gd name="connsiteY23" fmla="*/ 180984 h 361969"/>
              <a:gd name="connsiteX24" fmla="*/ 182880 w 365760"/>
              <a:gd name="connsiteY24" fmla="*/ 140239 h 361969"/>
              <a:gd name="connsiteX25" fmla="*/ 40745 w 365760"/>
              <a:gd name="connsiteY25" fmla="*/ 140239 h 361969"/>
              <a:gd name="connsiteX26" fmla="*/ 81490 w 365760"/>
              <a:gd name="connsiteY26" fmla="*/ 180984 h 361969"/>
              <a:gd name="connsiteX27" fmla="*/ 40745 w 365760"/>
              <a:gd name="connsiteY27" fmla="*/ 221729 h 361969"/>
              <a:gd name="connsiteX28" fmla="*/ 0 w 365760"/>
              <a:gd name="connsiteY28" fmla="*/ 180984 h 361969"/>
              <a:gd name="connsiteX29" fmla="*/ 40745 w 365760"/>
              <a:gd name="connsiteY29" fmla="*/ 140239 h 361969"/>
              <a:gd name="connsiteX30" fmla="*/ 325015 w 365760"/>
              <a:gd name="connsiteY30" fmla="*/ 0 h 361969"/>
              <a:gd name="connsiteX31" fmla="*/ 365760 w 365760"/>
              <a:gd name="connsiteY31" fmla="*/ 40745 h 361969"/>
              <a:gd name="connsiteX32" fmla="*/ 325015 w 365760"/>
              <a:gd name="connsiteY32" fmla="*/ 81490 h 361969"/>
              <a:gd name="connsiteX33" fmla="*/ 284270 w 365760"/>
              <a:gd name="connsiteY33" fmla="*/ 40745 h 361969"/>
              <a:gd name="connsiteX34" fmla="*/ 325015 w 365760"/>
              <a:gd name="connsiteY34" fmla="*/ 0 h 361969"/>
              <a:gd name="connsiteX35" fmla="*/ 182880 w 365760"/>
              <a:gd name="connsiteY35" fmla="*/ 0 h 361969"/>
              <a:gd name="connsiteX36" fmla="*/ 223625 w 365760"/>
              <a:gd name="connsiteY36" fmla="*/ 40745 h 361969"/>
              <a:gd name="connsiteX37" fmla="*/ 182880 w 365760"/>
              <a:gd name="connsiteY37" fmla="*/ 81490 h 361969"/>
              <a:gd name="connsiteX38" fmla="*/ 142135 w 365760"/>
              <a:gd name="connsiteY38" fmla="*/ 40745 h 361969"/>
              <a:gd name="connsiteX39" fmla="*/ 182880 w 365760"/>
              <a:gd name="connsiteY39" fmla="*/ 0 h 361969"/>
              <a:gd name="connsiteX40" fmla="*/ 40745 w 365760"/>
              <a:gd name="connsiteY40" fmla="*/ 0 h 361969"/>
              <a:gd name="connsiteX41" fmla="*/ 81490 w 365760"/>
              <a:gd name="connsiteY41" fmla="*/ 40745 h 361969"/>
              <a:gd name="connsiteX42" fmla="*/ 40745 w 365760"/>
              <a:gd name="connsiteY42" fmla="*/ 81490 h 361969"/>
              <a:gd name="connsiteX43" fmla="*/ 0 w 365760"/>
              <a:gd name="connsiteY43" fmla="*/ 40745 h 361969"/>
              <a:gd name="connsiteX44" fmla="*/ 40745 w 365760"/>
              <a:gd name="connsiteY44" fmla="*/ 0 h 36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5760" h="361969">
                <a:moveTo>
                  <a:pt x="325015" y="280479"/>
                </a:moveTo>
                <a:cubicBezTo>
                  <a:pt x="347518" y="280479"/>
                  <a:pt x="365760" y="298721"/>
                  <a:pt x="365760" y="321224"/>
                </a:cubicBezTo>
                <a:cubicBezTo>
                  <a:pt x="365760" y="343727"/>
                  <a:pt x="347518" y="361969"/>
                  <a:pt x="325015" y="361969"/>
                </a:cubicBezTo>
                <a:cubicBezTo>
                  <a:pt x="302512" y="361969"/>
                  <a:pt x="284270" y="343727"/>
                  <a:pt x="284270" y="321224"/>
                </a:cubicBezTo>
                <a:cubicBezTo>
                  <a:pt x="284270" y="298721"/>
                  <a:pt x="302512" y="280479"/>
                  <a:pt x="325015" y="280479"/>
                </a:cubicBezTo>
                <a:close/>
                <a:moveTo>
                  <a:pt x="182880" y="280479"/>
                </a:moveTo>
                <a:cubicBezTo>
                  <a:pt x="205383" y="280479"/>
                  <a:pt x="223625" y="298721"/>
                  <a:pt x="223625" y="321224"/>
                </a:cubicBezTo>
                <a:cubicBezTo>
                  <a:pt x="223625" y="343727"/>
                  <a:pt x="205383" y="361969"/>
                  <a:pt x="182880" y="361969"/>
                </a:cubicBezTo>
                <a:cubicBezTo>
                  <a:pt x="160377" y="361969"/>
                  <a:pt x="142135" y="343727"/>
                  <a:pt x="142135" y="321224"/>
                </a:cubicBezTo>
                <a:cubicBezTo>
                  <a:pt x="142135" y="298721"/>
                  <a:pt x="160377" y="280479"/>
                  <a:pt x="182880" y="280479"/>
                </a:cubicBezTo>
                <a:close/>
                <a:moveTo>
                  <a:pt x="40745" y="280479"/>
                </a:moveTo>
                <a:cubicBezTo>
                  <a:pt x="63248" y="280479"/>
                  <a:pt x="81490" y="298721"/>
                  <a:pt x="81490" y="321224"/>
                </a:cubicBezTo>
                <a:cubicBezTo>
                  <a:pt x="81490" y="343727"/>
                  <a:pt x="63248" y="361969"/>
                  <a:pt x="40745" y="361969"/>
                </a:cubicBezTo>
                <a:cubicBezTo>
                  <a:pt x="18242" y="361969"/>
                  <a:pt x="0" y="343727"/>
                  <a:pt x="0" y="321224"/>
                </a:cubicBezTo>
                <a:cubicBezTo>
                  <a:pt x="0" y="298721"/>
                  <a:pt x="18242" y="280479"/>
                  <a:pt x="40745" y="280479"/>
                </a:cubicBezTo>
                <a:close/>
                <a:moveTo>
                  <a:pt x="325015" y="140239"/>
                </a:moveTo>
                <a:cubicBezTo>
                  <a:pt x="347518" y="140239"/>
                  <a:pt x="365760" y="158481"/>
                  <a:pt x="365760" y="180984"/>
                </a:cubicBezTo>
                <a:cubicBezTo>
                  <a:pt x="365760" y="203487"/>
                  <a:pt x="347518" y="221729"/>
                  <a:pt x="325015" y="221729"/>
                </a:cubicBezTo>
                <a:cubicBezTo>
                  <a:pt x="302512" y="221729"/>
                  <a:pt x="284270" y="203487"/>
                  <a:pt x="284270" y="180984"/>
                </a:cubicBezTo>
                <a:cubicBezTo>
                  <a:pt x="284270" y="158481"/>
                  <a:pt x="302512" y="140239"/>
                  <a:pt x="325015" y="140239"/>
                </a:cubicBezTo>
                <a:close/>
                <a:moveTo>
                  <a:pt x="182880" y="140239"/>
                </a:moveTo>
                <a:cubicBezTo>
                  <a:pt x="205383" y="140239"/>
                  <a:pt x="223625" y="158481"/>
                  <a:pt x="223625" y="180984"/>
                </a:cubicBezTo>
                <a:cubicBezTo>
                  <a:pt x="223625" y="203487"/>
                  <a:pt x="205383" y="221729"/>
                  <a:pt x="182880" y="221729"/>
                </a:cubicBezTo>
                <a:cubicBezTo>
                  <a:pt x="160377" y="221729"/>
                  <a:pt x="142135" y="203487"/>
                  <a:pt x="142135" y="180984"/>
                </a:cubicBezTo>
                <a:cubicBezTo>
                  <a:pt x="142135" y="158481"/>
                  <a:pt x="160377" y="140239"/>
                  <a:pt x="182880" y="140239"/>
                </a:cubicBezTo>
                <a:close/>
                <a:moveTo>
                  <a:pt x="40745" y="140239"/>
                </a:moveTo>
                <a:cubicBezTo>
                  <a:pt x="63248" y="140239"/>
                  <a:pt x="81490" y="158481"/>
                  <a:pt x="81490" y="180984"/>
                </a:cubicBezTo>
                <a:cubicBezTo>
                  <a:pt x="81490" y="203487"/>
                  <a:pt x="63248" y="221729"/>
                  <a:pt x="40745" y="221729"/>
                </a:cubicBezTo>
                <a:cubicBezTo>
                  <a:pt x="18242" y="221729"/>
                  <a:pt x="0" y="203487"/>
                  <a:pt x="0" y="180984"/>
                </a:cubicBezTo>
                <a:cubicBezTo>
                  <a:pt x="0" y="158481"/>
                  <a:pt x="18242" y="140239"/>
                  <a:pt x="40745" y="140239"/>
                </a:cubicBezTo>
                <a:close/>
                <a:moveTo>
                  <a:pt x="325015" y="0"/>
                </a:moveTo>
                <a:cubicBezTo>
                  <a:pt x="347518" y="0"/>
                  <a:pt x="365760" y="18242"/>
                  <a:pt x="365760" y="40745"/>
                </a:cubicBezTo>
                <a:cubicBezTo>
                  <a:pt x="365760" y="63248"/>
                  <a:pt x="347518" y="81490"/>
                  <a:pt x="325015" y="81490"/>
                </a:cubicBezTo>
                <a:cubicBezTo>
                  <a:pt x="302512" y="81490"/>
                  <a:pt x="284270" y="63248"/>
                  <a:pt x="284270" y="40745"/>
                </a:cubicBezTo>
                <a:cubicBezTo>
                  <a:pt x="284270" y="18242"/>
                  <a:pt x="302512" y="0"/>
                  <a:pt x="325015" y="0"/>
                </a:cubicBezTo>
                <a:close/>
                <a:moveTo>
                  <a:pt x="182880" y="0"/>
                </a:moveTo>
                <a:cubicBezTo>
                  <a:pt x="205383" y="0"/>
                  <a:pt x="223625" y="18242"/>
                  <a:pt x="223625" y="40745"/>
                </a:cubicBezTo>
                <a:cubicBezTo>
                  <a:pt x="223625" y="63248"/>
                  <a:pt x="205383" y="81490"/>
                  <a:pt x="182880" y="81490"/>
                </a:cubicBezTo>
                <a:cubicBezTo>
                  <a:pt x="160377" y="81490"/>
                  <a:pt x="142135" y="63248"/>
                  <a:pt x="142135" y="40745"/>
                </a:cubicBezTo>
                <a:cubicBezTo>
                  <a:pt x="142135" y="18242"/>
                  <a:pt x="160377" y="0"/>
                  <a:pt x="182880" y="0"/>
                </a:cubicBezTo>
                <a:close/>
                <a:moveTo>
                  <a:pt x="40745" y="0"/>
                </a:moveTo>
                <a:cubicBezTo>
                  <a:pt x="63248" y="0"/>
                  <a:pt x="81490" y="18242"/>
                  <a:pt x="81490" y="40745"/>
                </a:cubicBezTo>
                <a:cubicBezTo>
                  <a:pt x="81490" y="63248"/>
                  <a:pt x="63248" y="81490"/>
                  <a:pt x="40745" y="81490"/>
                </a:cubicBezTo>
                <a:cubicBezTo>
                  <a:pt x="18242" y="81490"/>
                  <a:pt x="0" y="63248"/>
                  <a:pt x="0" y="40745"/>
                </a:cubicBezTo>
                <a:cubicBezTo>
                  <a:pt x="0" y="18242"/>
                  <a:pt x="18242" y="0"/>
                  <a:pt x="40745" y="0"/>
                </a:cubicBezTo>
                <a:close/>
              </a:path>
            </a:pathLst>
          </a:custGeom>
          <a:solidFill>
            <a:srgbClr val="FE6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D293E"/>
              </a:solidFill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874713" y="687665"/>
            <a:ext cx="1919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solidFill>
                  <a:srgbClr val="FE6903"/>
                </a:solidFill>
                <a:latin typeface="Arial" panose="020B0604020202020204"/>
                <a:ea typeface="印品灵秀体（非商用）"/>
                <a:cs typeface="+mn-ea"/>
                <a:sym typeface="Arial" panose="020B0604020202020204"/>
              </a:rPr>
              <a:t>项目背景概述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latin typeface="Arial" panose="020B0604020202020204"/>
              <a:ea typeface="印品灵秀体（非商用）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8015638" cy="5014762"/>
          </a:xfrm>
          <a:custGeom>
            <a:avLst/>
            <a:gdLst>
              <a:gd name="connsiteX0" fmla="*/ 0 w 7496440"/>
              <a:gd name="connsiteY0" fmla="*/ 0 h 4689940"/>
              <a:gd name="connsiteX1" fmla="*/ 7496440 w 7496440"/>
              <a:gd name="connsiteY1" fmla="*/ 0 h 4689940"/>
              <a:gd name="connsiteX2" fmla="*/ 7486878 w 7496440"/>
              <a:gd name="connsiteY2" fmla="*/ 32493 h 4689940"/>
              <a:gd name="connsiteX3" fmla="*/ 4199467 w 7496440"/>
              <a:gd name="connsiteY3" fmla="*/ 4504267 h 4689940"/>
              <a:gd name="connsiteX4" fmla="*/ 184519 w 7496440"/>
              <a:gd name="connsiteY4" fmla="*/ 4084436 h 4689940"/>
              <a:gd name="connsiteX5" fmla="*/ 0 w 7496440"/>
              <a:gd name="connsiteY5" fmla="*/ 3972248 h 468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6440" h="4689940">
                <a:moveTo>
                  <a:pt x="0" y="0"/>
                </a:moveTo>
                <a:lnTo>
                  <a:pt x="7496440" y="0"/>
                </a:lnTo>
                <a:lnTo>
                  <a:pt x="7486878" y="32493"/>
                </a:lnTo>
                <a:cubicBezTo>
                  <a:pt x="6933522" y="1761364"/>
                  <a:pt x="5543551" y="4071674"/>
                  <a:pt x="4199467" y="4504267"/>
                </a:cubicBezTo>
                <a:cubicBezTo>
                  <a:pt x="3034595" y="4879182"/>
                  <a:pt x="1235334" y="4659764"/>
                  <a:pt x="184519" y="4084436"/>
                </a:cubicBezTo>
                <a:lnTo>
                  <a:pt x="0" y="397224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8" name="任意多边形 7"/>
          <p:cNvSpPr/>
          <p:nvPr/>
        </p:nvSpPr>
        <p:spPr>
          <a:xfrm rot="8921208">
            <a:off x="7369663" y="3571864"/>
            <a:ext cx="5493704" cy="4209316"/>
          </a:xfrm>
          <a:custGeom>
            <a:avLst/>
            <a:gdLst>
              <a:gd name="connsiteX0" fmla="*/ 916361 w 7829557"/>
              <a:gd name="connsiteY0" fmla="*/ 4391938 h 5999064"/>
              <a:gd name="connsiteX1" fmla="*/ 253004 w 7829557"/>
              <a:gd name="connsiteY1" fmla="*/ 3933576 h 5999064"/>
              <a:gd name="connsiteX2" fmla="*/ 0 w 7829557"/>
              <a:gd name="connsiteY2" fmla="*/ 3719804 h 5999064"/>
              <a:gd name="connsiteX3" fmla="*/ 2262850 w 7829557"/>
              <a:gd name="connsiteY3" fmla="*/ 0 h 5999064"/>
              <a:gd name="connsiteX4" fmla="*/ 7829557 w 7829557"/>
              <a:gd name="connsiteY4" fmla="*/ 3386367 h 5999064"/>
              <a:gd name="connsiteX5" fmla="*/ 7728409 w 7829557"/>
              <a:gd name="connsiteY5" fmla="*/ 3692596 h 5999064"/>
              <a:gd name="connsiteX6" fmla="*/ 5669743 w 7829557"/>
              <a:gd name="connsiteY6" fmla="*/ 5978590 h 5999064"/>
              <a:gd name="connsiteX7" fmla="*/ 916361 w 7829557"/>
              <a:gd name="connsiteY7" fmla="*/ 4391938 h 599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29557" h="5999064">
                <a:moveTo>
                  <a:pt x="916361" y="4391938"/>
                </a:moveTo>
                <a:cubicBezTo>
                  <a:pt x="671137" y="4239824"/>
                  <a:pt x="447024" y="4085611"/>
                  <a:pt x="253004" y="3933576"/>
                </a:cubicBezTo>
                <a:lnTo>
                  <a:pt x="0" y="3719804"/>
                </a:lnTo>
                <a:lnTo>
                  <a:pt x="2262850" y="0"/>
                </a:lnTo>
                <a:lnTo>
                  <a:pt x="7829557" y="3386367"/>
                </a:lnTo>
                <a:lnTo>
                  <a:pt x="7728409" y="3692596"/>
                </a:lnTo>
                <a:cubicBezTo>
                  <a:pt x="7267465" y="5024473"/>
                  <a:pt x="6720485" y="5815512"/>
                  <a:pt x="5669743" y="5978590"/>
                </a:cubicBezTo>
                <a:cubicBezTo>
                  <a:pt x="4619000" y="6141668"/>
                  <a:pt x="2387704" y="5304618"/>
                  <a:pt x="916361" y="4391938"/>
                </a:cubicBezTo>
                <a:close/>
              </a:path>
            </a:pathLst>
          </a:custGeom>
          <a:gradFill>
            <a:gsLst>
              <a:gs pos="31000">
                <a:srgbClr val="FF4907"/>
              </a:gs>
              <a:gs pos="80000">
                <a:srgbClr val="FE750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048955" y="2612293"/>
            <a:ext cx="1673954" cy="1633414"/>
          </a:xfrm>
          <a:custGeom>
            <a:avLst/>
            <a:gdLst>
              <a:gd name="connsiteX0" fmla="*/ 2021305 w 2021305"/>
              <a:gd name="connsiteY0" fmla="*/ 0 h 2136809"/>
              <a:gd name="connsiteX1" fmla="*/ 0 w 2021305"/>
              <a:gd name="connsiteY1" fmla="*/ 539015 h 2136809"/>
              <a:gd name="connsiteX2" fmla="*/ 1809549 w 2021305"/>
              <a:gd name="connsiteY2" fmla="*/ 2136809 h 2136809"/>
              <a:gd name="connsiteX3" fmla="*/ 2021305 w 2021305"/>
              <a:gd name="connsiteY3" fmla="*/ 0 h 2136809"/>
              <a:gd name="connsiteX0-1" fmla="*/ 2021305 w 2175979"/>
              <a:gd name="connsiteY0-2" fmla="*/ 80601 h 2217410"/>
              <a:gd name="connsiteX1-3" fmla="*/ 0 w 2175979"/>
              <a:gd name="connsiteY1-4" fmla="*/ 619616 h 2217410"/>
              <a:gd name="connsiteX2-5" fmla="*/ 1809549 w 2175979"/>
              <a:gd name="connsiteY2-6" fmla="*/ 2217410 h 2217410"/>
              <a:gd name="connsiteX3-7" fmla="*/ 2021305 w 2175979"/>
              <a:gd name="connsiteY3-8" fmla="*/ 80601 h 2217410"/>
              <a:gd name="connsiteX0-9" fmla="*/ 2021305 w 2239961"/>
              <a:gd name="connsiteY0-10" fmla="*/ 95939 h 2232748"/>
              <a:gd name="connsiteX1-11" fmla="*/ 0 w 2239961"/>
              <a:gd name="connsiteY1-12" fmla="*/ 634954 h 2232748"/>
              <a:gd name="connsiteX2-13" fmla="*/ 1809549 w 2239961"/>
              <a:gd name="connsiteY2-14" fmla="*/ 2232748 h 2232748"/>
              <a:gd name="connsiteX3-15" fmla="*/ 2021305 w 2239961"/>
              <a:gd name="connsiteY3-16" fmla="*/ 95939 h 2232748"/>
              <a:gd name="connsiteX0-17" fmla="*/ 2021305 w 2256276"/>
              <a:gd name="connsiteY0-18" fmla="*/ 95939 h 2309533"/>
              <a:gd name="connsiteX1-19" fmla="*/ 0 w 2256276"/>
              <a:gd name="connsiteY1-20" fmla="*/ 634954 h 2309533"/>
              <a:gd name="connsiteX2-21" fmla="*/ 1809549 w 2256276"/>
              <a:gd name="connsiteY2-22" fmla="*/ 2232748 h 2309533"/>
              <a:gd name="connsiteX3-23" fmla="*/ 2021305 w 2256276"/>
              <a:gd name="connsiteY3-24" fmla="*/ 95939 h 2309533"/>
              <a:gd name="connsiteX0-25" fmla="*/ 2021305 w 2212250"/>
              <a:gd name="connsiteY0-26" fmla="*/ 95939 h 2234625"/>
              <a:gd name="connsiteX1-27" fmla="*/ 0 w 2212250"/>
              <a:gd name="connsiteY1-28" fmla="*/ 634954 h 2234625"/>
              <a:gd name="connsiteX2-29" fmla="*/ 1809549 w 2212250"/>
              <a:gd name="connsiteY2-30" fmla="*/ 2232748 h 2234625"/>
              <a:gd name="connsiteX3-31" fmla="*/ 2021305 w 2212250"/>
              <a:gd name="connsiteY3-32" fmla="*/ 95939 h 2234625"/>
              <a:gd name="connsiteX0-33" fmla="*/ 2021305 w 2195700"/>
              <a:gd name="connsiteY0-34" fmla="*/ 70560 h 2055371"/>
              <a:gd name="connsiteX1-35" fmla="*/ 0 w 2195700"/>
              <a:gd name="connsiteY1-36" fmla="*/ 609575 h 2055371"/>
              <a:gd name="connsiteX2-37" fmla="*/ 1771048 w 2195700"/>
              <a:gd name="connsiteY2-38" fmla="*/ 2053364 h 2055371"/>
              <a:gd name="connsiteX3-39" fmla="*/ 2021305 w 2195700"/>
              <a:gd name="connsiteY3-40" fmla="*/ 70560 h 2055371"/>
              <a:gd name="connsiteX0-41" fmla="*/ 2120619 w 2295014"/>
              <a:gd name="connsiteY0-42" fmla="*/ 92344 h 2077155"/>
              <a:gd name="connsiteX1-43" fmla="*/ 99314 w 2295014"/>
              <a:gd name="connsiteY1-44" fmla="*/ 631359 h 2077155"/>
              <a:gd name="connsiteX2-45" fmla="*/ 1870362 w 2295014"/>
              <a:gd name="connsiteY2-46" fmla="*/ 2075148 h 2077155"/>
              <a:gd name="connsiteX3-47" fmla="*/ 2120619 w 2295014"/>
              <a:gd name="connsiteY3-48" fmla="*/ 92344 h 2077155"/>
              <a:gd name="connsiteX0-49" fmla="*/ 2025466 w 2199861"/>
              <a:gd name="connsiteY0-50" fmla="*/ 98414 h 2083225"/>
              <a:gd name="connsiteX1-51" fmla="*/ 4161 w 2199861"/>
              <a:gd name="connsiteY1-52" fmla="*/ 637429 h 2083225"/>
              <a:gd name="connsiteX2-53" fmla="*/ 1775209 w 2199861"/>
              <a:gd name="connsiteY2-54" fmla="*/ 2081218 h 2083225"/>
              <a:gd name="connsiteX3-55" fmla="*/ 2025466 w 2199861"/>
              <a:gd name="connsiteY3-56" fmla="*/ 98414 h 2083225"/>
              <a:gd name="connsiteX0-57" fmla="*/ 1929398 w 2059911"/>
              <a:gd name="connsiteY0-58" fmla="*/ 84529 h 2074819"/>
              <a:gd name="connsiteX1-59" fmla="*/ 4345 w 2059911"/>
              <a:gd name="connsiteY1-60" fmla="*/ 681296 h 2074819"/>
              <a:gd name="connsiteX2-61" fmla="*/ 1679141 w 2059911"/>
              <a:gd name="connsiteY2-62" fmla="*/ 2067333 h 2074819"/>
              <a:gd name="connsiteX3-63" fmla="*/ 1929398 w 2059911"/>
              <a:gd name="connsiteY3-64" fmla="*/ 84529 h 2074819"/>
              <a:gd name="connsiteX0-65" fmla="*/ 1929989 w 2158879"/>
              <a:gd name="connsiteY0-66" fmla="*/ 108998 h 2099288"/>
              <a:gd name="connsiteX1-67" fmla="*/ 4936 w 2158879"/>
              <a:gd name="connsiteY1-68" fmla="*/ 705765 h 2099288"/>
              <a:gd name="connsiteX2-69" fmla="*/ 1679732 w 2158879"/>
              <a:gd name="connsiteY2-70" fmla="*/ 2091802 h 2099288"/>
              <a:gd name="connsiteX3-71" fmla="*/ 1929989 w 2158879"/>
              <a:gd name="connsiteY3-72" fmla="*/ 108998 h 2099288"/>
              <a:gd name="connsiteX0-73" fmla="*/ 1929961 w 2154574"/>
              <a:gd name="connsiteY0-74" fmla="*/ 150347 h 2140637"/>
              <a:gd name="connsiteX1-75" fmla="*/ 4908 w 2154574"/>
              <a:gd name="connsiteY1-76" fmla="*/ 747114 h 2140637"/>
              <a:gd name="connsiteX2-77" fmla="*/ 1679704 w 2154574"/>
              <a:gd name="connsiteY2-78" fmla="*/ 2133151 h 2140637"/>
              <a:gd name="connsiteX3-79" fmla="*/ 1929961 w 2154574"/>
              <a:gd name="connsiteY3-80" fmla="*/ 150347 h 2140637"/>
              <a:gd name="connsiteX0-81" fmla="*/ 1929961 w 2184209"/>
              <a:gd name="connsiteY0-82" fmla="*/ 150347 h 2160033"/>
              <a:gd name="connsiteX1-83" fmla="*/ 4908 w 2184209"/>
              <a:gd name="connsiteY1-84" fmla="*/ 747114 h 2160033"/>
              <a:gd name="connsiteX2-85" fmla="*/ 1679704 w 2184209"/>
              <a:gd name="connsiteY2-86" fmla="*/ 2133151 h 2160033"/>
              <a:gd name="connsiteX3-87" fmla="*/ 1929961 w 2184209"/>
              <a:gd name="connsiteY3-88" fmla="*/ 150347 h 2160033"/>
              <a:gd name="connsiteX0-89" fmla="*/ 2013329 w 2220426"/>
              <a:gd name="connsiteY0-90" fmla="*/ 116182 h 2124671"/>
              <a:gd name="connsiteX1-91" fmla="*/ 1648 w 2220426"/>
              <a:gd name="connsiteY1-92" fmla="*/ 732199 h 2124671"/>
              <a:gd name="connsiteX2-93" fmla="*/ 1676444 w 2220426"/>
              <a:gd name="connsiteY2-94" fmla="*/ 2118236 h 2124671"/>
              <a:gd name="connsiteX3-95" fmla="*/ 2013329 w 2220426"/>
              <a:gd name="connsiteY3-96" fmla="*/ 116182 h 2124671"/>
              <a:gd name="connsiteX0-97" fmla="*/ 1974476 w 2189034"/>
              <a:gd name="connsiteY0-98" fmla="*/ 117140 h 2115809"/>
              <a:gd name="connsiteX1-99" fmla="*/ 1297 w 2189034"/>
              <a:gd name="connsiteY1-100" fmla="*/ 723531 h 2115809"/>
              <a:gd name="connsiteX2-101" fmla="*/ 1676093 w 2189034"/>
              <a:gd name="connsiteY2-102" fmla="*/ 2109568 h 2115809"/>
              <a:gd name="connsiteX3-103" fmla="*/ 1974476 w 2189034"/>
              <a:gd name="connsiteY3-104" fmla="*/ 117140 h 2115809"/>
              <a:gd name="connsiteX0-105" fmla="*/ 1974032 w 2188590"/>
              <a:gd name="connsiteY0-106" fmla="*/ 136043 h 2135586"/>
              <a:gd name="connsiteX1-107" fmla="*/ 853 w 2188590"/>
              <a:gd name="connsiteY1-108" fmla="*/ 742434 h 2135586"/>
              <a:gd name="connsiteX2-109" fmla="*/ 1675649 w 2188590"/>
              <a:gd name="connsiteY2-110" fmla="*/ 2128471 h 2135586"/>
              <a:gd name="connsiteX3-111" fmla="*/ 1974032 w 2188590"/>
              <a:gd name="connsiteY3-112" fmla="*/ 136043 h 21355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88590" h="2135586">
                <a:moveTo>
                  <a:pt x="1974032" y="136043"/>
                </a:moveTo>
                <a:cubicBezTo>
                  <a:pt x="1483143" y="-248966"/>
                  <a:pt x="40959" y="256359"/>
                  <a:pt x="853" y="742434"/>
                </a:cubicBezTo>
                <a:cubicBezTo>
                  <a:pt x="-39253" y="1228509"/>
                  <a:pt x="1346786" y="2229536"/>
                  <a:pt x="1675649" y="2128471"/>
                </a:cubicBezTo>
                <a:cubicBezTo>
                  <a:pt x="2004512" y="2027406"/>
                  <a:pt x="2464921" y="521052"/>
                  <a:pt x="1974032" y="1360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15" name="文本框 2"/>
          <p:cNvSpPr txBox="1"/>
          <p:nvPr>
            <p:custDataLst>
              <p:tags r:id="rId1"/>
            </p:custDataLst>
          </p:nvPr>
        </p:nvSpPr>
        <p:spPr>
          <a:xfrm>
            <a:off x="764910" y="5414258"/>
            <a:ext cx="3354703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0" dirty="0">
                <a:solidFill>
                  <a:srgbClr val="FE6903"/>
                </a:solidFill>
                <a:ea typeface="印品灵秀体（非商用）"/>
                <a:cs typeface="+mn-ea"/>
                <a:sym typeface="Arial" panose="020B0604020202020204"/>
              </a:rPr>
              <a:t>PART.02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FE6903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19" name="文本框 2"/>
          <p:cNvSpPr txBox="1"/>
          <p:nvPr>
            <p:custDataLst>
              <p:tags r:id="rId2"/>
            </p:custDataLst>
          </p:nvPr>
        </p:nvSpPr>
        <p:spPr>
          <a:xfrm>
            <a:off x="724848" y="2697148"/>
            <a:ext cx="4559422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0" noProof="0" dirty="0">
                <a:solidFill>
                  <a:schemeClr val="tx1"/>
                </a:solidFill>
                <a:ea typeface="印品灵秀体（非商用）"/>
                <a:cs typeface="+mn-ea"/>
                <a:sym typeface="Arial" panose="020B0604020202020204"/>
              </a:rPr>
              <a:t>产品运营介绍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印品灵秀体（非商用）"/>
              <a:cs typeface="+mn-ea"/>
              <a:sym typeface="Arial" panose="020B0604020202020204"/>
            </a:endParaRPr>
          </a:p>
        </p:txBody>
      </p:sp>
      <p:sp>
        <p:nvSpPr>
          <p:cNvPr id="20" name="任意多边形 19"/>
          <p:cNvSpPr>
            <a:spLocks noChangeArrowheads="1"/>
          </p:cNvSpPr>
          <p:nvPr/>
        </p:nvSpPr>
        <p:spPr bwMode="auto">
          <a:xfrm>
            <a:off x="9762320" y="731738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3036" y="3621333"/>
            <a:ext cx="38937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Arial" panose="020B0604020202020204"/>
                <a:ea typeface="印品灵秀体（非商用）"/>
                <a:sym typeface="Arial" panose="020B0604020202020204"/>
              </a:rPr>
              <a:t>Products and Operations</a:t>
            </a:r>
            <a:endParaRPr lang="en-US" altLang="zh-CN" sz="2000" dirty="0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sp>
        <p:nvSpPr>
          <p:cNvPr id="22" name="任意多边形 21"/>
          <p:cNvSpPr>
            <a:spLocks noChangeArrowheads="1"/>
          </p:cNvSpPr>
          <p:nvPr/>
        </p:nvSpPr>
        <p:spPr bwMode="auto">
          <a:xfrm rot="5400000">
            <a:off x="5667881" y="4992020"/>
            <a:ext cx="1554968" cy="719669"/>
          </a:xfrm>
          <a:custGeom>
            <a:avLst/>
            <a:gdLst>
              <a:gd name="connsiteX0" fmla="*/ 1385887 w 1430337"/>
              <a:gd name="connsiteY0" fmla="*/ 571500 h 661988"/>
              <a:gd name="connsiteX1" fmla="*/ 1430337 w 1430337"/>
              <a:gd name="connsiteY1" fmla="*/ 616744 h 661988"/>
              <a:gd name="connsiteX2" fmla="*/ 1385887 w 1430337"/>
              <a:gd name="connsiteY2" fmla="*/ 661988 h 661988"/>
              <a:gd name="connsiteX3" fmla="*/ 1341437 w 1430337"/>
              <a:gd name="connsiteY3" fmla="*/ 616744 h 661988"/>
              <a:gd name="connsiteX4" fmla="*/ 1385887 w 1430337"/>
              <a:gd name="connsiteY4" fmla="*/ 571500 h 661988"/>
              <a:gd name="connsiteX5" fmla="*/ 1162844 w 1430337"/>
              <a:gd name="connsiteY5" fmla="*/ 571500 h 661988"/>
              <a:gd name="connsiteX6" fmla="*/ 1208088 w 1430337"/>
              <a:gd name="connsiteY6" fmla="*/ 616744 h 661988"/>
              <a:gd name="connsiteX7" fmla="*/ 1162844 w 1430337"/>
              <a:gd name="connsiteY7" fmla="*/ 661988 h 661988"/>
              <a:gd name="connsiteX8" fmla="*/ 1117600 w 1430337"/>
              <a:gd name="connsiteY8" fmla="*/ 616744 h 661988"/>
              <a:gd name="connsiteX9" fmla="*/ 1162844 w 1430337"/>
              <a:gd name="connsiteY9" fmla="*/ 571500 h 661988"/>
              <a:gd name="connsiteX10" fmla="*/ 939800 w 1430337"/>
              <a:gd name="connsiteY10" fmla="*/ 571500 h 661988"/>
              <a:gd name="connsiteX11" fmla="*/ 984250 w 1430337"/>
              <a:gd name="connsiteY11" fmla="*/ 616744 h 661988"/>
              <a:gd name="connsiteX12" fmla="*/ 939800 w 1430337"/>
              <a:gd name="connsiteY12" fmla="*/ 661988 h 661988"/>
              <a:gd name="connsiteX13" fmla="*/ 895350 w 1430337"/>
              <a:gd name="connsiteY13" fmla="*/ 616744 h 661988"/>
              <a:gd name="connsiteX14" fmla="*/ 939800 w 1430337"/>
              <a:gd name="connsiteY14" fmla="*/ 571500 h 661988"/>
              <a:gd name="connsiteX15" fmla="*/ 715962 w 1430337"/>
              <a:gd name="connsiteY15" fmla="*/ 571500 h 661988"/>
              <a:gd name="connsiteX16" fmla="*/ 760412 w 1430337"/>
              <a:gd name="connsiteY16" fmla="*/ 616744 h 661988"/>
              <a:gd name="connsiteX17" fmla="*/ 715962 w 1430337"/>
              <a:gd name="connsiteY17" fmla="*/ 661988 h 661988"/>
              <a:gd name="connsiteX18" fmla="*/ 671512 w 1430337"/>
              <a:gd name="connsiteY18" fmla="*/ 616744 h 661988"/>
              <a:gd name="connsiteX19" fmla="*/ 715962 w 1430337"/>
              <a:gd name="connsiteY19" fmla="*/ 571500 h 661988"/>
              <a:gd name="connsiteX20" fmla="*/ 492125 w 1430337"/>
              <a:gd name="connsiteY20" fmla="*/ 571500 h 661988"/>
              <a:gd name="connsiteX21" fmla="*/ 536575 w 1430337"/>
              <a:gd name="connsiteY21" fmla="*/ 616744 h 661988"/>
              <a:gd name="connsiteX22" fmla="*/ 492125 w 1430337"/>
              <a:gd name="connsiteY22" fmla="*/ 661988 h 661988"/>
              <a:gd name="connsiteX23" fmla="*/ 447675 w 1430337"/>
              <a:gd name="connsiteY23" fmla="*/ 616744 h 661988"/>
              <a:gd name="connsiteX24" fmla="*/ 492125 w 1430337"/>
              <a:gd name="connsiteY24" fmla="*/ 571500 h 661988"/>
              <a:gd name="connsiteX25" fmla="*/ 269081 w 1430337"/>
              <a:gd name="connsiteY25" fmla="*/ 571500 h 661988"/>
              <a:gd name="connsiteX26" fmla="*/ 314325 w 1430337"/>
              <a:gd name="connsiteY26" fmla="*/ 616744 h 661988"/>
              <a:gd name="connsiteX27" fmla="*/ 269081 w 1430337"/>
              <a:gd name="connsiteY27" fmla="*/ 661988 h 661988"/>
              <a:gd name="connsiteX28" fmla="*/ 223837 w 1430337"/>
              <a:gd name="connsiteY28" fmla="*/ 616744 h 661988"/>
              <a:gd name="connsiteX29" fmla="*/ 269081 w 1430337"/>
              <a:gd name="connsiteY29" fmla="*/ 571500 h 661988"/>
              <a:gd name="connsiteX30" fmla="*/ 45244 w 1430337"/>
              <a:gd name="connsiteY30" fmla="*/ 571500 h 661988"/>
              <a:gd name="connsiteX31" fmla="*/ 90488 w 1430337"/>
              <a:gd name="connsiteY31" fmla="*/ 616744 h 661988"/>
              <a:gd name="connsiteX32" fmla="*/ 45244 w 1430337"/>
              <a:gd name="connsiteY32" fmla="*/ 661988 h 661988"/>
              <a:gd name="connsiteX33" fmla="*/ 0 w 1430337"/>
              <a:gd name="connsiteY33" fmla="*/ 616744 h 661988"/>
              <a:gd name="connsiteX34" fmla="*/ 45244 w 1430337"/>
              <a:gd name="connsiteY34" fmla="*/ 571500 h 661988"/>
              <a:gd name="connsiteX35" fmla="*/ 1385887 w 1430337"/>
              <a:gd name="connsiteY35" fmla="*/ 382588 h 661988"/>
              <a:gd name="connsiteX36" fmla="*/ 1430337 w 1430337"/>
              <a:gd name="connsiteY36" fmla="*/ 426245 h 661988"/>
              <a:gd name="connsiteX37" fmla="*/ 1385887 w 1430337"/>
              <a:gd name="connsiteY37" fmla="*/ 469902 h 661988"/>
              <a:gd name="connsiteX38" fmla="*/ 1341437 w 1430337"/>
              <a:gd name="connsiteY38" fmla="*/ 426245 h 661988"/>
              <a:gd name="connsiteX39" fmla="*/ 1385887 w 1430337"/>
              <a:gd name="connsiteY39" fmla="*/ 382588 h 661988"/>
              <a:gd name="connsiteX40" fmla="*/ 1162844 w 1430337"/>
              <a:gd name="connsiteY40" fmla="*/ 382588 h 661988"/>
              <a:gd name="connsiteX41" fmla="*/ 1208088 w 1430337"/>
              <a:gd name="connsiteY41" fmla="*/ 426245 h 661988"/>
              <a:gd name="connsiteX42" fmla="*/ 1162844 w 1430337"/>
              <a:gd name="connsiteY42" fmla="*/ 469902 h 661988"/>
              <a:gd name="connsiteX43" fmla="*/ 1117600 w 1430337"/>
              <a:gd name="connsiteY43" fmla="*/ 426245 h 661988"/>
              <a:gd name="connsiteX44" fmla="*/ 1162844 w 1430337"/>
              <a:gd name="connsiteY44" fmla="*/ 382588 h 661988"/>
              <a:gd name="connsiteX45" fmla="*/ 939800 w 1430337"/>
              <a:gd name="connsiteY45" fmla="*/ 382588 h 661988"/>
              <a:gd name="connsiteX46" fmla="*/ 984250 w 1430337"/>
              <a:gd name="connsiteY46" fmla="*/ 426245 h 661988"/>
              <a:gd name="connsiteX47" fmla="*/ 939800 w 1430337"/>
              <a:gd name="connsiteY47" fmla="*/ 469902 h 661988"/>
              <a:gd name="connsiteX48" fmla="*/ 895350 w 1430337"/>
              <a:gd name="connsiteY48" fmla="*/ 426245 h 661988"/>
              <a:gd name="connsiteX49" fmla="*/ 939800 w 1430337"/>
              <a:gd name="connsiteY49" fmla="*/ 382588 h 661988"/>
              <a:gd name="connsiteX50" fmla="*/ 715962 w 1430337"/>
              <a:gd name="connsiteY50" fmla="*/ 382588 h 661988"/>
              <a:gd name="connsiteX51" fmla="*/ 760412 w 1430337"/>
              <a:gd name="connsiteY51" fmla="*/ 426245 h 661988"/>
              <a:gd name="connsiteX52" fmla="*/ 715962 w 1430337"/>
              <a:gd name="connsiteY52" fmla="*/ 469902 h 661988"/>
              <a:gd name="connsiteX53" fmla="*/ 671512 w 1430337"/>
              <a:gd name="connsiteY53" fmla="*/ 426245 h 661988"/>
              <a:gd name="connsiteX54" fmla="*/ 715962 w 1430337"/>
              <a:gd name="connsiteY54" fmla="*/ 382588 h 661988"/>
              <a:gd name="connsiteX55" fmla="*/ 492125 w 1430337"/>
              <a:gd name="connsiteY55" fmla="*/ 382588 h 661988"/>
              <a:gd name="connsiteX56" fmla="*/ 536575 w 1430337"/>
              <a:gd name="connsiteY56" fmla="*/ 426245 h 661988"/>
              <a:gd name="connsiteX57" fmla="*/ 492125 w 1430337"/>
              <a:gd name="connsiteY57" fmla="*/ 469902 h 661988"/>
              <a:gd name="connsiteX58" fmla="*/ 447675 w 1430337"/>
              <a:gd name="connsiteY58" fmla="*/ 426245 h 661988"/>
              <a:gd name="connsiteX59" fmla="*/ 492125 w 1430337"/>
              <a:gd name="connsiteY59" fmla="*/ 382588 h 661988"/>
              <a:gd name="connsiteX60" fmla="*/ 269081 w 1430337"/>
              <a:gd name="connsiteY60" fmla="*/ 382588 h 661988"/>
              <a:gd name="connsiteX61" fmla="*/ 314325 w 1430337"/>
              <a:gd name="connsiteY61" fmla="*/ 426245 h 661988"/>
              <a:gd name="connsiteX62" fmla="*/ 269081 w 1430337"/>
              <a:gd name="connsiteY62" fmla="*/ 469902 h 661988"/>
              <a:gd name="connsiteX63" fmla="*/ 223837 w 1430337"/>
              <a:gd name="connsiteY63" fmla="*/ 426245 h 661988"/>
              <a:gd name="connsiteX64" fmla="*/ 269081 w 1430337"/>
              <a:gd name="connsiteY64" fmla="*/ 382588 h 661988"/>
              <a:gd name="connsiteX65" fmla="*/ 45244 w 1430337"/>
              <a:gd name="connsiteY65" fmla="*/ 382588 h 661988"/>
              <a:gd name="connsiteX66" fmla="*/ 90488 w 1430337"/>
              <a:gd name="connsiteY66" fmla="*/ 426245 h 661988"/>
              <a:gd name="connsiteX67" fmla="*/ 45244 w 1430337"/>
              <a:gd name="connsiteY67" fmla="*/ 469902 h 661988"/>
              <a:gd name="connsiteX68" fmla="*/ 0 w 1430337"/>
              <a:gd name="connsiteY68" fmla="*/ 426245 h 661988"/>
              <a:gd name="connsiteX69" fmla="*/ 45244 w 1430337"/>
              <a:gd name="connsiteY69" fmla="*/ 382588 h 661988"/>
              <a:gd name="connsiteX70" fmla="*/ 1385887 w 1430337"/>
              <a:gd name="connsiteY70" fmla="*/ 188913 h 661988"/>
              <a:gd name="connsiteX71" fmla="*/ 1430337 w 1430337"/>
              <a:gd name="connsiteY71" fmla="*/ 234157 h 661988"/>
              <a:gd name="connsiteX72" fmla="*/ 1385887 w 1430337"/>
              <a:gd name="connsiteY72" fmla="*/ 279401 h 661988"/>
              <a:gd name="connsiteX73" fmla="*/ 1341437 w 1430337"/>
              <a:gd name="connsiteY73" fmla="*/ 234157 h 661988"/>
              <a:gd name="connsiteX74" fmla="*/ 1385887 w 1430337"/>
              <a:gd name="connsiteY74" fmla="*/ 188913 h 661988"/>
              <a:gd name="connsiteX75" fmla="*/ 1162844 w 1430337"/>
              <a:gd name="connsiteY75" fmla="*/ 188913 h 661988"/>
              <a:gd name="connsiteX76" fmla="*/ 1208088 w 1430337"/>
              <a:gd name="connsiteY76" fmla="*/ 234157 h 661988"/>
              <a:gd name="connsiteX77" fmla="*/ 1162844 w 1430337"/>
              <a:gd name="connsiteY77" fmla="*/ 279401 h 661988"/>
              <a:gd name="connsiteX78" fmla="*/ 1117600 w 1430337"/>
              <a:gd name="connsiteY78" fmla="*/ 234157 h 661988"/>
              <a:gd name="connsiteX79" fmla="*/ 1162844 w 1430337"/>
              <a:gd name="connsiteY79" fmla="*/ 188913 h 661988"/>
              <a:gd name="connsiteX80" fmla="*/ 939800 w 1430337"/>
              <a:gd name="connsiteY80" fmla="*/ 188913 h 661988"/>
              <a:gd name="connsiteX81" fmla="*/ 984250 w 1430337"/>
              <a:gd name="connsiteY81" fmla="*/ 234157 h 661988"/>
              <a:gd name="connsiteX82" fmla="*/ 939800 w 1430337"/>
              <a:gd name="connsiteY82" fmla="*/ 279401 h 661988"/>
              <a:gd name="connsiteX83" fmla="*/ 895350 w 1430337"/>
              <a:gd name="connsiteY83" fmla="*/ 234157 h 661988"/>
              <a:gd name="connsiteX84" fmla="*/ 939800 w 1430337"/>
              <a:gd name="connsiteY84" fmla="*/ 188913 h 661988"/>
              <a:gd name="connsiteX85" fmla="*/ 715962 w 1430337"/>
              <a:gd name="connsiteY85" fmla="*/ 188913 h 661988"/>
              <a:gd name="connsiteX86" fmla="*/ 760412 w 1430337"/>
              <a:gd name="connsiteY86" fmla="*/ 234157 h 661988"/>
              <a:gd name="connsiteX87" fmla="*/ 715962 w 1430337"/>
              <a:gd name="connsiteY87" fmla="*/ 279401 h 661988"/>
              <a:gd name="connsiteX88" fmla="*/ 671512 w 1430337"/>
              <a:gd name="connsiteY88" fmla="*/ 234157 h 661988"/>
              <a:gd name="connsiteX89" fmla="*/ 715962 w 1430337"/>
              <a:gd name="connsiteY89" fmla="*/ 188913 h 661988"/>
              <a:gd name="connsiteX90" fmla="*/ 492125 w 1430337"/>
              <a:gd name="connsiteY90" fmla="*/ 188913 h 661988"/>
              <a:gd name="connsiteX91" fmla="*/ 536575 w 1430337"/>
              <a:gd name="connsiteY91" fmla="*/ 234157 h 661988"/>
              <a:gd name="connsiteX92" fmla="*/ 492125 w 1430337"/>
              <a:gd name="connsiteY92" fmla="*/ 279401 h 661988"/>
              <a:gd name="connsiteX93" fmla="*/ 447675 w 1430337"/>
              <a:gd name="connsiteY93" fmla="*/ 234157 h 661988"/>
              <a:gd name="connsiteX94" fmla="*/ 492125 w 1430337"/>
              <a:gd name="connsiteY94" fmla="*/ 188913 h 661988"/>
              <a:gd name="connsiteX95" fmla="*/ 269081 w 1430337"/>
              <a:gd name="connsiteY95" fmla="*/ 188913 h 661988"/>
              <a:gd name="connsiteX96" fmla="*/ 314325 w 1430337"/>
              <a:gd name="connsiteY96" fmla="*/ 234157 h 661988"/>
              <a:gd name="connsiteX97" fmla="*/ 269081 w 1430337"/>
              <a:gd name="connsiteY97" fmla="*/ 279401 h 661988"/>
              <a:gd name="connsiteX98" fmla="*/ 223837 w 1430337"/>
              <a:gd name="connsiteY98" fmla="*/ 234157 h 661988"/>
              <a:gd name="connsiteX99" fmla="*/ 269081 w 1430337"/>
              <a:gd name="connsiteY99" fmla="*/ 188913 h 661988"/>
              <a:gd name="connsiteX100" fmla="*/ 45244 w 1430337"/>
              <a:gd name="connsiteY100" fmla="*/ 188913 h 661988"/>
              <a:gd name="connsiteX101" fmla="*/ 90488 w 1430337"/>
              <a:gd name="connsiteY101" fmla="*/ 234157 h 661988"/>
              <a:gd name="connsiteX102" fmla="*/ 45244 w 1430337"/>
              <a:gd name="connsiteY102" fmla="*/ 279401 h 661988"/>
              <a:gd name="connsiteX103" fmla="*/ 0 w 1430337"/>
              <a:gd name="connsiteY103" fmla="*/ 234157 h 661988"/>
              <a:gd name="connsiteX104" fmla="*/ 45244 w 1430337"/>
              <a:gd name="connsiteY104" fmla="*/ 188913 h 661988"/>
              <a:gd name="connsiteX105" fmla="*/ 1385887 w 1430337"/>
              <a:gd name="connsiteY105" fmla="*/ 0 h 661988"/>
              <a:gd name="connsiteX106" fmla="*/ 1430337 w 1430337"/>
              <a:gd name="connsiteY106" fmla="*/ 43657 h 661988"/>
              <a:gd name="connsiteX107" fmla="*/ 1385887 w 1430337"/>
              <a:gd name="connsiteY107" fmla="*/ 87314 h 661988"/>
              <a:gd name="connsiteX108" fmla="*/ 1341437 w 1430337"/>
              <a:gd name="connsiteY108" fmla="*/ 43657 h 661988"/>
              <a:gd name="connsiteX109" fmla="*/ 1385887 w 1430337"/>
              <a:gd name="connsiteY109" fmla="*/ 0 h 661988"/>
              <a:gd name="connsiteX110" fmla="*/ 1162844 w 1430337"/>
              <a:gd name="connsiteY110" fmla="*/ 0 h 661988"/>
              <a:gd name="connsiteX111" fmla="*/ 1208088 w 1430337"/>
              <a:gd name="connsiteY111" fmla="*/ 43657 h 661988"/>
              <a:gd name="connsiteX112" fmla="*/ 1162844 w 1430337"/>
              <a:gd name="connsiteY112" fmla="*/ 87314 h 661988"/>
              <a:gd name="connsiteX113" fmla="*/ 1117600 w 1430337"/>
              <a:gd name="connsiteY113" fmla="*/ 43657 h 661988"/>
              <a:gd name="connsiteX114" fmla="*/ 1162844 w 1430337"/>
              <a:gd name="connsiteY114" fmla="*/ 0 h 661988"/>
              <a:gd name="connsiteX115" fmla="*/ 939800 w 1430337"/>
              <a:gd name="connsiteY115" fmla="*/ 0 h 661988"/>
              <a:gd name="connsiteX116" fmla="*/ 984250 w 1430337"/>
              <a:gd name="connsiteY116" fmla="*/ 43657 h 661988"/>
              <a:gd name="connsiteX117" fmla="*/ 939800 w 1430337"/>
              <a:gd name="connsiteY117" fmla="*/ 87314 h 661988"/>
              <a:gd name="connsiteX118" fmla="*/ 895350 w 1430337"/>
              <a:gd name="connsiteY118" fmla="*/ 43657 h 661988"/>
              <a:gd name="connsiteX119" fmla="*/ 939800 w 1430337"/>
              <a:gd name="connsiteY119" fmla="*/ 0 h 661988"/>
              <a:gd name="connsiteX120" fmla="*/ 715962 w 1430337"/>
              <a:gd name="connsiteY120" fmla="*/ 0 h 661988"/>
              <a:gd name="connsiteX121" fmla="*/ 760412 w 1430337"/>
              <a:gd name="connsiteY121" fmla="*/ 43657 h 661988"/>
              <a:gd name="connsiteX122" fmla="*/ 715962 w 1430337"/>
              <a:gd name="connsiteY122" fmla="*/ 87314 h 661988"/>
              <a:gd name="connsiteX123" fmla="*/ 671512 w 1430337"/>
              <a:gd name="connsiteY123" fmla="*/ 43657 h 661988"/>
              <a:gd name="connsiteX124" fmla="*/ 715962 w 1430337"/>
              <a:gd name="connsiteY124" fmla="*/ 0 h 661988"/>
              <a:gd name="connsiteX125" fmla="*/ 492125 w 1430337"/>
              <a:gd name="connsiteY125" fmla="*/ 0 h 661988"/>
              <a:gd name="connsiteX126" fmla="*/ 536575 w 1430337"/>
              <a:gd name="connsiteY126" fmla="*/ 43657 h 661988"/>
              <a:gd name="connsiteX127" fmla="*/ 492125 w 1430337"/>
              <a:gd name="connsiteY127" fmla="*/ 87314 h 661988"/>
              <a:gd name="connsiteX128" fmla="*/ 447675 w 1430337"/>
              <a:gd name="connsiteY128" fmla="*/ 43657 h 661988"/>
              <a:gd name="connsiteX129" fmla="*/ 492125 w 1430337"/>
              <a:gd name="connsiteY129" fmla="*/ 0 h 661988"/>
              <a:gd name="connsiteX130" fmla="*/ 269081 w 1430337"/>
              <a:gd name="connsiteY130" fmla="*/ 0 h 661988"/>
              <a:gd name="connsiteX131" fmla="*/ 314325 w 1430337"/>
              <a:gd name="connsiteY131" fmla="*/ 43657 h 661988"/>
              <a:gd name="connsiteX132" fmla="*/ 269081 w 1430337"/>
              <a:gd name="connsiteY132" fmla="*/ 87314 h 661988"/>
              <a:gd name="connsiteX133" fmla="*/ 223837 w 1430337"/>
              <a:gd name="connsiteY133" fmla="*/ 43657 h 661988"/>
              <a:gd name="connsiteX134" fmla="*/ 269081 w 1430337"/>
              <a:gd name="connsiteY134" fmla="*/ 0 h 661988"/>
              <a:gd name="connsiteX135" fmla="*/ 45244 w 1430337"/>
              <a:gd name="connsiteY135" fmla="*/ 0 h 661988"/>
              <a:gd name="connsiteX136" fmla="*/ 90488 w 1430337"/>
              <a:gd name="connsiteY136" fmla="*/ 43657 h 661988"/>
              <a:gd name="connsiteX137" fmla="*/ 45244 w 1430337"/>
              <a:gd name="connsiteY137" fmla="*/ 87314 h 661988"/>
              <a:gd name="connsiteX138" fmla="*/ 0 w 1430337"/>
              <a:gd name="connsiteY138" fmla="*/ 43657 h 661988"/>
              <a:gd name="connsiteX139" fmla="*/ 45244 w 1430337"/>
              <a:gd name="connsiteY139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30337" h="661988">
                <a:moveTo>
                  <a:pt x="1385887" y="571500"/>
                </a:moveTo>
                <a:cubicBezTo>
                  <a:pt x="1410436" y="571500"/>
                  <a:pt x="1430337" y="591756"/>
                  <a:pt x="1430337" y="616744"/>
                </a:cubicBezTo>
                <a:cubicBezTo>
                  <a:pt x="1430337" y="641732"/>
                  <a:pt x="1410436" y="661988"/>
                  <a:pt x="1385887" y="661988"/>
                </a:cubicBezTo>
                <a:cubicBezTo>
                  <a:pt x="1361338" y="661988"/>
                  <a:pt x="1341437" y="641732"/>
                  <a:pt x="1341437" y="616744"/>
                </a:cubicBezTo>
                <a:cubicBezTo>
                  <a:pt x="1341437" y="591756"/>
                  <a:pt x="1361338" y="571500"/>
                  <a:pt x="1385887" y="571500"/>
                </a:cubicBezTo>
                <a:close/>
                <a:moveTo>
                  <a:pt x="1162844" y="571500"/>
                </a:moveTo>
                <a:cubicBezTo>
                  <a:pt x="1187832" y="571500"/>
                  <a:pt x="1208088" y="591756"/>
                  <a:pt x="1208088" y="616744"/>
                </a:cubicBezTo>
                <a:cubicBezTo>
                  <a:pt x="1208088" y="641732"/>
                  <a:pt x="1187832" y="661988"/>
                  <a:pt x="1162844" y="661988"/>
                </a:cubicBezTo>
                <a:cubicBezTo>
                  <a:pt x="1137856" y="661988"/>
                  <a:pt x="1117600" y="641732"/>
                  <a:pt x="1117600" y="616744"/>
                </a:cubicBezTo>
                <a:cubicBezTo>
                  <a:pt x="1117600" y="591756"/>
                  <a:pt x="1137856" y="571500"/>
                  <a:pt x="1162844" y="571500"/>
                </a:cubicBezTo>
                <a:close/>
                <a:moveTo>
                  <a:pt x="939800" y="571500"/>
                </a:moveTo>
                <a:cubicBezTo>
                  <a:pt x="964349" y="571500"/>
                  <a:pt x="984250" y="591756"/>
                  <a:pt x="984250" y="616744"/>
                </a:cubicBezTo>
                <a:cubicBezTo>
                  <a:pt x="984250" y="641732"/>
                  <a:pt x="964349" y="661988"/>
                  <a:pt x="939800" y="661988"/>
                </a:cubicBezTo>
                <a:cubicBezTo>
                  <a:pt x="915251" y="661988"/>
                  <a:pt x="895350" y="641732"/>
                  <a:pt x="895350" y="616744"/>
                </a:cubicBezTo>
                <a:cubicBezTo>
                  <a:pt x="895350" y="591756"/>
                  <a:pt x="915251" y="571500"/>
                  <a:pt x="939800" y="571500"/>
                </a:cubicBezTo>
                <a:close/>
                <a:moveTo>
                  <a:pt x="715962" y="571500"/>
                </a:moveTo>
                <a:cubicBezTo>
                  <a:pt x="740511" y="571500"/>
                  <a:pt x="760412" y="591756"/>
                  <a:pt x="760412" y="616744"/>
                </a:cubicBezTo>
                <a:cubicBezTo>
                  <a:pt x="760412" y="641732"/>
                  <a:pt x="740511" y="661988"/>
                  <a:pt x="715962" y="661988"/>
                </a:cubicBezTo>
                <a:cubicBezTo>
                  <a:pt x="691413" y="661988"/>
                  <a:pt x="671512" y="641732"/>
                  <a:pt x="671512" y="616744"/>
                </a:cubicBezTo>
                <a:cubicBezTo>
                  <a:pt x="671512" y="591756"/>
                  <a:pt x="691413" y="571500"/>
                  <a:pt x="715962" y="571500"/>
                </a:cubicBezTo>
                <a:close/>
                <a:moveTo>
                  <a:pt x="492125" y="571500"/>
                </a:moveTo>
                <a:cubicBezTo>
                  <a:pt x="516674" y="571500"/>
                  <a:pt x="536575" y="591756"/>
                  <a:pt x="536575" y="616744"/>
                </a:cubicBezTo>
                <a:cubicBezTo>
                  <a:pt x="536575" y="641732"/>
                  <a:pt x="516674" y="661988"/>
                  <a:pt x="492125" y="661988"/>
                </a:cubicBezTo>
                <a:cubicBezTo>
                  <a:pt x="467576" y="661988"/>
                  <a:pt x="447675" y="641732"/>
                  <a:pt x="447675" y="616744"/>
                </a:cubicBezTo>
                <a:cubicBezTo>
                  <a:pt x="447675" y="591756"/>
                  <a:pt x="467576" y="571500"/>
                  <a:pt x="492125" y="571500"/>
                </a:cubicBezTo>
                <a:close/>
                <a:moveTo>
                  <a:pt x="269081" y="571500"/>
                </a:moveTo>
                <a:cubicBezTo>
                  <a:pt x="294069" y="571500"/>
                  <a:pt x="314325" y="591756"/>
                  <a:pt x="314325" y="616744"/>
                </a:cubicBezTo>
                <a:cubicBezTo>
                  <a:pt x="314325" y="641732"/>
                  <a:pt x="294069" y="661988"/>
                  <a:pt x="269081" y="661988"/>
                </a:cubicBezTo>
                <a:cubicBezTo>
                  <a:pt x="244093" y="661988"/>
                  <a:pt x="223837" y="641732"/>
                  <a:pt x="223837" y="616744"/>
                </a:cubicBezTo>
                <a:cubicBezTo>
                  <a:pt x="223837" y="591756"/>
                  <a:pt x="244093" y="571500"/>
                  <a:pt x="269081" y="571500"/>
                </a:cubicBezTo>
                <a:close/>
                <a:moveTo>
                  <a:pt x="45244" y="571500"/>
                </a:moveTo>
                <a:cubicBezTo>
                  <a:pt x="70232" y="571500"/>
                  <a:pt x="90488" y="591756"/>
                  <a:pt x="90488" y="616744"/>
                </a:cubicBezTo>
                <a:cubicBezTo>
                  <a:pt x="90488" y="641732"/>
                  <a:pt x="70232" y="661988"/>
                  <a:pt x="45244" y="661988"/>
                </a:cubicBezTo>
                <a:cubicBezTo>
                  <a:pt x="20256" y="661988"/>
                  <a:pt x="0" y="641732"/>
                  <a:pt x="0" y="616744"/>
                </a:cubicBezTo>
                <a:cubicBezTo>
                  <a:pt x="0" y="591756"/>
                  <a:pt x="20256" y="571500"/>
                  <a:pt x="45244" y="571500"/>
                </a:cubicBezTo>
                <a:close/>
                <a:moveTo>
                  <a:pt x="1385887" y="382588"/>
                </a:moveTo>
                <a:cubicBezTo>
                  <a:pt x="1410436" y="382588"/>
                  <a:pt x="1430337" y="402134"/>
                  <a:pt x="1430337" y="426245"/>
                </a:cubicBezTo>
                <a:cubicBezTo>
                  <a:pt x="1430337" y="450356"/>
                  <a:pt x="1410436" y="469902"/>
                  <a:pt x="1385887" y="469902"/>
                </a:cubicBezTo>
                <a:cubicBezTo>
                  <a:pt x="1361338" y="469902"/>
                  <a:pt x="1341437" y="450356"/>
                  <a:pt x="1341437" y="426245"/>
                </a:cubicBezTo>
                <a:cubicBezTo>
                  <a:pt x="1341437" y="402134"/>
                  <a:pt x="1361338" y="382588"/>
                  <a:pt x="1385887" y="382588"/>
                </a:cubicBezTo>
                <a:close/>
                <a:moveTo>
                  <a:pt x="1162844" y="382588"/>
                </a:moveTo>
                <a:cubicBezTo>
                  <a:pt x="1187832" y="382588"/>
                  <a:pt x="1208088" y="402134"/>
                  <a:pt x="1208088" y="426245"/>
                </a:cubicBezTo>
                <a:cubicBezTo>
                  <a:pt x="1208088" y="450356"/>
                  <a:pt x="1187832" y="469902"/>
                  <a:pt x="1162844" y="469902"/>
                </a:cubicBezTo>
                <a:cubicBezTo>
                  <a:pt x="1137856" y="469902"/>
                  <a:pt x="1117600" y="450356"/>
                  <a:pt x="1117600" y="426245"/>
                </a:cubicBezTo>
                <a:cubicBezTo>
                  <a:pt x="1117600" y="402134"/>
                  <a:pt x="1137856" y="382588"/>
                  <a:pt x="1162844" y="382588"/>
                </a:cubicBezTo>
                <a:close/>
                <a:moveTo>
                  <a:pt x="939800" y="382588"/>
                </a:moveTo>
                <a:cubicBezTo>
                  <a:pt x="964349" y="382588"/>
                  <a:pt x="984250" y="402134"/>
                  <a:pt x="984250" y="426245"/>
                </a:cubicBezTo>
                <a:cubicBezTo>
                  <a:pt x="984250" y="450356"/>
                  <a:pt x="964349" y="469902"/>
                  <a:pt x="939800" y="469902"/>
                </a:cubicBezTo>
                <a:cubicBezTo>
                  <a:pt x="915251" y="469902"/>
                  <a:pt x="895350" y="450356"/>
                  <a:pt x="895350" y="426245"/>
                </a:cubicBezTo>
                <a:cubicBezTo>
                  <a:pt x="895350" y="402134"/>
                  <a:pt x="915251" y="382588"/>
                  <a:pt x="939800" y="382588"/>
                </a:cubicBezTo>
                <a:close/>
                <a:moveTo>
                  <a:pt x="715962" y="382588"/>
                </a:moveTo>
                <a:cubicBezTo>
                  <a:pt x="740511" y="382588"/>
                  <a:pt x="760412" y="402134"/>
                  <a:pt x="760412" y="426245"/>
                </a:cubicBezTo>
                <a:cubicBezTo>
                  <a:pt x="760412" y="450356"/>
                  <a:pt x="740511" y="469902"/>
                  <a:pt x="715962" y="469902"/>
                </a:cubicBezTo>
                <a:cubicBezTo>
                  <a:pt x="691413" y="469902"/>
                  <a:pt x="671512" y="450356"/>
                  <a:pt x="671512" y="426245"/>
                </a:cubicBezTo>
                <a:cubicBezTo>
                  <a:pt x="671512" y="402134"/>
                  <a:pt x="691413" y="382588"/>
                  <a:pt x="715962" y="382588"/>
                </a:cubicBezTo>
                <a:close/>
                <a:moveTo>
                  <a:pt x="492125" y="382588"/>
                </a:moveTo>
                <a:cubicBezTo>
                  <a:pt x="516674" y="382588"/>
                  <a:pt x="536575" y="402134"/>
                  <a:pt x="536575" y="426245"/>
                </a:cubicBezTo>
                <a:cubicBezTo>
                  <a:pt x="536575" y="450356"/>
                  <a:pt x="516674" y="469902"/>
                  <a:pt x="492125" y="469902"/>
                </a:cubicBezTo>
                <a:cubicBezTo>
                  <a:pt x="467576" y="469902"/>
                  <a:pt x="447675" y="450356"/>
                  <a:pt x="447675" y="426245"/>
                </a:cubicBezTo>
                <a:cubicBezTo>
                  <a:pt x="447675" y="402134"/>
                  <a:pt x="467576" y="382588"/>
                  <a:pt x="492125" y="382588"/>
                </a:cubicBezTo>
                <a:close/>
                <a:moveTo>
                  <a:pt x="269081" y="382588"/>
                </a:moveTo>
                <a:cubicBezTo>
                  <a:pt x="294069" y="382588"/>
                  <a:pt x="314325" y="402134"/>
                  <a:pt x="314325" y="426245"/>
                </a:cubicBezTo>
                <a:cubicBezTo>
                  <a:pt x="314325" y="450356"/>
                  <a:pt x="294069" y="469902"/>
                  <a:pt x="269081" y="469902"/>
                </a:cubicBezTo>
                <a:cubicBezTo>
                  <a:pt x="244093" y="469902"/>
                  <a:pt x="223837" y="450356"/>
                  <a:pt x="223837" y="426245"/>
                </a:cubicBezTo>
                <a:cubicBezTo>
                  <a:pt x="223837" y="402134"/>
                  <a:pt x="244093" y="382588"/>
                  <a:pt x="269081" y="382588"/>
                </a:cubicBezTo>
                <a:close/>
                <a:moveTo>
                  <a:pt x="45244" y="382588"/>
                </a:moveTo>
                <a:cubicBezTo>
                  <a:pt x="70232" y="382588"/>
                  <a:pt x="90488" y="402134"/>
                  <a:pt x="90488" y="426245"/>
                </a:cubicBezTo>
                <a:cubicBezTo>
                  <a:pt x="90488" y="450356"/>
                  <a:pt x="70232" y="469902"/>
                  <a:pt x="45244" y="469902"/>
                </a:cubicBezTo>
                <a:cubicBezTo>
                  <a:pt x="20256" y="469902"/>
                  <a:pt x="0" y="450356"/>
                  <a:pt x="0" y="426245"/>
                </a:cubicBezTo>
                <a:cubicBezTo>
                  <a:pt x="0" y="402134"/>
                  <a:pt x="20256" y="382588"/>
                  <a:pt x="45244" y="382588"/>
                </a:cubicBezTo>
                <a:close/>
                <a:moveTo>
                  <a:pt x="1385887" y="188913"/>
                </a:moveTo>
                <a:cubicBezTo>
                  <a:pt x="1410436" y="188913"/>
                  <a:pt x="1430337" y="209169"/>
                  <a:pt x="1430337" y="234157"/>
                </a:cubicBezTo>
                <a:cubicBezTo>
                  <a:pt x="1430337" y="259145"/>
                  <a:pt x="1410436" y="279401"/>
                  <a:pt x="1385887" y="279401"/>
                </a:cubicBezTo>
                <a:cubicBezTo>
                  <a:pt x="1361338" y="279401"/>
                  <a:pt x="1341437" y="259145"/>
                  <a:pt x="1341437" y="234157"/>
                </a:cubicBezTo>
                <a:cubicBezTo>
                  <a:pt x="1341437" y="209169"/>
                  <a:pt x="1361338" y="188913"/>
                  <a:pt x="1385887" y="188913"/>
                </a:cubicBezTo>
                <a:close/>
                <a:moveTo>
                  <a:pt x="1162844" y="188913"/>
                </a:moveTo>
                <a:cubicBezTo>
                  <a:pt x="1187832" y="188913"/>
                  <a:pt x="1208088" y="209169"/>
                  <a:pt x="1208088" y="234157"/>
                </a:cubicBezTo>
                <a:cubicBezTo>
                  <a:pt x="1208088" y="259145"/>
                  <a:pt x="1187832" y="279401"/>
                  <a:pt x="1162844" y="279401"/>
                </a:cubicBezTo>
                <a:cubicBezTo>
                  <a:pt x="1137856" y="279401"/>
                  <a:pt x="1117600" y="259145"/>
                  <a:pt x="1117600" y="234157"/>
                </a:cubicBezTo>
                <a:cubicBezTo>
                  <a:pt x="1117600" y="209169"/>
                  <a:pt x="1137856" y="188913"/>
                  <a:pt x="1162844" y="188913"/>
                </a:cubicBezTo>
                <a:close/>
                <a:moveTo>
                  <a:pt x="939800" y="188913"/>
                </a:moveTo>
                <a:cubicBezTo>
                  <a:pt x="964349" y="188913"/>
                  <a:pt x="984250" y="209169"/>
                  <a:pt x="984250" y="234157"/>
                </a:cubicBezTo>
                <a:cubicBezTo>
                  <a:pt x="984250" y="259145"/>
                  <a:pt x="964349" y="279401"/>
                  <a:pt x="939800" y="279401"/>
                </a:cubicBezTo>
                <a:cubicBezTo>
                  <a:pt x="915251" y="279401"/>
                  <a:pt x="895350" y="259145"/>
                  <a:pt x="895350" y="234157"/>
                </a:cubicBezTo>
                <a:cubicBezTo>
                  <a:pt x="895350" y="209169"/>
                  <a:pt x="915251" y="188913"/>
                  <a:pt x="939800" y="188913"/>
                </a:cubicBezTo>
                <a:close/>
                <a:moveTo>
                  <a:pt x="715962" y="188913"/>
                </a:moveTo>
                <a:cubicBezTo>
                  <a:pt x="740511" y="188913"/>
                  <a:pt x="760412" y="209169"/>
                  <a:pt x="760412" y="234157"/>
                </a:cubicBezTo>
                <a:cubicBezTo>
                  <a:pt x="760412" y="259145"/>
                  <a:pt x="740511" y="279401"/>
                  <a:pt x="715962" y="279401"/>
                </a:cubicBezTo>
                <a:cubicBezTo>
                  <a:pt x="691413" y="279401"/>
                  <a:pt x="671512" y="259145"/>
                  <a:pt x="671512" y="234157"/>
                </a:cubicBezTo>
                <a:cubicBezTo>
                  <a:pt x="671512" y="209169"/>
                  <a:pt x="691413" y="188913"/>
                  <a:pt x="715962" y="188913"/>
                </a:cubicBezTo>
                <a:close/>
                <a:moveTo>
                  <a:pt x="492125" y="188913"/>
                </a:moveTo>
                <a:cubicBezTo>
                  <a:pt x="516674" y="188913"/>
                  <a:pt x="536575" y="209169"/>
                  <a:pt x="536575" y="234157"/>
                </a:cubicBezTo>
                <a:cubicBezTo>
                  <a:pt x="536575" y="259145"/>
                  <a:pt x="516674" y="279401"/>
                  <a:pt x="492125" y="279401"/>
                </a:cubicBezTo>
                <a:cubicBezTo>
                  <a:pt x="467576" y="279401"/>
                  <a:pt x="447675" y="259145"/>
                  <a:pt x="447675" y="234157"/>
                </a:cubicBezTo>
                <a:cubicBezTo>
                  <a:pt x="447675" y="209169"/>
                  <a:pt x="467576" y="188913"/>
                  <a:pt x="492125" y="188913"/>
                </a:cubicBezTo>
                <a:close/>
                <a:moveTo>
                  <a:pt x="269081" y="188913"/>
                </a:moveTo>
                <a:cubicBezTo>
                  <a:pt x="294069" y="188913"/>
                  <a:pt x="314325" y="209169"/>
                  <a:pt x="314325" y="234157"/>
                </a:cubicBezTo>
                <a:cubicBezTo>
                  <a:pt x="314325" y="259145"/>
                  <a:pt x="294069" y="279401"/>
                  <a:pt x="269081" y="279401"/>
                </a:cubicBezTo>
                <a:cubicBezTo>
                  <a:pt x="244093" y="279401"/>
                  <a:pt x="223837" y="259145"/>
                  <a:pt x="223837" y="234157"/>
                </a:cubicBezTo>
                <a:cubicBezTo>
                  <a:pt x="223837" y="209169"/>
                  <a:pt x="244093" y="188913"/>
                  <a:pt x="269081" y="188913"/>
                </a:cubicBezTo>
                <a:close/>
                <a:moveTo>
                  <a:pt x="45244" y="188913"/>
                </a:moveTo>
                <a:cubicBezTo>
                  <a:pt x="70232" y="188913"/>
                  <a:pt x="90488" y="209169"/>
                  <a:pt x="90488" y="234157"/>
                </a:cubicBezTo>
                <a:cubicBezTo>
                  <a:pt x="90488" y="259145"/>
                  <a:pt x="70232" y="279401"/>
                  <a:pt x="45244" y="279401"/>
                </a:cubicBezTo>
                <a:cubicBezTo>
                  <a:pt x="20256" y="279401"/>
                  <a:pt x="0" y="259145"/>
                  <a:pt x="0" y="234157"/>
                </a:cubicBezTo>
                <a:cubicBezTo>
                  <a:pt x="0" y="209169"/>
                  <a:pt x="20256" y="188913"/>
                  <a:pt x="45244" y="188913"/>
                </a:cubicBezTo>
                <a:close/>
                <a:moveTo>
                  <a:pt x="1385887" y="0"/>
                </a:moveTo>
                <a:cubicBezTo>
                  <a:pt x="1410436" y="0"/>
                  <a:pt x="1430337" y="19546"/>
                  <a:pt x="1430337" y="43657"/>
                </a:cubicBezTo>
                <a:cubicBezTo>
                  <a:pt x="1430337" y="67768"/>
                  <a:pt x="1410436" y="87314"/>
                  <a:pt x="1385887" y="87314"/>
                </a:cubicBezTo>
                <a:cubicBezTo>
                  <a:pt x="1361338" y="87314"/>
                  <a:pt x="1341437" y="67768"/>
                  <a:pt x="1341437" y="43657"/>
                </a:cubicBezTo>
                <a:cubicBezTo>
                  <a:pt x="1341437" y="19546"/>
                  <a:pt x="1361338" y="0"/>
                  <a:pt x="1385887" y="0"/>
                </a:cubicBezTo>
                <a:close/>
                <a:moveTo>
                  <a:pt x="1162844" y="0"/>
                </a:moveTo>
                <a:cubicBezTo>
                  <a:pt x="1187832" y="0"/>
                  <a:pt x="1208088" y="19546"/>
                  <a:pt x="1208088" y="43657"/>
                </a:cubicBezTo>
                <a:cubicBezTo>
                  <a:pt x="1208088" y="67768"/>
                  <a:pt x="1187832" y="87314"/>
                  <a:pt x="1162844" y="87314"/>
                </a:cubicBezTo>
                <a:cubicBezTo>
                  <a:pt x="1137856" y="87314"/>
                  <a:pt x="1117600" y="67768"/>
                  <a:pt x="1117600" y="43657"/>
                </a:cubicBezTo>
                <a:cubicBezTo>
                  <a:pt x="1117600" y="19546"/>
                  <a:pt x="1137856" y="0"/>
                  <a:pt x="1162844" y="0"/>
                </a:cubicBezTo>
                <a:close/>
                <a:moveTo>
                  <a:pt x="939800" y="0"/>
                </a:moveTo>
                <a:cubicBezTo>
                  <a:pt x="964349" y="0"/>
                  <a:pt x="984250" y="19546"/>
                  <a:pt x="984250" y="43657"/>
                </a:cubicBezTo>
                <a:cubicBezTo>
                  <a:pt x="984250" y="67768"/>
                  <a:pt x="964349" y="87314"/>
                  <a:pt x="939800" y="87314"/>
                </a:cubicBezTo>
                <a:cubicBezTo>
                  <a:pt x="915251" y="87314"/>
                  <a:pt x="895350" y="67768"/>
                  <a:pt x="895350" y="43657"/>
                </a:cubicBezTo>
                <a:cubicBezTo>
                  <a:pt x="895350" y="19546"/>
                  <a:pt x="915251" y="0"/>
                  <a:pt x="939800" y="0"/>
                </a:cubicBezTo>
                <a:close/>
                <a:moveTo>
                  <a:pt x="715962" y="0"/>
                </a:moveTo>
                <a:cubicBezTo>
                  <a:pt x="740511" y="0"/>
                  <a:pt x="760412" y="19546"/>
                  <a:pt x="760412" y="43657"/>
                </a:cubicBezTo>
                <a:cubicBezTo>
                  <a:pt x="760412" y="67768"/>
                  <a:pt x="740511" y="87314"/>
                  <a:pt x="715962" y="87314"/>
                </a:cubicBezTo>
                <a:cubicBezTo>
                  <a:pt x="691413" y="87314"/>
                  <a:pt x="671512" y="67768"/>
                  <a:pt x="671512" y="43657"/>
                </a:cubicBezTo>
                <a:cubicBezTo>
                  <a:pt x="671512" y="19546"/>
                  <a:pt x="691413" y="0"/>
                  <a:pt x="715962" y="0"/>
                </a:cubicBezTo>
                <a:close/>
                <a:moveTo>
                  <a:pt x="492125" y="0"/>
                </a:moveTo>
                <a:cubicBezTo>
                  <a:pt x="516674" y="0"/>
                  <a:pt x="536575" y="19546"/>
                  <a:pt x="536575" y="43657"/>
                </a:cubicBezTo>
                <a:cubicBezTo>
                  <a:pt x="536575" y="67768"/>
                  <a:pt x="516674" y="87314"/>
                  <a:pt x="492125" y="87314"/>
                </a:cubicBezTo>
                <a:cubicBezTo>
                  <a:pt x="467576" y="87314"/>
                  <a:pt x="447675" y="67768"/>
                  <a:pt x="447675" y="43657"/>
                </a:cubicBezTo>
                <a:cubicBezTo>
                  <a:pt x="447675" y="19546"/>
                  <a:pt x="467576" y="0"/>
                  <a:pt x="492125" y="0"/>
                </a:cubicBezTo>
                <a:close/>
                <a:moveTo>
                  <a:pt x="269081" y="0"/>
                </a:moveTo>
                <a:cubicBezTo>
                  <a:pt x="294069" y="0"/>
                  <a:pt x="314325" y="19546"/>
                  <a:pt x="314325" y="43657"/>
                </a:cubicBezTo>
                <a:cubicBezTo>
                  <a:pt x="314325" y="67768"/>
                  <a:pt x="294069" y="87314"/>
                  <a:pt x="269081" y="87314"/>
                </a:cubicBezTo>
                <a:cubicBezTo>
                  <a:pt x="244093" y="87314"/>
                  <a:pt x="223837" y="67768"/>
                  <a:pt x="223837" y="43657"/>
                </a:cubicBezTo>
                <a:cubicBezTo>
                  <a:pt x="223837" y="19546"/>
                  <a:pt x="244093" y="0"/>
                  <a:pt x="269081" y="0"/>
                </a:cubicBezTo>
                <a:close/>
                <a:moveTo>
                  <a:pt x="45244" y="0"/>
                </a:moveTo>
                <a:cubicBezTo>
                  <a:pt x="70232" y="0"/>
                  <a:pt x="90488" y="19546"/>
                  <a:pt x="90488" y="43657"/>
                </a:cubicBezTo>
                <a:cubicBezTo>
                  <a:pt x="90488" y="67768"/>
                  <a:pt x="70232" y="87314"/>
                  <a:pt x="45244" y="87314"/>
                </a:cubicBezTo>
                <a:cubicBezTo>
                  <a:pt x="20256" y="87314"/>
                  <a:pt x="0" y="67768"/>
                  <a:pt x="0" y="43657"/>
                </a:cubicBezTo>
                <a:cubicBezTo>
                  <a:pt x="0" y="19546"/>
                  <a:pt x="20256" y="0"/>
                  <a:pt x="45244" y="0"/>
                </a:cubicBezTo>
                <a:close/>
              </a:path>
            </a:pathLst>
          </a:custGeom>
          <a:gradFill>
            <a:gsLst>
              <a:gs pos="0">
                <a:srgbClr val="FF4907">
                  <a:alpha val="0"/>
                </a:srgbClr>
              </a:gs>
              <a:gs pos="100000">
                <a:srgbClr val="FE750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Arial" panose="020B0604020202020204"/>
              <a:ea typeface="印品灵秀体（非商用）"/>
              <a:sym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74713" y="730965"/>
            <a:ext cx="415072" cy="336730"/>
            <a:chOff x="10964364" y="5843026"/>
            <a:chExt cx="352924" cy="286312"/>
          </a:xfrm>
          <a:solidFill>
            <a:schemeClr val="tx1"/>
          </a:solidFill>
        </p:grpSpPr>
        <p:sp>
          <p:nvSpPr>
            <p:cNvPr id="16" name="圆角矩形 15"/>
            <p:cNvSpPr/>
            <p:nvPr/>
          </p:nvSpPr>
          <p:spPr>
            <a:xfrm>
              <a:off x="10964364" y="5843026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0964364" y="5961155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10964364" y="6079283"/>
              <a:ext cx="352924" cy="5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印品灵秀体（非商用）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PA" val="v4.1.3"/>
</p:tagLst>
</file>

<file path=ppt/tags/tag11.xml><?xml version="1.0" encoding="utf-8"?>
<p:tagLst xmlns:p="http://schemas.openxmlformats.org/presentationml/2006/main">
  <p:tag name="PA" val="v4.1.3"/>
</p:tagLst>
</file>

<file path=ppt/tags/tag12.xml><?xml version="1.0" encoding="utf-8"?>
<p:tagLst xmlns:p="http://schemas.openxmlformats.org/presentationml/2006/main">
  <p:tag name="PA" val="v4.1.3"/>
</p:tagLst>
</file>

<file path=ppt/tags/tag13.xml><?xml version="1.0" encoding="utf-8"?>
<p:tagLst xmlns:p="http://schemas.openxmlformats.org/presentationml/2006/main">
  <p:tag name="PA" val="v4.1.3"/>
</p:tagLst>
</file>

<file path=ppt/tags/tag14.xml><?xml version="1.0" encoding="utf-8"?>
<p:tagLst xmlns:p="http://schemas.openxmlformats.org/presentationml/2006/main">
  <p:tag name="PA" val="v4.1.3"/>
</p:tagLst>
</file>

<file path=ppt/tags/tag15.xml><?xml version="1.0" encoding="utf-8"?>
<p:tagLst xmlns:p="http://schemas.openxmlformats.org/presentationml/2006/main">
  <p:tag name="PA" val="v4.1.3"/>
</p:tagLst>
</file>

<file path=ppt/tags/tag16.xml><?xml version="1.0" encoding="utf-8"?>
<p:tagLst xmlns:p="http://schemas.openxmlformats.org/presentationml/2006/main">
  <p:tag name="PA" val="v4.1.3"/>
</p:tagLst>
</file>

<file path=ppt/tags/tag17.xml><?xml version="1.0" encoding="utf-8"?>
<p:tagLst xmlns:p="http://schemas.openxmlformats.org/presentationml/2006/main">
  <p:tag name="PA" val="v4.1.3"/>
</p:tagLst>
</file>

<file path=ppt/tags/tag18.xml><?xml version="1.0" encoding="utf-8"?>
<p:tagLst xmlns:p="http://schemas.openxmlformats.org/presentationml/2006/main">
  <p:tag name="PA" val="v4.1.3"/>
</p:tagLst>
</file>

<file path=ppt/tags/tag19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PA" val="v4.1.3"/>
</p:tagLst>
</file>

<file path=ppt/tags/tag20.xml><?xml version="1.0" encoding="utf-8"?>
<p:tagLst xmlns:p="http://schemas.openxmlformats.org/presentationml/2006/main">
  <p:tag name="PA" val="v4.1.3"/>
</p:tagLst>
</file>

<file path=ppt/tags/tag21.xml><?xml version="1.0" encoding="utf-8"?>
<p:tagLst xmlns:p="http://schemas.openxmlformats.org/presentationml/2006/main">
  <p:tag name="PA" val="v4.1.3"/>
</p:tagLst>
</file>

<file path=ppt/tags/tag22.xml><?xml version="1.0" encoding="utf-8"?>
<p:tagLst xmlns:p="http://schemas.openxmlformats.org/presentationml/2006/main">
  <p:tag name="PA" val="v4.1.3"/>
</p:tagLst>
</file>

<file path=ppt/tags/tag23.xml><?xml version="1.0" encoding="utf-8"?>
<p:tagLst xmlns:p="http://schemas.openxmlformats.org/presentationml/2006/main">
  <p:tag name="PA" val="v4.1.3"/>
</p:tagLst>
</file>

<file path=ppt/tags/tag24.xml><?xml version="1.0" encoding="utf-8"?>
<p:tagLst xmlns:p="http://schemas.openxmlformats.org/presentationml/2006/main">
  <p:tag name="PA" val="v4.1.3"/>
</p:tagLst>
</file>

<file path=ppt/tags/tag25.xml><?xml version="1.0" encoding="utf-8"?>
<p:tagLst xmlns:p="http://schemas.openxmlformats.org/presentationml/2006/main">
  <p:tag name="PA" val="v4.1.3"/>
</p:tagLst>
</file>

<file path=ppt/tags/tag26.xml><?xml version="1.0" encoding="utf-8"?>
<p:tagLst xmlns:p="http://schemas.openxmlformats.org/presentationml/2006/main">
  <p:tag name="PA" val="v4.1.3"/>
</p:tagLst>
</file>

<file path=ppt/tags/tag27.xml><?xml version="1.0" encoding="utf-8"?>
<p:tagLst xmlns:p="http://schemas.openxmlformats.org/presentationml/2006/main">
  <p:tag name="PA" val="v4.1.3"/>
</p:tagLst>
</file>

<file path=ppt/tags/tag28.xml><?xml version="1.0" encoding="utf-8"?>
<p:tagLst xmlns:p="http://schemas.openxmlformats.org/presentationml/2006/main">
  <p:tag name="PA" val="v4.1.3"/>
</p:tagLst>
</file>

<file path=ppt/tags/tag29.xml><?xml version="1.0" encoding="utf-8"?>
<p:tagLst xmlns:p="http://schemas.openxmlformats.org/presentationml/2006/main">
  <p:tag name="PA" val="v4.1.3"/>
</p:tagLst>
</file>

<file path=ppt/tags/tag3.xml><?xml version="1.0" encoding="utf-8"?>
<p:tagLst xmlns:p="http://schemas.openxmlformats.org/presentationml/2006/main">
  <p:tag name="PA" val="v4.1.3"/>
</p:tagLst>
</file>

<file path=ppt/tags/tag30.xml><?xml version="1.0" encoding="utf-8"?>
<p:tagLst xmlns:p="http://schemas.openxmlformats.org/presentationml/2006/main">
  <p:tag name="PA" val="v4.1.3"/>
</p:tagLst>
</file>

<file path=ppt/tags/tag31.xml><?xml version="1.0" encoding="utf-8"?>
<p:tagLst xmlns:p="http://schemas.openxmlformats.org/presentationml/2006/main">
  <p:tag name="PA" val="v4.1.3"/>
</p:tagLst>
</file>

<file path=ppt/tags/tag32.xml><?xml version="1.0" encoding="utf-8"?>
<p:tagLst xmlns:p="http://schemas.openxmlformats.org/presentationml/2006/main">
  <p:tag name="PA" val="v4.1.3"/>
</p:tagLst>
</file>

<file path=ppt/tags/tag33.xml><?xml version="1.0" encoding="utf-8"?>
<p:tagLst xmlns:p="http://schemas.openxmlformats.org/presentationml/2006/main">
  <p:tag name="PA" val="v4.1.3"/>
</p:tagLst>
</file>

<file path=ppt/tags/tag34.xml><?xml version="1.0" encoding="utf-8"?>
<p:tagLst xmlns:p="http://schemas.openxmlformats.org/presentationml/2006/main">
  <p:tag name="ISLIDE.ICON" val="#407153;#393958;#394059;#392073;"/>
</p:tagLst>
</file>

<file path=ppt/tags/tag35.xml><?xml version="1.0" encoding="utf-8"?>
<p:tagLst xmlns:p="http://schemas.openxmlformats.org/presentationml/2006/main">
  <p:tag name="PA" val="v4.1.3"/>
</p:tagLst>
</file>

<file path=ppt/tags/tag36.xml><?xml version="1.0" encoding="utf-8"?>
<p:tagLst xmlns:p="http://schemas.openxmlformats.org/presentationml/2006/main">
  <p:tag name="PA" val="v4.1.3"/>
</p:tagLst>
</file>

<file path=ppt/tags/tag37.xml><?xml version="1.0" encoding="utf-8"?>
<p:tagLst xmlns:p="http://schemas.openxmlformats.org/presentationml/2006/main">
  <p:tag name="PA" val="v4.1.3"/>
</p:tagLst>
</file>

<file path=ppt/tags/tag38.xml><?xml version="1.0" encoding="utf-8"?>
<p:tagLst xmlns:p="http://schemas.openxmlformats.org/presentationml/2006/main">
  <p:tag name="PA" val="v4.1.3"/>
</p:tagLst>
</file>

<file path=ppt/tags/tag39.xml><?xml version="1.0" encoding="utf-8"?>
<p:tagLst xmlns:p="http://schemas.openxmlformats.org/presentationml/2006/main">
  <p:tag name="PA" val="v4.1.3"/>
</p:tagLst>
</file>

<file path=ppt/tags/tag4.xml><?xml version="1.0" encoding="utf-8"?>
<p:tagLst xmlns:p="http://schemas.openxmlformats.org/presentationml/2006/main">
  <p:tag name="PA" val="v4.1.3"/>
</p:tagLst>
</file>

<file path=ppt/tags/tag40.xml><?xml version="1.0" encoding="utf-8"?>
<p:tagLst xmlns:p="http://schemas.openxmlformats.org/presentationml/2006/main">
  <p:tag name="PA" val="v4.1.3"/>
</p:tagLst>
</file>

<file path=ppt/tags/tag41.xml><?xml version="1.0" encoding="utf-8"?>
<p:tagLst xmlns:p="http://schemas.openxmlformats.org/presentationml/2006/main">
  <p:tag name="PA" val="v4.1.3"/>
</p:tagLst>
</file>

<file path=ppt/tags/tag42.xml><?xml version="1.0" encoding="utf-8"?>
<p:tagLst xmlns:p="http://schemas.openxmlformats.org/presentationml/2006/main">
  <p:tag name="COMMONDATA" val="eyJjb3VudCI6MSwiaGRpZCI6ImIzZDQ2MTJiMDZjOTU2Njk3ZDg2MTRjNjhmNmJiNjhmIiwidXNlckNvdW50IjoxfQ=="/>
  <p:tag name="KSO_WPP_MARK_KEY" val="c608c7af-c2a0-4307-bccf-6b204443c439"/>
  <p:tag name="commondata" val="eyJjb3VudCI6MS4wLCJoZGlkIjoiMDljZjBlNDg5MjVmNzcyYjVhOTJmMTVkOGM0Y2Q4ZjciLCJ1c2VyQ291bnQiOjEuMH0="/>
</p:tagLst>
</file>

<file path=ppt/tags/tag5.xml><?xml version="1.0" encoding="utf-8"?>
<p:tagLst xmlns:p="http://schemas.openxmlformats.org/presentationml/2006/main">
  <p:tag name="PA" val="v4.1.3"/>
</p:tagLst>
</file>

<file path=ppt/tags/tag6.xml><?xml version="1.0" encoding="utf-8"?>
<p:tagLst xmlns:p="http://schemas.openxmlformats.org/presentationml/2006/main">
  <p:tag name="PA" val="v4.1.3"/>
</p:tagLst>
</file>

<file path=ppt/tags/tag7.xml><?xml version="1.0" encoding="utf-8"?>
<p:tagLst xmlns:p="http://schemas.openxmlformats.org/presentationml/2006/main">
  <p:tag name="PA" val="v4.1.3"/>
</p:tagLst>
</file>

<file path=ppt/tags/tag8.xml><?xml version="1.0" encoding="utf-8"?>
<p:tagLst xmlns:p="http://schemas.openxmlformats.org/presentationml/2006/main">
  <p:tag name="PA" val="v4.1.3"/>
</p:tagLst>
</file>

<file path=ppt/tags/tag9.xml><?xml version="1.0" encoding="utf-8"?>
<p:tagLst xmlns:p="http://schemas.openxmlformats.org/presentationml/2006/main">
  <p:tag name="PA" val="v4.1.3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旗黑-45S"/>
        <a:ea typeface=""/>
        <a:cs typeface=""/>
        <a:font script="Jpan" typeface="ＭＳ Ｐゴシック"/>
        <a:font script="Hang" typeface="맑은 고딕"/>
        <a:font script="Hans" typeface="汉仪旗黑-45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45S"/>
        <a:ea typeface=""/>
        <a:cs typeface=""/>
        <a:font script="Jpan" typeface="ＭＳ Ｐゴシック"/>
        <a:font script="Hang" typeface="맑은 고딕"/>
        <a:font script="Hans" typeface="汉仪旗黑-45S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45S"/>
        <a:ea typeface=""/>
        <a:cs typeface=""/>
        <a:font script="Jpan" typeface="游ゴシック"/>
        <a:font script="Hang" typeface="맑은 고딕"/>
        <a:font script="Hans" typeface="汉仪旗黑-45S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旗黑-45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45S"/>
        <a:ea typeface=""/>
        <a:cs typeface=""/>
        <a:font script="Jpan" typeface="ＭＳ Ｐゴシック"/>
        <a:font script="Hang" typeface="맑은 고딕"/>
        <a:font script="Hans" typeface="汉仪旗黑-45S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3419</Words>
  <Application>WPS 演示</Application>
  <PresentationFormat>宽屏</PresentationFormat>
  <Paragraphs>475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汉仪旗黑-45S</vt:lpstr>
      <vt:lpstr>黑体</vt:lpstr>
      <vt:lpstr>微软雅黑</vt:lpstr>
      <vt:lpstr>Arial</vt:lpstr>
      <vt:lpstr>印品灵秀体（非商用）</vt:lpstr>
      <vt:lpstr>印品灵秀体（非商用）</vt:lpstr>
      <vt:lpstr>Segoe Print</vt:lpstr>
      <vt:lpstr>Arial Unicode MS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商业计划书</dc:title>
  <dc:creator>第一PPT</dc:creator>
  <cp:keywords>www.1ppt.com</cp:keywords>
  <dc:description>www.1ppt.com</dc:description>
  <cp:lastModifiedBy>十二</cp:lastModifiedBy>
  <cp:revision>233</cp:revision>
  <dcterms:created xsi:type="dcterms:W3CDTF">2022-08-27T12:13:00Z</dcterms:created>
  <dcterms:modified xsi:type="dcterms:W3CDTF">2024-01-19T09:32:46Z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3A8D271301434C1E8CF437BACDF342D2_12</vt:lpwstr>
  </property>
  <property fmtid="{D5CDD505-2E9C-101B-9397-08002B2CF9AE}" pid="3" name="KSOProductBuildVer">
    <vt:lpwstr>2052-12.1.0.16250</vt:lpwstr>
  </property>
</Properties>
</file>