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756" r:id="rId3"/>
  </p:sldMasterIdLst>
  <p:notesMasterIdLst>
    <p:notesMasterId r:id="rId5"/>
  </p:notesMasterIdLst>
  <p:handoutMasterIdLst>
    <p:handoutMasterId r:id="rId25"/>
  </p:handoutMasterIdLst>
  <p:sldIdLst>
    <p:sldId id="362" r:id="rId4"/>
    <p:sldId id="383" r:id="rId6"/>
    <p:sldId id="369" r:id="rId7"/>
    <p:sldId id="366" r:id="rId8"/>
    <p:sldId id="388" r:id="rId9"/>
    <p:sldId id="387" r:id="rId10"/>
    <p:sldId id="389" r:id="rId11"/>
    <p:sldId id="384" r:id="rId12"/>
    <p:sldId id="390" r:id="rId13"/>
    <p:sldId id="391" r:id="rId14"/>
    <p:sldId id="392" r:id="rId15"/>
    <p:sldId id="385" r:id="rId16"/>
    <p:sldId id="393" r:id="rId17"/>
    <p:sldId id="394" r:id="rId18"/>
    <p:sldId id="395" r:id="rId19"/>
    <p:sldId id="386" r:id="rId20"/>
    <p:sldId id="396" r:id="rId21"/>
    <p:sldId id="397" r:id="rId22"/>
    <p:sldId id="398" r:id="rId23"/>
    <p:sldId id="382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527F"/>
    <a:srgbClr val="011C27"/>
    <a:srgbClr val="FCF7DA"/>
    <a:srgbClr val="DF2123"/>
    <a:srgbClr val="F49E00"/>
    <a:srgbClr val="4256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81"/>
    <p:restoredTop sz="93713" autoAdjust="0"/>
  </p:normalViewPr>
  <p:slideViewPr>
    <p:cSldViewPr snapToGrid="0" snapToObjects="1">
      <p:cViewPr varScale="1">
        <p:scale>
          <a:sx n="62" d="100"/>
          <a:sy n="62" d="100"/>
        </p:scale>
        <p:origin x="-528" y="-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66"/>
    </p:cViewPr>
  </p:notesTextViewPr>
  <p:sorterViewPr>
    <p:cViewPr>
      <p:scale>
        <a:sx n="196" d="100"/>
        <a:sy n="196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模板来自于： 第一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https://www.1ppt.com/</a:t>
            </a:r>
            <a:endParaRPr lang="zh-CN" altLang="en-US" smtClean="0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email">
            <a:alphaModFix amt="73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1527F">
                  <a:alpha val="93000"/>
                </a:srgbClr>
              </a:gs>
              <a:gs pos="100000">
                <a:srgbClr val="002060">
                  <a:alpha val="8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93182" y="231819"/>
            <a:ext cx="11809927" cy="64265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 userDrawn="1"/>
        </p:nvSpPr>
        <p:spPr>
          <a:xfrm>
            <a:off x="176012" y="-12879"/>
            <a:ext cx="67518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dirty="0">
                <a:solidFill>
                  <a:srgbClr val="01527F"/>
                </a:solidFill>
              </a:rPr>
              <a:t>“</a:t>
            </a:r>
            <a:endParaRPr kumimoji="1" lang="zh-CN" altLang="en-US" sz="11500" dirty="0">
              <a:solidFill>
                <a:srgbClr val="01527F"/>
              </a:solidFill>
            </a:endParaRPr>
          </a:p>
        </p:txBody>
      </p:sp>
      <p:cxnSp>
        <p:nvCxnSpPr>
          <p:cNvPr id="6" name="直线连接符 5"/>
          <p:cNvCxnSpPr/>
          <p:nvPr userDrawn="1"/>
        </p:nvCxnSpPr>
        <p:spPr>
          <a:xfrm>
            <a:off x="4391696" y="811369"/>
            <a:ext cx="7368266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 userDrawn="1"/>
        </p:nvSpPr>
        <p:spPr>
          <a:xfrm>
            <a:off x="8822031" y="567608"/>
            <a:ext cx="29803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GB" altLang="zh-CN" sz="900" kern="1200" dirty="0">
                <a:solidFill>
                  <a:schemeClr val="bg1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rPr>
              <a:t>PLEASE ENTER THE TITLE TEXT YOU NEED HERE</a:t>
            </a:r>
            <a:endParaRPr lang="en-GB" altLang="zh-CN" sz="900" kern="1200" dirty="0">
              <a:solidFill>
                <a:schemeClr val="bg1">
                  <a:lumMod val="75000"/>
                </a:schemeClr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hf sldNum="0" ftr="0" dt="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hf sldNum="0" ftr="0" dt="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hf sldNum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hf sldNum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9" Type="http://schemas.openxmlformats.org/officeDocument/2006/relationships/slideLayout" Target="../slideLayouts/slideLayout99.xml"/><Relationship Id="rId98" Type="http://schemas.openxmlformats.org/officeDocument/2006/relationships/slideLayout" Target="../slideLayouts/slideLayout98.xml"/><Relationship Id="rId97" Type="http://schemas.openxmlformats.org/officeDocument/2006/relationships/slideLayout" Target="../slideLayouts/slideLayout97.xml"/><Relationship Id="rId96" Type="http://schemas.openxmlformats.org/officeDocument/2006/relationships/slideLayout" Target="../slideLayouts/slideLayout96.xml"/><Relationship Id="rId95" Type="http://schemas.openxmlformats.org/officeDocument/2006/relationships/slideLayout" Target="../slideLayouts/slideLayout95.xml"/><Relationship Id="rId94" Type="http://schemas.openxmlformats.org/officeDocument/2006/relationships/slideLayout" Target="../slideLayouts/slideLayout94.xml"/><Relationship Id="rId93" Type="http://schemas.openxmlformats.org/officeDocument/2006/relationships/slideLayout" Target="../slideLayouts/slideLayout93.xml"/><Relationship Id="rId92" Type="http://schemas.openxmlformats.org/officeDocument/2006/relationships/slideLayout" Target="../slideLayouts/slideLayout92.xml"/><Relationship Id="rId91" Type="http://schemas.openxmlformats.org/officeDocument/2006/relationships/slideLayout" Target="../slideLayouts/slideLayout91.xml"/><Relationship Id="rId90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.xml"/><Relationship Id="rId89" Type="http://schemas.openxmlformats.org/officeDocument/2006/relationships/slideLayout" Target="../slideLayouts/slideLayout89.xml"/><Relationship Id="rId88" Type="http://schemas.openxmlformats.org/officeDocument/2006/relationships/slideLayout" Target="../slideLayouts/slideLayout88.xml"/><Relationship Id="rId87" Type="http://schemas.openxmlformats.org/officeDocument/2006/relationships/slideLayout" Target="../slideLayouts/slideLayout87.xml"/><Relationship Id="rId86" Type="http://schemas.openxmlformats.org/officeDocument/2006/relationships/slideLayout" Target="../slideLayouts/slideLayout86.xml"/><Relationship Id="rId85" Type="http://schemas.openxmlformats.org/officeDocument/2006/relationships/slideLayout" Target="../slideLayouts/slideLayout85.xml"/><Relationship Id="rId84" Type="http://schemas.openxmlformats.org/officeDocument/2006/relationships/slideLayout" Target="../slideLayouts/slideLayout84.xml"/><Relationship Id="rId83" Type="http://schemas.openxmlformats.org/officeDocument/2006/relationships/slideLayout" Target="../slideLayouts/slideLayout83.xml"/><Relationship Id="rId82" Type="http://schemas.openxmlformats.org/officeDocument/2006/relationships/slideLayout" Target="../slideLayouts/slideLayout82.xml"/><Relationship Id="rId81" Type="http://schemas.openxmlformats.org/officeDocument/2006/relationships/slideLayout" Target="../slideLayouts/slideLayout81.xml"/><Relationship Id="rId80" Type="http://schemas.openxmlformats.org/officeDocument/2006/relationships/slideLayout" Target="../slideLayouts/slideLayout80.xml"/><Relationship Id="rId8" Type="http://schemas.openxmlformats.org/officeDocument/2006/relationships/slideLayout" Target="../slideLayouts/slideLayout8.xml"/><Relationship Id="rId79" Type="http://schemas.openxmlformats.org/officeDocument/2006/relationships/slideLayout" Target="../slideLayouts/slideLayout79.xml"/><Relationship Id="rId78" Type="http://schemas.openxmlformats.org/officeDocument/2006/relationships/slideLayout" Target="../slideLayouts/slideLayout78.xml"/><Relationship Id="rId77" Type="http://schemas.openxmlformats.org/officeDocument/2006/relationships/slideLayout" Target="../slideLayouts/slideLayout77.xml"/><Relationship Id="rId76" Type="http://schemas.openxmlformats.org/officeDocument/2006/relationships/slideLayout" Target="../slideLayouts/slideLayout76.xml"/><Relationship Id="rId75" Type="http://schemas.openxmlformats.org/officeDocument/2006/relationships/slideLayout" Target="../slideLayouts/slideLayout75.xml"/><Relationship Id="rId74" Type="http://schemas.openxmlformats.org/officeDocument/2006/relationships/slideLayout" Target="../slideLayouts/slideLayout74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8" Type="http://schemas.openxmlformats.org/officeDocument/2006/relationships/theme" Target="../theme/theme1.xml"/><Relationship Id="rId107" Type="http://schemas.openxmlformats.org/officeDocument/2006/relationships/slideLayout" Target="../slideLayouts/slideLayout107.xml"/><Relationship Id="rId106" Type="http://schemas.openxmlformats.org/officeDocument/2006/relationships/slideLayout" Target="../slideLayouts/slideLayout106.xml"/><Relationship Id="rId105" Type="http://schemas.openxmlformats.org/officeDocument/2006/relationships/slideLayout" Target="../slideLayouts/slideLayout105.xml"/><Relationship Id="rId104" Type="http://schemas.openxmlformats.org/officeDocument/2006/relationships/slideLayout" Target="../slideLayouts/slideLayout104.xml"/><Relationship Id="rId103" Type="http://schemas.openxmlformats.org/officeDocument/2006/relationships/slideLayout" Target="../slideLayouts/slideLayout103.xml"/><Relationship Id="rId102" Type="http://schemas.openxmlformats.org/officeDocument/2006/relationships/slideLayout" Target="../slideLayouts/slideLayout102.xml"/><Relationship Id="rId101" Type="http://schemas.openxmlformats.org/officeDocument/2006/relationships/slideLayout" Target="../slideLayouts/slideLayout101.xml"/><Relationship Id="rId100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  <p:sldLayoutId id="2147483729" r:id="rId81"/>
    <p:sldLayoutId id="2147483730" r:id="rId82"/>
    <p:sldLayoutId id="2147483731" r:id="rId83"/>
    <p:sldLayoutId id="2147483732" r:id="rId84"/>
    <p:sldLayoutId id="2147483733" r:id="rId85"/>
    <p:sldLayoutId id="2147483734" r:id="rId86"/>
    <p:sldLayoutId id="2147483735" r:id="rId87"/>
    <p:sldLayoutId id="2147483736" r:id="rId88"/>
    <p:sldLayoutId id="2147483737" r:id="rId89"/>
    <p:sldLayoutId id="2147483738" r:id="rId90"/>
    <p:sldLayoutId id="2147483739" r:id="rId91"/>
    <p:sldLayoutId id="2147483740" r:id="rId92"/>
    <p:sldLayoutId id="2147483741" r:id="rId93"/>
    <p:sldLayoutId id="2147483742" r:id="rId94"/>
    <p:sldLayoutId id="2147483743" r:id="rId95"/>
    <p:sldLayoutId id="2147483744" r:id="rId96"/>
    <p:sldLayoutId id="2147483745" r:id="rId97"/>
    <p:sldLayoutId id="2147483746" r:id="rId98"/>
    <p:sldLayoutId id="2147483747" r:id="rId99"/>
    <p:sldLayoutId id="2147483748" r:id="rId100"/>
    <p:sldLayoutId id="2147483749" r:id="rId101"/>
    <p:sldLayoutId id="2147483750" r:id="rId102"/>
    <p:sldLayoutId id="2147483751" r:id="rId103"/>
    <p:sldLayoutId id="2147483752" r:id="rId104"/>
    <p:sldLayoutId id="2147483753" r:id="rId105"/>
    <p:sldLayoutId id="2147483754" r:id="rId106"/>
    <p:sldLayoutId id="2147483755" r:id="rId107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0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07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07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07.xml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0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07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07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4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1527F">
                  <a:alpha val="83000"/>
                </a:srgbClr>
              </a:gs>
              <a:gs pos="99000">
                <a:srgbClr val="002060">
                  <a:alpha val="5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31181" y="1870356"/>
            <a:ext cx="65117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7200" b="1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B</a:t>
            </a:r>
            <a:r>
              <a:rPr kumimoji="1" lang="en-US" altLang="zh-CN" sz="5400" b="1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USINESS</a:t>
            </a:r>
            <a:r>
              <a:rPr kumimoji="1" lang="en-US" altLang="zh-CN" sz="6600" b="1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 </a:t>
            </a:r>
            <a:r>
              <a:rPr kumimoji="1" lang="en-US" altLang="zh-CN" sz="5400" b="1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STYL</a:t>
            </a:r>
            <a:r>
              <a:rPr kumimoji="1" lang="en-US" altLang="zh-CN" sz="7200" b="1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E</a:t>
            </a:r>
            <a:endParaRPr kumimoji="1" lang="zh-CN" altLang="en-US" sz="7200" b="1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62466" y="3130787"/>
            <a:ext cx="36477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160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ENTER THE TITLE TEXT YOU NEED</a:t>
            </a:r>
            <a:endParaRPr lang="en-GB" altLang="zh-CN" sz="160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8687" y="1274565"/>
            <a:ext cx="5261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dirty="0">
                <a:solidFill>
                  <a:srgbClr val="FFC00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”</a:t>
            </a:r>
            <a:endParaRPr kumimoji="1" lang="zh-CN" altLang="en-US" sz="8000" dirty="0">
              <a:solidFill>
                <a:srgbClr val="FFC00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78325" y="2898013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商业项目计划书</a:t>
            </a:r>
            <a:endParaRPr kumimoji="1" lang="zh-CN" altLang="en-US" sz="3200" b="1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34978" y="2621430"/>
            <a:ext cx="235848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05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enter the text you need here. thank you for using our ppt template.</a:t>
            </a:r>
            <a:endParaRPr lang="en-GB" altLang="zh-CN" sz="105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6548" y="2021158"/>
            <a:ext cx="2957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i="1" dirty="0">
                <a:solidFill>
                  <a:schemeClr val="accent4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PROJECT PLAN</a:t>
            </a:r>
            <a:endParaRPr kumimoji="1" lang="zh-CN" altLang="en-US" sz="2800" b="1" i="1" dirty="0">
              <a:solidFill>
                <a:schemeClr val="accent4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Oval 7"/>
          <p:cNvSpPr/>
          <p:nvPr/>
        </p:nvSpPr>
        <p:spPr>
          <a:xfrm>
            <a:off x="930176" y="2689073"/>
            <a:ext cx="382235" cy="381612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Oval 13"/>
          <p:cNvSpPr/>
          <p:nvPr/>
        </p:nvSpPr>
        <p:spPr>
          <a:xfrm>
            <a:off x="930176" y="3601291"/>
            <a:ext cx="382235" cy="309385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Oval 19"/>
          <p:cNvSpPr/>
          <p:nvPr/>
        </p:nvSpPr>
        <p:spPr>
          <a:xfrm>
            <a:off x="930176" y="4387541"/>
            <a:ext cx="382235" cy="381519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71251" y="3502311"/>
            <a:ext cx="235848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05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enter the text you need here. thank you for using our ppt template.</a:t>
            </a:r>
            <a:endParaRPr lang="en-GB" altLang="zh-CN" sz="105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09288" y="4353562"/>
            <a:ext cx="235848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05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enter the text you need here. thank you for using our ppt template.</a:t>
            </a:r>
            <a:endParaRPr lang="en-GB" altLang="zh-CN" sz="105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4182035" y="3910676"/>
            <a:ext cx="4652683" cy="0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8834718" y="3614738"/>
            <a:ext cx="2322782" cy="607638"/>
          </a:xfrm>
          <a:prstGeom prst="rect">
            <a:avLst/>
          </a:prstGeom>
          <a:solidFill>
            <a:schemeClr val="bg1">
              <a:lumMod val="95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20912" y="3736954"/>
            <a:ext cx="2011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汇报人</a:t>
            </a:r>
            <a:r>
              <a:rPr kumimoji="1" lang="zh-CN" altLang="en-US" dirty="0" smtClean="0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：</a:t>
            </a:r>
            <a:r>
              <a:rPr kumimoji="1" lang="en-US" dirty="0" smtClean="0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XXXXXX</a:t>
            </a:r>
            <a:endParaRPr kumimoji="1" lang="en-US" dirty="0">
              <a:solidFill>
                <a:srgbClr val="01527F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0" name="同心圆 19"/>
          <p:cNvSpPr/>
          <p:nvPr/>
        </p:nvSpPr>
        <p:spPr>
          <a:xfrm>
            <a:off x="-1905001" y="-3263235"/>
            <a:ext cx="6051177" cy="6051177"/>
          </a:xfrm>
          <a:prstGeom prst="donut">
            <a:avLst>
              <a:gd name="adj" fmla="val 14544"/>
            </a:avLst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同心圆 20"/>
          <p:cNvSpPr/>
          <p:nvPr/>
        </p:nvSpPr>
        <p:spPr>
          <a:xfrm>
            <a:off x="10286255" y="5115184"/>
            <a:ext cx="3730063" cy="3730063"/>
          </a:xfrm>
          <a:prstGeom prst="donut">
            <a:avLst>
              <a:gd name="adj" fmla="val 14544"/>
            </a:avLst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/>
      <p:bldP spid="14" grpId="0"/>
      <p:bldP spid="18" grpId="0" animBg="1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1370" y="50227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市场前景分析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3180" y="2096478"/>
            <a:ext cx="2723823" cy="812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请您内在此处输入需要的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130000"/>
              </a:lnSpc>
            </a:pPr>
            <a:r>
              <a:rPr kumimoji="1"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标题文字内容</a:t>
            </a:r>
            <a:endParaRPr kumimoji="1"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33180" y="2960978"/>
            <a:ext cx="386685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rPr>
              <a:t>感谢您使用我们的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rPr>
              <a:t>PPT</a:t>
            </a: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rPr>
              <a:t>模板，请在此输入您需要的文字内容，感谢您使用我们的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rPr>
              <a:t>PPT</a:t>
            </a: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rPr>
              <a:t>模板，请在此输入您需要的文字内容。</a:t>
            </a:r>
            <a:endParaRPr kumimoji="1"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70428" y="446751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78%</a:t>
            </a:r>
            <a:endParaRPr kumimoji="1" lang="zh-CN" altLang="en-US" sz="3200" dirty="0">
              <a:solidFill>
                <a:srgbClr val="01527F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86926" y="446751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27%</a:t>
            </a:r>
            <a:endParaRPr kumimoji="1" lang="zh-CN" altLang="en-US" sz="3200">
              <a:solidFill>
                <a:srgbClr val="01527F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3180" y="5013656"/>
            <a:ext cx="1834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请在此输入详细数据</a:t>
            </a:r>
            <a:endParaRPr kumimoji="1"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30997" y="5013655"/>
            <a:ext cx="1834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请在此输入详细数据</a:t>
            </a:r>
            <a:endParaRPr kumimoji="1"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57976" y="2127489"/>
            <a:ext cx="5185205" cy="3603610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57976" y="4440390"/>
            <a:ext cx="1962852" cy="1146529"/>
          </a:xfrm>
          <a:prstGeom prst="rect">
            <a:avLst/>
          </a:prstGeom>
          <a:solidFill>
            <a:srgbClr val="015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05734" y="446751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56%</a:t>
            </a:r>
            <a:endParaRPr kumimoji="1" lang="zh-CN" altLang="en-US" sz="320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49805" y="5013655"/>
            <a:ext cx="1834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请在此输入详细数据</a:t>
            </a:r>
            <a:endParaRPr kumimoji="1" lang="zh-CN" altLang="en-US" sz="140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1370" y="50227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市场前景分析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3" name="Freeform 5"/>
          <p:cNvSpPr/>
          <p:nvPr/>
        </p:nvSpPr>
        <p:spPr bwMode="auto">
          <a:xfrm>
            <a:off x="7972187" y="1641134"/>
            <a:ext cx="2662556" cy="2592636"/>
          </a:xfrm>
          <a:custGeom>
            <a:avLst/>
            <a:gdLst>
              <a:gd name="T0" fmla="*/ 405 w 948"/>
              <a:gd name="T1" fmla="*/ 893 h 923"/>
              <a:gd name="T2" fmla="*/ 416 w 948"/>
              <a:gd name="T3" fmla="*/ 910 h 923"/>
              <a:gd name="T4" fmla="*/ 399 w 948"/>
              <a:gd name="T5" fmla="*/ 921 h 923"/>
              <a:gd name="T6" fmla="*/ 116 w 948"/>
              <a:gd name="T7" fmla="*/ 709 h 923"/>
              <a:gd name="T8" fmla="*/ 285 w 948"/>
              <a:gd name="T9" fmla="*/ 117 h 923"/>
              <a:gd name="T10" fmla="*/ 876 w 948"/>
              <a:gd name="T11" fmla="*/ 286 h 923"/>
              <a:gd name="T12" fmla="*/ 905 w 948"/>
              <a:gd name="T13" fmla="*/ 646 h 923"/>
              <a:gd name="T14" fmla="*/ 887 w 948"/>
              <a:gd name="T15" fmla="*/ 654 h 923"/>
              <a:gd name="T16" fmla="*/ 878 w 948"/>
              <a:gd name="T17" fmla="*/ 636 h 923"/>
              <a:gd name="T18" fmla="*/ 852 w 948"/>
              <a:gd name="T19" fmla="*/ 299 h 923"/>
              <a:gd name="T20" fmla="*/ 299 w 948"/>
              <a:gd name="T21" fmla="*/ 142 h 923"/>
              <a:gd name="T22" fmla="*/ 141 w 948"/>
              <a:gd name="T23" fmla="*/ 695 h 923"/>
              <a:gd name="T24" fmla="*/ 405 w 948"/>
              <a:gd name="T25" fmla="*/ 893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8" h="923">
                <a:moveTo>
                  <a:pt x="405" y="893"/>
                </a:moveTo>
                <a:cubicBezTo>
                  <a:pt x="413" y="895"/>
                  <a:pt x="418" y="903"/>
                  <a:pt x="416" y="910"/>
                </a:cubicBezTo>
                <a:cubicBezTo>
                  <a:pt x="414" y="918"/>
                  <a:pt x="406" y="923"/>
                  <a:pt x="399" y="921"/>
                </a:cubicBezTo>
                <a:cubicBezTo>
                  <a:pt x="279" y="893"/>
                  <a:pt x="176" y="816"/>
                  <a:pt x="116" y="709"/>
                </a:cubicBezTo>
                <a:cubicBezTo>
                  <a:pt x="0" y="499"/>
                  <a:pt x="75" y="234"/>
                  <a:pt x="285" y="117"/>
                </a:cubicBezTo>
                <a:cubicBezTo>
                  <a:pt x="495" y="0"/>
                  <a:pt x="760" y="76"/>
                  <a:pt x="876" y="286"/>
                </a:cubicBezTo>
                <a:cubicBezTo>
                  <a:pt x="938" y="396"/>
                  <a:pt x="948" y="527"/>
                  <a:pt x="905" y="646"/>
                </a:cubicBezTo>
                <a:cubicBezTo>
                  <a:pt x="902" y="653"/>
                  <a:pt x="894" y="657"/>
                  <a:pt x="887" y="654"/>
                </a:cubicBezTo>
                <a:cubicBezTo>
                  <a:pt x="879" y="652"/>
                  <a:pt x="876" y="643"/>
                  <a:pt x="878" y="636"/>
                </a:cubicBezTo>
                <a:cubicBezTo>
                  <a:pt x="919" y="525"/>
                  <a:pt x="909" y="402"/>
                  <a:pt x="852" y="299"/>
                </a:cubicBezTo>
                <a:cubicBezTo>
                  <a:pt x="742" y="103"/>
                  <a:pt x="495" y="33"/>
                  <a:pt x="299" y="142"/>
                </a:cubicBezTo>
                <a:cubicBezTo>
                  <a:pt x="103" y="251"/>
                  <a:pt x="32" y="499"/>
                  <a:pt x="141" y="695"/>
                </a:cubicBezTo>
                <a:cubicBezTo>
                  <a:pt x="197" y="795"/>
                  <a:pt x="293" y="867"/>
                  <a:pt x="405" y="893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8992420" y="4091134"/>
            <a:ext cx="199972" cy="201370"/>
          </a:xfrm>
          <a:custGeom>
            <a:avLst/>
            <a:gdLst>
              <a:gd name="T0" fmla="*/ 8 w 71"/>
              <a:gd name="T1" fmla="*/ 51 h 72"/>
              <a:gd name="T2" fmla="*/ 20 w 71"/>
              <a:gd name="T3" fmla="*/ 8 h 72"/>
              <a:gd name="T4" fmla="*/ 63 w 71"/>
              <a:gd name="T5" fmla="*/ 21 h 72"/>
              <a:gd name="T6" fmla="*/ 51 w 71"/>
              <a:gd name="T7" fmla="*/ 63 h 72"/>
              <a:gd name="T8" fmla="*/ 8 w 71"/>
              <a:gd name="T9" fmla="*/ 5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8" y="51"/>
                </a:moveTo>
                <a:cubicBezTo>
                  <a:pt x="0" y="36"/>
                  <a:pt x="5" y="17"/>
                  <a:pt x="20" y="8"/>
                </a:cubicBezTo>
                <a:cubicBezTo>
                  <a:pt x="35" y="0"/>
                  <a:pt x="55" y="5"/>
                  <a:pt x="63" y="21"/>
                </a:cubicBezTo>
                <a:cubicBezTo>
                  <a:pt x="71" y="36"/>
                  <a:pt x="66" y="55"/>
                  <a:pt x="51" y="63"/>
                </a:cubicBezTo>
                <a:cubicBezTo>
                  <a:pt x="36" y="72"/>
                  <a:pt x="17" y="66"/>
                  <a:pt x="8" y="51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9364994" y="3526179"/>
            <a:ext cx="2347917" cy="2615011"/>
          </a:xfrm>
          <a:custGeom>
            <a:avLst/>
            <a:gdLst>
              <a:gd name="T0" fmla="*/ 35 w 836"/>
              <a:gd name="T1" fmla="*/ 204 h 931"/>
              <a:gd name="T2" fmla="*/ 16 w 836"/>
              <a:gd name="T3" fmla="*/ 206 h 931"/>
              <a:gd name="T4" fmla="*/ 13 w 836"/>
              <a:gd name="T5" fmla="*/ 186 h 931"/>
              <a:gd name="T6" fmla="*/ 72 w 836"/>
              <a:gd name="T7" fmla="*/ 126 h 931"/>
              <a:gd name="T8" fmla="*/ 471 w 836"/>
              <a:gd name="T9" fmla="*/ 40 h 931"/>
              <a:gd name="T10" fmla="*/ 771 w 836"/>
              <a:gd name="T11" fmla="*/ 577 h 931"/>
              <a:gd name="T12" fmla="*/ 262 w 836"/>
              <a:gd name="T13" fmla="*/ 884 h 931"/>
              <a:gd name="T14" fmla="*/ 4 w 836"/>
              <a:gd name="T15" fmla="*/ 719 h 931"/>
              <a:gd name="T16" fmla="*/ 7 w 836"/>
              <a:gd name="T17" fmla="*/ 699 h 931"/>
              <a:gd name="T18" fmla="*/ 27 w 836"/>
              <a:gd name="T19" fmla="*/ 702 h 931"/>
              <a:gd name="T20" fmla="*/ 268 w 836"/>
              <a:gd name="T21" fmla="*/ 856 h 931"/>
              <a:gd name="T22" fmla="*/ 743 w 836"/>
              <a:gd name="T23" fmla="*/ 570 h 931"/>
              <a:gd name="T24" fmla="*/ 464 w 836"/>
              <a:gd name="T25" fmla="*/ 67 h 931"/>
              <a:gd name="T26" fmla="*/ 90 w 836"/>
              <a:gd name="T27" fmla="*/ 148 h 931"/>
              <a:gd name="T28" fmla="*/ 35 w 836"/>
              <a:gd name="T29" fmla="*/ 204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36" h="931">
                <a:moveTo>
                  <a:pt x="35" y="204"/>
                </a:moveTo>
                <a:cubicBezTo>
                  <a:pt x="31" y="210"/>
                  <a:pt x="22" y="211"/>
                  <a:pt x="16" y="206"/>
                </a:cubicBezTo>
                <a:cubicBezTo>
                  <a:pt x="9" y="201"/>
                  <a:pt x="9" y="192"/>
                  <a:pt x="13" y="186"/>
                </a:cubicBezTo>
                <a:cubicBezTo>
                  <a:pt x="31" y="164"/>
                  <a:pt x="51" y="144"/>
                  <a:pt x="72" y="126"/>
                </a:cubicBezTo>
                <a:cubicBezTo>
                  <a:pt x="182" y="33"/>
                  <a:pt x="332" y="0"/>
                  <a:pt x="471" y="40"/>
                </a:cubicBezTo>
                <a:cubicBezTo>
                  <a:pt x="702" y="106"/>
                  <a:pt x="836" y="347"/>
                  <a:pt x="771" y="577"/>
                </a:cubicBezTo>
                <a:cubicBezTo>
                  <a:pt x="708" y="798"/>
                  <a:pt x="485" y="931"/>
                  <a:pt x="262" y="884"/>
                </a:cubicBezTo>
                <a:cubicBezTo>
                  <a:pt x="162" y="862"/>
                  <a:pt x="70" y="806"/>
                  <a:pt x="4" y="719"/>
                </a:cubicBezTo>
                <a:cubicBezTo>
                  <a:pt x="0" y="713"/>
                  <a:pt x="1" y="704"/>
                  <a:pt x="7" y="699"/>
                </a:cubicBezTo>
                <a:cubicBezTo>
                  <a:pt x="13" y="695"/>
                  <a:pt x="22" y="696"/>
                  <a:pt x="27" y="702"/>
                </a:cubicBezTo>
                <a:cubicBezTo>
                  <a:pt x="88" y="783"/>
                  <a:pt x="174" y="836"/>
                  <a:pt x="268" y="856"/>
                </a:cubicBezTo>
                <a:cubicBezTo>
                  <a:pt x="477" y="900"/>
                  <a:pt x="685" y="776"/>
                  <a:pt x="743" y="570"/>
                </a:cubicBezTo>
                <a:cubicBezTo>
                  <a:pt x="805" y="354"/>
                  <a:pt x="680" y="129"/>
                  <a:pt x="464" y="67"/>
                </a:cubicBezTo>
                <a:cubicBezTo>
                  <a:pt x="333" y="30"/>
                  <a:pt x="193" y="61"/>
                  <a:pt x="90" y="148"/>
                </a:cubicBezTo>
                <a:cubicBezTo>
                  <a:pt x="70" y="164"/>
                  <a:pt x="52" y="183"/>
                  <a:pt x="35" y="20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Freeform 8"/>
          <p:cNvSpPr/>
          <p:nvPr/>
        </p:nvSpPr>
        <p:spPr bwMode="auto">
          <a:xfrm>
            <a:off x="9295873" y="3972270"/>
            <a:ext cx="199972" cy="202769"/>
          </a:xfrm>
          <a:custGeom>
            <a:avLst/>
            <a:gdLst>
              <a:gd name="T0" fmla="*/ 8 w 71"/>
              <a:gd name="T1" fmla="*/ 51 h 72"/>
              <a:gd name="T2" fmla="*/ 20 w 71"/>
              <a:gd name="T3" fmla="*/ 8 h 72"/>
              <a:gd name="T4" fmla="*/ 63 w 71"/>
              <a:gd name="T5" fmla="*/ 21 h 72"/>
              <a:gd name="T6" fmla="*/ 51 w 71"/>
              <a:gd name="T7" fmla="*/ 63 h 72"/>
              <a:gd name="T8" fmla="*/ 8 w 71"/>
              <a:gd name="T9" fmla="*/ 5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8" y="51"/>
                </a:moveTo>
                <a:cubicBezTo>
                  <a:pt x="0" y="36"/>
                  <a:pt x="5" y="17"/>
                  <a:pt x="20" y="8"/>
                </a:cubicBezTo>
                <a:cubicBezTo>
                  <a:pt x="35" y="0"/>
                  <a:pt x="54" y="5"/>
                  <a:pt x="63" y="21"/>
                </a:cubicBezTo>
                <a:cubicBezTo>
                  <a:pt x="71" y="36"/>
                  <a:pt x="66" y="55"/>
                  <a:pt x="51" y="63"/>
                </a:cubicBezTo>
                <a:cubicBezTo>
                  <a:pt x="36" y="72"/>
                  <a:pt x="16" y="66"/>
                  <a:pt x="8" y="51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Freeform 9"/>
          <p:cNvSpPr/>
          <p:nvPr/>
        </p:nvSpPr>
        <p:spPr bwMode="auto">
          <a:xfrm>
            <a:off x="6916393" y="3590506"/>
            <a:ext cx="2609417" cy="2567465"/>
          </a:xfrm>
          <a:custGeom>
            <a:avLst/>
            <a:gdLst>
              <a:gd name="T0" fmla="*/ 865 w 929"/>
              <a:gd name="T1" fmla="*/ 292 h 914"/>
              <a:gd name="T2" fmla="*/ 873 w 929"/>
              <a:gd name="T3" fmla="*/ 274 h 914"/>
              <a:gd name="T4" fmla="*/ 892 w 929"/>
              <a:gd name="T5" fmla="*/ 282 h 914"/>
              <a:gd name="T6" fmla="*/ 892 w 929"/>
              <a:gd name="T7" fmla="*/ 584 h 914"/>
              <a:gd name="T8" fmla="*/ 365 w 929"/>
              <a:gd name="T9" fmla="*/ 852 h 914"/>
              <a:gd name="T10" fmla="*/ 66 w 929"/>
              <a:gd name="T11" fmla="*/ 314 h 914"/>
              <a:gd name="T12" fmla="*/ 354 w 929"/>
              <a:gd name="T13" fmla="*/ 19 h 914"/>
              <a:gd name="T14" fmla="*/ 440 w 929"/>
              <a:gd name="T15" fmla="*/ 1 h 914"/>
              <a:gd name="T16" fmla="*/ 456 w 929"/>
              <a:gd name="T17" fmla="*/ 14 h 914"/>
              <a:gd name="T18" fmla="*/ 443 w 929"/>
              <a:gd name="T19" fmla="*/ 29 h 914"/>
              <a:gd name="T20" fmla="*/ 362 w 929"/>
              <a:gd name="T21" fmla="*/ 46 h 914"/>
              <a:gd name="T22" fmla="*/ 93 w 929"/>
              <a:gd name="T23" fmla="*/ 322 h 914"/>
              <a:gd name="T24" fmla="*/ 373 w 929"/>
              <a:gd name="T25" fmla="*/ 824 h 914"/>
              <a:gd name="T26" fmla="*/ 865 w 929"/>
              <a:gd name="T27" fmla="*/ 574 h 914"/>
              <a:gd name="T28" fmla="*/ 865 w 929"/>
              <a:gd name="T29" fmla="*/ 292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29" h="914">
                <a:moveTo>
                  <a:pt x="865" y="292"/>
                </a:moveTo>
                <a:cubicBezTo>
                  <a:pt x="862" y="285"/>
                  <a:pt x="866" y="277"/>
                  <a:pt x="873" y="274"/>
                </a:cubicBezTo>
                <a:cubicBezTo>
                  <a:pt x="881" y="271"/>
                  <a:pt x="889" y="275"/>
                  <a:pt x="892" y="282"/>
                </a:cubicBezTo>
                <a:cubicBezTo>
                  <a:pt x="929" y="383"/>
                  <a:pt x="927" y="490"/>
                  <a:pt x="892" y="584"/>
                </a:cubicBezTo>
                <a:cubicBezTo>
                  <a:pt x="813" y="797"/>
                  <a:pt x="583" y="914"/>
                  <a:pt x="365" y="852"/>
                </a:cubicBezTo>
                <a:cubicBezTo>
                  <a:pt x="134" y="786"/>
                  <a:pt x="0" y="545"/>
                  <a:pt x="66" y="314"/>
                </a:cubicBezTo>
                <a:cubicBezTo>
                  <a:pt x="106" y="173"/>
                  <a:pt x="215" y="62"/>
                  <a:pt x="354" y="19"/>
                </a:cubicBezTo>
                <a:cubicBezTo>
                  <a:pt x="382" y="10"/>
                  <a:pt x="411" y="4"/>
                  <a:pt x="440" y="1"/>
                </a:cubicBezTo>
                <a:cubicBezTo>
                  <a:pt x="448" y="0"/>
                  <a:pt x="455" y="6"/>
                  <a:pt x="456" y="14"/>
                </a:cubicBezTo>
                <a:cubicBezTo>
                  <a:pt x="456" y="21"/>
                  <a:pt x="451" y="28"/>
                  <a:pt x="443" y="29"/>
                </a:cubicBezTo>
                <a:cubicBezTo>
                  <a:pt x="415" y="32"/>
                  <a:pt x="388" y="37"/>
                  <a:pt x="362" y="46"/>
                </a:cubicBezTo>
                <a:cubicBezTo>
                  <a:pt x="232" y="86"/>
                  <a:pt x="131" y="190"/>
                  <a:pt x="93" y="322"/>
                </a:cubicBezTo>
                <a:cubicBezTo>
                  <a:pt x="31" y="538"/>
                  <a:pt x="157" y="763"/>
                  <a:pt x="373" y="824"/>
                </a:cubicBezTo>
                <a:cubicBezTo>
                  <a:pt x="577" y="883"/>
                  <a:pt x="792" y="773"/>
                  <a:pt x="865" y="574"/>
                </a:cubicBezTo>
                <a:cubicBezTo>
                  <a:pt x="898" y="486"/>
                  <a:pt x="900" y="386"/>
                  <a:pt x="865" y="292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Freeform 10"/>
          <p:cNvSpPr/>
          <p:nvPr/>
        </p:nvSpPr>
        <p:spPr bwMode="auto">
          <a:xfrm>
            <a:off x="9242734" y="4317675"/>
            <a:ext cx="202769" cy="199972"/>
          </a:xfrm>
          <a:custGeom>
            <a:avLst/>
            <a:gdLst>
              <a:gd name="T0" fmla="*/ 8 w 72"/>
              <a:gd name="T1" fmla="*/ 51 h 71"/>
              <a:gd name="T2" fmla="*/ 21 w 72"/>
              <a:gd name="T3" fmla="*/ 8 h 71"/>
              <a:gd name="T4" fmla="*/ 63 w 72"/>
              <a:gd name="T5" fmla="*/ 20 h 71"/>
              <a:gd name="T6" fmla="*/ 51 w 72"/>
              <a:gd name="T7" fmla="*/ 63 h 71"/>
              <a:gd name="T8" fmla="*/ 8 w 72"/>
              <a:gd name="T9" fmla="*/ 5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1">
                <a:moveTo>
                  <a:pt x="8" y="51"/>
                </a:moveTo>
                <a:cubicBezTo>
                  <a:pt x="0" y="36"/>
                  <a:pt x="5" y="16"/>
                  <a:pt x="21" y="8"/>
                </a:cubicBezTo>
                <a:cubicBezTo>
                  <a:pt x="36" y="0"/>
                  <a:pt x="55" y="5"/>
                  <a:pt x="63" y="20"/>
                </a:cubicBezTo>
                <a:cubicBezTo>
                  <a:pt x="72" y="35"/>
                  <a:pt x="66" y="54"/>
                  <a:pt x="51" y="63"/>
                </a:cubicBezTo>
                <a:cubicBezTo>
                  <a:pt x="36" y="71"/>
                  <a:pt x="17" y="66"/>
                  <a:pt x="8" y="51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Freeform 11"/>
          <p:cNvSpPr/>
          <p:nvPr/>
        </p:nvSpPr>
        <p:spPr bwMode="auto">
          <a:xfrm>
            <a:off x="8381918" y="2050866"/>
            <a:ext cx="1963356" cy="983077"/>
          </a:xfrm>
          <a:custGeom>
            <a:avLst/>
            <a:gdLst>
              <a:gd name="T0" fmla="*/ 350 w 699"/>
              <a:gd name="T1" fmla="*/ 350 h 350"/>
              <a:gd name="T2" fmla="*/ 0 w 699"/>
              <a:gd name="T3" fmla="*/ 350 h 350"/>
              <a:gd name="T4" fmla="*/ 350 w 699"/>
              <a:gd name="T5" fmla="*/ 0 h 350"/>
              <a:gd name="T6" fmla="*/ 699 w 699"/>
              <a:gd name="T7" fmla="*/ 350 h 350"/>
              <a:gd name="T8" fmla="*/ 350 w 699"/>
              <a:gd name="T9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9" h="350">
                <a:moveTo>
                  <a:pt x="350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57"/>
                  <a:pt x="157" y="0"/>
                  <a:pt x="350" y="0"/>
                </a:cubicBezTo>
                <a:cubicBezTo>
                  <a:pt x="543" y="0"/>
                  <a:pt x="699" y="157"/>
                  <a:pt x="699" y="350"/>
                </a:cubicBezTo>
                <a:cubicBezTo>
                  <a:pt x="350" y="350"/>
                  <a:pt x="350" y="350"/>
                  <a:pt x="350" y="350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Freeform 12"/>
          <p:cNvSpPr/>
          <p:nvPr/>
        </p:nvSpPr>
        <p:spPr bwMode="auto">
          <a:xfrm>
            <a:off x="7142934" y="3966676"/>
            <a:ext cx="1612357" cy="1973145"/>
          </a:xfrm>
          <a:custGeom>
            <a:avLst/>
            <a:gdLst>
              <a:gd name="T0" fmla="*/ 399 w 574"/>
              <a:gd name="T1" fmla="*/ 303 h 702"/>
              <a:gd name="T2" fmla="*/ 574 w 574"/>
              <a:gd name="T3" fmla="*/ 605 h 702"/>
              <a:gd name="T4" fmla="*/ 97 w 574"/>
              <a:gd name="T5" fmla="*/ 477 h 702"/>
              <a:gd name="T6" fmla="*/ 225 w 574"/>
              <a:gd name="T7" fmla="*/ 0 h 702"/>
              <a:gd name="T8" fmla="*/ 399 w 574"/>
              <a:gd name="T9" fmla="*/ 303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4" h="702">
                <a:moveTo>
                  <a:pt x="399" y="303"/>
                </a:moveTo>
                <a:cubicBezTo>
                  <a:pt x="574" y="605"/>
                  <a:pt x="574" y="605"/>
                  <a:pt x="574" y="605"/>
                </a:cubicBezTo>
                <a:cubicBezTo>
                  <a:pt x="407" y="702"/>
                  <a:pt x="193" y="645"/>
                  <a:pt x="97" y="477"/>
                </a:cubicBezTo>
                <a:cubicBezTo>
                  <a:pt x="0" y="310"/>
                  <a:pt x="57" y="96"/>
                  <a:pt x="225" y="0"/>
                </a:cubicBezTo>
                <a:cubicBezTo>
                  <a:pt x="399" y="303"/>
                  <a:pt x="399" y="303"/>
                  <a:pt x="399" y="303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Freeform 13"/>
          <p:cNvSpPr/>
          <p:nvPr/>
        </p:nvSpPr>
        <p:spPr bwMode="auto">
          <a:xfrm>
            <a:off x="9862825" y="3966676"/>
            <a:ext cx="1612357" cy="1973145"/>
          </a:xfrm>
          <a:custGeom>
            <a:avLst/>
            <a:gdLst>
              <a:gd name="T0" fmla="*/ 175 w 574"/>
              <a:gd name="T1" fmla="*/ 303 h 702"/>
              <a:gd name="T2" fmla="*/ 0 w 574"/>
              <a:gd name="T3" fmla="*/ 605 h 702"/>
              <a:gd name="T4" fmla="*/ 478 w 574"/>
              <a:gd name="T5" fmla="*/ 477 h 702"/>
              <a:gd name="T6" fmla="*/ 350 w 574"/>
              <a:gd name="T7" fmla="*/ 0 h 702"/>
              <a:gd name="T8" fmla="*/ 175 w 574"/>
              <a:gd name="T9" fmla="*/ 303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4" h="702">
                <a:moveTo>
                  <a:pt x="175" y="303"/>
                </a:moveTo>
                <a:cubicBezTo>
                  <a:pt x="0" y="605"/>
                  <a:pt x="0" y="605"/>
                  <a:pt x="0" y="605"/>
                </a:cubicBezTo>
                <a:cubicBezTo>
                  <a:pt x="168" y="702"/>
                  <a:pt x="381" y="645"/>
                  <a:pt x="478" y="477"/>
                </a:cubicBezTo>
                <a:cubicBezTo>
                  <a:pt x="574" y="310"/>
                  <a:pt x="517" y="96"/>
                  <a:pt x="350" y="0"/>
                </a:cubicBezTo>
                <a:cubicBezTo>
                  <a:pt x="175" y="303"/>
                  <a:pt x="175" y="303"/>
                  <a:pt x="175" y="30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Freeform 227"/>
          <p:cNvSpPr/>
          <p:nvPr/>
        </p:nvSpPr>
        <p:spPr bwMode="auto">
          <a:xfrm>
            <a:off x="9052687" y="2247480"/>
            <a:ext cx="332517" cy="347805"/>
          </a:xfrm>
          <a:custGeom>
            <a:avLst/>
            <a:gdLst>
              <a:gd name="T0" fmla="*/ 1475 w 1743"/>
              <a:gd name="T1" fmla="*/ 2 h 1815"/>
              <a:gd name="T2" fmla="*/ 1507 w 1743"/>
              <a:gd name="T3" fmla="*/ 21 h 1815"/>
              <a:gd name="T4" fmla="*/ 1733 w 1743"/>
              <a:gd name="T5" fmla="*/ 252 h 1815"/>
              <a:gd name="T6" fmla="*/ 1743 w 1743"/>
              <a:gd name="T7" fmla="*/ 287 h 1815"/>
              <a:gd name="T8" fmla="*/ 1733 w 1743"/>
              <a:gd name="T9" fmla="*/ 320 h 1815"/>
              <a:gd name="T10" fmla="*/ 1507 w 1743"/>
              <a:gd name="T11" fmla="*/ 552 h 1815"/>
              <a:gd name="T12" fmla="*/ 1475 w 1743"/>
              <a:gd name="T13" fmla="*/ 570 h 1815"/>
              <a:gd name="T14" fmla="*/ 1440 w 1743"/>
              <a:gd name="T15" fmla="*/ 570 h 1815"/>
              <a:gd name="T16" fmla="*/ 1408 w 1743"/>
              <a:gd name="T17" fmla="*/ 552 h 1815"/>
              <a:gd name="T18" fmla="*/ 1389 w 1743"/>
              <a:gd name="T19" fmla="*/ 520 h 1815"/>
              <a:gd name="T20" fmla="*/ 1389 w 1743"/>
              <a:gd name="T21" fmla="*/ 484 h 1815"/>
              <a:gd name="T22" fmla="*/ 1408 w 1743"/>
              <a:gd name="T23" fmla="*/ 452 h 1815"/>
              <a:gd name="T24" fmla="*/ 1410 w 1743"/>
              <a:gd name="T25" fmla="*/ 361 h 1815"/>
              <a:gd name="T26" fmla="*/ 1228 w 1743"/>
              <a:gd name="T27" fmla="*/ 388 h 1815"/>
              <a:gd name="T28" fmla="*/ 1056 w 1743"/>
              <a:gd name="T29" fmla="*/ 438 h 1815"/>
              <a:gd name="T30" fmla="*/ 893 w 1743"/>
              <a:gd name="T31" fmla="*/ 510 h 1815"/>
              <a:gd name="T32" fmla="*/ 741 w 1743"/>
              <a:gd name="T33" fmla="*/ 602 h 1815"/>
              <a:gd name="T34" fmla="*/ 602 w 1743"/>
              <a:gd name="T35" fmla="*/ 710 h 1815"/>
              <a:gd name="T36" fmla="*/ 480 w 1743"/>
              <a:gd name="T37" fmla="*/ 835 h 1815"/>
              <a:gd name="T38" fmla="*/ 373 w 1743"/>
              <a:gd name="T39" fmla="*/ 975 h 1815"/>
              <a:gd name="T40" fmla="*/ 284 w 1743"/>
              <a:gd name="T41" fmla="*/ 1129 h 1815"/>
              <a:gd name="T42" fmla="*/ 215 w 1743"/>
              <a:gd name="T43" fmla="*/ 1293 h 1815"/>
              <a:gd name="T44" fmla="*/ 167 w 1743"/>
              <a:gd name="T45" fmla="*/ 1468 h 1815"/>
              <a:gd name="T46" fmla="*/ 143 w 1743"/>
              <a:gd name="T47" fmla="*/ 1650 h 1815"/>
              <a:gd name="T48" fmla="*/ 138 w 1743"/>
              <a:gd name="T49" fmla="*/ 1763 h 1815"/>
              <a:gd name="T50" fmla="*/ 120 w 1743"/>
              <a:gd name="T51" fmla="*/ 1794 h 1815"/>
              <a:gd name="T52" fmla="*/ 89 w 1743"/>
              <a:gd name="T53" fmla="*/ 1812 h 1815"/>
              <a:gd name="T54" fmla="*/ 51 w 1743"/>
              <a:gd name="T55" fmla="*/ 1812 h 1815"/>
              <a:gd name="T56" fmla="*/ 20 w 1743"/>
              <a:gd name="T57" fmla="*/ 1794 h 1815"/>
              <a:gd name="T58" fmla="*/ 2 w 1743"/>
              <a:gd name="T59" fmla="*/ 1763 h 1815"/>
              <a:gd name="T60" fmla="*/ 3 w 1743"/>
              <a:gd name="T61" fmla="*/ 1645 h 1815"/>
              <a:gd name="T62" fmla="*/ 28 w 1743"/>
              <a:gd name="T63" fmla="*/ 1451 h 1815"/>
              <a:gd name="T64" fmla="*/ 76 w 1743"/>
              <a:gd name="T65" fmla="*/ 1265 h 1815"/>
              <a:gd name="T66" fmla="*/ 147 w 1743"/>
              <a:gd name="T67" fmla="*/ 1090 h 1815"/>
              <a:gd name="T68" fmla="*/ 237 w 1743"/>
              <a:gd name="T69" fmla="*/ 926 h 1815"/>
              <a:gd name="T70" fmla="*/ 346 w 1743"/>
              <a:gd name="T71" fmla="*/ 774 h 1815"/>
              <a:gd name="T72" fmla="*/ 473 w 1743"/>
              <a:gd name="T73" fmla="*/ 639 h 1815"/>
              <a:gd name="T74" fmla="*/ 615 w 1743"/>
              <a:gd name="T75" fmla="*/ 519 h 1815"/>
              <a:gd name="T76" fmla="*/ 772 w 1743"/>
              <a:gd name="T77" fmla="*/ 416 h 1815"/>
              <a:gd name="T78" fmla="*/ 940 w 1743"/>
              <a:gd name="T79" fmla="*/ 333 h 1815"/>
              <a:gd name="T80" fmla="*/ 1119 w 1743"/>
              <a:gd name="T81" fmla="*/ 272 h 1815"/>
              <a:gd name="T82" fmla="*/ 1308 w 1743"/>
              <a:gd name="T83" fmla="*/ 232 h 1815"/>
              <a:gd name="T84" fmla="*/ 1505 w 1743"/>
              <a:gd name="T85" fmla="*/ 217 h 1815"/>
              <a:gd name="T86" fmla="*/ 1397 w 1743"/>
              <a:gd name="T87" fmla="*/ 105 h 1815"/>
              <a:gd name="T88" fmla="*/ 1387 w 1743"/>
              <a:gd name="T89" fmla="*/ 71 h 1815"/>
              <a:gd name="T90" fmla="*/ 1397 w 1743"/>
              <a:gd name="T91" fmla="*/ 36 h 1815"/>
              <a:gd name="T92" fmla="*/ 1423 w 1743"/>
              <a:gd name="T93" fmla="*/ 10 h 1815"/>
              <a:gd name="T94" fmla="*/ 1457 w 1743"/>
              <a:gd name="T95" fmla="*/ 0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43" h="1815">
                <a:moveTo>
                  <a:pt x="1457" y="0"/>
                </a:moveTo>
                <a:lnTo>
                  <a:pt x="1475" y="2"/>
                </a:lnTo>
                <a:lnTo>
                  <a:pt x="1492" y="10"/>
                </a:lnTo>
                <a:lnTo>
                  <a:pt x="1507" y="21"/>
                </a:lnTo>
                <a:lnTo>
                  <a:pt x="1722" y="237"/>
                </a:lnTo>
                <a:lnTo>
                  <a:pt x="1733" y="252"/>
                </a:lnTo>
                <a:lnTo>
                  <a:pt x="1741" y="269"/>
                </a:lnTo>
                <a:lnTo>
                  <a:pt x="1743" y="287"/>
                </a:lnTo>
                <a:lnTo>
                  <a:pt x="1741" y="304"/>
                </a:lnTo>
                <a:lnTo>
                  <a:pt x="1733" y="320"/>
                </a:lnTo>
                <a:lnTo>
                  <a:pt x="1722" y="335"/>
                </a:lnTo>
                <a:lnTo>
                  <a:pt x="1507" y="552"/>
                </a:lnTo>
                <a:lnTo>
                  <a:pt x="1492" y="562"/>
                </a:lnTo>
                <a:lnTo>
                  <a:pt x="1475" y="570"/>
                </a:lnTo>
                <a:lnTo>
                  <a:pt x="1458" y="572"/>
                </a:lnTo>
                <a:lnTo>
                  <a:pt x="1440" y="570"/>
                </a:lnTo>
                <a:lnTo>
                  <a:pt x="1423" y="562"/>
                </a:lnTo>
                <a:lnTo>
                  <a:pt x="1408" y="552"/>
                </a:lnTo>
                <a:lnTo>
                  <a:pt x="1397" y="536"/>
                </a:lnTo>
                <a:lnTo>
                  <a:pt x="1389" y="520"/>
                </a:lnTo>
                <a:lnTo>
                  <a:pt x="1387" y="502"/>
                </a:lnTo>
                <a:lnTo>
                  <a:pt x="1389" y="484"/>
                </a:lnTo>
                <a:lnTo>
                  <a:pt x="1397" y="467"/>
                </a:lnTo>
                <a:lnTo>
                  <a:pt x="1408" y="452"/>
                </a:lnTo>
                <a:lnTo>
                  <a:pt x="1504" y="357"/>
                </a:lnTo>
                <a:lnTo>
                  <a:pt x="1410" y="361"/>
                </a:lnTo>
                <a:lnTo>
                  <a:pt x="1318" y="371"/>
                </a:lnTo>
                <a:lnTo>
                  <a:pt x="1228" y="388"/>
                </a:lnTo>
                <a:lnTo>
                  <a:pt x="1140" y="411"/>
                </a:lnTo>
                <a:lnTo>
                  <a:pt x="1056" y="438"/>
                </a:lnTo>
                <a:lnTo>
                  <a:pt x="972" y="472"/>
                </a:lnTo>
                <a:lnTo>
                  <a:pt x="893" y="510"/>
                </a:lnTo>
                <a:lnTo>
                  <a:pt x="815" y="553"/>
                </a:lnTo>
                <a:lnTo>
                  <a:pt x="741" y="602"/>
                </a:lnTo>
                <a:lnTo>
                  <a:pt x="670" y="654"/>
                </a:lnTo>
                <a:lnTo>
                  <a:pt x="602" y="710"/>
                </a:lnTo>
                <a:lnTo>
                  <a:pt x="539" y="771"/>
                </a:lnTo>
                <a:lnTo>
                  <a:pt x="480" y="835"/>
                </a:lnTo>
                <a:lnTo>
                  <a:pt x="424" y="904"/>
                </a:lnTo>
                <a:lnTo>
                  <a:pt x="373" y="975"/>
                </a:lnTo>
                <a:lnTo>
                  <a:pt x="326" y="1050"/>
                </a:lnTo>
                <a:lnTo>
                  <a:pt x="284" y="1129"/>
                </a:lnTo>
                <a:lnTo>
                  <a:pt x="247" y="1209"/>
                </a:lnTo>
                <a:lnTo>
                  <a:pt x="215" y="1293"/>
                </a:lnTo>
                <a:lnTo>
                  <a:pt x="188" y="1379"/>
                </a:lnTo>
                <a:lnTo>
                  <a:pt x="167" y="1468"/>
                </a:lnTo>
                <a:lnTo>
                  <a:pt x="152" y="1558"/>
                </a:lnTo>
                <a:lnTo>
                  <a:pt x="143" y="1650"/>
                </a:lnTo>
                <a:lnTo>
                  <a:pt x="140" y="1744"/>
                </a:lnTo>
                <a:lnTo>
                  <a:pt x="138" y="1763"/>
                </a:lnTo>
                <a:lnTo>
                  <a:pt x="130" y="1780"/>
                </a:lnTo>
                <a:lnTo>
                  <a:pt x="120" y="1794"/>
                </a:lnTo>
                <a:lnTo>
                  <a:pt x="105" y="1805"/>
                </a:lnTo>
                <a:lnTo>
                  <a:pt x="89" y="1812"/>
                </a:lnTo>
                <a:lnTo>
                  <a:pt x="70" y="1815"/>
                </a:lnTo>
                <a:lnTo>
                  <a:pt x="51" y="1812"/>
                </a:lnTo>
                <a:lnTo>
                  <a:pt x="34" y="1805"/>
                </a:lnTo>
                <a:lnTo>
                  <a:pt x="20" y="1794"/>
                </a:lnTo>
                <a:lnTo>
                  <a:pt x="10" y="1780"/>
                </a:lnTo>
                <a:lnTo>
                  <a:pt x="2" y="1763"/>
                </a:lnTo>
                <a:lnTo>
                  <a:pt x="0" y="1744"/>
                </a:lnTo>
                <a:lnTo>
                  <a:pt x="3" y="1645"/>
                </a:lnTo>
                <a:lnTo>
                  <a:pt x="13" y="1547"/>
                </a:lnTo>
                <a:lnTo>
                  <a:pt x="28" y="1451"/>
                </a:lnTo>
                <a:lnTo>
                  <a:pt x="50" y="1357"/>
                </a:lnTo>
                <a:lnTo>
                  <a:pt x="76" y="1265"/>
                </a:lnTo>
                <a:lnTo>
                  <a:pt x="109" y="1176"/>
                </a:lnTo>
                <a:lnTo>
                  <a:pt x="147" y="1090"/>
                </a:lnTo>
                <a:lnTo>
                  <a:pt x="190" y="1007"/>
                </a:lnTo>
                <a:lnTo>
                  <a:pt x="237" y="926"/>
                </a:lnTo>
                <a:lnTo>
                  <a:pt x="290" y="849"/>
                </a:lnTo>
                <a:lnTo>
                  <a:pt x="346" y="774"/>
                </a:lnTo>
                <a:lnTo>
                  <a:pt x="408" y="704"/>
                </a:lnTo>
                <a:lnTo>
                  <a:pt x="473" y="639"/>
                </a:lnTo>
                <a:lnTo>
                  <a:pt x="542" y="576"/>
                </a:lnTo>
                <a:lnTo>
                  <a:pt x="615" y="519"/>
                </a:lnTo>
                <a:lnTo>
                  <a:pt x="691" y="465"/>
                </a:lnTo>
                <a:lnTo>
                  <a:pt x="772" y="416"/>
                </a:lnTo>
                <a:lnTo>
                  <a:pt x="854" y="372"/>
                </a:lnTo>
                <a:lnTo>
                  <a:pt x="940" y="333"/>
                </a:lnTo>
                <a:lnTo>
                  <a:pt x="1028" y="299"/>
                </a:lnTo>
                <a:lnTo>
                  <a:pt x="1119" y="272"/>
                </a:lnTo>
                <a:lnTo>
                  <a:pt x="1212" y="248"/>
                </a:lnTo>
                <a:lnTo>
                  <a:pt x="1308" y="232"/>
                </a:lnTo>
                <a:lnTo>
                  <a:pt x="1405" y="221"/>
                </a:lnTo>
                <a:lnTo>
                  <a:pt x="1505" y="217"/>
                </a:lnTo>
                <a:lnTo>
                  <a:pt x="1408" y="120"/>
                </a:lnTo>
                <a:lnTo>
                  <a:pt x="1397" y="105"/>
                </a:lnTo>
                <a:lnTo>
                  <a:pt x="1389" y="88"/>
                </a:lnTo>
                <a:lnTo>
                  <a:pt x="1387" y="71"/>
                </a:lnTo>
                <a:lnTo>
                  <a:pt x="1389" y="53"/>
                </a:lnTo>
                <a:lnTo>
                  <a:pt x="1397" y="36"/>
                </a:lnTo>
                <a:lnTo>
                  <a:pt x="1408" y="21"/>
                </a:lnTo>
                <a:lnTo>
                  <a:pt x="1423" y="10"/>
                </a:lnTo>
                <a:lnTo>
                  <a:pt x="1440" y="2"/>
                </a:lnTo>
                <a:lnTo>
                  <a:pt x="145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Freeform 228"/>
          <p:cNvSpPr/>
          <p:nvPr/>
        </p:nvSpPr>
        <p:spPr bwMode="auto">
          <a:xfrm>
            <a:off x="9303031" y="2568531"/>
            <a:ext cx="332517" cy="345894"/>
          </a:xfrm>
          <a:custGeom>
            <a:avLst/>
            <a:gdLst>
              <a:gd name="T0" fmla="*/ 1691 w 1743"/>
              <a:gd name="T1" fmla="*/ 3 h 1815"/>
              <a:gd name="T2" fmla="*/ 1722 w 1743"/>
              <a:gd name="T3" fmla="*/ 21 h 1815"/>
              <a:gd name="T4" fmla="*/ 1740 w 1743"/>
              <a:gd name="T5" fmla="*/ 52 h 1815"/>
              <a:gd name="T6" fmla="*/ 1739 w 1743"/>
              <a:gd name="T7" fmla="*/ 170 h 1815"/>
              <a:gd name="T8" fmla="*/ 1714 w 1743"/>
              <a:gd name="T9" fmla="*/ 364 h 1815"/>
              <a:gd name="T10" fmla="*/ 1666 w 1743"/>
              <a:gd name="T11" fmla="*/ 549 h 1815"/>
              <a:gd name="T12" fmla="*/ 1595 w 1743"/>
              <a:gd name="T13" fmla="*/ 724 h 1815"/>
              <a:gd name="T14" fmla="*/ 1505 w 1743"/>
              <a:gd name="T15" fmla="*/ 889 h 1815"/>
              <a:gd name="T16" fmla="*/ 1395 w 1743"/>
              <a:gd name="T17" fmla="*/ 1040 h 1815"/>
              <a:gd name="T18" fmla="*/ 1269 w 1743"/>
              <a:gd name="T19" fmla="*/ 1176 h 1815"/>
              <a:gd name="T20" fmla="*/ 1126 w 1743"/>
              <a:gd name="T21" fmla="*/ 1296 h 1815"/>
              <a:gd name="T22" fmla="*/ 971 w 1743"/>
              <a:gd name="T23" fmla="*/ 1399 h 1815"/>
              <a:gd name="T24" fmla="*/ 802 w 1743"/>
              <a:gd name="T25" fmla="*/ 1481 h 1815"/>
              <a:gd name="T26" fmla="*/ 622 w 1743"/>
              <a:gd name="T27" fmla="*/ 1543 h 1815"/>
              <a:gd name="T28" fmla="*/ 434 w 1743"/>
              <a:gd name="T29" fmla="*/ 1582 h 1815"/>
              <a:gd name="T30" fmla="*/ 238 w 1743"/>
              <a:gd name="T31" fmla="*/ 1598 h 1815"/>
              <a:gd name="T32" fmla="*/ 346 w 1743"/>
              <a:gd name="T33" fmla="*/ 1710 h 1815"/>
              <a:gd name="T34" fmla="*/ 354 w 1743"/>
              <a:gd name="T35" fmla="*/ 1743 h 1815"/>
              <a:gd name="T36" fmla="*/ 346 w 1743"/>
              <a:gd name="T37" fmla="*/ 1778 h 1815"/>
              <a:gd name="T38" fmla="*/ 320 w 1743"/>
              <a:gd name="T39" fmla="*/ 1805 h 1815"/>
              <a:gd name="T40" fmla="*/ 285 w 1743"/>
              <a:gd name="T41" fmla="*/ 1815 h 1815"/>
              <a:gd name="T42" fmla="*/ 250 w 1743"/>
              <a:gd name="T43" fmla="*/ 1805 h 1815"/>
              <a:gd name="T44" fmla="*/ 20 w 1743"/>
              <a:gd name="T45" fmla="*/ 1578 h 1815"/>
              <a:gd name="T46" fmla="*/ 2 w 1743"/>
              <a:gd name="T47" fmla="*/ 1546 h 1815"/>
              <a:gd name="T48" fmla="*/ 2 w 1743"/>
              <a:gd name="T49" fmla="*/ 1510 h 1815"/>
              <a:gd name="T50" fmla="*/ 20 w 1743"/>
              <a:gd name="T51" fmla="*/ 1479 h 1815"/>
              <a:gd name="T52" fmla="*/ 251 w 1743"/>
              <a:gd name="T53" fmla="*/ 1251 h 1815"/>
              <a:gd name="T54" fmla="*/ 285 w 1743"/>
              <a:gd name="T55" fmla="*/ 1243 h 1815"/>
              <a:gd name="T56" fmla="*/ 320 w 1743"/>
              <a:gd name="T57" fmla="*/ 1251 h 1815"/>
              <a:gd name="T58" fmla="*/ 346 w 1743"/>
              <a:gd name="T59" fmla="*/ 1279 h 1815"/>
              <a:gd name="T60" fmla="*/ 354 w 1743"/>
              <a:gd name="T61" fmla="*/ 1313 h 1815"/>
              <a:gd name="T62" fmla="*/ 346 w 1743"/>
              <a:gd name="T63" fmla="*/ 1348 h 1815"/>
              <a:gd name="T64" fmla="*/ 239 w 1743"/>
              <a:gd name="T65" fmla="*/ 1458 h 1815"/>
              <a:gd name="T66" fmla="*/ 424 w 1743"/>
              <a:gd name="T67" fmla="*/ 1443 h 1815"/>
              <a:gd name="T68" fmla="*/ 601 w 1743"/>
              <a:gd name="T69" fmla="*/ 1404 h 1815"/>
              <a:gd name="T70" fmla="*/ 770 w 1743"/>
              <a:gd name="T71" fmla="*/ 1343 h 1815"/>
              <a:gd name="T72" fmla="*/ 927 w 1743"/>
              <a:gd name="T73" fmla="*/ 1262 h 1815"/>
              <a:gd name="T74" fmla="*/ 1072 w 1743"/>
              <a:gd name="T75" fmla="*/ 1161 h 1815"/>
              <a:gd name="T76" fmla="*/ 1204 w 1743"/>
              <a:gd name="T77" fmla="*/ 1043 h 1815"/>
              <a:gd name="T78" fmla="*/ 1318 w 1743"/>
              <a:gd name="T79" fmla="*/ 911 h 1815"/>
              <a:gd name="T80" fmla="*/ 1416 w 1743"/>
              <a:gd name="T81" fmla="*/ 765 h 1815"/>
              <a:gd name="T82" fmla="*/ 1495 w 1743"/>
              <a:gd name="T83" fmla="*/ 605 h 1815"/>
              <a:gd name="T84" fmla="*/ 1554 w 1743"/>
              <a:gd name="T85" fmla="*/ 436 h 1815"/>
              <a:gd name="T86" fmla="*/ 1590 w 1743"/>
              <a:gd name="T87" fmla="*/ 256 h 1815"/>
              <a:gd name="T88" fmla="*/ 1603 w 1743"/>
              <a:gd name="T89" fmla="*/ 70 h 1815"/>
              <a:gd name="T90" fmla="*/ 1612 w 1743"/>
              <a:gd name="T91" fmla="*/ 35 h 1815"/>
              <a:gd name="T92" fmla="*/ 1637 w 1743"/>
              <a:gd name="T93" fmla="*/ 9 h 1815"/>
              <a:gd name="T94" fmla="*/ 1673 w 1743"/>
              <a:gd name="T95" fmla="*/ 0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43" h="1815">
                <a:moveTo>
                  <a:pt x="1673" y="0"/>
                </a:moveTo>
                <a:lnTo>
                  <a:pt x="1691" y="3"/>
                </a:lnTo>
                <a:lnTo>
                  <a:pt x="1708" y="9"/>
                </a:lnTo>
                <a:lnTo>
                  <a:pt x="1722" y="21"/>
                </a:lnTo>
                <a:lnTo>
                  <a:pt x="1733" y="35"/>
                </a:lnTo>
                <a:lnTo>
                  <a:pt x="1740" y="52"/>
                </a:lnTo>
                <a:lnTo>
                  <a:pt x="1743" y="70"/>
                </a:lnTo>
                <a:lnTo>
                  <a:pt x="1739" y="170"/>
                </a:lnTo>
                <a:lnTo>
                  <a:pt x="1730" y="268"/>
                </a:lnTo>
                <a:lnTo>
                  <a:pt x="1714" y="364"/>
                </a:lnTo>
                <a:lnTo>
                  <a:pt x="1693" y="458"/>
                </a:lnTo>
                <a:lnTo>
                  <a:pt x="1666" y="549"/>
                </a:lnTo>
                <a:lnTo>
                  <a:pt x="1634" y="638"/>
                </a:lnTo>
                <a:lnTo>
                  <a:pt x="1595" y="724"/>
                </a:lnTo>
                <a:lnTo>
                  <a:pt x="1553" y="808"/>
                </a:lnTo>
                <a:lnTo>
                  <a:pt x="1505" y="889"/>
                </a:lnTo>
                <a:lnTo>
                  <a:pt x="1452" y="966"/>
                </a:lnTo>
                <a:lnTo>
                  <a:pt x="1395" y="1040"/>
                </a:lnTo>
                <a:lnTo>
                  <a:pt x="1334" y="1110"/>
                </a:lnTo>
                <a:lnTo>
                  <a:pt x="1269" y="1176"/>
                </a:lnTo>
                <a:lnTo>
                  <a:pt x="1199" y="1239"/>
                </a:lnTo>
                <a:lnTo>
                  <a:pt x="1126" y="1296"/>
                </a:lnTo>
                <a:lnTo>
                  <a:pt x="1050" y="1350"/>
                </a:lnTo>
                <a:lnTo>
                  <a:pt x="971" y="1399"/>
                </a:lnTo>
                <a:lnTo>
                  <a:pt x="888" y="1442"/>
                </a:lnTo>
                <a:lnTo>
                  <a:pt x="802" y="1481"/>
                </a:lnTo>
                <a:lnTo>
                  <a:pt x="713" y="1515"/>
                </a:lnTo>
                <a:lnTo>
                  <a:pt x="622" y="1543"/>
                </a:lnTo>
                <a:lnTo>
                  <a:pt x="529" y="1566"/>
                </a:lnTo>
                <a:lnTo>
                  <a:pt x="434" y="1582"/>
                </a:lnTo>
                <a:lnTo>
                  <a:pt x="338" y="1594"/>
                </a:lnTo>
                <a:lnTo>
                  <a:pt x="238" y="1598"/>
                </a:lnTo>
                <a:lnTo>
                  <a:pt x="334" y="1695"/>
                </a:lnTo>
                <a:lnTo>
                  <a:pt x="346" y="1710"/>
                </a:lnTo>
                <a:lnTo>
                  <a:pt x="352" y="1726"/>
                </a:lnTo>
                <a:lnTo>
                  <a:pt x="354" y="1743"/>
                </a:lnTo>
                <a:lnTo>
                  <a:pt x="352" y="1761"/>
                </a:lnTo>
                <a:lnTo>
                  <a:pt x="346" y="1778"/>
                </a:lnTo>
                <a:lnTo>
                  <a:pt x="334" y="1793"/>
                </a:lnTo>
                <a:lnTo>
                  <a:pt x="320" y="1805"/>
                </a:lnTo>
                <a:lnTo>
                  <a:pt x="303" y="1811"/>
                </a:lnTo>
                <a:lnTo>
                  <a:pt x="285" y="1815"/>
                </a:lnTo>
                <a:lnTo>
                  <a:pt x="267" y="1811"/>
                </a:lnTo>
                <a:lnTo>
                  <a:pt x="250" y="1805"/>
                </a:lnTo>
                <a:lnTo>
                  <a:pt x="235" y="1793"/>
                </a:lnTo>
                <a:lnTo>
                  <a:pt x="20" y="1578"/>
                </a:lnTo>
                <a:lnTo>
                  <a:pt x="9" y="1563"/>
                </a:lnTo>
                <a:lnTo>
                  <a:pt x="2" y="1546"/>
                </a:lnTo>
                <a:lnTo>
                  <a:pt x="0" y="1528"/>
                </a:lnTo>
                <a:lnTo>
                  <a:pt x="2" y="1510"/>
                </a:lnTo>
                <a:lnTo>
                  <a:pt x="9" y="1493"/>
                </a:lnTo>
                <a:lnTo>
                  <a:pt x="20" y="1479"/>
                </a:lnTo>
                <a:lnTo>
                  <a:pt x="235" y="1263"/>
                </a:lnTo>
                <a:lnTo>
                  <a:pt x="251" y="1251"/>
                </a:lnTo>
                <a:lnTo>
                  <a:pt x="267" y="1245"/>
                </a:lnTo>
                <a:lnTo>
                  <a:pt x="285" y="1243"/>
                </a:lnTo>
                <a:lnTo>
                  <a:pt x="303" y="1245"/>
                </a:lnTo>
                <a:lnTo>
                  <a:pt x="320" y="1251"/>
                </a:lnTo>
                <a:lnTo>
                  <a:pt x="334" y="1263"/>
                </a:lnTo>
                <a:lnTo>
                  <a:pt x="346" y="1279"/>
                </a:lnTo>
                <a:lnTo>
                  <a:pt x="352" y="1295"/>
                </a:lnTo>
                <a:lnTo>
                  <a:pt x="354" y="1313"/>
                </a:lnTo>
                <a:lnTo>
                  <a:pt x="352" y="1331"/>
                </a:lnTo>
                <a:lnTo>
                  <a:pt x="346" y="1348"/>
                </a:lnTo>
                <a:lnTo>
                  <a:pt x="334" y="1363"/>
                </a:lnTo>
                <a:lnTo>
                  <a:pt x="239" y="1458"/>
                </a:lnTo>
                <a:lnTo>
                  <a:pt x="332" y="1454"/>
                </a:lnTo>
                <a:lnTo>
                  <a:pt x="424" y="1443"/>
                </a:lnTo>
                <a:lnTo>
                  <a:pt x="513" y="1426"/>
                </a:lnTo>
                <a:lnTo>
                  <a:pt x="601" y="1404"/>
                </a:lnTo>
                <a:lnTo>
                  <a:pt x="687" y="1376"/>
                </a:lnTo>
                <a:lnTo>
                  <a:pt x="770" y="1343"/>
                </a:lnTo>
                <a:lnTo>
                  <a:pt x="850" y="1304"/>
                </a:lnTo>
                <a:lnTo>
                  <a:pt x="927" y="1262"/>
                </a:lnTo>
                <a:lnTo>
                  <a:pt x="1001" y="1213"/>
                </a:lnTo>
                <a:lnTo>
                  <a:pt x="1072" y="1161"/>
                </a:lnTo>
                <a:lnTo>
                  <a:pt x="1140" y="1105"/>
                </a:lnTo>
                <a:lnTo>
                  <a:pt x="1204" y="1043"/>
                </a:lnTo>
                <a:lnTo>
                  <a:pt x="1263" y="980"/>
                </a:lnTo>
                <a:lnTo>
                  <a:pt x="1318" y="911"/>
                </a:lnTo>
                <a:lnTo>
                  <a:pt x="1370" y="840"/>
                </a:lnTo>
                <a:lnTo>
                  <a:pt x="1416" y="765"/>
                </a:lnTo>
                <a:lnTo>
                  <a:pt x="1459" y="686"/>
                </a:lnTo>
                <a:lnTo>
                  <a:pt x="1495" y="605"/>
                </a:lnTo>
                <a:lnTo>
                  <a:pt x="1528" y="522"/>
                </a:lnTo>
                <a:lnTo>
                  <a:pt x="1554" y="436"/>
                </a:lnTo>
                <a:lnTo>
                  <a:pt x="1574" y="347"/>
                </a:lnTo>
                <a:lnTo>
                  <a:pt x="1590" y="256"/>
                </a:lnTo>
                <a:lnTo>
                  <a:pt x="1600" y="164"/>
                </a:lnTo>
                <a:lnTo>
                  <a:pt x="1603" y="70"/>
                </a:lnTo>
                <a:lnTo>
                  <a:pt x="1605" y="52"/>
                </a:lnTo>
                <a:lnTo>
                  <a:pt x="1612" y="35"/>
                </a:lnTo>
                <a:lnTo>
                  <a:pt x="1623" y="21"/>
                </a:lnTo>
                <a:lnTo>
                  <a:pt x="1637" y="9"/>
                </a:lnTo>
                <a:lnTo>
                  <a:pt x="1654" y="3"/>
                </a:lnTo>
                <a:lnTo>
                  <a:pt x="167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Freeform 229"/>
          <p:cNvSpPr>
            <a:spLocks noEditPoints="1"/>
          </p:cNvSpPr>
          <p:nvPr/>
        </p:nvSpPr>
        <p:spPr bwMode="auto">
          <a:xfrm>
            <a:off x="9259077" y="2495912"/>
            <a:ext cx="171992" cy="171991"/>
          </a:xfrm>
          <a:custGeom>
            <a:avLst/>
            <a:gdLst>
              <a:gd name="T0" fmla="*/ 410 w 901"/>
              <a:gd name="T1" fmla="*/ 143 h 905"/>
              <a:gd name="T2" fmla="*/ 331 w 901"/>
              <a:gd name="T3" fmla="*/ 164 h 905"/>
              <a:gd name="T4" fmla="*/ 260 w 901"/>
              <a:gd name="T5" fmla="*/ 206 h 905"/>
              <a:gd name="T6" fmla="*/ 203 w 901"/>
              <a:gd name="T7" fmla="*/ 262 h 905"/>
              <a:gd name="T8" fmla="*/ 163 w 901"/>
              <a:gd name="T9" fmla="*/ 333 h 905"/>
              <a:gd name="T10" fmla="*/ 142 w 901"/>
              <a:gd name="T11" fmla="*/ 413 h 905"/>
              <a:gd name="T12" fmla="*/ 142 w 901"/>
              <a:gd name="T13" fmla="*/ 493 h 905"/>
              <a:gd name="T14" fmla="*/ 163 w 901"/>
              <a:gd name="T15" fmla="*/ 572 h 905"/>
              <a:gd name="T16" fmla="*/ 204 w 901"/>
              <a:gd name="T17" fmla="*/ 644 h 905"/>
              <a:gd name="T18" fmla="*/ 260 w 901"/>
              <a:gd name="T19" fmla="*/ 701 h 905"/>
              <a:gd name="T20" fmla="*/ 330 w 901"/>
              <a:gd name="T21" fmla="*/ 741 h 905"/>
              <a:gd name="T22" fmla="*/ 408 w 901"/>
              <a:gd name="T23" fmla="*/ 763 h 905"/>
              <a:gd name="T24" fmla="*/ 491 w 901"/>
              <a:gd name="T25" fmla="*/ 763 h 905"/>
              <a:gd name="T26" fmla="*/ 569 w 901"/>
              <a:gd name="T27" fmla="*/ 741 h 905"/>
              <a:gd name="T28" fmla="*/ 640 w 901"/>
              <a:gd name="T29" fmla="*/ 700 h 905"/>
              <a:gd name="T30" fmla="*/ 696 w 901"/>
              <a:gd name="T31" fmla="*/ 643 h 905"/>
              <a:gd name="T32" fmla="*/ 738 w 901"/>
              <a:gd name="T33" fmla="*/ 572 h 905"/>
              <a:gd name="T34" fmla="*/ 759 w 901"/>
              <a:gd name="T35" fmla="*/ 493 h 905"/>
              <a:gd name="T36" fmla="*/ 759 w 901"/>
              <a:gd name="T37" fmla="*/ 413 h 905"/>
              <a:gd name="T38" fmla="*/ 738 w 901"/>
              <a:gd name="T39" fmla="*/ 333 h 905"/>
              <a:gd name="T40" fmla="*/ 696 w 901"/>
              <a:gd name="T41" fmla="*/ 262 h 905"/>
              <a:gd name="T42" fmla="*/ 639 w 901"/>
              <a:gd name="T43" fmla="*/ 205 h 905"/>
              <a:gd name="T44" fmla="*/ 569 w 901"/>
              <a:gd name="T45" fmla="*/ 164 h 905"/>
              <a:gd name="T46" fmla="*/ 491 w 901"/>
              <a:gd name="T47" fmla="*/ 143 h 905"/>
              <a:gd name="T48" fmla="*/ 450 w 901"/>
              <a:gd name="T49" fmla="*/ 0 h 905"/>
              <a:gd name="T50" fmla="*/ 547 w 901"/>
              <a:gd name="T51" fmla="*/ 11 h 905"/>
              <a:gd name="T52" fmla="*/ 638 w 901"/>
              <a:gd name="T53" fmla="*/ 41 h 905"/>
              <a:gd name="T54" fmla="*/ 721 w 901"/>
              <a:gd name="T55" fmla="*/ 90 h 905"/>
              <a:gd name="T56" fmla="*/ 791 w 901"/>
              <a:gd name="T57" fmla="*/ 155 h 905"/>
              <a:gd name="T58" fmla="*/ 846 w 901"/>
              <a:gd name="T59" fmla="*/ 234 h 905"/>
              <a:gd name="T60" fmla="*/ 884 w 901"/>
              <a:gd name="T61" fmla="*/ 328 h 905"/>
              <a:gd name="T62" fmla="*/ 901 w 901"/>
              <a:gd name="T63" fmla="*/ 427 h 905"/>
              <a:gd name="T64" fmla="*/ 896 w 901"/>
              <a:gd name="T65" fmla="*/ 527 h 905"/>
              <a:gd name="T66" fmla="*/ 867 w 901"/>
              <a:gd name="T67" fmla="*/ 626 h 905"/>
              <a:gd name="T68" fmla="*/ 818 w 901"/>
              <a:gd name="T69" fmla="*/ 715 h 905"/>
              <a:gd name="T70" fmla="*/ 752 w 901"/>
              <a:gd name="T71" fmla="*/ 789 h 905"/>
              <a:gd name="T72" fmla="*/ 669 w 901"/>
              <a:gd name="T73" fmla="*/ 847 h 905"/>
              <a:gd name="T74" fmla="*/ 581 w 901"/>
              <a:gd name="T75" fmla="*/ 886 h 905"/>
              <a:gd name="T76" fmla="*/ 494 w 901"/>
              <a:gd name="T77" fmla="*/ 903 h 905"/>
              <a:gd name="T78" fmla="*/ 401 w 901"/>
              <a:gd name="T79" fmla="*/ 902 h 905"/>
              <a:gd name="T80" fmla="*/ 306 w 901"/>
              <a:gd name="T81" fmla="*/ 881 h 905"/>
              <a:gd name="T82" fmla="*/ 219 w 901"/>
              <a:gd name="T83" fmla="*/ 841 h 905"/>
              <a:gd name="T84" fmla="*/ 143 w 901"/>
              <a:gd name="T85" fmla="*/ 784 h 905"/>
              <a:gd name="T86" fmla="*/ 80 w 901"/>
              <a:gd name="T87" fmla="*/ 712 h 905"/>
              <a:gd name="T88" fmla="*/ 34 w 901"/>
              <a:gd name="T89" fmla="*/ 626 h 905"/>
              <a:gd name="T90" fmla="*/ 5 w 901"/>
              <a:gd name="T91" fmla="*/ 527 h 905"/>
              <a:gd name="T92" fmla="*/ 0 w 901"/>
              <a:gd name="T93" fmla="*/ 427 h 905"/>
              <a:gd name="T94" fmla="*/ 17 w 901"/>
              <a:gd name="T95" fmla="*/ 328 h 905"/>
              <a:gd name="T96" fmla="*/ 56 w 901"/>
              <a:gd name="T97" fmla="*/ 233 h 905"/>
              <a:gd name="T98" fmla="*/ 114 w 901"/>
              <a:gd name="T99" fmla="*/ 151 h 905"/>
              <a:gd name="T100" fmla="*/ 188 w 901"/>
              <a:gd name="T101" fmla="*/ 84 h 905"/>
              <a:gd name="T102" fmla="*/ 277 w 901"/>
              <a:gd name="T103" fmla="*/ 35 h 905"/>
              <a:gd name="T104" fmla="*/ 362 w 901"/>
              <a:gd name="T105" fmla="*/ 8 h 905"/>
              <a:gd name="T106" fmla="*/ 450 w 901"/>
              <a:gd name="T107" fmla="*/ 0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1" h="905">
                <a:moveTo>
                  <a:pt x="450" y="140"/>
                </a:moveTo>
                <a:lnTo>
                  <a:pt x="410" y="143"/>
                </a:lnTo>
                <a:lnTo>
                  <a:pt x="370" y="152"/>
                </a:lnTo>
                <a:lnTo>
                  <a:pt x="331" y="164"/>
                </a:lnTo>
                <a:lnTo>
                  <a:pt x="294" y="182"/>
                </a:lnTo>
                <a:lnTo>
                  <a:pt x="260" y="206"/>
                </a:lnTo>
                <a:lnTo>
                  <a:pt x="230" y="232"/>
                </a:lnTo>
                <a:lnTo>
                  <a:pt x="203" y="262"/>
                </a:lnTo>
                <a:lnTo>
                  <a:pt x="181" y="296"/>
                </a:lnTo>
                <a:lnTo>
                  <a:pt x="163" y="333"/>
                </a:lnTo>
                <a:lnTo>
                  <a:pt x="149" y="372"/>
                </a:lnTo>
                <a:lnTo>
                  <a:pt x="142" y="413"/>
                </a:lnTo>
                <a:lnTo>
                  <a:pt x="138" y="453"/>
                </a:lnTo>
                <a:lnTo>
                  <a:pt x="142" y="493"/>
                </a:lnTo>
                <a:lnTo>
                  <a:pt x="149" y="533"/>
                </a:lnTo>
                <a:lnTo>
                  <a:pt x="163" y="572"/>
                </a:lnTo>
                <a:lnTo>
                  <a:pt x="181" y="610"/>
                </a:lnTo>
                <a:lnTo>
                  <a:pt x="204" y="644"/>
                </a:lnTo>
                <a:lnTo>
                  <a:pt x="231" y="675"/>
                </a:lnTo>
                <a:lnTo>
                  <a:pt x="260" y="701"/>
                </a:lnTo>
                <a:lnTo>
                  <a:pt x="294" y="723"/>
                </a:lnTo>
                <a:lnTo>
                  <a:pt x="330" y="741"/>
                </a:lnTo>
                <a:lnTo>
                  <a:pt x="368" y="754"/>
                </a:lnTo>
                <a:lnTo>
                  <a:pt x="408" y="763"/>
                </a:lnTo>
                <a:lnTo>
                  <a:pt x="450" y="765"/>
                </a:lnTo>
                <a:lnTo>
                  <a:pt x="491" y="763"/>
                </a:lnTo>
                <a:lnTo>
                  <a:pt x="530" y="754"/>
                </a:lnTo>
                <a:lnTo>
                  <a:pt x="569" y="741"/>
                </a:lnTo>
                <a:lnTo>
                  <a:pt x="606" y="722"/>
                </a:lnTo>
                <a:lnTo>
                  <a:pt x="640" y="700"/>
                </a:lnTo>
                <a:lnTo>
                  <a:pt x="670" y="673"/>
                </a:lnTo>
                <a:lnTo>
                  <a:pt x="696" y="643"/>
                </a:lnTo>
                <a:lnTo>
                  <a:pt x="720" y="609"/>
                </a:lnTo>
                <a:lnTo>
                  <a:pt x="738" y="572"/>
                </a:lnTo>
                <a:lnTo>
                  <a:pt x="750" y="533"/>
                </a:lnTo>
                <a:lnTo>
                  <a:pt x="759" y="493"/>
                </a:lnTo>
                <a:lnTo>
                  <a:pt x="761" y="453"/>
                </a:lnTo>
                <a:lnTo>
                  <a:pt x="759" y="413"/>
                </a:lnTo>
                <a:lnTo>
                  <a:pt x="750" y="372"/>
                </a:lnTo>
                <a:lnTo>
                  <a:pt x="738" y="333"/>
                </a:lnTo>
                <a:lnTo>
                  <a:pt x="719" y="296"/>
                </a:lnTo>
                <a:lnTo>
                  <a:pt x="696" y="262"/>
                </a:lnTo>
                <a:lnTo>
                  <a:pt x="670" y="231"/>
                </a:lnTo>
                <a:lnTo>
                  <a:pt x="639" y="205"/>
                </a:lnTo>
                <a:lnTo>
                  <a:pt x="605" y="182"/>
                </a:lnTo>
                <a:lnTo>
                  <a:pt x="569" y="164"/>
                </a:lnTo>
                <a:lnTo>
                  <a:pt x="531" y="152"/>
                </a:lnTo>
                <a:lnTo>
                  <a:pt x="491" y="143"/>
                </a:lnTo>
                <a:lnTo>
                  <a:pt x="450" y="140"/>
                </a:lnTo>
                <a:close/>
                <a:moveTo>
                  <a:pt x="450" y="0"/>
                </a:moveTo>
                <a:lnTo>
                  <a:pt x="500" y="3"/>
                </a:lnTo>
                <a:lnTo>
                  <a:pt x="547" y="11"/>
                </a:lnTo>
                <a:lnTo>
                  <a:pt x="594" y="23"/>
                </a:lnTo>
                <a:lnTo>
                  <a:pt x="638" y="41"/>
                </a:lnTo>
                <a:lnTo>
                  <a:pt x="681" y="64"/>
                </a:lnTo>
                <a:lnTo>
                  <a:pt x="721" y="90"/>
                </a:lnTo>
                <a:lnTo>
                  <a:pt x="757" y="121"/>
                </a:lnTo>
                <a:lnTo>
                  <a:pt x="791" y="155"/>
                </a:lnTo>
                <a:lnTo>
                  <a:pt x="820" y="193"/>
                </a:lnTo>
                <a:lnTo>
                  <a:pt x="846" y="234"/>
                </a:lnTo>
                <a:lnTo>
                  <a:pt x="867" y="279"/>
                </a:lnTo>
                <a:lnTo>
                  <a:pt x="884" y="328"/>
                </a:lnTo>
                <a:lnTo>
                  <a:pt x="896" y="378"/>
                </a:lnTo>
                <a:lnTo>
                  <a:pt x="901" y="427"/>
                </a:lnTo>
                <a:lnTo>
                  <a:pt x="901" y="477"/>
                </a:lnTo>
                <a:lnTo>
                  <a:pt x="896" y="527"/>
                </a:lnTo>
                <a:lnTo>
                  <a:pt x="884" y="577"/>
                </a:lnTo>
                <a:lnTo>
                  <a:pt x="867" y="626"/>
                </a:lnTo>
                <a:lnTo>
                  <a:pt x="845" y="671"/>
                </a:lnTo>
                <a:lnTo>
                  <a:pt x="818" y="715"/>
                </a:lnTo>
                <a:lnTo>
                  <a:pt x="786" y="754"/>
                </a:lnTo>
                <a:lnTo>
                  <a:pt x="752" y="789"/>
                </a:lnTo>
                <a:lnTo>
                  <a:pt x="711" y="821"/>
                </a:lnTo>
                <a:lnTo>
                  <a:pt x="669" y="847"/>
                </a:lnTo>
                <a:lnTo>
                  <a:pt x="622" y="870"/>
                </a:lnTo>
                <a:lnTo>
                  <a:pt x="581" y="886"/>
                </a:lnTo>
                <a:lnTo>
                  <a:pt x="538" y="896"/>
                </a:lnTo>
                <a:lnTo>
                  <a:pt x="494" y="903"/>
                </a:lnTo>
                <a:lnTo>
                  <a:pt x="450" y="905"/>
                </a:lnTo>
                <a:lnTo>
                  <a:pt x="401" y="902"/>
                </a:lnTo>
                <a:lnTo>
                  <a:pt x="352" y="894"/>
                </a:lnTo>
                <a:lnTo>
                  <a:pt x="306" y="881"/>
                </a:lnTo>
                <a:lnTo>
                  <a:pt x="261" y="863"/>
                </a:lnTo>
                <a:lnTo>
                  <a:pt x="219" y="841"/>
                </a:lnTo>
                <a:lnTo>
                  <a:pt x="180" y="815"/>
                </a:lnTo>
                <a:lnTo>
                  <a:pt x="143" y="784"/>
                </a:lnTo>
                <a:lnTo>
                  <a:pt x="110" y="750"/>
                </a:lnTo>
                <a:lnTo>
                  <a:pt x="80" y="712"/>
                </a:lnTo>
                <a:lnTo>
                  <a:pt x="55" y="670"/>
                </a:lnTo>
                <a:lnTo>
                  <a:pt x="34" y="626"/>
                </a:lnTo>
                <a:lnTo>
                  <a:pt x="17" y="577"/>
                </a:lnTo>
                <a:lnTo>
                  <a:pt x="5" y="527"/>
                </a:lnTo>
                <a:lnTo>
                  <a:pt x="0" y="477"/>
                </a:lnTo>
                <a:lnTo>
                  <a:pt x="0" y="427"/>
                </a:lnTo>
                <a:lnTo>
                  <a:pt x="5" y="378"/>
                </a:lnTo>
                <a:lnTo>
                  <a:pt x="17" y="328"/>
                </a:lnTo>
                <a:lnTo>
                  <a:pt x="34" y="279"/>
                </a:lnTo>
                <a:lnTo>
                  <a:pt x="56" y="233"/>
                </a:lnTo>
                <a:lnTo>
                  <a:pt x="82" y="190"/>
                </a:lnTo>
                <a:lnTo>
                  <a:pt x="114" y="151"/>
                </a:lnTo>
                <a:lnTo>
                  <a:pt x="149" y="116"/>
                </a:lnTo>
                <a:lnTo>
                  <a:pt x="188" y="84"/>
                </a:lnTo>
                <a:lnTo>
                  <a:pt x="232" y="57"/>
                </a:lnTo>
                <a:lnTo>
                  <a:pt x="277" y="35"/>
                </a:lnTo>
                <a:lnTo>
                  <a:pt x="320" y="20"/>
                </a:lnTo>
                <a:lnTo>
                  <a:pt x="362" y="8"/>
                </a:lnTo>
                <a:lnTo>
                  <a:pt x="405" y="2"/>
                </a:lnTo>
                <a:lnTo>
                  <a:pt x="4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5" name="Freeform 230"/>
          <p:cNvSpPr>
            <a:spLocks noEditPoints="1"/>
          </p:cNvSpPr>
          <p:nvPr/>
        </p:nvSpPr>
        <p:spPr bwMode="auto">
          <a:xfrm>
            <a:off x="9148238" y="2385073"/>
            <a:ext cx="393670" cy="393669"/>
          </a:xfrm>
          <a:custGeom>
            <a:avLst/>
            <a:gdLst>
              <a:gd name="T0" fmla="*/ 599 w 2059"/>
              <a:gd name="T1" fmla="*/ 201 h 2062"/>
              <a:gd name="T2" fmla="*/ 653 w 2059"/>
              <a:gd name="T3" fmla="*/ 375 h 2062"/>
              <a:gd name="T4" fmla="*/ 421 w 2059"/>
              <a:gd name="T5" fmla="*/ 624 h 2062"/>
              <a:gd name="T6" fmla="*/ 211 w 2059"/>
              <a:gd name="T7" fmla="*/ 598 h 2062"/>
              <a:gd name="T8" fmla="*/ 139 w 2059"/>
              <a:gd name="T9" fmla="*/ 743 h 2062"/>
              <a:gd name="T10" fmla="*/ 287 w 2059"/>
              <a:gd name="T11" fmla="*/ 819 h 2062"/>
              <a:gd name="T12" fmla="*/ 312 w 2059"/>
              <a:gd name="T13" fmla="*/ 1172 h 2062"/>
              <a:gd name="T14" fmla="*/ 144 w 2059"/>
              <a:gd name="T15" fmla="*/ 1304 h 2062"/>
              <a:gd name="T16" fmla="*/ 197 w 2059"/>
              <a:gd name="T17" fmla="*/ 1457 h 2062"/>
              <a:gd name="T18" fmla="*/ 336 w 2059"/>
              <a:gd name="T19" fmla="*/ 1411 h 2062"/>
              <a:gd name="T20" fmla="*/ 532 w 2059"/>
              <a:gd name="T21" fmla="*/ 1567 h 2062"/>
              <a:gd name="T22" fmla="*/ 598 w 2059"/>
              <a:gd name="T23" fmla="*/ 1845 h 2062"/>
              <a:gd name="T24" fmla="*/ 749 w 2059"/>
              <a:gd name="T25" fmla="*/ 1920 h 2062"/>
              <a:gd name="T26" fmla="*/ 867 w 2059"/>
              <a:gd name="T27" fmla="*/ 1747 h 2062"/>
              <a:gd name="T28" fmla="*/ 1184 w 2059"/>
              <a:gd name="T29" fmla="*/ 1747 h 2062"/>
              <a:gd name="T30" fmla="*/ 1303 w 2059"/>
              <a:gd name="T31" fmla="*/ 1919 h 2062"/>
              <a:gd name="T32" fmla="*/ 1457 w 2059"/>
              <a:gd name="T33" fmla="*/ 1861 h 2062"/>
              <a:gd name="T34" fmla="*/ 1405 w 2059"/>
              <a:gd name="T35" fmla="*/ 1705 h 2062"/>
              <a:gd name="T36" fmla="*/ 1603 w 2059"/>
              <a:gd name="T37" fmla="*/ 1484 h 2062"/>
              <a:gd name="T38" fmla="*/ 1845 w 2059"/>
              <a:gd name="T39" fmla="*/ 1462 h 2062"/>
              <a:gd name="T40" fmla="*/ 1917 w 2059"/>
              <a:gd name="T41" fmla="*/ 1322 h 2062"/>
              <a:gd name="T42" fmla="*/ 1788 w 2059"/>
              <a:gd name="T43" fmla="*/ 1252 h 2062"/>
              <a:gd name="T44" fmla="*/ 1756 w 2059"/>
              <a:gd name="T45" fmla="*/ 960 h 2062"/>
              <a:gd name="T46" fmla="*/ 1915 w 2059"/>
              <a:gd name="T47" fmla="*/ 755 h 2062"/>
              <a:gd name="T48" fmla="*/ 1848 w 2059"/>
              <a:gd name="T49" fmla="*/ 598 h 2062"/>
              <a:gd name="T50" fmla="*/ 1637 w 2059"/>
              <a:gd name="T51" fmla="*/ 624 h 2062"/>
              <a:gd name="T52" fmla="*/ 1406 w 2059"/>
              <a:gd name="T53" fmla="*/ 375 h 2062"/>
              <a:gd name="T54" fmla="*/ 1458 w 2059"/>
              <a:gd name="T55" fmla="*/ 200 h 2062"/>
              <a:gd name="T56" fmla="*/ 1305 w 2059"/>
              <a:gd name="T57" fmla="*/ 143 h 2062"/>
              <a:gd name="T58" fmla="*/ 1172 w 2059"/>
              <a:gd name="T59" fmla="*/ 313 h 2062"/>
              <a:gd name="T60" fmla="*/ 819 w 2059"/>
              <a:gd name="T61" fmla="*/ 287 h 2062"/>
              <a:gd name="T62" fmla="*/ 1315 w 2059"/>
              <a:gd name="T63" fmla="*/ 0 h 2062"/>
              <a:gd name="T64" fmla="*/ 1590 w 2059"/>
              <a:gd name="T65" fmla="*/ 151 h 2062"/>
              <a:gd name="T66" fmla="*/ 1684 w 2059"/>
              <a:gd name="T67" fmla="*/ 455 h 2062"/>
              <a:gd name="T68" fmla="*/ 1946 w 2059"/>
              <a:gd name="T69" fmla="*/ 492 h 2062"/>
              <a:gd name="T70" fmla="*/ 2047 w 2059"/>
              <a:gd name="T71" fmla="*/ 805 h 2062"/>
              <a:gd name="T72" fmla="*/ 1900 w 2059"/>
              <a:gd name="T73" fmla="*/ 1068 h 2062"/>
              <a:gd name="T74" fmla="*/ 2056 w 2059"/>
              <a:gd name="T75" fmla="*/ 1286 h 2062"/>
              <a:gd name="T76" fmla="*/ 1925 w 2059"/>
              <a:gd name="T77" fmla="*/ 1584 h 2062"/>
              <a:gd name="T78" fmla="*/ 1646 w 2059"/>
              <a:gd name="T79" fmla="*/ 1647 h 2062"/>
              <a:gd name="T80" fmla="*/ 1579 w 2059"/>
              <a:gd name="T81" fmla="*/ 1933 h 2062"/>
              <a:gd name="T82" fmla="*/ 1288 w 2059"/>
              <a:gd name="T83" fmla="*/ 2060 h 2062"/>
              <a:gd name="T84" fmla="*/ 1067 w 2059"/>
              <a:gd name="T85" fmla="*/ 1903 h 2062"/>
              <a:gd name="T86" fmla="*/ 797 w 2059"/>
              <a:gd name="T87" fmla="*/ 2053 h 2062"/>
              <a:gd name="T88" fmla="*/ 489 w 2059"/>
              <a:gd name="T89" fmla="*/ 1946 h 2062"/>
              <a:gd name="T90" fmla="*/ 454 w 2059"/>
              <a:gd name="T91" fmla="*/ 1687 h 2062"/>
              <a:gd name="T92" fmla="*/ 157 w 2059"/>
              <a:gd name="T93" fmla="*/ 1596 h 2062"/>
              <a:gd name="T94" fmla="*/ 0 w 2059"/>
              <a:gd name="T95" fmla="*/ 1317 h 2062"/>
              <a:gd name="T96" fmla="*/ 166 w 2059"/>
              <a:gd name="T97" fmla="*/ 1144 h 2062"/>
              <a:gd name="T98" fmla="*/ 23 w 2059"/>
              <a:gd name="T99" fmla="*/ 828 h 2062"/>
              <a:gd name="T100" fmla="*/ 94 w 2059"/>
              <a:gd name="T101" fmla="*/ 510 h 2062"/>
              <a:gd name="T102" fmla="*/ 339 w 2059"/>
              <a:gd name="T103" fmla="*/ 499 h 2062"/>
              <a:gd name="T104" fmla="*/ 460 w 2059"/>
              <a:gd name="T105" fmla="*/ 181 h 2062"/>
              <a:gd name="T106" fmla="*/ 714 w 2059"/>
              <a:gd name="T107" fmla="*/ 4 h 2062"/>
              <a:gd name="T108" fmla="*/ 888 w 2059"/>
              <a:gd name="T109" fmla="*/ 96 h 2062"/>
              <a:gd name="T110" fmla="*/ 1217 w 2059"/>
              <a:gd name="T111" fmla="*/ 34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9" h="2062">
                <a:moveTo>
                  <a:pt x="745" y="140"/>
                </a:moveTo>
                <a:lnTo>
                  <a:pt x="743" y="140"/>
                </a:lnTo>
                <a:lnTo>
                  <a:pt x="741" y="140"/>
                </a:lnTo>
                <a:lnTo>
                  <a:pt x="739" y="141"/>
                </a:lnTo>
                <a:lnTo>
                  <a:pt x="606" y="196"/>
                </a:lnTo>
                <a:lnTo>
                  <a:pt x="603" y="197"/>
                </a:lnTo>
                <a:lnTo>
                  <a:pt x="601" y="199"/>
                </a:lnTo>
                <a:lnTo>
                  <a:pt x="599" y="201"/>
                </a:lnTo>
                <a:lnTo>
                  <a:pt x="598" y="205"/>
                </a:lnTo>
                <a:lnTo>
                  <a:pt x="597" y="206"/>
                </a:lnTo>
                <a:lnTo>
                  <a:pt x="597" y="209"/>
                </a:lnTo>
                <a:lnTo>
                  <a:pt x="597" y="212"/>
                </a:lnTo>
                <a:lnTo>
                  <a:pt x="598" y="215"/>
                </a:lnTo>
                <a:lnTo>
                  <a:pt x="649" y="337"/>
                </a:lnTo>
                <a:lnTo>
                  <a:pt x="653" y="356"/>
                </a:lnTo>
                <a:lnTo>
                  <a:pt x="653" y="375"/>
                </a:lnTo>
                <a:lnTo>
                  <a:pt x="647" y="393"/>
                </a:lnTo>
                <a:lnTo>
                  <a:pt x="637" y="409"/>
                </a:lnTo>
                <a:lnTo>
                  <a:pt x="622" y="422"/>
                </a:lnTo>
                <a:lnTo>
                  <a:pt x="576" y="456"/>
                </a:lnTo>
                <a:lnTo>
                  <a:pt x="532" y="493"/>
                </a:lnTo>
                <a:lnTo>
                  <a:pt x="492" y="533"/>
                </a:lnTo>
                <a:lnTo>
                  <a:pt x="455" y="577"/>
                </a:lnTo>
                <a:lnTo>
                  <a:pt x="421" y="624"/>
                </a:lnTo>
                <a:lnTo>
                  <a:pt x="408" y="638"/>
                </a:lnTo>
                <a:lnTo>
                  <a:pt x="392" y="648"/>
                </a:lnTo>
                <a:lnTo>
                  <a:pt x="374" y="653"/>
                </a:lnTo>
                <a:lnTo>
                  <a:pt x="355" y="654"/>
                </a:lnTo>
                <a:lnTo>
                  <a:pt x="336" y="649"/>
                </a:lnTo>
                <a:lnTo>
                  <a:pt x="215" y="599"/>
                </a:lnTo>
                <a:lnTo>
                  <a:pt x="212" y="598"/>
                </a:lnTo>
                <a:lnTo>
                  <a:pt x="211" y="598"/>
                </a:lnTo>
                <a:lnTo>
                  <a:pt x="209" y="597"/>
                </a:lnTo>
                <a:lnTo>
                  <a:pt x="206" y="598"/>
                </a:lnTo>
                <a:lnTo>
                  <a:pt x="203" y="599"/>
                </a:lnTo>
                <a:lnTo>
                  <a:pt x="200" y="600"/>
                </a:lnTo>
                <a:lnTo>
                  <a:pt x="197" y="603"/>
                </a:lnTo>
                <a:lnTo>
                  <a:pt x="194" y="607"/>
                </a:lnTo>
                <a:lnTo>
                  <a:pt x="140" y="739"/>
                </a:lnTo>
                <a:lnTo>
                  <a:pt x="139" y="743"/>
                </a:lnTo>
                <a:lnTo>
                  <a:pt x="139" y="748"/>
                </a:lnTo>
                <a:lnTo>
                  <a:pt x="140" y="751"/>
                </a:lnTo>
                <a:lnTo>
                  <a:pt x="141" y="753"/>
                </a:lnTo>
                <a:lnTo>
                  <a:pt x="143" y="755"/>
                </a:lnTo>
                <a:lnTo>
                  <a:pt x="145" y="756"/>
                </a:lnTo>
                <a:lnTo>
                  <a:pt x="148" y="758"/>
                </a:lnTo>
                <a:lnTo>
                  <a:pt x="270" y="809"/>
                </a:lnTo>
                <a:lnTo>
                  <a:pt x="287" y="819"/>
                </a:lnTo>
                <a:lnTo>
                  <a:pt x="299" y="832"/>
                </a:lnTo>
                <a:lnTo>
                  <a:pt x="309" y="849"/>
                </a:lnTo>
                <a:lnTo>
                  <a:pt x="313" y="867"/>
                </a:lnTo>
                <a:lnTo>
                  <a:pt x="312" y="888"/>
                </a:lnTo>
                <a:lnTo>
                  <a:pt x="301" y="959"/>
                </a:lnTo>
                <a:lnTo>
                  <a:pt x="297" y="1030"/>
                </a:lnTo>
                <a:lnTo>
                  <a:pt x="301" y="1102"/>
                </a:lnTo>
                <a:lnTo>
                  <a:pt x="312" y="1172"/>
                </a:lnTo>
                <a:lnTo>
                  <a:pt x="313" y="1192"/>
                </a:lnTo>
                <a:lnTo>
                  <a:pt x="309" y="1211"/>
                </a:lnTo>
                <a:lnTo>
                  <a:pt x="299" y="1227"/>
                </a:lnTo>
                <a:lnTo>
                  <a:pt x="287" y="1241"/>
                </a:lnTo>
                <a:lnTo>
                  <a:pt x="270" y="1251"/>
                </a:lnTo>
                <a:lnTo>
                  <a:pt x="148" y="1301"/>
                </a:lnTo>
                <a:lnTo>
                  <a:pt x="146" y="1302"/>
                </a:lnTo>
                <a:lnTo>
                  <a:pt x="144" y="1304"/>
                </a:lnTo>
                <a:lnTo>
                  <a:pt x="141" y="1307"/>
                </a:lnTo>
                <a:lnTo>
                  <a:pt x="140" y="1309"/>
                </a:lnTo>
                <a:lnTo>
                  <a:pt x="139" y="1311"/>
                </a:lnTo>
                <a:lnTo>
                  <a:pt x="139" y="1314"/>
                </a:lnTo>
                <a:lnTo>
                  <a:pt x="139" y="1317"/>
                </a:lnTo>
                <a:lnTo>
                  <a:pt x="140" y="1320"/>
                </a:lnTo>
                <a:lnTo>
                  <a:pt x="194" y="1453"/>
                </a:lnTo>
                <a:lnTo>
                  <a:pt x="197" y="1457"/>
                </a:lnTo>
                <a:lnTo>
                  <a:pt x="200" y="1459"/>
                </a:lnTo>
                <a:lnTo>
                  <a:pt x="203" y="1461"/>
                </a:lnTo>
                <a:lnTo>
                  <a:pt x="206" y="1462"/>
                </a:lnTo>
                <a:lnTo>
                  <a:pt x="209" y="1462"/>
                </a:lnTo>
                <a:lnTo>
                  <a:pt x="211" y="1462"/>
                </a:lnTo>
                <a:lnTo>
                  <a:pt x="212" y="1461"/>
                </a:lnTo>
                <a:lnTo>
                  <a:pt x="215" y="1461"/>
                </a:lnTo>
                <a:lnTo>
                  <a:pt x="336" y="1411"/>
                </a:lnTo>
                <a:lnTo>
                  <a:pt x="355" y="1406"/>
                </a:lnTo>
                <a:lnTo>
                  <a:pt x="374" y="1406"/>
                </a:lnTo>
                <a:lnTo>
                  <a:pt x="392" y="1412"/>
                </a:lnTo>
                <a:lnTo>
                  <a:pt x="408" y="1422"/>
                </a:lnTo>
                <a:lnTo>
                  <a:pt x="421" y="1437"/>
                </a:lnTo>
                <a:lnTo>
                  <a:pt x="455" y="1484"/>
                </a:lnTo>
                <a:lnTo>
                  <a:pt x="492" y="1527"/>
                </a:lnTo>
                <a:lnTo>
                  <a:pt x="532" y="1567"/>
                </a:lnTo>
                <a:lnTo>
                  <a:pt x="576" y="1605"/>
                </a:lnTo>
                <a:lnTo>
                  <a:pt x="622" y="1639"/>
                </a:lnTo>
                <a:lnTo>
                  <a:pt x="637" y="1651"/>
                </a:lnTo>
                <a:lnTo>
                  <a:pt x="647" y="1667"/>
                </a:lnTo>
                <a:lnTo>
                  <a:pt x="652" y="1685"/>
                </a:lnTo>
                <a:lnTo>
                  <a:pt x="653" y="1704"/>
                </a:lnTo>
                <a:lnTo>
                  <a:pt x="648" y="1723"/>
                </a:lnTo>
                <a:lnTo>
                  <a:pt x="598" y="1845"/>
                </a:lnTo>
                <a:lnTo>
                  <a:pt x="596" y="1853"/>
                </a:lnTo>
                <a:lnTo>
                  <a:pt x="599" y="1860"/>
                </a:lnTo>
                <a:lnTo>
                  <a:pt x="605" y="1864"/>
                </a:lnTo>
                <a:lnTo>
                  <a:pt x="738" y="1920"/>
                </a:lnTo>
                <a:lnTo>
                  <a:pt x="741" y="1921"/>
                </a:lnTo>
                <a:lnTo>
                  <a:pt x="743" y="1921"/>
                </a:lnTo>
                <a:lnTo>
                  <a:pt x="746" y="1921"/>
                </a:lnTo>
                <a:lnTo>
                  <a:pt x="749" y="1920"/>
                </a:lnTo>
                <a:lnTo>
                  <a:pt x="752" y="1919"/>
                </a:lnTo>
                <a:lnTo>
                  <a:pt x="756" y="1915"/>
                </a:lnTo>
                <a:lnTo>
                  <a:pt x="758" y="1912"/>
                </a:lnTo>
                <a:lnTo>
                  <a:pt x="807" y="1790"/>
                </a:lnTo>
                <a:lnTo>
                  <a:pt x="818" y="1773"/>
                </a:lnTo>
                <a:lnTo>
                  <a:pt x="832" y="1761"/>
                </a:lnTo>
                <a:lnTo>
                  <a:pt x="848" y="1751"/>
                </a:lnTo>
                <a:lnTo>
                  <a:pt x="867" y="1747"/>
                </a:lnTo>
                <a:lnTo>
                  <a:pt x="886" y="1748"/>
                </a:lnTo>
                <a:lnTo>
                  <a:pt x="957" y="1758"/>
                </a:lnTo>
                <a:lnTo>
                  <a:pt x="1029" y="1762"/>
                </a:lnTo>
                <a:lnTo>
                  <a:pt x="1100" y="1758"/>
                </a:lnTo>
                <a:lnTo>
                  <a:pt x="1171" y="1748"/>
                </a:lnTo>
                <a:lnTo>
                  <a:pt x="1175" y="1748"/>
                </a:lnTo>
                <a:lnTo>
                  <a:pt x="1180" y="1747"/>
                </a:lnTo>
                <a:lnTo>
                  <a:pt x="1184" y="1747"/>
                </a:lnTo>
                <a:lnTo>
                  <a:pt x="1200" y="1749"/>
                </a:lnTo>
                <a:lnTo>
                  <a:pt x="1215" y="1754"/>
                </a:lnTo>
                <a:lnTo>
                  <a:pt x="1229" y="1763"/>
                </a:lnTo>
                <a:lnTo>
                  <a:pt x="1241" y="1775"/>
                </a:lnTo>
                <a:lnTo>
                  <a:pt x="1249" y="1790"/>
                </a:lnTo>
                <a:lnTo>
                  <a:pt x="1299" y="1912"/>
                </a:lnTo>
                <a:lnTo>
                  <a:pt x="1301" y="1915"/>
                </a:lnTo>
                <a:lnTo>
                  <a:pt x="1303" y="1919"/>
                </a:lnTo>
                <a:lnTo>
                  <a:pt x="1306" y="1920"/>
                </a:lnTo>
                <a:lnTo>
                  <a:pt x="1309" y="1921"/>
                </a:lnTo>
                <a:lnTo>
                  <a:pt x="1313" y="1921"/>
                </a:lnTo>
                <a:lnTo>
                  <a:pt x="1316" y="1921"/>
                </a:lnTo>
                <a:lnTo>
                  <a:pt x="1319" y="1920"/>
                </a:lnTo>
                <a:lnTo>
                  <a:pt x="1451" y="1864"/>
                </a:lnTo>
                <a:lnTo>
                  <a:pt x="1454" y="1863"/>
                </a:lnTo>
                <a:lnTo>
                  <a:pt x="1457" y="1861"/>
                </a:lnTo>
                <a:lnTo>
                  <a:pt x="1459" y="1859"/>
                </a:lnTo>
                <a:lnTo>
                  <a:pt x="1460" y="1857"/>
                </a:lnTo>
                <a:lnTo>
                  <a:pt x="1461" y="1855"/>
                </a:lnTo>
                <a:lnTo>
                  <a:pt x="1461" y="1853"/>
                </a:lnTo>
                <a:lnTo>
                  <a:pt x="1461" y="1850"/>
                </a:lnTo>
                <a:lnTo>
                  <a:pt x="1460" y="1845"/>
                </a:lnTo>
                <a:lnTo>
                  <a:pt x="1409" y="1723"/>
                </a:lnTo>
                <a:lnTo>
                  <a:pt x="1405" y="1705"/>
                </a:lnTo>
                <a:lnTo>
                  <a:pt x="1405" y="1686"/>
                </a:lnTo>
                <a:lnTo>
                  <a:pt x="1411" y="1668"/>
                </a:lnTo>
                <a:lnTo>
                  <a:pt x="1421" y="1652"/>
                </a:lnTo>
                <a:lnTo>
                  <a:pt x="1435" y="1639"/>
                </a:lnTo>
                <a:lnTo>
                  <a:pt x="1482" y="1606"/>
                </a:lnTo>
                <a:lnTo>
                  <a:pt x="1525" y="1569"/>
                </a:lnTo>
                <a:lnTo>
                  <a:pt x="1566" y="1527"/>
                </a:lnTo>
                <a:lnTo>
                  <a:pt x="1603" y="1484"/>
                </a:lnTo>
                <a:lnTo>
                  <a:pt x="1637" y="1437"/>
                </a:lnTo>
                <a:lnTo>
                  <a:pt x="1649" y="1423"/>
                </a:lnTo>
                <a:lnTo>
                  <a:pt x="1665" y="1413"/>
                </a:lnTo>
                <a:lnTo>
                  <a:pt x="1683" y="1407"/>
                </a:lnTo>
                <a:lnTo>
                  <a:pt x="1702" y="1407"/>
                </a:lnTo>
                <a:lnTo>
                  <a:pt x="1721" y="1412"/>
                </a:lnTo>
                <a:lnTo>
                  <a:pt x="1843" y="1462"/>
                </a:lnTo>
                <a:lnTo>
                  <a:pt x="1845" y="1462"/>
                </a:lnTo>
                <a:lnTo>
                  <a:pt x="1846" y="1464"/>
                </a:lnTo>
                <a:lnTo>
                  <a:pt x="1848" y="1464"/>
                </a:lnTo>
                <a:lnTo>
                  <a:pt x="1851" y="1464"/>
                </a:lnTo>
                <a:lnTo>
                  <a:pt x="1855" y="1462"/>
                </a:lnTo>
                <a:lnTo>
                  <a:pt x="1858" y="1460"/>
                </a:lnTo>
                <a:lnTo>
                  <a:pt x="1861" y="1458"/>
                </a:lnTo>
                <a:lnTo>
                  <a:pt x="1863" y="1454"/>
                </a:lnTo>
                <a:lnTo>
                  <a:pt x="1917" y="1322"/>
                </a:lnTo>
                <a:lnTo>
                  <a:pt x="1918" y="1318"/>
                </a:lnTo>
                <a:lnTo>
                  <a:pt x="1918" y="1314"/>
                </a:lnTo>
                <a:lnTo>
                  <a:pt x="1917" y="1311"/>
                </a:lnTo>
                <a:lnTo>
                  <a:pt x="1916" y="1309"/>
                </a:lnTo>
                <a:lnTo>
                  <a:pt x="1915" y="1307"/>
                </a:lnTo>
                <a:lnTo>
                  <a:pt x="1913" y="1304"/>
                </a:lnTo>
                <a:lnTo>
                  <a:pt x="1910" y="1302"/>
                </a:lnTo>
                <a:lnTo>
                  <a:pt x="1788" y="1252"/>
                </a:lnTo>
                <a:lnTo>
                  <a:pt x="1771" y="1243"/>
                </a:lnTo>
                <a:lnTo>
                  <a:pt x="1758" y="1229"/>
                </a:lnTo>
                <a:lnTo>
                  <a:pt x="1749" y="1212"/>
                </a:lnTo>
                <a:lnTo>
                  <a:pt x="1745" y="1193"/>
                </a:lnTo>
                <a:lnTo>
                  <a:pt x="1746" y="1174"/>
                </a:lnTo>
                <a:lnTo>
                  <a:pt x="1756" y="1103"/>
                </a:lnTo>
                <a:lnTo>
                  <a:pt x="1760" y="1031"/>
                </a:lnTo>
                <a:lnTo>
                  <a:pt x="1756" y="960"/>
                </a:lnTo>
                <a:lnTo>
                  <a:pt x="1746" y="889"/>
                </a:lnTo>
                <a:lnTo>
                  <a:pt x="1745" y="870"/>
                </a:lnTo>
                <a:lnTo>
                  <a:pt x="1749" y="851"/>
                </a:lnTo>
                <a:lnTo>
                  <a:pt x="1757" y="834"/>
                </a:lnTo>
                <a:lnTo>
                  <a:pt x="1771" y="820"/>
                </a:lnTo>
                <a:lnTo>
                  <a:pt x="1788" y="810"/>
                </a:lnTo>
                <a:lnTo>
                  <a:pt x="1910" y="760"/>
                </a:lnTo>
                <a:lnTo>
                  <a:pt x="1915" y="755"/>
                </a:lnTo>
                <a:lnTo>
                  <a:pt x="1918" y="748"/>
                </a:lnTo>
                <a:lnTo>
                  <a:pt x="1917" y="740"/>
                </a:lnTo>
                <a:lnTo>
                  <a:pt x="1863" y="608"/>
                </a:lnTo>
                <a:lnTo>
                  <a:pt x="1861" y="603"/>
                </a:lnTo>
                <a:lnTo>
                  <a:pt x="1858" y="601"/>
                </a:lnTo>
                <a:lnTo>
                  <a:pt x="1855" y="599"/>
                </a:lnTo>
                <a:lnTo>
                  <a:pt x="1851" y="598"/>
                </a:lnTo>
                <a:lnTo>
                  <a:pt x="1848" y="598"/>
                </a:lnTo>
                <a:lnTo>
                  <a:pt x="1846" y="599"/>
                </a:lnTo>
                <a:lnTo>
                  <a:pt x="1843" y="599"/>
                </a:lnTo>
                <a:lnTo>
                  <a:pt x="1721" y="650"/>
                </a:lnTo>
                <a:lnTo>
                  <a:pt x="1702" y="654"/>
                </a:lnTo>
                <a:lnTo>
                  <a:pt x="1683" y="654"/>
                </a:lnTo>
                <a:lnTo>
                  <a:pt x="1665" y="649"/>
                </a:lnTo>
                <a:lnTo>
                  <a:pt x="1649" y="638"/>
                </a:lnTo>
                <a:lnTo>
                  <a:pt x="1637" y="624"/>
                </a:lnTo>
                <a:lnTo>
                  <a:pt x="1603" y="577"/>
                </a:lnTo>
                <a:lnTo>
                  <a:pt x="1566" y="533"/>
                </a:lnTo>
                <a:lnTo>
                  <a:pt x="1525" y="493"/>
                </a:lnTo>
                <a:lnTo>
                  <a:pt x="1482" y="456"/>
                </a:lnTo>
                <a:lnTo>
                  <a:pt x="1435" y="422"/>
                </a:lnTo>
                <a:lnTo>
                  <a:pt x="1421" y="409"/>
                </a:lnTo>
                <a:lnTo>
                  <a:pt x="1411" y="393"/>
                </a:lnTo>
                <a:lnTo>
                  <a:pt x="1406" y="375"/>
                </a:lnTo>
                <a:lnTo>
                  <a:pt x="1405" y="356"/>
                </a:lnTo>
                <a:lnTo>
                  <a:pt x="1410" y="337"/>
                </a:lnTo>
                <a:lnTo>
                  <a:pt x="1460" y="215"/>
                </a:lnTo>
                <a:lnTo>
                  <a:pt x="1462" y="211"/>
                </a:lnTo>
                <a:lnTo>
                  <a:pt x="1461" y="208"/>
                </a:lnTo>
                <a:lnTo>
                  <a:pt x="1460" y="205"/>
                </a:lnTo>
                <a:lnTo>
                  <a:pt x="1460" y="202"/>
                </a:lnTo>
                <a:lnTo>
                  <a:pt x="1458" y="200"/>
                </a:lnTo>
                <a:lnTo>
                  <a:pt x="1455" y="198"/>
                </a:lnTo>
                <a:lnTo>
                  <a:pt x="1452" y="196"/>
                </a:lnTo>
                <a:lnTo>
                  <a:pt x="1320" y="142"/>
                </a:lnTo>
                <a:lnTo>
                  <a:pt x="1317" y="141"/>
                </a:lnTo>
                <a:lnTo>
                  <a:pt x="1315" y="140"/>
                </a:lnTo>
                <a:lnTo>
                  <a:pt x="1311" y="141"/>
                </a:lnTo>
                <a:lnTo>
                  <a:pt x="1308" y="142"/>
                </a:lnTo>
                <a:lnTo>
                  <a:pt x="1305" y="143"/>
                </a:lnTo>
                <a:lnTo>
                  <a:pt x="1302" y="146"/>
                </a:lnTo>
                <a:lnTo>
                  <a:pt x="1300" y="149"/>
                </a:lnTo>
                <a:lnTo>
                  <a:pt x="1250" y="271"/>
                </a:lnTo>
                <a:lnTo>
                  <a:pt x="1239" y="288"/>
                </a:lnTo>
                <a:lnTo>
                  <a:pt x="1226" y="301"/>
                </a:lnTo>
                <a:lnTo>
                  <a:pt x="1210" y="310"/>
                </a:lnTo>
                <a:lnTo>
                  <a:pt x="1191" y="314"/>
                </a:lnTo>
                <a:lnTo>
                  <a:pt x="1172" y="313"/>
                </a:lnTo>
                <a:lnTo>
                  <a:pt x="1101" y="302"/>
                </a:lnTo>
                <a:lnTo>
                  <a:pt x="1030" y="299"/>
                </a:lnTo>
                <a:lnTo>
                  <a:pt x="958" y="302"/>
                </a:lnTo>
                <a:lnTo>
                  <a:pt x="888" y="313"/>
                </a:lnTo>
                <a:lnTo>
                  <a:pt x="868" y="314"/>
                </a:lnTo>
                <a:lnTo>
                  <a:pt x="850" y="310"/>
                </a:lnTo>
                <a:lnTo>
                  <a:pt x="833" y="301"/>
                </a:lnTo>
                <a:lnTo>
                  <a:pt x="819" y="287"/>
                </a:lnTo>
                <a:lnTo>
                  <a:pt x="809" y="270"/>
                </a:lnTo>
                <a:lnTo>
                  <a:pt x="759" y="148"/>
                </a:lnTo>
                <a:lnTo>
                  <a:pt x="757" y="145"/>
                </a:lnTo>
                <a:lnTo>
                  <a:pt x="755" y="142"/>
                </a:lnTo>
                <a:lnTo>
                  <a:pt x="751" y="141"/>
                </a:lnTo>
                <a:lnTo>
                  <a:pt x="748" y="140"/>
                </a:lnTo>
                <a:lnTo>
                  <a:pt x="745" y="140"/>
                </a:lnTo>
                <a:close/>
                <a:moveTo>
                  <a:pt x="1315" y="0"/>
                </a:moveTo>
                <a:lnTo>
                  <a:pt x="1344" y="3"/>
                </a:lnTo>
                <a:lnTo>
                  <a:pt x="1374" y="12"/>
                </a:lnTo>
                <a:lnTo>
                  <a:pt x="1506" y="67"/>
                </a:lnTo>
                <a:lnTo>
                  <a:pt x="1529" y="78"/>
                </a:lnTo>
                <a:lnTo>
                  <a:pt x="1548" y="92"/>
                </a:lnTo>
                <a:lnTo>
                  <a:pt x="1565" y="109"/>
                </a:lnTo>
                <a:lnTo>
                  <a:pt x="1579" y="129"/>
                </a:lnTo>
                <a:lnTo>
                  <a:pt x="1590" y="151"/>
                </a:lnTo>
                <a:lnTo>
                  <a:pt x="1599" y="180"/>
                </a:lnTo>
                <a:lnTo>
                  <a:pt x="1602" y="211"/>
                </a:lnTo>
                <a:lnTo>
                  <a:pt x="1599" y="241"/>
                </a:lnTo>
                <a:lnTo>
                  <a:pt x="1590" y="270"/>
                </a:lnTo>
                <a:lnTo>
                  <a:pt x="1561" y="340"/>
                </a:lnTo>
                <a:lnTo>
                  <a:pt x="1605" y="375"/>
                </a:lnTo>
                <a:lnTo>
                  <a:pt x="1646" y="415"/>
                </a:lnTo>
                <a:lnTo>
                  <a:pt x="1684" y="455"/>
                </a:lnTo>
                <a:lnTo>
                  <a:pt x="1720" y="499"/>
                </a:lnTo>
                <a:lnTo>
                  <a:pt x="1790" y="470"/>
                </a:lnTo>
                <a:lnTo>
                  <a:pt x="1819" y="461"/>
                </a:lnTo>
                <a:lnTo>
                  <a:pt x="1849" y="458"/>
                </a:lnTo>
                <a:lnTo>
                  <a:pt x="1876" y="460"/>
                </a:lnTo>
                <a:lnTo>
                  <a:pt x="1901" y="467"/>
                </a:lnTo>
                <a:lnTo>
                  <a:pt x="1925" y="477"/>
                </a:lnTo>
                <a:lnTo>
                  <a:pt x="1946" y="492"/>
                </a:lnTo>
                <a:lnTo>
                  <a:pt x="1965" y="509"/>
                </a:lnTo>
                <a:lnTo>
                  <a:pt x="1981" y="530"/>
                </a:lnTo>
                <a:lnTo>
                  <a:pt x="1993" y="554"/>
                </a:lnTo>
                <a:lnTo>
                  <a:pt x="2047" y="686"/>
                </a:lnTo>
                <a:lnTo>
                  <a:pt x="2056" y="716"/>
                </a:lnTo>
                <a:lnTo>
                  <a:pt x="2059" y="746"/>
                </a:lnTo>
                <a:lnTo>
                  <a:pt x="2056" y="776"/>
                </a:lnTo>
                <a:lnTo>
                  <a:pt x="2047" y="805"/>
                </a:lnTo>
                <a:lnTo>
                  <a:pt x="2036" y="827"/>
                </a:lnTo>
                <a:lnTo>
                  <a:pt x="2022" y="847"/>
                </a:lnTo>
                <a:lnTo>
                  <a:pt x="2005" y="864"/>
                </a:lnTo>
                <a:lnTo>
                  <a:pt x="1985" y="878"/>
                </a:lnTo>
                <a:lnTo>
                  <a:pt x="1964" y="890"/>
                </a:lnTo>
                <a:lnTo>
                  <a:pt x="1893" y="918"/>
                </a:lnTo>
                <a:lnTo>
                  <a:pt x="1900" y="994"/>
                </a:lnTo>
                <a:lnTo>
                  <a:pt x="1900" y="1068"/>
                </a:lnTo>
                <a:lnTo>
                  <a:pt x="1893" y="1143"/>
                </a:lnTo>
                <a:lnTo>
                  <a:pt x="1964" y="1172"/>
                </a:lnTo>
                <a:lnTo>
                  <a:pt x="1985" y="1184"/>
                </a:lnTo>
                <a:lnTo>
                  <a:pt x="2005" y="1198"/>
                </a:lnTo>
                <a:lnTo>
                  <a:pt x="2022" y="1215"/>
                </a:lnTo>
                <a:lnTo>
                  <a:pt x="2037" y="1234"/>
                </a:lnTo>
                <a:lnTo>
                  <a:pt x="2047" y="1257"/>
                </a:lnTo>
                <a:lnTo>
                  <a:pt x="2056" y="1286"/>
                </a:lnTo>
                <a:lnTo>
                  <a:pt x="2059" y="1316"/>
                </a:lnTo>
                <a:lnTo>
                  <a:pt x="2056" y="1347"/>
                </a:lnTo>
                <a:lnTo>
                  <a:pt x="2047" y="1376"/>
                </a:lnTo>
                <a:lnTo>
                  <a:pt x="1993" y="1508"/>
                </a:lnTo>
                <a:lnTo>
                  <a:pt x="1981" y="1532"/>
                </a:lnTo>
                <a:lnTo>
                  <a:pt x="1965" y="1553"/>
                </a:lnTo>
                <a:lnTo>
                  <a:pt x="1946" y="1571"/>
                </a:lnTo>
                <a:lnTo>
                  <a:pt x="1925" y="1584"/>
                </a:lnTo>
                <a:lnTo>
                  <a:pt x="1901" y="1595"/>
                </a:lnTo>
                <a:lnTo>
                  <a:pt x="1876" y="1601"/>
                </a:lnTo>
                <a:lnTo>
                  <a:pt x="1849" y="1605"/>
                </a:lnTo>
                <a:lnTo>
                  <a:pt x="1819" y="1601"/>
                </a:lnTo>
                <a:lnTo>
                  <a:pt x="1790" y="1592"/>
                </a:lnTo>
                <a:lnTo>
                  <a:pt x="1720" y="1563"/>
                </a:lnTo>
                <a:lnTo>
                  <a:pt x="1684" y="1607"/>
                </a:lnTo>
                <a:lnTo>
                  <a:pt x="1646" y="1647"/>
                </a:lnTo>
                <a:lnTo>
                  <a:pt x="1605" y="1686"/>
                </a:lnTo>
                <a:lnTo>
                  <a:pt x="1561" y="1721"/>
                </a:lnTo>
                <a:lnTo>
                  <a:pt x="1590" y="1792"/>
                </a:lnTo>
                <a:lnTo>
                  <a:pt x="1599" y="1821"/>
                </a:lnTo>
                <a:lnTo>
                  <a:pt x="1602" y="1852"/>
                </a:lnTo>
                <a:lnTo>
                  <a:pt x="1599" y="1881"/>
                </a:lnTo>
                <a:lnTo>
                  <a:pt x="1590" y="1911"/>
                </a:lnTo>
                <a:lnTo>
                  <a:pt x="1579" y="1933"/>
                </a:lnTo>
                <a:lnTo>
                  <a:pt x="1565" y="1952"/>
                </a:lnTo>
                <a:lnTo>
                  <a:pt x="1548" y="1971"/>
                </a:lnTo>
                <a:lnTo>
                  <a:pt x="1527" y="1984"/>
                </a:lnTo>
                <a:lnTo>
                  <a:pt x="1506" y="1995"/>
                </a:lnTo>
                <a:lnTo>
                  <a:pt x="1374" y="2050"/>
                </a:lnTo>
                <a:lnTo>
                  <a:pt x="1344" y="2059"/>
                </a:lnTo>
                <a:lnTo>
                  <a:pt x="1315" y="2062"/>
                </a:lnTo>
                <a:lnTo>
                  <a:pt x="1288" y="2060"/>
                </a:lnTo>
                <a:lnTo>
                  <a:pt x="1263" y="2053"/>
                </a:lnTo>
                <a:lnTo>
                  <a:pt x="1238" y="2043"/>
                </a:lnTo>
                <a:lnTo>
                  <a:pt x="1217" y="2029"/>
                </a:lnTo>
                <a:lnTo>
                  <a:pt x="1198" y="2011"/>
                </a:lnTo>
                <a:lnTo>
                  <a:pt x="1183" y="1990"/>
                </a:lnTo>
                <a:lnTo>
                  <a:pt x="1171" y="1966"/>
                </a:lnTo>
                <a:lnTo>
                  <a:pt x="1142" y="1896"/>
                </a:lnTo>
                <a:lnTo>
                  <a:pt x="1067" y="1903"/>
                </a:lnTo>
                <a:lnTo>
                  <a:pt x="992" y="1903"/>
                </a:lnTo>
                <a:lnTo>
                  <a:pt x="918" y="1896"/>
                </a:lnTo>
                <a:lnTo>
                  <a:pt x="888" y="1966"/>
                </a:lnTo>
                <a:lnTo>
                  <a:pt x="876" y="1990"/>
                </a:lnTo>
                <a:lnTo>
                  <a:pt x="860" y="2011"/>
                </a:lnTo>
                <a:lnTo>
                  <a:pt x="841" y="2029"/>
                </a:lnTo>
                <a:lnTo>
                  <a:pt x="820" y="2043"/>
                </a:lnTo>
                <a:lnTo>
                  <a:pt x="797" y="2053"/>
                </a:lnTo>
                <a:lnTo>
                  <a:pt x="771" y="2060"/>
                </a:lnTo>
                <a:lnTo>
                  <a:pt x="745" y="2062"/>
                </a:lnTo>
                <a:lnTo>
                  <a:pt x="714" y="2059"/>
                </a:lnTo>
                <a:lnTo>
                  <a:pt x="686" y="2050"/>
                </a:lnTo>
                <a:lnTo>
                  <a:pt x="553" y="1995"/>
                </a:lnTo>
                <a:lnTo>
                  <a:pt x="528" y="1982"/>
                </a:lnTo>
                <a:lnTo>
                  <a:pt x="507" y="1966"/>
                </a:lnTo>
                <a:lnTo>
                  <a:pt x="489" y="1946"/>
                </a:lnTo>
                <a:lnTo>
                  <a:pt x="474" y="1924"/>
                </a:lnTo>
                <a:lnTo>
                  <a:pt x="464" y="1899"/>
                </a:lnTo>
                <a:lnTo>
                  <a:pt x="458" y="1873"/>
                </a:lnTo>
                <a:lnTo>
                  <a:pt x="457" y="1846"/>
                </a:lnTo>
                <a:lnTo>
                  <a:pt x="460" y="1820"/>
                </a:lnTo>
                <a:lnTo>
                  <a:pt x="469" y="1792"/>
                </a:lnTo>
                <a:lnTo>
                  <a:pt x="497" y="1722"/>
                </a:lnTo>
                <a:lnTo>
                  <a:pt x="454" y="1687"/>
                </a:lnTo>
                <a:lnTo>
                  <a:pt x="414" y="1648"/>
                </a:lnTo>
                <a:lnTo>
                  <a:pt x="375" y="1607"/>
                </a:lnTo>
                <a:lnTo>
                  <a:pt x="339" y="1563"/>
                </a:lnTo>
                <a:lnTo>
                  <a:pt x="270" y="1593"/>
                </a:lnTo>
                <a:lnTo>
                  <a:pt x="240" y="1601"/>
                </a:lnTo>
                <a:lnTo>
                  <a:pt x="209" y="1605"/>
                </a:lnTo>
                <a:lnTo>
                  <a:pt x="183" y="1602"/>
                </a:lnTo>
                <a:lnTo>
                  <a:pt x="157" y="1596"/>
                </a:lnTo>
                <a:lnTo>
                  <a:pt x="134" y="1586"/>
                </a:lnTo>
                <a:lnTo>
                  <a:pt x="113" y="1571"/>
                </a:lnTo>
                <a:lnTo>
                  <a:pt x="94" y="1554"/>
                </a:lnTo>
                <a:lnTo>
                  <a:pt x="78" y="1532"/>
                </a:lnTo>
                <a:lnTo>
                  <a:pt x="66" y="1509"/>
                </a:lnTo>
                <a:lnTo>
                  <a:pt x="11" y="1377"/>
                </a:lnTo>
                <a:lnTo>
                  <a:pt x="3" y="1347"/>
                </a:lnTo>
                <a:lnTo>
                  <a:pt x="0" y="1317"/>
                </a:lnTo>
                <a:lnTo>
                  <a:pt x="3" y="1286"/>
                </a:lnTo>
                <a:lnTo>
                  <a:pt x="11" y="1258"/>
                </a:lnTo>
                <a:lnTo>
                  <a:pt x="23" y="1236"/>
                </a:lnTo>
                <a:lnTo>
                  <a:pt x="37" y="1215"/>
                </a:lnTo>
                <a:lnTo>
                  <a:pt x="55" y="1198"/>
                </a:lnTo>
                <a:lnTo>
                  <a:pt x="74" y="1185"/>
                </a:lnTo>
                <a:lnTo>
                  <a:pt x="96" y="1173"/>
                </a:lnTo>
                <a:lnTo>
                  <a:pt x="166" y="1144"/>
                </a:lnTo>
                <a:lnTo>
                  <a:pt x="159" y="1069"/>
                </a:lnTo>
                <a:lnTo>
                  <a:pt x="159" y="995"/>
                </a:lnTo>
                <a:lnTo>
                  <a:pt x="166" y="919"/>
                </a:lnTo>
                <a:lnTo>
                  <a:pt x="96" y="890"/>
                </a:lnTo>
                <a:lnTo>
                  <a:pt x="74" y="879"/>
                </a:lnTo>
                <a:lnTo>
                  <a:pt x="54" y="864"/>
                </a:lnTo>
                <a:lnTo>
                  <a:pt x="37" y="847"/>
                </a:lnTo>
                <a:lnTo>
                  <a:pt x="23" y="828"/>
                </a:lnTo>
                <a:lnTo>
                  <a:pt x="11" y="806"/>
                </a:lnTo>
                <a:lnTo>
                  <a:pt x="3" y="776"/>
                </a:lnTo>
                <a:lnTo>
                  <a:pt x="0" y="747"/>
                </a:lnTo>
                <a:lnTo>
                  <a:pt x="3" y="716"/>
                </a:lnTo>
                <a:lnTo>
                  <a:pt x="11" y="687"/>
                </a:lnTo>
                <a:lnTo>
                  <a:pt x="66" y="555"/>
                </a:lnTo>
                <a:lnTo>
                  <a:pt x="78" y="530"/>
                </a:lnTo>
                <a:lnTo>
                  <a:pt x="94" y="510"/>
                </a:lnTo>
                <a:lnTo>
                  <a:pt x="113" y="492"/>
                </a:lnTo>
                <a:lnTo>
                  <a:pt x="134" y="478"/>
                </a:lnTo>
                <a:lnTo>
                  <a:pt x="157" y="468"/>
                </a:lnTo>
                <a:lnTo>
                  <a:pt x="183" y="461"/>
                </a:lnTo>
                <a:lnTo>
                  <a:pt x="209" y="458"/>
                </a:lnTo>
                <a:lnTo>
                  <a:pt x="240" y="461"/>
                </a:lnTo>
                <a:lnTo>
                  <a:pt x="270" y="471"/>
                </a:lnTo>
                <a:lnTo>
                  <a:pt x="339" y="499"/>
                </a:lnTo>
                <a:lnTo>
                  <a:pt x="374" y="456"/>
                </a:lnTo>
                <a:lnTo>
                  <a:pt x="414" y="416"/>
                </a:lnTo>
                <a:lnTo>
                  <a:pt x="454" y="376"/>
                </a:lnTo>
                <a:lnTo>
                  <a:pt x="497" y="340"/>
                </a:lnTo>
                <a:lnTo>
                  <a:pt x="469" y="270"/>
                </a:lnTo>
                <a:lnTo>
                  <a:pt x="460" y="242"/>
                </a:lnTo>
                <a:lnTo>
                  <a:pt x="457" y="211"/>
                </a:lnTo>
                <a:lnTo>
                  <a:pt x="460" y="181"/>
                </a:lnTo>
                <a:lnTo>
                  <a:pt x="469" y="152"/>
                </a:lnTo>
                <a:lnTo>
                  <a:pt x="480" y="129"/>
                </a:lnTo>
                <a:lnTo>
                  <a:pt x="494" y="110"/>
                </a:lnTo>
                <a:lnTo>
                  <a:pt x="511" y="92"/>
                </a:lnTo>
                <a:lnTo>
                  <a:pt x="531" y="78"/>
                </a:lnTo>
                <a:lnTo>
                  <a:pt x="553" y="68"/>
                </a:lnTo>
                <a:lnTo>
                  <a:pt x="686" y="13"/>
                </a:lnTo>
                <a:lnTo>
                  <a:pt x="714" y="4"/>
                </a:lnTo>
                <a:lnTo>
                  <a:pt x="745" y="1"/>
                </a:lnTo>
                <a:lnTo>
                  <a:pt x="771" y="3"/>
                </a:lnTo>
                <a:lnTo>
                  <a:pt x="797" y="9"/>
                </a:lnTo>
                <a:lnTo>
                  <a:pt x="820" y="20"/>
                </a:lnTo>
                <a:lnTo>
                  <a:pt x="841" y="34"/>
                </a:lnTo>
                <a:lnTo>
                  <a:pt x="860" y="52"/>
                </a:lnTo>
                <a:lnTo>
                  <a:pt x="876" y="73"/>
                </a:lnTo>
                <a:lnTo>
                  <a:pt x="888" y="96"/>
                </a:lnTo>
                <a:lnTo>
                  <a:pt x="918" y="166"/>
                </a:lnTo>
                <a:lnTo>
                  <a:pt x="992" y="160"/>
                </a:lnTo>
                <a:lnTo>
                  <a:pt x="1067" y="160"/>
                </a:lnTo>
                <a:lnTo>
                  <a:pt x="1142" y="166"/>
                </a:lnTo>
                <a:lnTo>
                  <a:pt x="1171" y="96"/>
                </a:lnTo>
                <a:lnTo>
                  <a:pt x="1183" y="72"/>
                </a:lnTo>
                <a:lnTo>
                  <a:pt x="1198" y="52"/>
                </a:lnTo>
                <a:lnTo>
                  <a:pt x="1217" y="34"/>
                </a:lnTo>
                <a:lnTo>
                  <a:pt x="1238" y="19"/>
                </a:lnTo>
                <a:lnTo>
                  <a:pt x="1263" y="8"/>
                </a:lnTo>
                <a:lnTo>
                  <a:pt x="1288" y="2"/>
                </a:lnTo>
                <a:lnTo>
                  <a:pt x="13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Freeform 279"/>
          <p:cNvSpPr/>
          <p:nvPr/>
        </p:nvSpPr>
        <p:spPr bwMode="auto">
          <a:xfrm>
            <a:off x="10529116" y="4808467"/>
            <a:ext cx="529774" cy="496292"/>
          </a:xfrm>
          <a:custGeom>
            <a:avLst/>
            <a:gdLst>
              <a:gd name="T0" fmla="*/ 2176 w 2687"/>
              <a:gd name="T1" fmla="*/ 67 h 2526"/>
              <a:gd name="T2" fmla="*/ 2177 w 2687"/>
              <a:gd name="T3" fmla="*/ 221 h 2526"/>
              <a:gd name="T4" fmla="*/ 2129 w 2687"/>
              <a:gd name="T5" fmla="*/ 463 h 2526"/>
              <a:gd name="T6" fmla="*/ 2420 w 2687"/>
              <a:gd name="T7" fmla="*/ 834 h 2526"/>
              <a:gd name="T8" fmla="*/ 2617 w 2687"/>
              <a:gd name="T9" fmla="*/ 951 h 2526"/>
              <a:gd name="T10" fmla="*/ 2687 w 2687"/>
              <a:gd name="T11" fmla="*/ 1406 h 2526"/>
              <a:gd name="T12" fmla="*/ 2590 w 2687"/>
              <a:gd name="T13" fmla="*/ 1575 h 2526"/>
              <a:gd name="T14" fmla="*/ 2424 w 2687"/>
              <a:gd name="T15" fmla="*/ 1663 h 2526"/>
              <a:gd name="T16" fmla="*/ 2302 w 2687"/>
              <a:gd name="T17" fmla="*/ 1854 h 2526"/>
              <a:gd name="T18" fmla="*/ 2191 w 2687"/>
              <a:gd name="T19" fmla="*/ 1997 h 2526"/>
              <a:gd name="T20" fmla="*/ 2151 w 2687"/>
              <a:gd name="T21" fmla="*/ 2041 h 2526"/>
              <a:gd name="T22" fmla="*/ 2037 w 2687"/>
              <a:gd name="T23" fmla="*/ 2200 h 2526"/>
              <a:gd name="T24" fmla="*/ 2018 w 2687"/>
              <a:gd name="T25" fmla="*/ 2388 h 2526"/>
              <a:gd name="T26" fmla="*/ 1934 w 2687"/>
              <a:gd name="T27" fmla="*/ 2514 h 2526"/>
              <a:gd name="T28" fmla="*/ 1392 w 2687"/>
              <a:gd name="T29" fmla="*/ 2501 h 2526"/>
              <a:gd name="T30" fmla="*/ 1331 w 2687"/>
              <a:gd name="T31" fmla="*/ 2367 h 2526"/>
              <a:gd name="T32" fmla="*/ 1122 w 2687"/>
              <a:gd name="T33" fmla="*/ 2464 h 2526"/>
              <a:gd name="T34" fmla="*/ 596 w 2687"/>
              <a:gd name="T35" fmla="*/ 2526 h 2526"/>
              <a:gd name="T36" fmla="*/ 473 w 2687"/>
              <a:gd name="T37" fmla="*/ 2447 h 2526"/>
              <a:gd name="T38" fmla="*/ 459 w 2687"/>
              <a:gd name="T39" fmla="*/ 2358 h 2526"/>
              <a:gd name="T40" fmla="*/ 419 w 2687"/>
              <a:gd name="T41" fmla="*/ 2183 h 2526"/>
              <a:gd name="T42" fmla="*/ 231 w 2687"/>
              <a:gd name="T43" fmla="*/ 1926 h 2526"/>
              <a:gd name="T44" fmla="*/ 29 w 2687"/>
              <a:gd name="T45" fmla="*/ 1496 h 2526"/>
              <a:gd name="T46" fmla="*/ 1 w 2687"/>
              <a:gd name="T47" fmla="*/ 1305 h 2526"/>
              <a:gd name="T48" fmla="*/ 14 w 2687"/>
              <a:gd name="T49" fmla="*/ 1098 h 2526"/>
              <a:gd name="T50" fmla="*/ 94 w 2687"/>
              <a:gd name="T51" fmla="*/ 1041 h 2526"/>
              <a:gd name="T52" fmla="*/ 153 w 2687"/>
              <a:gd name="T53" fmla="*/ 1122 h 2526"/>
              <a:gd name="T54" fmla="*/ 141 w 2687"/>
              <a:gd name="T55" fmla="*/ 1295 h 2526"/>
              <a:gd name="T56" fmla="*/ 163 w 2687"/>
              <a:gd name="T57" fmla="*/ 1457 h 2526"/>
              <a:gd name="T58" fmla="*/ 239 w 2687"/>
              <a:gd name="T59" fmla="*/ 1657 h 2526"/>
              <a:gd name="T60" fmla="*/ 425 w 2687"/>
              <a:gd name="T61" fmla="*/ 1940 h 2526"/>
              <a:gd name="T62" fmla="*/ 573 w 2687"/>
              <a:gd name="T63" fmla="*/ 2197 h 2526"/>
              <a:gd name="T64" fmla="*/ 600 w 2687"/>
              <a:gd name="T65" fmla="*/ 2385 h 2526"/>
              <a:gd name="T66" fmla="*/ 1029 w 2687"/>
              <a:gd name="T67" fmla="*/ 2234 h 2526"/>
              <a:gd name="T68" fmla="*/ 1238 w 2687"/>
              <a:gd name="T69" fmla="*/ 2227 h 2526"/>
              <a:gd name="T70" fmla="*/ 1462 w 2687"/>
              <a:gd name="T71" fmla="*/ 2254 h 2526"/>
              <a:gd name="T72" fmla="*/ 1879 w 2687"/>
              <a:gd name="T73" fmla="*/ 2272 h 2526"/>
              <a:gd name="T74" fmla="*/ 1927 w 2687"/>
              <a:gd name="T75" fmla="*/ 2099 h 2526"/>
              <a:gd name="T76" fmla="*/ 2072 w 2687"/>
              <a:gd name="T77" fmla="*/ 1920 h 2526"/>
              <a:gd name="T78" fmla="*/ 2207 w 2687"/>
              <a:gd name="T79" fmla="*/ 1744 h 2526"/>
              <a:gd name="T80" fmla="*/ 2328 w 2687"/>
              <a:gd name="T81" fmla="*/ 1540 h 2526"/>
              <a:gd name="T82" fmla="*/ 2406 w 2687"/>
              <a:gd name="T83" fmla="*/ 1461 h 2526"/>
              <a:gd name="T84" fmla="*/ 2546 w 2687"/>
              <a:gd name="T85" fmla="*/ 1407 h 2526"/>
              <a:gd name="T86" fmla="*/ 2492 w 2687"/>
              <a:gd name="T87" fmla="*/ 1047 h 2526"/>
              <a:gd name="T88" fmla="*/ 2334 w 2687"/>
              <a:gd name="T89" fmla="*/ 998 h 2526"/>
              <a:gd name="T90" fmla="*/ 2125 w 2687"/>
              <a:gd name="T91" fmla="*/ 652 h 2526"/>
              <a:gd name="T92" fmla="*/ 1993 w 2687"/>
              <a:gd name="T93" fmla="*/ 503 h 2526"/>
              <a:gd name="T94" fmla="*/ 2028 w 2687"/>
              <a:gd name="T95" fmla="*/ 198 h 2526"/>
              <a:gd name="T96" fmla="*/ 2054 w 2687"/>
              <a:gd name="T97" fmla="*/ 141 h 2526"/>
              <a:gd name="T98" fmla="*/ 1850 w 2687"/>
              <a:gd name="T99" fmla="*/ 207 h 2526"/>
              <a:gd name="T100" fmla="*/ 1721 w 2687"/>
              <a:gd name="T101" fmla="*/ 327 h 2526"/>
              <a:gd name="T102" fmla="*/ 1566 w 2687"/>
              <a:gd name="T103" fmla="*/ 334 h 2526"/>
              <a:gd name="T104" fmla="*/ 1356 w 2687"/>
              <a:gd name="T105" fmla="*/ 264 h 2526"/>
              <a:gd name="T106" fmla="*/ 1392 w 2687"/>
              <a:gd name="T107" fmla="*/ 171 h 2526"/>
              <a:gd name="T108" fmla="*/ 1656 w 2687"/>
              <a:gd name="T109" fmla="*/ 182 h 2526"/>
              <a:gd name="T110" fmla="*/ 1843 w 2687"/>
              <a:gd name="T111" fmla="*/ 52 h 2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87" h="2526">
                <a:moveTo>
                  <a:pt x="2063" y="0"/>
                </a:moveTo>
                <a:lnTo>
                  <a:pt x="2090" y="5"/>
                </a:lnTo>
                <a:lnTo>
                  <a:pt x="2115" y="13"/>
                </a:lnTo>
                <a:lnTo>
                  <a:pt x="2139" y="27"/>
                </a:lnTo>
                <a:lnTo>
                  <a:pt x="2159" y="45"/>
                </a:lnTo>
                <a:lnTo>
                  <a:pt x="2176" y="67"/>
                </a:lnTo>
                <a:lnTo>
                  <a:pt x="2188" y="91"/>
                </a:lnTo>
                <a:lnTo>
                  <a:pt x="2196" y="118"/>
                </a:lnTo>
                <a:lnTo>
                  <a:pt x="2199" y="144"/>
                </a:lnTo>
                <a:lnTo>
                  <a:pt x="2196" y="171"/>
                </a:lnTo>
                <a:lnTo>
                  <a:pt x="2188" y="197"/>
                </a:lnTo>
                <a:lnTo>
                  <a:pt x="2177" y="221"/>
                </a:lnTo>
                <a:lnTo>
                  <a:pt x="2153" y="264"/>
                </a:lnTo>
                <a:lnTo>
                  <a:pt x="2135" y="305"/>
                </a:lnTo>
                <a:lnTo>
                  <a:pt x="2125" y="345"/>
                </a:lnTo>
                <a:lnTo>
                  <a:pt x="2119" y="385"/>
                </a:lnTo>
                <a:lnTo>
                  <a:pt x="2122" y="425"/>
                </a:lnTo>
                <a:lnTo>
                  <a:pt x="2129" y="463"/>
                </a:lnTo>
                <a:lnTo>
                  <a:pt x="2189" y="517"/>
                </a:lnTo>
                <a:lnTo>
                  <a:pt x="2246" y="575"/>
                </a:lnTo>
                <a:lnTo>
                  <a:pt x="2297" y="636"/>
                </a:lnTo>
                <a:lnTo>
                  <a:pt x="2342" y="700"/>
                </a:lnTo>
                <a:lnTo>
                  <a:pt x="2384" y="765"/>
                </a:lnTo>
                <a:lnTo>
                  <a:pt x="2420" y="834"/>
                </a:lnTo>
                <a:lnTo>
                  <a:pt x="2450" y="906"/>
                </a:lnTo>
                <a:lnTo>
                  <a:pt x="2492" y="906"/>
                </a:lnTo>
                <a:lnTo>
                  <a:pt x="2527" y="909"/>
                </a:lnTo>
                <a:lnTo>
                  <a:pt x="2560" y="918"/>
                </a:lnTo>
                <a:lnTo>
                  <a:pt x="2590" y="932"/>
                </a:lnTo>
                <a:lnTo>
                  <a:pt x="2617" y="951"/>
                </a:lnTo>
                <a:lnTo>
                  <a:pt x="2641" y="975"/>
                </a:lnTo>
                <a:lnTo>
                  <a:pt x="2660" y="1002"/>
                </a:lnTo>
                <a:lnTo>
                  <a:pt x="2674" y="1032"/>
                </a:lnTo>
                <a:lnTo>
                  <a:pt x="2684" y="1065"/>
                </a:lnTo>
                <a:lnTo>
                  <a:pt x="2687" y="1100"/>
                </a:lnTo>
                <a:lnTo>
                  <a:pt x="2687" y="1406"/>
                </a:lnTo>
                <a:lnTo>
                  <a:pt x="2684" y="1441"/>
                </a:lnTo>
                <a:lnTo>
                  <a:pt x="2674" y="1474"/>
                </a:lnTo>
                <a:lnTo>
                  <a:pt x="2660" y="1505"/>
                </a:lnTo>
                <a:lnTo>
                  <a:pt x="2641" y="1531"/>
                </a:lnTo>
                <a:lnTo>
                  <a:pt x="2617" y="1556"/>
                </a:lnTo>
                <a:lnTo>
                  <a:pt x="2590" y="1575"/>
                </a:lnTo>
                <a:lnTo>
                  <a:pt x="2560" y="1588"/>
                </a:lnTo>
                <a:lnTo>
                  <a:pt x="2527" y="1598"/>
                </a:lnTo>
                <a:lnTo>
                  <a:pt x="2492" y="1601"/>
                </a:lnTo>
                <a:lnTo>
                  <a:pt x="2455" y="1601"/>
                </a:lnTo>
                <a:lnTo>
                  <a:pt x="2440" y="1632"/>
                </a:lnTo>
                <a:lnTo>
                  <a:pt x="2424" y="1663"/>
                </a:lnTo>
                <a:lnTo>
                  <a:pt x="2406" y="1696"/>
                </a:lnTo>
                <a:lnTo>
                  <a:pt x="2387" y="1728"/>
                </a:lnTo>
                <a:lnTo>
                  <a:pt x="2365" y="1761"/>
                </a:lnTo>
                <a:lnTo>
                  <a:pt x="2344" y="1792"/>
                </a:lnTo>
                <a:lnTo>
                  <a:pt x="2323" y="1823"/>
                </a:lnTo>
                <a:lnTo>
                  <a:pt x="2302" y="1854"/>
                </a:lnTo>
                <a:lnTo>
                  <a:pt x="2281" y="1882"/>
                </a:lnTo>
                <a:lnTo>
                  <a:pt x="2259" y="1910"/>
                </a:lnTo>
                <a:lnTo>
                  <a:pt x="2240" y="1934"/>
                </a:lnTo>
                <a:lnTo>
                  <a:pt x="2222" y="1958"/>
                </a:lnTo>
                <a:lnTo>
                  <a:pt x="2205" y="1979"/>
                </a:lnTo>
                <a:lnTo>
                  <a:pt x="2191" y="1997"/>
                </a:lnTo>
                <a:lnTo>
                  <a:pt x="2178" y="2011"/>
                </a:lnTo>
                <a:lnTo>
                  <a:pt x="2168" y="2022"/>
                </a:lnTo>
                <a:lnTo>
                  <a:pt x="2162" y="2030"/>
                </a:lnTo>
                <a:lnTo>
                  <a:pt x="2159" y="2034"/>
                </a:lnTo>
                <a:lnTo>
                  <a:pt x="2156" y="2038"/>
                </a:lnTo>
                <a:lnTo>
                  <a:pt x="2151" y="2041"/>
                </a:lnTo>
                <a:lnTo>
                  <a:pt x="2134" y="2057"/>
                </a:lnTo>
                <a:lnTo>
                  <a:pt x="2105" y="2086"/>
                </a:lnTo>
                <a:lnTo>
                  <a:pt x="2081" y="2115"/>
                </a:lnTo>
                <a:lnTo>
                  <a:pt x="2062" y="2145"/>
                </a:lnTo>
                <a:lnTo>
                  <a:pt x="2047" y="2173"/>
                </a:lnTo>
                <a:lnTo>
                  <a:pt x="2037" y="2200"/>
                </a:lnTo>
                <a:lnTo>
                  <a:pt x="2028" y="2224"/>
                </a:lnTo>
                <a:lnTo>
                  <a:pt x="2023" y="2246"/>
                </a:lnTo>
                <a:lnTo>
                  <a:pt x="2021" y="2264"/>
                </a:lnTo>
                <a:lnTo>
                  <a:pt x="2019" y="2278"/>
                </a:lnTo>
                <a:lnTo>
                  <a:pt x="2018" y="2288"/>
                </a:lnTo>
                <a:lnTo>
                  <a:pt x="2018" y="2388"/>
                </a:lnTo>
                <a:lnTo>
                  <a:pt x="2016" y="2416"/>
                </a:lnTo>
                <a:lnTo>
                  <a:pt x="2007" y="2441"/>
                </a:lnTo>
                <a:lnTo>
                  <a:pt x="1994" y="2464"/>
                </a:lnTo>
                <a:lnTo>
                  <a:pt x="1977" y="2485"/>
                </a:lnTo>
                <a:lnTo>
                  <a:pt x="1957" y="2501"/>
                </a:lnTo>
                <a:lnTo>
                  <a:pt x="1934" y="2514"/>
                </a:lnTo>
                <a:lnTo>
                  <a:pt x="1907" y="2522"/>
                </a:lnTo>
                <a:lnTo>
                  <a:pt x="1880" y="2526"/>
                </a:lnTo>
                <a:lnTo>
                  <a:pt x="1468" y="2526"/>
                </a:lnTo>
                <a:lnTo>
                  <a:pt x="1441" y="2522"/>
                </a:lnTo>
                <a:lnTo>
                  <a:pt x="1415" y="2514"/>
                </a:lnTo>
                <a:lnTo>
                  <a:pt x="1392" y="2501"/>
                </a:lnTo>
                <a:lnTo>
                  <a:pt x="1371" y="2485"/>
                </a:lnTo>
                <a:lnTo>
                  <a:pt x="1355" y="2464"/>
                </a:lnTo>
                <a:lnTo>
                  <a:pt x="1342" y="2441"/>
                </a:lnTo>
                <a:lnTo>
                  <a:pt x="1334" y="2416"/>
                </a:lnTo>
                <a:lnTo>
                  <a:pt x="1331" y="2388"/>
                </a:lnTo>
                <a:lnTo>
                  <a:pt x="1331" y="2367"/>
                </a:lnTo>
                <a:lnTo>
                  <a:pt x="1238" y="2369"/>
                </a:lnTo>
                <a:lnTo>
                  <a:pt x="1145" y="2365"/>
                </a:lnTo>
                <a:lnTo>
                  <a:pt x="1145" y="2388"/>
                </a:lnTo>
                <a:lnTo>
                  <a:pt x="1143" y="2416"/>
                </a:lnTo>
                <a:lnTo>
                  <a:pt x="1134" y="2441"/>
                </a:lnTo>
                <a:lnTo>
                  <a:pt x="1122" y="2464"/>
                </a:lnTo>
                <a:lnTo>
                  <a:pt x="1105" y="2485"/>
                </a:lnTo>
                <a:lnTo>
                  <a:pt x="1085" y="2501"/>
                </a:lnTo>
                <a:lnTo>
                  <a:pt x="1061" y="2514"/>
                </a:lnTo>
                <a:lnTo>
                  <a:pt x="1036" y="2522"/>
                </a:lnTo>
                <a:lnTo>
                  <a:pt x="1007" y="2526"/>
                </a:lnTo>
                <a:lnTo>
                  <a:pt x="596" y="2526"/>
                </a:lnTo>
                <a:lnTo>
                  <a:pt x="570" y="2522"/>
                </a:lnTo>
                <a:lnTo>
                  <a:pt x="545" y="2515"/>
                </a:lnTo>
                <a:lnTo>
                  <a:pt x="523" y="2503"/>
                </a:lnTo>
                <a:lnTo>
                  <a:pt x="503" y="2488"/>
                </a:lnTo>
                <a:lnTo>
                  <a:pt x="486" y="2468"/>
                </a:lnTo>
                <a:lnTo>
                  <a:pt x="473" y="2447"/>
                </a:lnTo>
                <a:lnTo>
                  <a:pt x="463" y="2423"/>
                </a:lnTo>
                <a:lnTo>
                  <a:pt x="459" y="2397"/>
                </a:lnTo>
                <a:lnTo>
                  <a:pt x="459" y="2393"/>
                </a:lnTo>
                <a:lnTo>
                  <a:pt x="459" y="2390"/>
                </a:lnTo>
                <a:lnTo>
                  <a:pt x="459" y="2388"/>
                </a:lnTo>
                <a:lnTo>
                  <a:pt x="459" y="2358"/>
                </a:lnTo>
                <a:lnTo>
                  <a:pt x="457" y="2338"/>
                </a:lnTo>
                <a:lnTo>
                  <a:pt x="454" y="2313"/>
                </a:lnTo>
                <a:lnTo>
                  <a:pt x="450" y="2284"/>
                </a:lnTo>
                <a:lnTo>
                  <a:pt x="442" y="2253"/>
                </a:lnTo>
                <a:lnTo>
                  <a:pt x="433" y="2219"/>
                </a:lnTo>
                <a:lnTo>
                  <a:pt x="419" y="2183"/>
                </a:lnTo>
                <a:lnTo>
                  <a:pt x="402" y="2146"/>
                </a:lnTo>
                <a:lnTo>
                  <a:pt x="381" y="2109"/>
                </a:lnTo>
                <a:lnTo>
                  <a:pt x="355" y="2073"/>
                </a:lnTo>
                <a:lnTo>
                  <a:pt x="323" y="2037"/>
                </a:lnTo>
                <a:lnTo>
                  <a:pt x="277" y="1984"/>
                </a:lnTo>
                <a:lnTo>
                  <a:pt x="231" y="1926"/>
                </a:lnTo>
                <a:lnTo>
                  <a:pt x="189" y="1862"/>
                </a:lnTo>
                <a:lnTo>
                  <a:pt x="149" y="1792"/>
                </a:lnTo>
                <a:lnTo>
                  <a:pt x="112" y="1717"/>
                </a:lnTo>
                <a:lnTo>
                  <a:pt x="78" y="1645"/>
                </a:lnTo>
                <a:lnTo>
                  <a:pt x="51" y="1572"/>
                </a:lnTo>
                <a:lnTo>
                  <a:pt x="29" y="1496"/>
                </a:lnTo>
                <a:lnTo>
                  <a:pt x="20" y="1462"/>
                </a:lnTo>
                <a:lnTo>
                  <a:pt x="13" y="1427"/>
                </a:lnTo>
                <a:lnTo>
                  <a:pt x="7" y="1393"/>
                </a:lnTo>
                <a:lnTo>
                  <a:pt x="4" y="1361"/>
                </a:lnTo>
                <a:lnTo>
                  <a:pt x="2" y="1331"/>
                </a:lnTo>
                <a:lnTo>
                  <a:pt x="1" y="1305"/>
                </a:lnTo>
                <a:lnTo>
                  <a:pt x="0" y="1285"/>
                </a:lnTo>
                <a:lnTo>
                  <a:pt x="0" y="1269"/>
                </a:lnTo>
                <a:lnTo>
                  <a:pt x="0" y="1260"/>
                </a:lnTo>
                <a:lnTo>
                  <a:pt x="2" y="1206"/>
                </a:lnTo>
                <a:lnTo>
                  <a:pt x="6" y="1151"/>
                </a:lnTo>
                <a:lnTo>
                  <a:pt x="14" y="1098"/>
                </a:lnTo>
                <a:lnTo>
                  <a:pt x="19" y="1081"/>
                </a:lnTo>
                <a:lnTo>
                  <a:pt x="30" y="1065"/>
                </a:lnTo>
                <a:lnTo>
                  <a:pt x="42" y="1053"/>
                </a:lnTo>
                <a:lnTo>
                  <a:pt x="58" y="1045"/>
                </a:lnTo>
                <a:lnTo>
                  <a:pt x="76" y="1040"/>
                </a:lnTo>
                <a:lnTo>
                  <a:pt x="94" y="1041"/>
                </a:lnTo>
                <a:lnTo>
                  <a:pt x="112" y="1047"/>
                </a:lnTo>
                <a:lnTo>
                  <a:pt x="128" y="1056"/>
                </a:lnTo>
                <a:lnTo>
                  <a:pt x="140" y="1069"/>
                </a:lnTo>
                <a:lnTo>
                  <a:pt x="148" y="1085"/>
                </a:lnTo>
                <a:lnTo>
                  <a:pt x="153" y="1103"/>
                </a:lnTo>
                <a:lnTo>
                  <a:pt x="153" y="1122"/>
                </a:lnTo>
                <a:lnTo>
                  <a:pt x="144" y="1192"/>
                </a:lnTo>
                <a:lnTo>
                  <a:pt x="141" y="1262"/>
                </a:lnTo>
                <a:lnTo>
                  <a:pt x="141" y="1265"/>
                </a:lnTo>
                <a:lnTo>
                  <a:pt x="141" y="1268"/>
                </a:lnTo>
                <a:lnTo>
                  <a:pt x="141" y="1279"/>
                </a:lnTo>
                <a:lnTo>
                  <a:pt x="141" y="1295"/>
                </a:lnTo>
                <a:lnTo>
                  <a:pt x="142" y="1316"/>
                </a:lnTo>
                <a:lnTo>
                  <a:pt x="144" y="1342"/>
                </a:lnTo>
                <a:lnTo>
                  <a:pt x="146" y="1369"/>
                </a:lnTo>
                <a:lnTo>
                  <a:pt x="151" y="1399"/>
                </a:lnTo>
                <a:lnTo>
                  <a:pt x="156" y="1427"/>
                </a:lnTo>
                <a:lnTo>
                  <a:pt x="163" y="1457"/>
                </a:lnTo>
                <a:lnTo>
                  <a:pt x="164" y="1459"/>
                </a:lnTo>
                <a:lnTo>
                  <a:pt x="165" y="1462"/>
                </a:lnTo>
                <a:lnTo>
                  <a:pt x="184" y="1529"/>
                </a:lnTo>
                <a:lnTo>
                  <a:pt x="208" y="1594"/>
                </a:lnTo>
                <a:lnTo>
                  <a:pt x="237" y="1655"/>
                </a:lnTo>
                <a:lnTo>
                  <a:pt x="239" y="1657"/>
                </a:lnTo>
                <a:lnTo>
                  <a:pt x="239" y="1658"/>
                </a:lnTo>
                <a:lnTo>
                  <a:pt x="272" y="1725"/>
                </a:lnTo>
                <a:lnTo>
                  <a:pt x="307" y="1786"/>
                </a:lnTo>
                <a:lnTo>
                  <a:pt x="346" y="1843"/>
                </a:lnTo>
                <a:lnTo>
                  <a:pt x="384" y="1894"/>
                </a:lnTo>
                <a:lnTo>
                  <a:pt x="425" y="1940"/>
                </a:lnTo>
                <a:lnTo>
                  <a:pt x="462" y="1982"/>
                </a:lnTo>
                <a:lnTo>
                  <a:pt x="494" y="2025"/>
                </a:lnTo>
                <a:lnTo>
                  <a:pt x="521" y="2069"/>
                </a:lnTo>
                <a:lnTo>
                  <a:pt x="542" y="2113"/>
                </a:lnTo>
                <a:lnTo>
                  <a:pt x="560" y="2155"/>
                </a:lnTo>
                <a:lnTo>
                  <a:pt x="573" y="2197"/>
                </a:lnTo>
                <a:lnTo>
                  <a:pt x="583" y="2235"/>
                </a:lnTo>
                <a:lnTo>
                  <a:pt x="591" y="2271"/>
                </a:lnTo>
                <a:lnTo>
                  <a:pt x="596" y="2303"/>
                </a:lnTo>
                <a:lnTo>
                  <a:pt x="598" y="2331"/>
                </a:lnTo>
                <a:lnTo>
                  <a:pt x="600" y="2354"/>
                </a:lnTo>
                <a:lnTo>
                  <a:pt x="600" y="2385"/>
                </a:lnTo>
                <a:lnTo>
                  <a:pt x="1005" y="2385"/>
                </a:lnTo>
                <a:lnTo>
                  <a:pt x="1005" y="2287"/>
                </a:lnTo>
                <a:lnTo>
                  <a:pt x="1007" y="2272"/>
                </a:lnTo>
                <a:lnTo>
                  <a:pt x="1011" y="2257"/>
                </a:lnTo>
                <a:lnTo>
                  <a:pt x="1019" y="2244"/>
                </a:lnTo>
                <a:lnTo>
                  <a:pt x="1029" y="2234"/>
                </a:lnTo>
                <a:lnTo>
                  <a:pt x="1042" y="2224"/>
                </a:lnTo>
                <a:lnTo>
                  <a:pt x="1056" y="2219"/>
                </a:lnTo>
                <a:lnTo>
                  <a:pt x="1070" y="2216"/>
                </a:lnTo>
                <a:lnTo>
                  <a:pt x="1086" y="2216"/>
                </a:lnTo>
                <a:lnTo>
                  <a:pt x="1161" y="2224"/>
                </a:lnTo>
                <a:lnTo>
                  <a:pt x="1238" y="2227"/>
                </a:lnTo>
                <a:lnTo>
                  <a:pt x="1317" y="2226"/>
                </a:lnTo>
                <a:lnTo>
                  <a:pt x="1394" y="2221"/>
                </a:lnTo>
                <a:lnTo>
                  <a:pt x="1414" y="2221"/>
                </a:lnTo>
                <a:lnTo>
                  <a:pt x="1432" y="2227"/>
                </a:lnTo>
                <a:lnTo>
                  <a:pt x="1449" y="2238"/>
                </a:lnTo>
                <a:lnTo>
                  <a:pt x="1462" y="2254"/>
                </a:lnTo>
                <a:lnTo>
                  <a:pt x="1470" y="2271"/>
                </a:lnTo>
                <a:lnTo>
                  <a:pt x="1473" y="2291"/>
                </a:lnTo>
                <a:lnTo>
                  <a:pt x="1473" y="2386"/>
                </a:lnTo>
                <a:lnTo>
                  <a:pt x="1878" y="2386"/>
                </a:lnTo>
                <a:lnTo>
                  <a:pt x="1878" y="2287"/>
                </a:lnTo>
                <a:lnTo>
                  <a:pt x="1879" y="2272"/>
                </a:lnTo>
                <a:lnTo>
                  <a:pt x="1881" y="2252"/>
                </a:lnTo>
                <a:lnTo>
                  <a:pt x="1884" y="2227"/>
                </a:lnTo>
                <a:lnTo>
                  <a:pt x="1890" y="2199"/>
                </a:lnTo>
                <a:lnTo>
                  <a:pt x="1899" y="2168"/>
                </a:lnTo>
                <a:lnTo>
                  <a:pt x="1911" y="2134"/>
                </a:lnTo>
                <a:lnTo>
                  <a:pt x="1927" y="2099"/>
                </a:lnTo>
                <a:lnTo>
                  <a:pt x="1948" y="2063"/>
                </a:lnTo>
                <a:lnTo>
                  <a:pt x="1972" y="2026"/>
                </a:lnTo>
                <a:lnTo>
                  <a:pt x="2003" y="1989"/>
                </a:lnTo>
                <a:lnTo>
                  <a:pt x="2040" y="1952"/>
                </a:lnTo>
                <a:lnTo>
                  <a:pt x="2056" y="1940"/>
                </a:lnTo>
                <a:lnTo>
                  <a:pt x="2072" y="1920"/>
                </a:lnTo>
                <a:lnTo>
                  <a:pt x="2091" y="1897"/>
                </a:lnTo>
                <a:lnTo>
                  <a:pt x="2112" y="1871"/>
                </a:lnTo>
                <a:lnTo>
                  <a:pt x="2134" y="1842"/>
                </a:lnTo>
                <a:lnTo>
                  <a:pt x="2159" y="1812"/>
                </a:lnTo>
                <a:lnTo>
                  <a:pt x="2183" y="1779"/>
                </a:lnTo>
                <a:lnTo>
                  <a:pt x="2207" y="1744"/>
                </a:lnTo>
                <a:lnTo>
                  <a:pt x="2232" y="1709"/>
                </a:lnTo>
                <a:lnTo>
                  <a:pt x="2255" y="1674"/>
                </a:lnTo>
                <a:lnTo>
                  <a:pt x="2276" y="1639"/>
                </a:lnTo>
                <a:lnTo>
                  <a:pt x="2297" y="1604"/>
                </a:lnTo>
                <a:lnTo>
                  <a:pt x="2314" y="1571"/>
                </a:lnTo>
                <a:lnTo>
                  <a:pt x="2328" y="1540"/>
                </a:lnTo>
                <a:lnTo>
                  <a:pt x="2338" y="1511"/>
                </a:lnTo>
                <a:lnTo>
                  <a:pt x="2346" y="1494"/>
                </a:lnTo>
                <a:lnTo>
                  <a:pt x="2357" y="1480"/>
                </a:lnTo>
                <a:lnTo>
                  <a:pt x="2372" y="1470"/>
                </a:lnTo>
                <a:lnTo>
                  <a:pt x="2388" y="1463"/>
                </a:lnTo>
                <a:lnTo>
                  <a:pt x="2406" y="1461"/>
                </a:lnTo>
                <a:lnTo>
                  <a:pt x="2492" y="1461"/>
                </a:lnTo>
                <a:lnTo>
                  <a:pt x="2509" y="1458"/>
                </a:lnTo>
                <a:lnTo>
                  <a:pt x="2523" y="1451"/>
                </a:lnTo>
                <a:lnTo>
                  <a:pt x="2535" y="1439"/>
                </a:lnTo>
                <a:lnTo>
                  <a:pt x="2544" y="1424"/>
                </a:lnTo>
                <a:lnTo>
                  <a:pt x="2546" y="1407"/>
                </a:lnTo>
                <a:lnTo>
                  <a:pt x="2546" y="1101"/>
                </a:lnTo>
                <a:lnTo>
                  <a:pt x="2544" y="1084"/>
                </a:lnTo>
                <a:lnTo>
                  <a:pt x="2535" y="1069"/>
                </a:lnTo>
                <a:lnTo>
                  <a:pt x="2523" y="1057"/>
                </a:lnTo>
                <a:lnTo>
                  <a:pt x="2509" y="1049"/>
                </a:lnTo>
                <a:lnTo>
                  <a:pt x="2492" y="1047"/>
                </a:lnTo>
                <a:lnTo>
                  <a:pt x="2400" y="1047"/>
                </a:lnTo>
                <a:lnTo>
                  <a:pt x="2384" y="1045"/>
                </a:lnTo>
                <a:lnTo>
                  <a:pt x="2368" y="1038"/>
                </a:lnTo>
                <a:lnTo>
                  <a:pt x="2353" y="1028"/>
                </a:lnTo>
                <a:lnTo>
                  <a:pt x="2342" y="1015"/>
                </a:lnTo>
                <a:lnTo>
                  <a:pt x="2334" y="998"/>
                </a:lnTo>
                <a:lnTo>
                  <a:pt x="2311" y="936"/>
                </a:lnTo>
                <a:lnTo>
                  <a:pt x="2283" y="874"/>
                </a:lnTo>
                <a:lnTo>
                  <a:pt x="2250" y="815"/>
                </a:lnTo>
                <a:lnTo>
                  <a:pt x="2213" y="759"/>
                </a:lnTo>
                <a:lnTo>
                  <a:pt x="2170" y="704"/>
                </a:lnTo>
                <a:lnTo>
                  <a:pt x="2125" y="652"/>
                </a:lnTo>
                <a:lnTo>
                  <a:pt x="2074" y="602"/>
                </a:lnTo>
                <a:lnTo>
                  <a:pt x="2020" y="556"/>
                </a:lnTo>
                <a:lnTo>
                  <a:pt x="2009" y="544"/>
                </a:lnTo>
                <a:lnTo>
                  <a:pt x="2001" y="533"/>
                </a:lnTo>
                <a:lnTo>
                  <a:pt x="1995" y="518"/>
                </a:lnTo>
                <a:lnTo>
                  <a:pt x="1993" y="503"/>
                </a:lnTo>
                <a:lnTo>
                  <a:pt x="1983" y="453"/>
                </a:lnTo>
                <a:lnTo>
                  <a:pt x="1980" y="402"/>
                </a:lnTo>
                <a:lnTo>
                  <a:pt x="1982" y="352"/>
                </a:lnTo>
                <a:lnTo>
                  <a:pt x="1991" y="301"/>
                </a:lnTo>
                <a:lnTo>
                  <a:pt x="2006" y="249"/>
                </a:lnTo>
                <a:lnTo>
                  <a:pt x="2028" y="198"/>
                </a:lnTo>
                <a:lnTo>
                  <a:pt x="2057" y="147"/>
                </a:lnTo>
                <a:lnTo>
                  <a:pt x="2058" y="146"/>
                </a:lnTo>
                <a:lnTo>
                  <a:pt x="2058" y="145"/>
                </a:lnTo>
                <a:lnTo>
                  <a:pt x="2057" y="143"/>
                </a:lnTo>
                <a:lnTo>
                  <a:pt x="2056" y="142"/>
                </a:lnTo>
                <a:lnTo>
                  <a:pt x="2054" y="141"/>
                </a:lnTo>
                <a:lnTo>
                  <a:pt x="2053" y="141"/>
                </a:lnTo>
                <a:lnTo>
                  <a:pt x="2004" y="150"/>
                </a:lnTo>
                <a:lnTo>
                  <a:pt x="1959" y="160"/>
                </a:lnTo>
                <a:lnTo>
                  <a:pt x="1919" y="174"/>
                </a:lnTo>
                <a:lnTo>
                  <a:pt x="1883" y="190"/>
                </a:lnTo>
                <a:lnTo>
                  <a:pt x="1850" y="207"/>
                </a:lnTo>
                <a:lnTo>
                  <a:pt x="1822" y="226"/>
                </a:lnTo>
                <a:lnTo>
                  <a:pt x="1795" y="246"/>
                </a:lnTo>
                <a:lnTo>
                  <a:pt x="1773" y="266"/>
                </a:lnTo>
                <a:lnTo>
                  <a:pt x="1753" y="287"/>
                </a:lnTo>
                <a:lnTo>
                  <a:pt x="1736" y="307"/>
                </a:lnTo>
                <a:lnTo>
                  <a:pt x="1721" y="327"/>
                </a:lnTo>
                <a:lnTo>
                  <a:pt x="1709" y="341"/>
                </a:lnTo>
                <a:lnTo>
                  <a:pt x="1694" y="351"/>
                </a:lnTo>
                <a:lnTo>
                  <a:pt x="1677" y="356"/>
                </a:lnTo>
                <a:lnTo>
                  <a:pt x="1659" y="358"/>
                </a:lnTo>
                <a:lnTo>
                  <a:pt x="1641" y="355"/>
                </a:lnTo>
                <a:lnTo>
                  <a:pt x="1566" y="334"/>
                </a:lnTo>
                <a:lnTo>
                  <a:pt x="1490" y="317"/>
                </a:lnTo>
                <a:lnTo>
                  <a:pt x="1412" y="305"/>
                </a:lnTo>
                <a:lnTo>
                  <a:pt x="1393" y="301"/>
                </a:lnTo>
                <a:lnTo>
                  <a:pt x="1377" y="291"/>
                </a:lnTo>
                <a:lnTo>
                  <a:pt x="1365" y="279"/>
                </a:lnTo>
                <a:lnTo>
                  <a:pt x="1356" y="264"/>
                </a:lnTo>
                <a:lnTo>
                  <a:pt x="1351" y="246"/>
                </a:lnTo>
                <a:lnTo>
                  <a:pt x="1350" y="227"/>
                </a:lnTo>
                <a:lnTo>
                  <a:pt x="1355" y="209"/>
                </a:lnTo>
                <a:lnTo>
                  <a:pt x="1363" y="193"/>
                </a:lnTo>
                <a:lnTo>
                  <a:pt x="1376" y="180"/>
                </a:lnTo>
                <a:lnTo>
                  <a:pt x="1392" y="171"/>
                </a:lnTo>
                <a:lnTo>
                  <a:pt x="1409" y="165"/>
                </a:lnTo>
                <a:lnTo>
                  <a:pt x="1428" y="165"/>
                </a:lnTo>
                <a:lnTo>
                  <a:pt x="1498" y="175"/>
                </a:lnTo>
                <a:lnTo>
                  <a:pt x="1568" y="189"/>
                </a:lnTo>
                <a:lnTo>
                  <a:pt x="1636" y="206"/>
                </a:lnTo>
                <a:lnTo>
                  <a:pt x="1656" y="182"/>
                </a:lnTo>
                <a:lnTo>
                  <a:pt x="1681" y="158"/>
                </a:lnTo>
                <a:lnTo>
                  <a:pt x="1707" y="135"/>
                </a:lnTo>
                <a:lnTo>
                  <a:pt x="1736" y="113"/>
                </a:lnTo>
                <a:lnTo>
                  <a:pt x="1769" y="91"/>
                </a:lnTo>
                <a:lnTo>
                  <a:pt x="1804" y="70"/>
                </a:lnTo>
                <a:lnTo>
                  <a:pt x="1843" y="52"/>
                </a:lnTo>
                <a:lnTo>
                  <a:pt x="1885" y="35"/>
                </a:lnTo>
                <a:lnTo>
                  <a:pt x="1932" y="22"/>
                </a:lnTo>
                <a:lnTo>
                  <a:pt x="1982" y="10"/>
                </a:lnTo>
                <a:lnTo>
                  <a:pt x="2036" y="1"/>
                </a:lnTo>
                <a:lnTo>
                  <a:pt x="206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Freeform 280"/>
          <p:cNvSpPr>
            <a:spLocks noEditPoints="1"/>
          </p:cNvSpPr>
          <p:nvPr/>
        </p:nvSpPr>
        <p:spPr bwMode="auto">
          <a:xfrm>
            <a:off x="10531085" y="4774986"/>
            <a:ext cx="226483" cy="226482"/>
          </a:xfrm>
          <a:custGeom>
            <a:avLst/>
            <a:gdLst>
              <a:gd name="T0" fmla="*/ 528 w 1158"/>
              <a:gd name="T1" fmla="*/ 144 h 1155"/>
              <a:gd name="T2" fmla="*/ 432 w 1158"/>
              <a:gd name="T3" fmla="*/ 166 h 1155"/>
              <a:gd name="T4" fmla="*/ 344 w 1158"/>
              <a:gd name="T5" fmla="*/ 208 h 1155"/>
              <a:gd name="T6" fmla="*/ 270 w 1158"/>
              <a:gd name="T7" fmla="*/ 269 h 1155"/>
              <a:gd name="T8" fmla="*/ 209 w 1158"/>
              <a:gd name="T9" fmla="*/ 344 h 1155"/>
              <a:gd name="T10" fmla="*/ 167 w 1158"/>
              <a:gd name="T11" fmla="*/ 431 h 1155"/>
              <a:gd name="T12" fmla="*/ 143 w 1158"/>
              <a:gd name="T13" fmla="*/ 527 h 1155"/>
              <a:gd name="T14" fmla="*/ 143 w 1158"/>
              <a:gd name="T15" fmla="*/ 628 h 1155"/>
              <a:gd name="T16" fmla="*/ 167 w 1158"/>
              <a:gd name="T17" fmla="*/ 725 h 1155"/>
              <a:gd name="T18" fmla="*/ 209 w 1158"/>
              <a:gd name="T19" fmla="*/ 813 h 1155"/>
              <a:gd name="T20" fmla="*/ 270 w 1158"/>
              <a:gd name="T21" fmla="*/ 887 h 1155"/>
              <a:gd name="T22" fmla="*/ 344 w 1158"/>
              <a:gd name="T23" fmla="*/ 947 h 1155"/>
              <a:gd name="T24" fmla="*/ 432 w 1158"/>
              <a:gd name="T25" fmla="*/ 989 h 1155"/>
              <a:gd name="T26" fmla="*/ 528 w 1158"/>
              <a:gd name="T27" fmla="*/ 1012 h 1155"/>
              <a:gd name="T28" fmla="*/ 630 w 1158"/>
              <a:gd name="T29" fmla="*/ 1012 h 1155"/>
              <a:gd name="T30" fmla="*/ 727 w 1158"/>
              <a:gd name="T31" fmla="*/ 989 h 1155"/>
              <a:gd name="T32" fmla="*/ 814 w 1158"/>
              <a:gd name="T33" fmla="*/ 947 h 1155"/>
              <a:gd name="T34" fmla="*/ 889 w 1158"/>
              <a:gd name="T35" fmla="*/ 887 h 1155"/>
              <a:gd name="T36" fmla="*/ 949 w 1158"/>
              <a:gd name="T37" fmla="*/ 813 h 1155"/>
              <a:gd name="T38" fmla="*/ 992 w 1158"/>
              <a:gd name="T39" fmla="*/ 725 h 1155"/>
              <a:gd name="T40" fmla="*/ 1014 w 1158"/>
              <a:gd name="T41" fmla="*/ 628 h 1155"/>
              <a:gd name="T42" fmla="*/ 1014 w 1158"/>
              <a:gd name="T43" fmla="*/ 527 h 1155"/>
              <a:gd name="T44" fmla="*/ 992 w 1158"/>
              <a:gd name="T45" fmla="*/ 431 h 1155"/>
              <a:gd name="T46" fmla="*/ 949 w 1158"/>
              <a:gd name="T47" fmla="*/ 344 h 1155"/>
              <a:gd name="T48" fmla="*/ 889 w 1158"/>
              <a:gd name="T49" fmla="*/ 269 h 1155"/>
              <a:gd name="T50" fmla="*/ 814 w 1158"/>
              <a:gd name="T51" fmla="*/ 208 h 1155"/>
              <a:gd name="T52" fmla="*/ 727 w 1158"/>
              <a:gd name="T53" fmla="*/ 166 h 1155"/>
              <a:gd name="T54" fmla="*/ 630 w 1158"/>
              <a:gd name="T55" fmla="*/ 144 h 1155"/>
              <a:gd name="T56" fmla="*/ 579 w 1158"/>
              <a:gd name="T57" fmla="*/ 0 h 1155"/>
              <a:gd name="T58" fmla="*/ 696 w 1158"/>
              <a:gd name="T59" fmla="*/ 12 h 1155"/>
              <a:gd name="T60" fmla="*/ 804 w 1158"/>
              <a:gd name="T61" fmla="*/ 46 h 1155"/>
              <a:gd name="T62" fmla="*/ 903 w 1158"/>
              <a:gd name="T63" fmla="*/ 100 h 1155"/>
              <a:gd name="T64" fmla="*/ 989 w 1158"/>
              <a:gd name="T65" fmla="*/ 169 h 1155"/>
              <a:gd name="T66" fmla="*/ 1060 w 1158"/>
              <a:gd name="T67" fmla="*/ 255 h 1155"/>
              <a:gd name="T68" fmla="*/ 1113 w 1158"/>
              <a:gd name="T69" fmla="*/ 353 h 1155"/>
              <a:gd name="T70" fmla="*/ 1146 w 1158"/>
              <a:gd name="T71" fmla="*/ 461 h 1155"/>
              <a:gd name="T72" fmla="*/ 1158 w 1158"/>
              <a:gd name="T73" fmla="*/ 578 h 1155"/>
              <a:gd name="T74" fmla="*/ 1146 w 1158"/>
              <a:gd name="T75" fmla="*/ 694 h 1155"/>
              <a:gd name="T76" fmla="*/ 1113 w 1158"/>
              <a:gd name="T77" fmla="*/ 803 h 1155"/>
              <a:gd name="T78" fmla="*/ 1058 w 1158"/>
              <a:gd name="T79" fmla="*/ 900 h 1155"/>
              <a:gd name="T80" fmla="*/ 989 w 1158"/>
              <a:gd name="T81" fmla="*/ 986 h 1155"/>
              <a:gd name="T82" fmla="*/ 903 w 1158"/>
              <a:gd name="T83" fmla="*/ 1057 h 1155"/>
              <a:gd name="T84" fmla="*/ 804 w 1158"/>
              <a:gd name="T85" fmla="*/ 1110 h 1155"/>
              <a:gd name="T86" fmla="*/ 696 w 1158"/>
              <a:gd name="T87" fmla="*/ 1144 h 1155"/>
              <a:gd name="T88" fmla="*/ 579 w 1158"/>
              <a:gd name="T89" fmla="*/ 1155 h 1155"/>
              <a:gd name="T90" fmla="*/ 463 w 1158"/>
              <a:gd name="T91" fmla="*/ 1144 h 1155"/>
              <a:gd name="T92" fmla="*/ 353 w 1158"/>
              <a:gd name="T93" fmla="*/ 1110 h 1155"/>
              <a:gd name="T94" fmla="*/ 256 w 1158"/>
              <a:gd name="T95" fmla="*/ 1057 h 1155"/>
              <a:gd name="T96" fmla="*/ 170 w 1158"/>
              <a:gd name="T97" fmla="*/ 986 h 1155"/>
              <a:gd name="T98" fmla="*/ 99 w 1158"/>
              <a:gd name="T99" fmla="*/ 900 h 1155"/>
              <a:gd name="T100" fmla="*/ 46 w 1158"/>
              <a:gd name="T101" fmla="*/ 802 h 1155"/>
              <a:gd name="T102" fmla="*/ 12 w 1158"/>
              <a:gd name="T103" fmla="*/ 694 h 1155"/>
              <a:gd name="T104" fmla="*/ 0 w 1158"/>
              <a:gd name="T105" fmla="*/ 578 h 1155"/>
              <a:gd name="T106" fmla="*/ 12 w 1158"/>
              <a:gd name="T107" fmla="*/ 461 h 1155"/>
              <a:gd name="T108" fmla="*/ 46 w 1158"/>
              <a:gd name="T109" fmla="*/ 353 h 1155"/>
              <a:gd name="T110" fmla="*/ 99 w 1158"/>
              <a:gd name="T111" fmla="*/ 255 h 1155"/>
              <a:gd name="T112" fmla="*/ 170 w 1158"/>
              <a:gd name="T113" fmla="*/ 169 h 1155"/>
              <a:gd name="T114" fmla="*/ 256 w 1158"/>
              <a:gd name="T115" fmla="*/ 98 h 1155"/>
              <a:gd name="T116" fmla="*/ 354 w 1158"/>
              <a:gd name="T117" fmla="*/ 46 h 1155"/>
              <a:gd name="T118" fmla="*/ 463 w 1158"/>
              <a:gd name="T119" fmla="*/ 12 h 1155"/>
              <a:gd name="T120" fmla="*/ 579 w 1158"/>
              <a:gd name="T121" fmla="*/ 0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58" h="1155">
                <a:moveTo>
                  <a:pt x="579" y="141"/>
                </a:moveTo>
                <a:lnTo>
                  <a:pt x="528" y="144"/>
                </a:lnTo>
                <a:lnTo>
                  <a:pt x="479" y="152"/>
                </a:lnTo>
                <a:lnTo>
                  <a:pt x="432" y="166"/>
                </a:lnTo>
                <a:lnTo>
                  <a:pt x="386" y="185"/>
                </a:lnTo>
                <a:lnTo>
                  <a:pt x="344" y="208"/>
                </a:lnTo>
                <a:lnTo>
                  <a:pt x="305" y="237"/>
                </a:lnTo>
                <a:lnTo>
                  <a:pt x="270" y="269"/>
                </a:lnTo>
                <a:lnTo>
                  <a:pt x="237" y="305"/>
                </a:lnTo>
                <a:lnTo>
                  <a:pt x="209" y="344"/>
                </a:lnTo>
                <a:lnTo>
                  <a:pt x="185" y="386"/>
                </a:lnTo>
                <a:lnTo>
                  <a:pt x="167" y="431"/>
                </a:lnTo>
                <a:lnTo>
                  <a:pt x="152" y="478"/>
                </a:lnTo>
                <a:lnTo>
                  <a:pt x="143" y="527"/>
                </a:lnTo>
                <a:lnTo>
                  <a:pt x="140" y="578"/>
                </a:lnTo>
                <a:lnTo>
                  <a:pt x="143" y="628"/>
                </a:lnTo>
                <a:lnTo>
                  <a:pt x="152" y="678"/>
                </a:lnTo>
                <a:lnTo>
                  <a:pt x="167" y="725"/>
                </a:lnTo>
                <a:lnTo>
                  <a:pt x="185" y="770"/>
                </a:lnTo>
                <a:lnTo>
                  <a:pt x="209" y="813"/>
                </a:lnTo>
                <a:lnTo>
                  <a:pt x="237" y="852"/>
                </a:lnTo>
                <a:lnTo>
                  <a:pt x="270" y="887"/>
                </a:lnTo>
                <a:lnTo>
                  <a:pt x="305" y="919"/>
                </a:lnTo>
                <a:lnTo>
                  <a:pt x="344" y="947"/>
                </a:lnTo>
                <a:lnTo>
                  <a:pt x="386" y="970"/>
                </a:lnTo>
                <a:lnTo>
                  <a:pt x="432" y="989"/>
                </a:lnTo>
                <a:lnTo>
                  <a:pt x="479" y="1004"/>
                </a:lnTo>
                <a:lnTo>
                  <a:pt x="528" y="1012"/>
                </a:lnTo>
                <a:lnTo>
                  <a:pt x="579" y="1016"/>
                </a:lnTo>
                <a:lnTo>
                  <a:pt x="630" y="1012"/>
                </a:lnTo>
                <a:lnTo>
                  <a:pt x="679" y="1004"/>
                </a:lnTo>
                <a:lnTo>
                  <a:pt x="727" y="989"/>
                </a:lnTo>
                <a:lnTo>
                  <a:pt x="771" y="970"/>
                </a:lnTo>
                <a:lnTo>
                  <a:pt x="814" y="947"/>
                </a:lnTo>
                <a:lnTo>
                  <a:pt x="853" y="919"/>
                </a:lnTo>
                <a:lnTo>
                  <a:pt x="889" y="887"/>
                </a:lnTo>
                <a:lnTo>
                  <a:pt x="921" y="852"/>
                </a:lnTo>
                <a:lnTo>
                  <a:pt x="949" y="813"/>
                </a:lnTo>
                <a:lnTo>
                  <a:pt x="973" y="770"/>
                </a:lnTo>
                <a:lnTo>
                  <a:pt x="992" y="725"/>
                </a:lnTo>
                <a:lnTo>
                  <a:pt x="1005" y="678"/>
                </a:lnTo>
                <a:lnTo>
                  <a:pt x="1014" y="628"/>
                </a:lnTo>
                <a:lnTo>
                  <a:pt x="1017" y="578"/>
                </a:lnTo>
                <a:lnTo>
                  <a:pt x="1014" y="527"/>
                </a:lnTo>
                <a:lnTo>
                  <a:pt x="1005" y="478"/>
                </a:lnTo>
                <a:lnTo>
                  <a:pt x="992" y="431"/>
                </a:lnTo>
                <a:lnTo>
                  <a:pt x="973" y="386"/>
                </a:lnTo>
                <a:lnTo>
                  <a:pt x="949" y="344"/>
                </a:lnTo>
                <a:lnTo>
                  <a:pt x="921" y="305"/>
                </a:lnTo>
                <a:lnTo>
                  <a:pt x="889" y="269"/>
                </a:lnTo>
                <a:lnTo>
                  <a:pt x="853" y="237"/>
                </a:lnTo>
                <a:lnTo>
                  <a:pt x="814" y="208"/>
                </a:lnTo>
                <a:lnTo>
                  <a:pt x="771" y="185"/>
                </a:lnTo>
                <a:lnTo>
                  <a:pt x="727" y="166"/>
                </a:lnTo>
                <a:lnTo>
                  <a:pt x="679" y="152"/>
                </a:lnTo>
                <a:lnTo>
                  <a:pt x="630" y="144"/>
                </a:lnTo>
                <a:lnTo>
                  <a:pt x="579" y="141"/>
                </a:lnTo>
                <a:close/>
                <a:moveTo>
                  <a:pt x="579" y="0"/>
                </a:moveTo>
                <a:lnTo>
                  <a:pt x="639" y="3"/>
                </a:lnTo>
                <a:lnTo>
                  <a:pt x="696" y="12"/>
                </a:lnTo>
                <a:lnTo>
                  <a:pt x="751" y="27"/>
                </a:lnTo>
                <a:lnTo>
                  <a:pt x="804" y="46"/>
                </a:lnTo>
                <a:lnTo>
                  <a:pt x="855" y="70"/>
                </a:lnTo>
                <a:lnTo>
                  <a:pt x="903" y="100"/>
                </a:lnTo>
                <a:lnTo>
                  <a:pt x="947" y="132"/>
                </a:lnTo>
                <a:lnTo>
                  <a:pt x="989" y="169"/>
                </a:lnTo>
                <a:lnTo>
                  <a:pt x="1026" y="211"/>
                </a:lnTo>
                <a:lnTo>
                  <a:pt x="1060" y="255"/>
                </a:lnTo>
                <a:lnTo>
                  <a:pt x="1088" y="303"/>
                </a:lnTo>
                <a:lnTo>
                  <a:pt x="1113" y="353"/>
                </a:lnTo>
                <a:lnTo>
                  <a:pt x="1132" y="406"/>
                </a:lnTo>
                <a:lnTo>
                  <a:pt x="1146" y="461"/>
                </a:lnTo>
                <a:lnTo>
                  <a:pt x="1155" y="518"/>
                </a:lnTo>
                <a:lnTo>
                  <a:pt x="1158" y="578"/>
                </a:lnTo>
                <a:lnTo>
                  <a:pt x="1155" y="637"/>
                </a:lnTo>
                <a:lnTo>
                  <a:pt x="1146" y="694"/>
                </a:lnTo>
                <a:lnTo>
                  <a:pt x="1132" y="750"/>
                </a:lnTo>
                <a:lnTo>
                  <a:pt x="1113" y="803"/>
                </a:lnTo>
                <a:lnTo>
                  <a:pt x="1088" y="853"/>
                </a:lnTo>
                <a:lnTo>
                  <a:pt x="1058" y="900"/>
                </a:lnTo>
                <a:lnTo>
                  <a:pt x="1026" y="946"/>
                </a:lnTo>
                <a:lnTo>
                  <a:pt x="989" y="986"/>
                </a:lnTo>
                <a:lnTo>
                  <a:pt x="947" y="1024"/>
                </a:lnTo>
                <a:lnTo>
                  <a:pt x="903" y="1057"/>
                </a:lnTo>
                <a:lnTo>
                  <a:pt x="855" y="1085"/>
                </a:lnTo>
                <a:lnTo>
                  <a:pt x="804" y="1110"/>
                </a:lnTo>
                <a:lnTo>
                  <a:pt x="751" y="1130"/>
                </a:lnTo>
                <a:lnTo>
                  <a:pt x="696" y="1144"/>
                </a:lnTo>
                <a:lnTo>
                  <a:pt x="639" y="1152"/>
                </a:lnTo>
                <a:lnTo>
                  <a:pt x="579" y="1155"/>
                </a:lnTo>
                <a:lnTo>
                  <a:pt x="520" y="1152"/>
                </a:lnTo>
                <a:lnTo>
                  <a:pt x="463" y="1144"/>
                </a:lnTo>
                <a:lnTo>
                  <a:pt x="406" y="1130"/>
                </a:lnTo>
                <a:lnTo>
                  <a:pt x="353" y="1110"/>
                </a:lnTo>
                <a:lnTo>
                  <a:pt x="304" y="1085"/>
                </a:lnTo>
                <a:lnTo>
                  <a:pt x="256" y="1057"/>
                </a:lnTo>
                <a:lnTo>
                  <a:pt x="210" y="1023"/>
                </a:lnTo>
                <a:lnTo>
                  <a:pt x="170" y="986"/>
                </a:lnTo>
                <a:lnTo>
                  <a:pt x="132" y="945"/>
                </a:lnTo>
                <a:lnTo>
                  <a:pt x="99" y="900"/>
                </a:lnTo>
                <a:lnTo>
                  <a:pt x="70" y="853"/>
                </a:lnTo>
                <a:lnTo>
                  <a:pt x="46" y="802"/>
                </a:lnTo>
                <a:lnTo>
                  <a:pt x="26" y="749"/>
                </a:lnTo>
                <a:lnTo>
                  <a:pt x="12" y="694"/>
                </a:lnTo>
                <a:lnTo>
                  <a:pt x="3" y="637"/>
                </a:lnTo>
                <a:lnTo>
                  <a:pt x="0" y="578"/>
                </a:lnTo>
                <a:lnTo>
                  <a:pt x="3" y="518"/>
                </a:lnTo>
                <a:lnTo>
                  <a:pt x="12" y="461"/>
                </a:lnTo>
                <a:lnTo>
                  <a:pt x="26" y="406"/>
                </a:lnTo>
                <a:lnTo>
                  <a:pt x="46" y="353"/>
                </a:lnTo>
                <a:lnTo>
                  <a:pt x="70" y="303"/>
                </a:lnTo>
                <a:lnTo>
                  <a:pt x="99" y="255"/>
                </a:lnTo>
                <a:lnTo>
                  <a:pt x="133" y="211"/>
                </a:lnTo>
                <a:lnTo>
                  <a:pt x="170" y="169"/>
                </a:lnTo>
                <a:lnTo>
                  <a:pt x="211" y="132"/>
                </a:lnTo>
                <a:lnTo>
                  <a:pt x="256" y="98"/>
                </a:lnTo>
                <a:lnTo>
                  <a:pt x="304" y="70"/>
                </a:lnTo>
                <a:lnTo>
                  <a:pt x="354" y="46"/>
                </a:lnTo>
                <a:lnTo>
                  <a:pt x="407" y="27"/>
                </a:lnTo>
                <a:lnTo>
                  <a:pt x="463" y="12"/>
                </a:lnTo>
                <a:lnTo>
                  <a:pt x="520" y="3"/>
                </a:lnTo>
                <a:lnTo>
                  <a:pt x="57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8" name="Freeform 281"/>
          <p:cNvSpPr>
            <a:spLocks noEditPoints="1"/>
          </p:cNvSpPr>
          <p:nvPr/>
        </p:nvSpPr>
        <p:spPr bwMode="auto">
          <a:xfrm>
            <a:off x="10694547" y="4621372"/>
            <a:ext cx="159523" cy="157553"/>
          </a:xfrm>
          <a:custGeom>
            <a:avLst/>
            <a:gdLst>
              <a:gd name="T0" fmla="*/ 364 w 807"/>
              <a:gd name="T1" fmla="*/ 143 h 806"/>
              <a:gd name="T2" fmla="*/ 293 w 807"/>
              <a:gd name="T3" fmla="*/ 164 h 806"/>
              <a:gd name="T4" fmla="*/ 230 w 807"/>
              <a:gd name="T5" fmla="*/ 205 h 806"/>
              <a:gd name="T6" fmla="*/ 182 w 807"/>
              <a:gd name="T7" fmla="*/ 260 h 806"/>
              <a:gd name="T8" fmla="*/ 152 w 807"/>
              <a:gd name="T9" fmla="*/ 327 h 806"/>
              <a:gd name="T10" fmla="*/ 140 w 807"/>
              <a:gd name="T11" fmla="*/ 402 h 806"/>
              <a:gd name="T12" fmla="*/ 152 w 807"/>
              <a:gd name="T13" fmla="*/ 479 h 806"/>
              <a:gd name="T14" fmla="*/ 182 w 807"/>
              <a:gd name="T15" fmla="*/ 545 h 806"/>
              <a:gd name="T16" fmla="*/ 230 w 807"/>
              <a:gd name="T17" fmla="*/ 600 h 806"/>
              <a:gd name="T18" fmla="*/ 293 w 807"/>
              <a:gd name="T19" fmla="*/ 640 h 806"/>
              <a:gd name="T20" fmla="*/ 364 w 807"/>
              <a:gd name="T21" fmla="*/ 663 h 806"/>
              <a:gd name="T22" fmla="*/ 442 w 807"/>
              <a:gd name="T23" fmla="*/ 663 h 806"/>
              <a:gd name="T24" fmla="*/ 513 w 807"/>
              <a:gd name="T25" fmla="*/ 640 h 806"/>
              <a:gd name="T26" fmla="*/ 576 w 807"/>
              <a:gd name="T27" fmla="*/ 600 h 806"/>
              <a:gd name="T28" fmla="*/ 623 w 807"/>
              <a:gd name="T29" fmla="*/ 545 h 806"/>
              <a:gd name="T30" fmla="*/ 654 w 807"/>
              <a:gd name="T31" fmla="*/ 479 h 806"/>
              <a:gd name="T32" fmla="*/ 666 w 807"/>
              <a:gd name="T33" fmla="*/ 402 h 806"/>
              <a:gd name="T34" fmla="*/ 654 w 807"/>
              <a:gd name="T35" fmla="*/ 327 h 806"/>
              <a:gd name="T36" fmla="*/ 623 w 807"/>
              <a:gd name="T37" fmla="*/ 260 h 806"/>
              <a:gd name="T38" fmla="*/ 576 w 807"/>
              <a:gd name="T39" fmla="*/ 205 h 806"/>
              <a:gd name="T40" fmla="*/ 513 w 807"/>
              <a:gd name="T41" fmla="*/ 164 h 806"/>
              <a:gd name="T42" fmla="*/ 442 w 807"/>
              <a:gd name="T43" fmla="*/ 143 h 806"/>
              <a:gd name="T44" fmla="*/ 404 w 807"/>
              <a:gd name="T45" fmla="*/ 0 h 806"/>
              <a:gd name="T46" fmla="*/ 502 w 807"/>
              <a:gd name="T47" fmla="*/ 12 h 806"/>
              <a:gd name="T48" fmla="*/ 593 w 807"/>
              <a:gd name="T49" fmla="*/ 47 h 806"/>
              <a:gd name="T50" fmla="*/ 671 w 807"/>
              <a:gd name="T51" fmla="*/ 102 h 806"/>
              <a:gd name="T52" fmla="*/ 735 w 807"/>
              <a:gd name="T53" fmla="*/ 173 h 806"/>
              <a:gd name="T54" fmla="*/ 780 w 807"/>
              <a:gd name="T55" fmla="*/ 258 h 806"/>
              <a:gd name="T56" fmla="*/ 804 w 807"/>
              <a:gd name="T57" fmla="*/ 353 h 806"/>
              <a:gd name="T58" fmla="*/ 804 w 807"/>
              <a:gd name="T59" fmla="*/ 453 h 806"/>
              <a:gd name="T60" fmla="*/ 780 w 807"/>
              <a:gd name="T61" fmla="*/ 548 h 806"/>
              <a:gd name="T62" fmla="*/ 735 w 807"/>
              <a:gd name="T63" fmla="*/ 633 h 806"/>
              <a:gd name="T64" fmla="*/ 671 w 807"/>
              <a:gd name="T65" fmla="*/ 704 h 806"/>
              <a:gd name="T66" fmla="*/ 593 w 807"/>
              <a:gd name="T67" fmla="*/ 758 h 806"/>
              <a:gd name="T68" fmla="*/ 502 w 807"/>
              <a:gd name="T69" fmla="*/ 793 h 806"/>
              <a:gd name="T70" fmla="*/ 404 w 807"/>
              <a:gd name="T71" fmla="*/ 806 h 806"/>
              <a:gd name="T72" fmla="*/ 304 w 807"/>
              <a:gd name="T73" fmla="*/ 793 h 806"/>
              <a:gd name="T74" fmla="*/ 214 w 807"/>
              <a:gd name="T75" fmla="*/ 758 h 806"/>
              <a:gd name="T76" fmla="*/ 136 w 807"/>
              <a:gd name="T77" fmla="*/ 704 h 806"/>
              <a:gd name="T78" fmla="*/ 72 w 807"/>
              <a:gd name="T79" fmla="*/ 633 h 806"/>
              <a:gd name="T80" fmla="*/ 27 w 807"/>
              <a:gd name="T81" fmla="*/ 548 h 806"/>
              <a:gd name="T82" fmla="*/ 3 w 807"/>
              <a:gd name="T83" fmla="*/ 453 h 806"/>
              <a:gd name="T84" fmla="*/ 3 w 807"/>
              <a:gd name="T85" fmla="*/ 353 h 806"/>
              <a:gd name="T86" fmla="*/ 27 w 807"/>
              <a:gd name="T87" fmla="*/ 258 h 806"/>
              <a:gd name="T88" fmla="*/ 72 w 807"/>
              <a:gd name="T89" fmla="*/ 173 h 806"/>
              <a:gd name="T90" fmla="*/ 136 w 807"/>
              <a:gd name="T91" fmla="*/ 102 h 806"/>
              <a:gd name="T92" fmla="*/ 214 w 807"/>
              <a:gd name="T93" fmla="*/ 47 h 806"/>
              <a:gd name="T94" fmla="*/ 304 w 807"/>
              <a:gd name="T95" fmla="*/ 12 h 806"/>
              <a:gd name="T96" fmla="*/ 404 w 807"/>
              <a:gd name="T97" fmla="*/ 0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07" h="806">
                <a:moveTo>
                  <a:pt x="403" y="140"/>
                </a:moveTo>
                <a:lnTo>
                  <a:pt x="364" y="143"/>
                </a:lnTo>
                <a:lnTo>
                  <a:pt x="326" y="152"/>
                </a:lnTo>
                <a:lnTo>
                  <a:pt x="293" y="164"/>
                </a:lnTo>
                <a:lnTo>
                  <a:pt x="260" y="182"/>
                </a:lnTo>
                <a:lnTo>
                  <a:pt x="230" y="205"/>
                </a:lnTo>
                <a:lnTo>
                  <a:pt x="205" y="231"/>
                </a:lnTo>
                <a:lnTo>
                  <a:pt x="182" y="260"/>
                </a:lnTo>
                <a:lnTo>
                  <a:pt x="164" y="292"/>
                </a:lnTo>
                <a:lnTo>
                  <a:pt x="152" y="327"/>
                </a:lnTo>
                <a:lnTo>
                  <a:pt x="143" y="364"/>
                </a:lnTo>
                <a:lnTo>
                  <a:pt x="140" y="402"/>
                </a:lnTo>
                <a:lnTo>
                  <a:pt x="143" y="442"/>
                </a:lnTo>
                <a:lnTo>
                  <a:pt x="152" y="479"/>
                </a:lnTo>
                <a:lnTo>
                  <a:pt x="164" y="514"/>
                </a:lnTo>
                <a:lnTo>
                  <a:pt x="182" y="545"/>
                </a:lnTo>
                <a:lnTo>
                  <a:pt x="205" y="575"/>
                </a:lnTo>
                <a:lnTo>
                  <a:pt x="230" y="600"/>
                </a:lnTo>
                <a:lnTo>
                  <a:pt x="260" y="623"/>
                </a:lnTo>
                <a:lnTo>
                  <a:pt x="293" y="640"/>
                </a:lnTo>
                <a:lnTo>
                  <a:pt x="326" y="654"/>
                </a:lnTo>
                <a:lnTo>
                  <a:pt x="364" y="663"/>
                </a:lnTo>
                <a:lnTo>
                  <a:pt x="403" y="665"/>
                </a:lnTo>
                <a:lnTo>
                  <a:pt x="442" y="663"/>
                </a:lnTo>
                <a:lnTo>
                  <a:pt x="478" y="654"/>
                </a:lnTo>
                <a:lnTo>
                  <a:pt x="513" y="640"/>
                </a:lnTo>
                <a:lnTo>
                  <a:pt x="546" y="623"/>
                </a:lnTo>
                <a:lnTo>
                  <a:pt x="576" y="600"/>
                </a:lnTo>
                <a:lnTo>
                  <a:pt x="601" y="575"/>
                </a:lnTo>
                <a:lnTo>
                  <a:pt x="623" y="545"/>
                </a:lnTo>
                <a:lnTo>
                  <a:pt x="641" y="514"/>
                </a:lnTo>
                <a:lnTo>
                  <a:pt x="654" y="479"/>
                </a:lnTo>
                <a:lnTo>
                  <a:pt x="663" y="442"/>
                </a:lnTo>
                <a:lnTo>
                  <a:pt x="666" y="402"/>
                </a:lnTo>
                <a:lnTo>
                  <a:pt x="663" y="364"/>
                </a:lnTo>
                <a:lnTo>
                  <a:pt x="654" y="327"/>
                </a:lnTo>
                <a:lnTo>
                  <a:pt x="641" y="292"/>
                </a:lnTo>
                <a:lnTo>
                  <a:pt x="623" y="260"/>
                </a:lnTo>
                <a:lnTo>
                  <a:pt x="601" y="231"/>
                </a:lnTo>
                <a:lnTo>
                  <a:pt x="576" y="205"/>
                </a:lnTo>
                <a:lnTo>
                  <a:pt x="546" y="182"/>
                </a:lnTo>
                <a:lnTo>
                  <a:pt x="513" y="164"/>
                </a:lnTo>
                <a:lnTo>
                  <a:pt x="478" y="152"/>
                </a:lnTo>
                <a:lnTo>
                  <a:pt x="442" y="143"/>
                </a:lnTo>
                <a:lnTo>
                  <a:pt x="403" y="140"/>
                </a:lnTo>
                <a:close/>
                <a:moveTo>
                  <a:pt x="404" y="0"/>
                </a:moveTo>
                <a:lnTo>
                  <a:pt x="454" y="4"/>
                </a:lnTo>
                <a:lnTo>
                  <a:pt x="502" y="12"/>
                </a:lnTo>
                <a:lnTo>
                  <a:pt x="549" y="27"/>
                </a:lnTo>
                <a:lnTo>
                  <a:pt x="593" y="47"/>
                </a:lnTo>
                <a:lnTo>
                  <a:pt x="634" y="72"/>
                </a:lnTo>
                <a:lnTo>
                  <a:pt x="671" y="102"/>
                </a:lnTo>
                <a:lnTo>
                  <a:pt x="705" y="136"/>
                </a:lnTo>
                <a:lnTo>
                  <a:pt x="735" y="173"/>
                </a:lnTo>
                <a:lnTo>
                  <a:pt x="760" y="214"/>
                </a:lnTo>
                <a:lnTo>
                  <a:pt x="780" y="258"/>
                </a:lnTo>
                <a:lnTo>
                  <a:pt x="795" y="304"/>
                </a:lnTo>
                <a:lnTo>
                  <a:pt x="804" y="353"/>
                </a:lnTo>
                <a:lnTo>
                  <a:pt x="807" y="402"/>
                </a:lnTo>
                <a:lnTo>
                  <a:pt x="804" y="453"/>
                </a:lnTo>
                <a:lnTo>
                  <a:pt x="795" y="502"/>
                </a:lnTo>
                <a:lnTo>
                  <a:pt x="780" y="548"/>
                </a:lnTo>
                <a:lnTo>
                  <a:pt x="760" y="592"/>
                </a:lnTo>
                <a:lnTo>
                  <a:pt x="735" y="633"/>
                </a:lnTo>
                <a:lnTo>
                  <a:pt x="705" y="670"/>
                </a:lnTo>
                <a:lnTo>
                  <a:pt x="671" y="704"/>
                </a:lnTo>
                <a:lnTo>
                  <a:pt x="634" y="734"/>
                </a:lnTo>
                <a:lnTo>
                  <a:pt x="593" y="758"/>
                </a:lnTo>
                <a:lnTo>
                  <a:pt x="549" y="778"/>
                </a:lnTo>
                <a:lnTo>
                  <a:pt x="502" y="793"/>
                </a:lnTo>
                <a:lnTo>
                  <a:pt x="454" y="802"/>
                </a:lnTo>
                <a:lnTo>
                  <a:pt x="404" y="806"/>
                </a:lnTo>
                <a:lnTo>
                  <a:pt x="353" y="802"/>
                </a:lnTo>
                <a:lnTo>
                  <a:pt x="304" y="793"/>
                </a:lnTo>
                <a:lnTo>
                  <a:pt x="258" y="778"/>
                </a:lnTo>
                <a:lnTo>
                  <a:pt x="214" y="758"/>
                </a:lnTo>
                <a:lnTo>
                  <a:pt x="173" y="734"/>
                </a:lnTo>
                <a:lnTo>
                  <a:pt x="136" y="704"/>
                </a:lnTo>
                <a:lnTo>
                  <a:pt x="102" y="670"/>
                </a:lnTo>
                <a:lnTo>
                  <a:pt x="72" y="633"/>
                </a:lnTo>
                <a:lnTo>
                  <a:pt x="48" y="592"/>
                </a:lnTo>
                <a:lnTo>
                  <a:pt x="27" y="548"/>
                </a:lnTo>
                <a:lnTo>
                  <a:pt x="13" y="502"/>
                </a:lnTo>
                <a:lnTo>
                  <a:pt x="3" y="453"/>
                </a:lnTo>
                <a:lnTo>
                  <a:pt x="0" y="402"/>
                </a:lnTo>
                <a:lnTo>
                  <a:pt x="3" y="353"/>
                </a:lnTo>
                <a:lnTo>
                  <a:pt x="13" y="304"/>
                </a:lnTo>
                <a:lnTo>
                  <a:pt x="27" y="258"/>
                </a:lnTo>
                <a:lnTo>
                  <a:pt x="48" y="214"/>
                </a:lnTo>
                <a:lnTo>
                  <a:pt x="72" y="173"/>
                </a:lnTo>
                <a:lnTo>
                  <a:pt x="102" y="136"/>
                </a:lnTo>
                <a:lnTo>
                  <a:pt x="136" y="102"/>
                </a:lnTo>
                <a:lnTo>
                  <a:pt x="173" y="72"/>
                </a:lnTo>
                <a:lnTo>
                  <a:pt x="214" y="47"/>
                </a:lnTo>
                <a:lnTo>
                  <a:pt x="258" y="27"/>
                </a:lnTo>
                <a:lnTo>
                  <a:pt x="304" y="12"/>
                </a:lnTo>
                <a:lnTo>
                  <a:pt x="353" y="4"/>
                </a:lnTo>
                <a:lnTo>
                  <a:pt x="40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9" name="Freeform 454"/>
          <p:cNvSpPr>
            <a:spLocks noEditPoints="1"/>
          </p:cNvSpPr>
          <p:nvPr/>
        </p:nvSpPr>
        <p:spPr bwMode="auto">
          <a:xfrm>
            <a:off x="7582252" y="4710347"/>
            <a:ext cx="523790" cy="505438"/>
          </a:xfrm>
          <a:custGeom>
            <a:avLst/>
            <a:gdLst>
              <a:gd name="T0" fmla="*/ 151 w 3145"/>
              <a:gd name="T1" fmla="*/ 1322 h 3028"/>
              <a:gd name="T2" fmla="*/ 143 w 3145"/>
              <a:gd name="T3" fmla="*/ 2772 h 3028"/>
              <a:gd name="T4" fmla="*/ 189 w 3145"/>
              <a:gd name="T5" fmla="*/ 2805 h 3028"/>
              <a:gd name="T6" fmla="*/ 660 w 3145"/>
              <a:gd name="T7" fmla="*/ 2786 h 3028"/>
              <a:gd name="T8" fmla="*/ 667 w 3145"/>
              <a:gd name="T9" fmla="*/ 1335 h 3028"/>
              <a:gd name="T10" fmla="*/ 623 w 3145"/>
              <a:gd name="T11" fmla="*/ 1302 h 3028"/>
              <a:gd name="T12" fmla="*/ 1662 w 3145"/>
              <a:gd name="T13" fmla="*/ 6 h 3028"/>
              <a:gd name="T14" fmla="*/ 1812 w 3145"/>
              <a:gd name="T15" fmla="*/ 57 h 3028"/>
              <a:gd name="T16" fmla="*/ 1937 w 3145"/>
              <a:gd name="T17" fmla="*/ 174 h 3028"/>
              <a:gd name="T18" fmla="*/ 2008 w 3145"/>
              <a:gd name="T19" fmla="*/ 348 h 3028"/>
              <a:gd name="T20" fmla="*/ 2024 w 3145"/>
              <a:gd name="T21" fmla="*/ 1013 h 3028"/>
              <a:gd name="T22" fmla="*/ 2870 w 3145"/>
              <a:gd name="T23" fmla="*/ 1043 h 3028"/>
              <a:gd name="T24" fmla="*/ 3036 w 3145"/>
              <a:gd name="T25" fmla="*/ 1158 h 3028"/>
              <a:gd name="T26" fmla="*/ 3132 w 3145"/>
              <a:gd name="T27" fmla="*/ 1338 h 3028"/>
              <a:gd name="T28" fmla="*/ 3145 w 3145"/>
              <a:gd name="T29" fmla="*/ 1463 h 3028"/>
              <a:gd name="T30" fmla="*/ 3116 w 3145"/>
              <a:gd name="T31" fmla="*/ 1576 h 3028"/>
              <a:gd name="T32" fmla="*/ 3058 w 3145"/>
              <a:gd name="T33" fmla="*/ 1599 h 3028"/>
              <a:gd name="T34" fmla="*/ 3006 w 3145"/>
              <a:gd name="T35" fmla="*/ 1570 h 3028"/>
              <a:gd name="T36" fmla="*/ 3004 w 3145"/>
              <a:gd name="T37" fmla="*/ 1453 h 3028"/>
              <a:gd name="T38" fmla="*/ 2977 w 3145"/>
              <a:gd name="T39" fmla="*/ 1322 h 3028"/>
              <a:gd name="T40" fmla="*/ 2872 w 3145"/>
              <a:gd name="T41" fmla="*/ 1202 h 3028"/>
              <a:gd name="T42" fmla="*/ 2714 w 3145"/>
              <a:gd name="T43" fmla="*/ 1155 h 3028"/>
              <a:gd name="T44" fmla="*/ 1904 w 3145"/>
              <a:gd name="T45" fmla="*/ 1134 h 3028"/>
              <a:gd name="T46" fmla="*/ 1884 w 3145"/>
              <a:gd name="T47" fmla="*/ 517 h 3028"/>
              <a:gd name="T48" fmla="*/ 1853 w 3145"/>
              <a:gd name="T49" fmla="*/ 318 h 3028"/>
              <a:gd name="T50" fmla="*/ 1764 w 3145"/>
              <a:gd name="T51" fmla="*/ 193 h 3028"/>
              <a:gd name="T52" fmla="*/ 1635 w 3145"/>
              <a:gd name="T53" fmla="*/ 144 h 3028"/>
              <a:gd name="T54" fmla="*/ 1511 w 3145"/>
              <a:gd name="T55" fmla="*/ 145 h 3028"/>
              <a:gd name="T56" fmla="*/ 1477 w 3145"/>
              <a:gd name="T57" fmla="*/ 754 h 3028"/>
              <a:gd name="T58" fmla="*/ 1404 w 3145"/>
              <a:gd name="T59" fmla="*/ 948 h 3028"/>
              <a:gd name="T60" fmla="*/ 1283 w 3145"/>
              <a:gd name="T61" fmla="*/ 1104 h 3028"/>
              <a:gd name="T62" fmla="*/ 1135 w 3145"/>
              <a:gd name="T63" fmla="*/ 1226 h 3028"/>
              <a:gd name="T64" fmla="*/ 986 w 3145"/>
              <a:gd name="T65" fmla="*/ 1315 h 3028"/>
              <a:gd name="T66" fmla="*/ 858 w 3145"/>
              <a:gd name="T67" fmla="*/ 1373 h 3028"/>
              <a:gd name="T68" fmla="*/ 814 w 3145"/>
              <a:gd name="T69" fmla="*/ 2640 h 3028"/>
              <a:gd name="T70" fmla="*/ 882 w 3145"/>
              <a:gd name="T71" fmla="*/ 2788 h 3028"/>
              <a:gd name="T72" fmla="*/ 1017 w 3145"/>
              <a:gd name="T73" fmla="*/ 2875 h 3028"/>
              <a:gd name="T74" fmla="*/ 1982 w 3145"/>
              <a:gd name="T75" fmla="*/ 2889 h 3028"/>
              <a:gd name="T76" fmla="*/ 2032 w 3145"/>
              <a:gd name="T77" fmla="*/ 2939 h 3028"/>
              <a:gd name="T78" fmla="*/ 2014 w 3145"/>
              <a:gd name="T79" fmla="*/ 3007 h 3028"/>
              <a:gd name="T80" fmla="*/ 1101 w 3145"/>
              <a:gd name="T81" fmla="*/ 3028 h 3028"/>
              <a:gd name="T82" fmla="*/ 916 w 3145"/>
              <a:gd name="T83" fmla="*/ 2986 h 3028"/>
              <a:gd name="T84" fmla="*/ 770 w 3145"/>
              <a:gd name="T85" fmla="*/ 2874 h 3028"/>
              <a:gd name="T86" fmla="*/ 680 w 3145"/>
              <a:gd name="T87" fmla="*/ 2936 h 3028"/>
              <a:gd name="T88" fmla="*/ 155 w 3145"/>
              <a:gd name="T89" fmla="*/ 2942 h 3028"/>
              <a:gd name="T90" fmla="*/ 44 w 3145"/>
              <a:gd name="T91" fmla="*/ 2879 h 3028"/>
              <a:gd name="T92" fmla="*/ 0 w 3145"/>
              <a:gd name="T93" fmla="*/ 2757 h 3028"/>
              <a:gd name="T94" fmla="*/ 25 w 3145"/>
              <a:gd name="T95" fmla="*/ 1255 h 3028"/>
              <a:gd name="T96" fmla="*/ 123 w 3145"/>
              <a:gd name="T97" fmla="*/ 1174 h 3028"/>
              <a:gd name="T98" fmla="*/ 656 w 3145"/>
              <a:gd name="T99" fmla="*/ 1165 h 3028"/>
              <a:gd name="T100" fmla="*/ 764 w 3145"/>
              <a:gd name="T101" fmla="*/ 1226 h 3028"/>
              <a:gd name="T102" fmla="*/ 864 w 3145"/>
              <a:gd name="T103" fmla="*/ 1217 h 3028"/>
              <a:gd name="T104" fmla="*/ 998 w 3145"/>
              <a:gd name="T105" fmla="*/ 1146 h 3028"/>
              <a:gd name="T106" fmla="*/ 1140 w 3145"/>
              <a:gd name="T107" fmla="*/ 1043 h 3028"/>
              <a:gd name="T108" fmla="*/ 1261 w 3145"/>
              <a:gd name="T109" fmla="*/ 907 h 3028"/>
              <a:gd name="T110" fmla="*/ 1336 w 3145"/>
              <a:gd name="T111" fmla="*/ 739 h 3028"/>
              <a:gd name="T112" fmla="*/ 1348 w 3145"/>
              <a:gd name="T113" fmla="*/ 74 h 3028"/>
              <a:gd name="T114" fmla="*/ 1395 w 3145"/>
              <a:gd name="T115" fmla="*/ 26 h 3028"/>
              <a:gd name="T116" fmla="*/ 1444 w 3145"/>
              <a:gd name="T117" fmla="*/ 14 h 3028"/>
              <a:gd name="T118" fmla="*/ 1555 w 3145"/>
              <a:gd name="T119" fmla="*/ 0 h 3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145" h="3028">
                <a:moveTo>
                  <a:pt x="189" y="1302"/>
                </a:moveTo>
                <a:lnTo>
                  <a:pt x="174" y="1304"/>
                </a:lnTo>
                <a:lnTo>
                  <a:pt x="160" y="1312"/>
                </a:lnTo>
                <a:lnTo>
                  <a:pt x="151" y="1322"/>
                </a:lnTo>
                <a:lnTo>
                  <a:pt x="143" y="1335"/>
                </a:lnTo>
                <a:lnTo>
                  <a:pt x="141" y="1350"/>
                </a:lnTo>
                <a:lnTo>
                  <a:pt x="141" y="2757"/>
                </a:lnTo>
                <a:lnTo>
                  <a:pt x="143" y="2772"/>
                </a:lnTo>
                <a:lnTo>
                  <a:pt x="151" y="2786"/>
                </a:lnTo>
                <a:lnTo>
                  <a:pt x="160" y="2795"/>
                </a:lnTo>
                <a:lnTo>
                  <a:pt x="174" y="2803"/>
                </a:lnTo>
                <a:lnTo>
                  <a:pt x="189" y="2805"/>
                </a:lnTo>
                <a:lnTo>
                  <a:pt x="622" y="2805"/>
                </a:lnTo>
                <a:lnTo>
                  <a:pt x="636" y="2803"/>
                </a:lnTo>
                <a:lnTo>
                  <a:pt x="650" y="2795"/>
                </a:lnTo>
                <a:lnTo>
                  <a:pt x="660" y="2786"/>
                </a:lnTo>
                <a:lnTo>
                  <a:pt x="667" y="2772"/>
                </a:lnTo>
                <a:lnTo>
                  <a:pt x="669" y="2757"/>
                </a:lnTo>
                <a:lnTo>
                  <a:pt x="669" y="1350"/>
                </a:lnTo>
                <a:lnTo>
                  <a:pt x="667" y="1335"/>
                </a:lnTo>
                <a:lnTo>
                  <a:pt x="660" y="1322"/>
                </a:lnTo>
                <a:lnTo>
                  <a:pt x="650" y="1312"/>
                </a:lnTo>
                <a:lnTo>
                  <a:pt x="638" y="1304"/>
                </a:lnTo>
                <a:lnTo>
                  <a:pt x="623" y="1302"/>
                </a:lnTo>
                <a:lnTo>
                  <a:pt x="189" y="1302"/>
                </a:lnTo>
                <a:close/>
                <a:moveTo>
                  <a:pt x="1589" y="0"/>
                </a:moveTo>
                <a:lnTo>
                  <a:pt x="1625" y="2"/>
                </a:lnTo>
                <a:lnTo>
                  <a:pt x="1662" y="6"/>
                </a:lnTo>
                <a:lnTo>
                  <a:pt x="1700" y="14"/>
                </a:lnTo>
                <a:lnTo>
                  <a:pt x="1738" y="24"/>
                </a:lnTo>
                <a:lnTo>
                  <a:pt x="1775" y="38"/>
                </a:lnTo>
                <a:lnTo>
                  <a:pt x="1812" y="57"/>
                </a:lnTo>
                <a:lnTo>
                  <a:pt x="1847" y="81"/>
                </a:lnTo>
                <a:lnTo>
                  <a:pt x="1881" y="108"/>
                </a:lnTo>
                <a:lnTo>
                  <a:pt x="1911" y="139"/>
                </a:lnTo>
                <a:lnTo>
                  <a:pt x="1937" y="174"/>
                </a:lnTo>
                <a:lnTo>
                  <a:pt x="1961" y="212"/>
                </a:lnTo>
                <a:lnTo>
                  <a:pt x="1980" y="254"/>
                </a:lnTo>
                <a:lnTo>
                  <a:pt x="1996" y="300"/>
                </a:lnTo>
                <a:lnTo>
                  <a:pt x="2008" y="348"/>
                </a:lnTo>
                <a:lnTo>
                  <a:pt x="2018" y="401"/>
                </a:lnTo>
                <a:lnTo>
                  <a:pt x="2023" y="457"/>
                </a:lnTo>
                <a:lnTo>
                  <a:pt x="2024" y="517"/>
                </a:lnTo>
                <a:lnTo>
                  <a:pt x="2024" y="1013"/>
                </a:lnTo>
                <a:lnTo>
                  <a:pt x="2714" y="1013"/>
                </a:lnTo>
                <a:lnTo>
                  <a:pt x="2768" y="1018"/>
                </a:lnTo>
                <a:lnTo>
                  <a:pt x="2820" y="1027"/>
                </a:lnTo>
                <a:lnTo>
                  <a:pt x="2870" y="1043"/>
                </a:lnTo>
                <a:lnTo>
                  <a:pt x="2916" y="1064"/>
                </a:lnTo>
                <a:lnTo>
                  <a:pt x="2960" y="1091"/>
                </a:lnTo>
                <a:lnTo>
                  <a:pt x="3000" y="1122"/>
                </a:lnTo>
                <a:lnTo>
                  <a:pt x="3036" y="1158"/>
                </a:lnTo>
                <a:lnTo>
                  <a:pt x="3067" y="1199"/>
                </a:lnTo>
                <a:lnTo>
                  <a:pt x="3095" y="1242"/>
                </a:lnTo>
                <a:lnTo>
                  <a:pt x="3116" y="1289"/>
                </a:lnTo>
                <a:lnTo>
                  <a:pt x="3132" y="1338"/>
                </a:lnTo>
                <a:lnTo>
                  <a:pt x="3141" y="1390"/>
                </a:lnTo>
                <a:lnTo>
                  <a:pt x="3145" y="1444"/>
                </a:lnTo>
                <a:lnTo>
                  <a:pt x="3145" y="1458"/>
                </a:lnTo>
                <a:lnTo>
                  <a:pt x="3145" y="1463"/>
                </a:lnTo>
                <a:lnTo>
                  <a:pt x="3145" y="1470"/>
                </a:lnTo>
                <a:lnTo>
                  <a:pt x="3133" y="1541"/>
                </a:lnTo>
                <a:lnTo>
                  <a:pt x="3126" y="1560"/>
                </a:lnTo>
                <a:lnTo>
                  <a:pt x="3116" y="1576"/>
                </a:lnTo>
                <a:lnTo>
                  <a:pt x="3101" y="1588"/>
                </a:lnTo>
                <a:lnTo>
                  <a:pt x="3083" y="1596"/>
                </a:lnTo>
                <a:lnTo>
                  <a:pt x="3063" y="1599"/>
                </a:lnTo>
                <a:lnTo>
                  <a:pt x="3058" y="1599"/>
                </a:lnTo>
                <a:lnTo>
                  <a:pt x="3052" y="1598"/>
                </a:lnTo>
                <a:lnTo>
                  <a:pt x="3033" y="1594"/>
                </a:lnTo>
                <a:lnTo>
                  <a:pt x="3018" y="1584"/>
                </a:lnTo>
                <a:lnTo>
                  <a:pt x="3006" y="1570"/>
                </a:lnTo>
                <a:lnTo>
                  <a:pt x="2997" y="1554"/>
                </a:lnTo>
                <a:lnTo>
                  <a:pt x="2993" y="1537"/>
                </a:lnTo>
                <a:lnTo>
                  <a:pt x="2994" y="1518"/>
                </a:lnTo>
                <a:lnTo>
                  <a:pt x="3004" y="1453"/>
                </a:lnTo>
                <a:lnTo>
                  <a:pt x="3004" y="1445"/>
                </a:lnTo>
                <a:lnTo>
                  <a:pt x="3001" y="1402"/>
                </a:lnTo>
                <a:lnTo>
                  <a:pt x="2992" y="1362"/>
                </a:lnTo>
                <a:lnTo>
                  <a:pt x="2977" y="1322"/>
                </a:lnTo>
                <a:lnTo>
                  <a:pt x="2957" y="1286"/>
                </a:lnTo>
                <a:lnTo>
                  <a:pt x="2932" y="1255"/>
                </a:lnTo>
                <a:lnTo>
                  <a:pt x="2904" y="1226"/>
                </a:lnTo>
                <a:lnTo>
                  <a:pt x="2872" y="1202"/>
                </a:lnTo>
                <a:lnTo>
                  <a:pt x="2836" y="1182"/>
                </a:lnTo>
                <a:lnTo>
                  <a:pt x="2798" y="1167"/>
                </a:lnTo>
                <a:lnTo>
                  <a:pt x="2756" y="1158"/>
                </a:lnTo>
                <a:lnTo>
                  <a:pt x="2714" y="1155"/>
                </a:lnTo>
                <a:lnTo>
                  <a:pt x="1954" y="1155"/>
                </a:lnTo>
                <a:lnTo>
                  <a:pt x="1935" y="1152"/>
                </a:lnTo>
                <a:lnTo>
                  <a:pt x="1918" y="1146"/>
                </a:lnTo>
                <a:lnTo>
                  <a:pt x="1904" y="1134"/>
                </a:lnTo>
                <a:lnTo>
                  <a:pt x="1894" y="1120"/>
                </a:lnTo>
                <a:lnTo>
                  <a:pt x="1886" y="1103"/>
                </a:lnTo>
                <a:lnTo>
                  <a:pt x="1884" y="1084"/>
                </a:lnTo>
                <a:lnTo>
                  <a:pt x="1884" y="517"/>
                </a:lnTo>
                <a:lnTo>
                  <a:pt x="1882" y="460"/>
                </a:lnTo>
                <a:lnTo>
                  <a:pt x="1877" y="408"/>
                </a:lnTo>
                <a:lnTo>
                  <a:pt x="1867" y="360"/>
                </a:lnTo>
                <a:lnTo>
                  <a:pt x="1853" y="318"/>
                </a:lnTo>
                <a:lnTo>
                  <a:pt x="1836" y="280"/>
                </a:lnTo>
                <a:lnTo>
                  <a:pt x="1816" y="246"/>
                </a:lnTo>
                <a:lnTo>
                  <a:pt x="1792" y="217"/>
                </a:lnTo>
                <a:lnTo>
                  <a:pt x="1764" y="193"/>
                </a:lnTo>
                <a:lnTo>
                  <a:pt x="1733" y="174"/>
                </a:lnTo>
                <a:lnTo>
                  <a:pt x="1702" y="160"/>
                </a:lnTo>
                <a:lnTo>
                  <a:pt x="1668" y="150"/>
                </a:lnTo>
                <a:lnTo>
                  <a:pt x="1635" y="144"/>
                </a:lnTo>
                <a:lnTo>
                  <a:pt x="1601" y="141"/>
                </a:lnTo>
                <a:lnTo>
                  <a:pt x="1569" y="141"/>
                </a:lnTo>
                <a:lnTo>
                  <a:pt x="1538" y="142"/>
                </a:lnTo>
                <a:lnTo>
                  <a:pt x="1511" y="145"/>
                </a:lnTo>
                <a:lnTo>
                  <a:pt x="1486" y="148"/>
                </a:lnTo>
                <a:lnTo>
                  <a:pt x="1486" y="642"/>
                </a:lnTo>
                <a:lnTo>
                  <a:pt x="1484" y="699"/>
                </a:lnTo>
                <a:lnTo>
                  <a:pt x="1477" y="754"/>
                </a:lnTo>
                <a:lnTo>
                  <a:pt x="1464" y="806"/>
                </a:lnTo>
                <a:lnTo>
                  <a:pt x="1448" y="856"/>
                </a:lnTo>
                <a:lnTo>
                  <a:pt x="1428" y="903"/>
                </a:lnTo>
                <a:lnTo>
                  <a:pt x="1404" y="948"/>
                </a:lnTo>
                <a:lnTo>
                  <a:pt x="1377" y="991"/>
                </a:lnTo>
                <a:lnTo>
                  <a:pt x="1348" y="1031"/>
                </a:lnTo>
                <a:lnTo>
                  <a:pt x="1317" y="1069"/>
                </a:lnTo>
                <a:lnTo>
                  <a:pt x="1283" y="1104"/>
                </a:lnTo>
                <a:lnTo>
                  <a:pt x="1247" y="1138"/>
                </a:lnTo>
                <a:lnTo>
                  <a:pt x="1210" y="1170"/>
                </a:lnTo>
                <a:lnTo>
                  <a:pt x="1173" y="1200"/>
                </a:lnTo>
                <a:lnTo>
                  <a:pt x="1135" y="1226"/>
                </a:lnTo>
                <a:lnTo>
                  <a:pt x="1097" y="1252"/>
                </a:lnTo>
                <a:lnTo>
                  <a:pt x="1059" y="1275"/>
                </a:lnTo>
                <a:lnTo>
                  <a:pt x="1022" y="1296"/>
                </a:lnTo>
                <a:lnTo>
                  <a:pt x="986" y="1315"/>
                </a:lnTo>
                <a:lnTo>
                  <a:pt x="951" y="1333"/>
                </a:lnTo>
                <a:lnTo>
                  <a:pt x="918" y="1348"/>
                </a:lnTo>
                <a:lnTo>
                  <a:pt x="887" y="1362"/>
                </a:lnTo>
                <a:lnTo>
                  <a:pt x="858" y="1373"/>
                </a:lnTo>
                <a:lnTo>
                  <a:pt x="833" y="1384"/>
                </a:lnTo>
                <a:lnTo>
                  <a:pt x="810" y="1391"/>
                </a:lnTo>
                <a:lnTo>
                  <a:pt x="810" y="2597"/>
                </a:lnTo>
                <a:lnTo>
                  <a:pt x="814" y="2640"/>
                </a:lnTo>
                <a:lnTo>
                  <a:pt x="823" y="2681"/>
                </a:lnTo>
                <a:lnTo>
                  <a:pt x="837" y="2719"/>
                </a:lnTo>
                <a:lnTo>
                  <a:pt x="857" y="2755"/>
                </a:lnTo>
                <a:lnTo>
                  <a:pt x="882" y="2788"/>
                </a:lnTo>
                <a:lnTo>
                  <a:pt x="910" y="2816"/>
                </a:lnTo>
                <a:lnTo>
                  <a:pt x="943" y="2841"/>
                </a:lnTo>
                <a:lnTo>
                  <a:pt x="979" y="2861"/>
                </a:lnTo>
                <a:lnTo>
                  <a:pt x="1017" y="2875"/>
                </a:lnTo>
                <a:lnTo>
                  <a:pt x="1059" y="2884"/>
                </a:lnTo>
                <a:lnTo>
                  <a:pt x="1101" y="2887"/>
                </a:lnTo>
                <a:lnTo>
                  <a:pt x="1964" y="2887"/>
                </a:lnTo>
                <a:lnTo>
                  <a:pt x="1982" y="2889"/>
                </a:lnTo>
                <a:lnTo>
                  <a:pt x="1999" y="2897"/>
                </a:lnTo>
                <a:lnTo>
                  <a:pt x="2014" y="2907"/>
                </a:lnTo>
                <a:lnTo>
                  <a:pt x="2024" y="2922"/>
                </a:lnTo>
                <a:lnTo>
                  <a:pt x="2032" y="2939"/>
                </a:lnTo>
                <a:lnTo>
                  <a:pt x="2034" y="2957"/>
                </a:lnTo>
                <a:lnTo>
                  <a:pt x="2032" y="2976"/>
                </a:lnTo>
                <a:lnTo>
                  <a:pt x="2024" y="2993"/>
                </a:lnTo>
                <a:lnTo>
                  <a:pt x="2014" y="3007"/>
                </a:lnTo>
                <a:lnTo>
                  <a:pt x="1999" y="3019"/>
                </a:lnTo>
                <a:lnTo>
                  <a:pt x="1982" y="3025"/>
                </a:lnTo>
                <a:lnTo>
                  <a:pt x="1964" y="3028"/>
                </a:lnTo>
                <a:lnTo>
                  <a:pt x="1101" y="3028"/>
                </a:lnTo>
                <a:lnTo>
                  <a:pt x="1052" y="3025"/>
                </a:lnTo>
                <a:lnTo>
                  <a:pt x="1005" y="3016"/>
                </a:lnTo>
                <a:lnTo>
                  <a:pt x="959" y="3004"/>
                </a:lnTo>
                <a:lnTo>
                  <a:pt x="916" y="2986"/>
                </a:lnTo>
                <a:lnTo>
                  <a:pt x="875" y="2964"/>
                </a:lnTo>
                <a:lnTo>
                  <a:pt x="837" y="2937"/>
                </a:lnTo>
                <a:lnTo>
                  <a:pt x="802" y="2906"/>
                </a:lnTo>
                <a:lnTo>
                  <a:pt x="770" y="2874"/>
                </a:lnTo>
                <a:lnTo>
                  <a:pt x="752" y="2894"/>
                </a:lnTo>
                <a:lnTo>
                  <a:pt x="731" y="2912"/>
                </a:lnTo>
                <a:lnTo>
                  <a:pt x="707" y="2925"/>
                </a:lnTo>
                <a:lnTo>
                  <a:pt x="680" y="2936"/>
                </a:lnTo>
                <a:lnTo>
                  <a:pt x="652" y="2943"/>
                </a:lnTo>
                <a:lnTo>
                  <a:pt x="623" y="2946"/>
                </a:lnTo>
                <a:lnTo>
                  <a:pt x="189" y="2946"/>
                </a:lnTo>
                <a:lnTo>
                  <a:pt x="155" y="2942"/>
                </a:lnTo>
                <a:lnTo>
                  <a:pt x="123" y="2934"/>
                </a:lnTo>
                <a:lnTo>
                  <a:pt x="93" y="2920"/>
                </a:lnTo>
                <a:lnTo>
                  <a:pt x="67" y="2901"/>
                </a:lnTo>
                <a:lnTo>
                  <a:pt x="44" y="2879"/>
                </a:lnTo>
                <a:lnTo>
                  <a:pt x="25" y="2852"/>
                </a:lnTo>
                <a:lnTo>
                  <a:pt x="12" y="2823"/>
                </a:lnTo>
                <a:lnTo>
                  <a:pt x="3" y="2791"/>
                </a:lnTo>
                <a:lnTo>
                  <a:pt x="0" y="2757"/>
                </a:lnTo>
                <a:lnTo>
                  <a:pt x="0" y="1350"/>
                </a:lnTo>
                <a:lnTo>
                  <a:pt x="3" y="1316"/>
                </a:lnTo>
                <a:lnTo>
                  <a:pt x="12" y="1284"/>
                </a:lnTo>
                <a:lnTo>
                  <a:pt x="25" y="1255"/>
                </a:lnTo>
                <a:lnTo>
                  <a:pt x="44" y="1229"/>
                </a:lnTo>
                <a:lnTo>
                  <a:pt x="67" y="1206"/>
                </a:lnTo>
                <a:lnTo>
                  <a:pt x="93" y="1188"/>
                </a:lnTo>
                <a:lnTo>
                  <a:pt x="123" y="1174"/>
                </a:lnTo>
                <a:lnTo>
                  <a:pt x="155" y="1165"/>
                </a:lnTo>
                <a:lnTo>
                  <a:pt x="189" y="1162"/>
                </a:lnTo>
                <a:lnTo>
                  <a:pt x="623" y="1162"/>
                </a:lnTo>
                <a:lnTo>
                  <a:pt x="656" y="1165"/>
                </a:lnTo>
                <a:lnTo>
                  <a:pt x="686" y="1173"/>
                </a:lnTo>
                <a:lnTo>
                  <a:pt x="715" y="1187"/>
                </a:lnTo>
                <a:lnTo>
                  <a:pt x="742" y="1204"/>
                </a:lnTo>
                <a:lnTo>
                  <a:pt x="764" y="1226"/>
                </a:lnTo>
                <a:lnTo>
                  <a:pt x="783" y="1252"/>
                </a:lnTo>
                <a:lnTo>
                  <a:pt x="806" y="1242"/>
                </a:lnTo>
                <a:lnTo>
                  <a:pt x="834" y="1230"/>
                </a:lnTo>
                <a:lnTo>
                  <a:pt x="864" y="1217"/>
                </a:lnTo>
                <a:lnTo>
                  <a:pt x="895" y="1202"/>
                </a:lnTo>
                <a:lnTo>
                  <a:pt x="928" y="1185"/>
                </a:lnTo>
                <a:lnTo>
                  <a:pt x="963" y="1166"/>
                </a:lnTo>
                <a:lnTo>
                  <a:pt x="998" y="1146"/>
                </a:lnTo>
                <a:lnTo>
                  <a:pt x="1034" y="1122"/>
                </a:lnTo>
                <a:lnTo>
                  <a:pt x="1070" y="1098"/>
                </a:lnTo>
                <a:lnTo>
                  <a:pt x="1105" y="1072"/>
                </a:lnTo>
                <a:lnTo>
                  <a:pt x="1140" y="1043"/>
                </a:lnTo>
                <a:lnTo>
                  <a:pt x="1173" y="1012"/>
                </a:lnTo>
                <a:lnTo>
                  <a:pt x="1205" y="979"/>
                </a:lnTo>
                <a:lnTo>
                  <a:pt x="1235" y="945"/>
                </a:lnTo>
                <a:lnTo>
                  <a:pt x="1261" y="907"/>
                </a:lnTo>
                <a:lnTo>
                  <a:pt x="1286" y="869"/>
                </a:lnTo>
                <a:lnTo>
                  <a:pt x="1306" y="828"/>
                </a:lnTo>
                <a:lnTo>
                  <a:pt x="1323" y="785"/>
                </a:lnTo>
                <a:lnTo>
                  <a:pt x="1336" y="739"/>
                </a:lnTo>
                <a:lnTo>
                  <a:pt x="1343" y="691"/>
                </a:lnTo>
                <a:lnTo>
                  <a:pt x="1345" y="642"/>
                </a:lnTo>
                <a:lnTo>
                  <a:pt x="1345" y="92"/>
                </a:lnTo>
                <a:lnTo>
                  <a:pt x="1348" y="74"/>
                </a:lnTo>
                <a:lnTo>
                  <a:pt x="1355" y="58"/>
                </a:lnTo>
                <a:lnTo>
                  <a:pt x="1365" y="45"/>
                </a:lnTo>
                <a:lnTo>
                  <a:pt x="1378" y="33"/>
                </a:lnTo>
                <a:lnTo>
                  <a:pt x="1395" y="26"/>
                </a:lnTo>
                <a:lnTo>
                  <a:pt x="1399" y="24"/>
                </a:lnTo>
                <a:lnTo>
                  <a:pt x="1410" y="21"/>
                </a:lnTo>
                <a:lnTo>
                  <a:pt x="1425" y="17"/>
                </a:lnTo>
                <a:lnTo>
                  <a:pt x="1444" y="14"/>
                </a:lnTo>
                <a:lnTo>
                  <a:pt x="1467" y="10"/>
                </a:lnTo>
                <a:lnTo>
                  <a:pt x="1494" y="5"/>
                </a:lnTo>
                <a:lnTo>
                  <a:pt x="1523" y="2"/>
                </a:lnTo>
                <a:lnTo>
                  <a:pt x="1555" y="0"/>
                </a:lnTo>
                <a:lnTo>
                  <a:pt x="15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0" name="Freeform 455"/>
          <p:cNvSpPr>
            <a:spLocks noEditPoints="1"/>
          </p:cNvSpPr>
          <p:nvPr/>
        </p:nvSpPr>
        <p:spPr bwMode="auto">
          <a:xfrm>
            <a:off x="7952575" y="5003935"/>
            <a:ext cx="213519" cy="251885"/>
          </a:xfrm>
          <a:custGeom>
            <a:avLst/>
            <a:gdLst>
              <a:gd name="T0" fmla="*/ 141 w 1277"/>
              <a:gd name="T1" fmla="*/ 1373 h 1513"/>
              <a:gd name="T2" fmla="*/ 1137 w 1277"/>
              <a:gd name="T3" fmla="*/ 781 h 1513"/>
              <a:gd name="T4" fmla="*/ 638 w 1277"/>
              <a:gd name="T5" fmla="*/ 140 h 1513"/>
              <a:gd name="T6" fmla="*/ 554 w 1277"/>
              <a:gd name="T7" fmla="*/ 153 h 1513"/>
              <a:gd name="T8" fmla="*/ 481 w 1277"/>
              <a:gd name="T9" fmla="*/ 187 h 1513"/>
              <a:gd name="T10" fmla="*/ 420 w 1277"/>
              <a:gd name="T11" fmla="*/ 240 h 1513"/>
              <a:gd name="T12" fmla="*/ 376 w 1277"/>
              <a:gd name="T13" fmla="*/ 308 h 1513"/>
              <a:gd name="T14" fmla="*/ 352 w 1277"/>
              <a:gd name="T15" fmla="*/ 387 h 1513"/>
              <a:gd name="T16" fmla="*/ 349 w 1277"/>
              <a:gd name="T17" fmla="*/ 641 h 1513"/>
              <a:gd name="T18" fmla="*/ 928 w 1277"/>
              <a:gd name="T19" fmla="*/ 429 h 1513"/>
              <a:gd name="T20" fmla="*/ 915 w 1277"/>
              <a:gd name="T21" fmla="*/ 346 h 1513"/>
              <a:gd name="T22" fmla="*/ 881 w 1277"/>
              <a:gd name="T23" fmla="*/ 273 h 1513"/>
              <a:gd name="T24" fmla="*/ 828 w 1277"/>
              <a:gd name="T25" fmla="*/ 211 h 1513"/>
              <a:gd name="T26" fmla="*/ 760 w 1277"/>
              <a:gd name="T27" fmla="*/ 168 h 1513"/>
              <a:gd name="T28" fmla="*/ 681 w 1277"/>
              <a:gd name="T29" fmla="*/ 144 h 1513"/>
              <a:gd name="T30" fmla="*/ 638 w 1277"/>
              <a:gd name="T31" fmla="*/ 0 h 1513"/>
              <a:gd name="T32" fmla="*/ 744 w 1277"/>
              <a:gd name="T33" fmla="*/ 12 h 1513"/>
              <a:gd name="T34" fmla="*/ 841 w 1277"/>
              <a:gd name="T35" fmla="*/ 50 h 1513"/>
              <a:gd name="T36" fmla="*/ 924 w 1277"/>
              <a:gd name="T37" fmla="*/ 109 h 1513"/>
              <a:gd name="T38" fmla="*/ 992 w 1277"/>
              <a:gd name="T39" fmla="*/ 184 h 1513"/>
              <a:gd name="T40" fmla="*/ 1040 w 1277"/>
              <a:gd name="T41" fmla="*/ 274 h 1513"/>
              <a:gd name="T42" fmla="*/ 1066 w 1277"/>
              <a:gd name="T43" fmla="*/ 375 h 1513"/>
              <a:gd name="T44" fmla="*/ 1069 w 1277"/>
              <a:gd name="T45" fmla="*/ 641 h 1513"/>
              <a:gd name="T46" fmla="*/ 1226 w 1277"/>
              <a:gd name="T47" fmla="*/ 643 h 1513"/>
              <a:gd name="T48" fmla="*/ 1257 w 1277"/>
              <a:gd name="T49" fmla="*/ 661 h 1513"/>
              <a:gd name="T50" fmla="*/ 1275 w 1277"/>
              <a:gd name="T51" fmla="*/ 692 h 1513"/>
              <a:gd name="T52" fmla="*/ 1277 w 1277"/>
              <a:gd name="T53" fmla="*/ 1443 h 1513"/>
              <a:gd name="T54" fmla="*/ 1267 w 1277"/>
              <a:gd name="T55" fmla="*/ 1478 h 1513"/>
              <a:gd name="T56" fmla="*/ 1243 w 1277"/>
              <a:gd name="T57" fmla="*/ 1503 h 1513"/>
              <a:gd name="T58" fmla="*/ 1207 w 1277"/>
              <a:gd name="T59" fmla="*/ 1513 h 1513"/>
              <a:gd name="T60" fmla="*/ 52 w 1277"/>
              <a:gd name="T61" fmla="*/ 1510 h 1513"/>
              <a:gd name="T62" fmla="*/ 21 w 1277"/>
              <a:gd name="T63" fmla="*/ 1492 h 1513"/>
              <a:gd name="T64" fmla="*/ 3 w 1277"/>
              <a:gd name="T65" fmla="*/ 1461 h 1513"/>
              <a:gd name="T66" fmla="*/ 0 w 1277"/>
              <a:gd name="T67" fmla="*/ 710 h 1513"/>
              <a:gd name="T68" fmla="*/ 9 w 1277"/>
              <a:gd name="T69" fmla="*/ 675 h 1513"/>
              <a:gd name="T70" fmla="*/ 35 w 1277"/>
              <a:gd name="T71" fmla="*/ 650 h 1513"/>
              <a:gd name="T72" fmla="*/ 71 w 1277"/>
              <a:gd name="T73" fmla="*/ 640 h 1513"/>
              <a:gd name="T74" fmla="*/ 209 w 1277"/>
              <a:gd name="T75" fmla="*/ 428 h 1513"/>
              <a:gd name="T76" fmla="*/ 221 w 1277"/>
              <a:gd name="T77" fmla="*/ 324 h 1513"/>
              <a:gd name="T78" fmla="*/ 258 w 1277"/>
              <a:gd name="T79" fmla="*/ 227 h 1513"/>
              <a:gd name="T80" fmla="*/ 317 w 1277"/>
              <a:gd name="T81" fmla="*/ 144 h 1513"/>
              <a:gd name="T82" fmla="*/ 392 w 1277"/>
              <a:gd name="T83" fmla="*/ 77 h 1513"/>
              <a:gd name="T84" fmla="*/ 482 w 1277"/>
              <a:gd name="T85" fmla="*/ 28 h 1513"/>
              <a:gd name="T86" fmla="*/ 584 w 1277"/>
              <a:gd name="T87" fmla="*/ 3 h 1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7" h="1513">
                <a:moveTo>
                  <a:pt x="141" y="781"/>
                </a:moveTo>
                <a:lnTo>
                  <a:pt x="141" y="1373"/>
                </a:lnTo>
                <a:lnTo>
                  <a:pt x="1137" y="1373"/>
                </a:lnTo>
                <a:lnTo>
                  <a:pt x="1137" y="781"/>
                </a:lnTo>
                <a:lnTo>
                  <a:pt x="141" y="781"/>
                </a:lnTo>
                <a:close/>
                <a:moveTo>
                  <a:pt x="638" y="140"/>
                </a:moveTo>
                <a:lnTo>
                  <a:pt x="596" y="144"/>
                </a:lnTo>
                <a:lnTo>
                  <a:pt x="554" y="153"/>
                </a:lnTo>
                <a:lnTo>
                  <a:pt x="516" y="168"/>
                </a:lnTo>
                <a:lnTo>
                  <a:pt x="481" y="187"/>
                </a:lnTo>
                <a:lnTo>
                  <a:pt x="448" y="211"/>
                </a:lnTo>
                <a:lnTo>
                  <a:pt x="420" y="240"/>
                </a:lnTo>
                <a:lnTo>
                  <a:pt x="395" y="272"/>
                </a:lnTo>
                <a:lnTo>
                  <a:pt x="376" y="308"/>
                </a:lnTo>
                <a:lnTo>
                  <a:pt x="361" y="346"/>
                </a:lnTo>
                <a:lnTo>
                  <a:pt x="352" y="387"/>
                </a:lnTo>
                <a:lnTo>
                  <a:pt x="349" y="429"/>
                </a:lnTo>
                <a:lnTo>
                  <a:pt x="349" y="641"/>
                </a:lnTo>
                <a:lnTo>
                  <a:pt x="928" y="641"/>
                </a:lnTo>
                <a:lnTo>
                  <a:pt x="928" y="429"/>
                </a:lnTo>
                <a:lnTo>
                  <a:pt x="925" y="387"/>
                </a:lnTo>
                <a:lnTo>
                  <a:pt x="915" y="346"/>
                </a:lnTo>
                <a:lnTo>
                  <a:pt x="900" y="308"/>
                </a:lnTo>
                <a:lnTo>
                  <a:pt x="881" y="273"/>
                </a:lnTo>
                <a:lnTo>
                  <a:pt x="857" y="240"/>
                </a:lnTo>
                <a:lnTo>
                  <a:pt x="828" y="211"/>
                </a:lnTo>
                <a:lnTo>
                  <a:pt x="795" y="187"/>
                </a:lnTo>
                <a:lnTo>
                  <a:pt x="760" y="168"/>
                </a:lnTo>
                <a:lnTo>
                  <a:pt x="722" y="153"/>
                </a:lnTo>
                <a:lnTo>
                  <a:pt x="681" y="144"/>
                </a:lnTo>
                <a:lnTo>
                  <a:pt x="638" y="140"/>
                </a:lnTo>
                <a:close/>
                <a:moveTo>
                  <a:pt x="638" y="0"/>
                </a:moveTo>
                <a:lnTo>
                  <a:pt x="692" y="3"/>
                </a:lnTo>
                <a:lnTo>
                  <a:pt x="744" y="12"/>
                </a:lnTo>
                <a:lnTo>
                  <a:pt x="794" y="28"/>
                </a:lnTo>
                <a:lnTo>
                  <a:pt x="841" y="50"/>
                </a:lnTo>
                <a:lnTo>
                  <a:pt x="884" y="77"/>
                </a:lnTo>
                <a:lnTo>
                  <a:pt x="924" y="109"/>
                </a:lnTo>
                <a:lnTo>
                  <a:pt x="960" y="144"/>
                </a:lnTo>
                <a:lnTo>
                  <a:pt x="992" y="184"/>
                </a:lnTo>
                <a:lnTo>
                  <a:pt x="1018" y="227"/>
                </a:lnTo>
                <a:lnTo>
                  <a:pt x="1040" y="274"/>
                </a:lnTo>
                <a:lnTo>
                  <a:pt x="1056" y="324"/>
                </a:lnTo>
                <a:lnTo>
                  <a:pt x="1066" y="375"/>
                </a:lnTo>
                <a:lnTo>
                  <a:pt x="1069" y="429"/>
                </a:lnTo>
                <a:lnTo>
                  <a:pt x="1069" y="641"/>
                </a:lnTo>
                <a:lnTo>
                  <a:pt x="1207" y="641"/>
                </a:lnTo>
                <a:lnTo>
                  <a:pt x="1226" y="643"/>
                </a:lnTo>
                <a:lnTo>
                  <a:pt x="1243" y="651"/>
                </a:lnTo>
                <a:lnTo>
                  <a:pt x="1257" y="661"/>
                </a:lnTo>
                <a:lnTo>
                  <a:pt x="1267" y="675"/>
                </a:lnTo>
                <a:lnTo>
                  <a:pt x="1275" y="692"/>
                </a:lnTo>
                <a:lnTo>
                  <a:pt x="1277" y="711"/>
                </a:lnTo>
                <a:lnTo>
                  <a:pt x="1277" y="1443"/>
                </a:lnTo>
                <a:lnTo>
                  <a:pt x="1275" y="1461"/>
                </a:lnTo>
                <a:lnTo>
                  <a:pt x="1267" y="1478"/>
                </a:lnTo>
                <a:lnTo>
                  <a:pt x="1257" y="1492"/>
                </a:lnTo>
                <a:lnTo>
                  <a:pt x="1243" y="1503"/>
                </a:lnTo>
                <a:lnTo>
                  <a:pt x="1226" y="1510"/>
                </a:lnTo>
                <a:lnTo>
                  <a:pt x="1207" y="1513"/>
                </a:lnTo>
                <a:lnTo>
                  <a:pt x="71" y="1513"/>
                </a:lnTo>
                <a:lnTo>
                  <a:pt x="52" y="1510"/>
                </a:lnTo>
                <a:lnTo>
                  <a:pt x="35" y="1503"/>
                </a:lnTo>
                <a:lnTo>
                  <a:pt x="21" y="1492"/>
                </a:lnTo>
                <a:lnTo>
                  <a:pt x="9" y="1478"/>
                </a:lnTo>
                <a:lnTo>
                  <a:pt x="3" y="1461"/>
                </a:lnTo>
                <a:lnTo>
                  <a:pt x="0" y="1443"/>
                </a:lnTo>
                <a:lnTo>
                  <a:pt x="0" y="710"/>
                </a:lnTo>
                <a:lnTo>
                  <a:pt x="3" y="692"/>
                </a:lnTo>
                <a:lnTo>
                  <a:pt x="9" y="675"/>
                </a:lnTo>
                <a:lnTo>
                  <a:pt x="21" y="660"/>
                </a:lnTo>
                <a:lnTo>
                  <a:pt x="35" y="650"/>
                </a:lnTo>
                <a:lnTo>
                  <a:pt x="52" y="642"/>
                </a:lnTo>
                <a:lnTo>
                  <a:pt x="71" y="640"/>
                </a:lnTo>
                <a:lnTo>
                  <a:pt x="209" y="640"/>
                </a:lnTo>
                <a:lnTo>
                  <a:pt x="209" y="428"/>
                </a:lnTo>
                <a:lnTo>
                  <a:pt x="212" y="375"/>
                </a:lnTo>
                <a:lnTo>
                  <a:pt x="221" y="324"/>
                </a:lnTo>
                <a:lnTo>
                  <a:pt x="237" y="274"/>
                </a:lnTo>
                <a:lnTo>
                  <a:pt x="258" y="227"/>
                </a:lnTo>
                <a:lnTo>
                  <a:pt x="285" y="184"/>
                </a:lnTo>
                <a:lnTo>
                  <a:pt x="317" y="144"/>
                </a:lnTo>
                <a:lnTo>
                  <a:pt x="353" y="108"/>
                </a:lnTo>
                <a:lnTo>
                  <a:pt x="392" y="77"/>
                </a:lnTo>
                <a:lnTo>
                  <a:pt x="436" y="50"/>
                </a:lnTo>
                <a:lnTo>
                  <a:pt x="482" y="28"/>
                </a:lnTo>
                <a:lnTo>
                  <a:pt x="532" y="12"/>
                </a:lnTo>
                <a:lnTo>
                  <a:pt x="584" y="3"/>
                </a:lnTo>
                <a:lnTo>
                  <a:pt x="63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Inhaltsplatzhalter 4"/>
          <p:cNvSpPr txBox="1"/>
          <p:nvPr/>
        </p:nvSpPr>
        <p:spPr>
          <a:xfrm>
            <a:off x="8698554" y="3163945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OPTION 02</a:t>
            </a:r>
            <a:endParaRPr lang="en-US" sz="1200" dirty="0">
              <a:solidFill>
                <a:srgbClr val="01527F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2" name="Inhaltsplatzhalter 4"/>
          <p:cNvSpPr txBox="1"/>
          <p:nvPr/>
        </p:nvSpPr>
        <p:spPr>
          <a:xfrm rot="14400000">
            <a:off x="7796898" y="4576947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OPTION 01</a:t>
            </a:r>
            <a:endParaRPr lang="en-US" sz="1200" dirty="0">
              <a:solidFill>
                <a:srgbClr val="01527F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3" name="Inhaltsplatzhalter 4"/>
          <p:cNvSpPr txBox="1"/>
          <p:nvPr/>
        </p:nvSpPr>
        <p:spPr>
          <a:xfrm rot="18000000">
            <a:off x="9496474" y="4541066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OPTION 03</a:t>
            </a:r>
            <a:endParaRPr lang="en-US" sz="1200" dirty="0">
              <a:solidFill>
                <a:schemeClr val="accent3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4" name="Inhaltsplatzhalter 4"/>
          <p:cNvSpPr txBox="1"/>
          <p:nvPr/>
        </p:nvSpPr>
        <p:spPr>
          <a:xfrm>
            <a:off x="1170734" y="2499749"/>
            <a:ext cx="1070190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40%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5" name="Inhaltsplatzhalter 4"/>
          <p:cNvSpPr txBox="1"/>
          <p:nvPr/>
        </p:nvSpPr>
        <p:spPr>
          <a:xfrm>
            <a:off x="1170734" y="3868096"/>
            <a:ext cx="1070190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50%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6" name="Inhaltsplatzhalter 4"/>
          <p:cNvSpPr txBox="1"/>
          <p:nvPr/>
        </p:nvSpPr>
        <p:spPr>
          <a:xfrm>
            <a:off x="1170734" y="5236441"/>
            <a:ext cx="1070190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70%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7" name="TextBox 39"/>
          <p:cNvSpPr txBox="1">
            <a:spLocks noChangeArrowheads="1"/>
          </p:cNvSpPr>
          <p:nvPr/>
        </p:nvSpPr>
        <p:spPr bwMode="auto">
          <a:xfrm>
            <a:off x="2418350" y="2397904"/>
            <a:ext cx="4266225" cy="68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0D0D0D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单击此处添加文本单击此处添加文本 单击此处添加文本单击此处添加文本单击此处添加文本。</a:t>
            </a:r>
            <a:endParaRPr lang="en-US" altLang="zh-CN" sz="1400">
              <a:solidFill>
                <a:srgbClr val="0D0D0D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8" name="TextBox 39"/>
          <p:cNvSpPr txBox="1">
            <a:spLocks noChangeArrowheads="1"/>
          </p:cNvSpPr>
          <p:nvPr/>
        </p:nvSpPr>
        <p:spPr bwMode="auto">
          <a:xfrm>
            <a:off x="2418349" y="3762242"/>
            <a:ext cx="4266225" cy="68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0D0D0D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单击此处添加文本单击此处添加文本 单击此处添加文本单击此处添加文本单击此处添加文本。</a:t>
            </a:r>
            <a:endParaRPr lang="en-US" altLang="zh-CN" sz="1400">
              <a:solidFill>
                <a:srgbClr val="0D0D0D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9" name="TextBox 39"/>
          <p:cNvSpPr txBox="1">
            <a:spLocks noChangeArrowheads="1"/>
          </p:cNvSpPr>
          <p:nvPr/>
        </p:nvSpPr>
        <p:spPr bwMode="auto">
          <a:xfrm>
            <a:off x="2418349" y="5147475"/>
            <a:ext cx="4266225" cy="68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0D0D0D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单击此处添加文本单击此处添加文本 单击此处添加文本单击此处添加文本单击此处添加文本。</a:t>
            </a:r>
            <a:endParaRPr lang="en-US" altLang="zh-CN" sz="1400">
              <a:solidFill>
                <a:srgbClr val="0D0D0D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1527F">
                  <a:alpha val="83000"/>
                </a:srgbClr>
              </a:gs>
              <a:gs pos="100000">
                <a:srgbClr val="002060">
                  <a:alpha val="8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-2226972" y="2794070"/>
            <a:ext cx="6051177" cy="6051177"/>
          </a:xfrm>
          <a:prstGeom prst="donut">
            <a:avLst>
              <a:gd name="adj" fmla="val 14544"/>
            </a:avLst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2661962" y="-1633345"/>
            <a:ext cx="3730063" cy="3730063"/>
          </a:xfrm>
          <a:prstGeom prst="donut">
            <a:avLst>
              <a:gd name="adj" fmla="val 14544"/>
            </a:avLst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09882" y="3003290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6000" b="1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开发进度规划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58497" y="3066296"/>
            <a:ext cx="22070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PART 03</a:t>
            </a:r>
            <a:endParaRPr kumimoji="1" lang="zh-CN" altLang="en-US" sz="400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8" name="直线连接符 7"/>
          <p:cNvCxnSpPr/>
          <p:nvPr/>
        </p:nvCxnSpPr>
        <p:spPr>
          <a:xfrm>
            <a:off x="2021984" y="3760658"/>
            <a:ext cx="2305318" cy="0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009882" y="3980316"/>
            <a:ext cx="6156102" cy="568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altLang="zh-CN" sz="110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click here to enter text descriptions such as content introduction, data statistics, event analysis, summary and overview related to this subtitle or graph.</a:t>
            </a:r>
            <a:endParaRPr lang="en-GB" altLang="zh-CN" sz="110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48921" y="2656877"/>
            <a:ext cx="5261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dirty="0">
                <a:solidFill>
                  <a:srgbClr val="FFC00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“</a:t>
            </a:r>
            <a:endParaRPr kumimoji="1" lang="zh-CN" altLang="en-US" sz="8000" dirty="0">
              <a:solidFill>
                <a:srgbClr val="FFC00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1370" y="50227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开发进度规划</a:t>
            </a:r>
            <a:endParaRPr lang="zh-CN" altLang="en-US" dirty="0">
              <a:sym typeface="Arial" panose="020B0604020202020204"/>
            </a:endParaRPr>
          </a:p>
        </p:txBody>
      </p:sp>
      <p:grpSp>
        <p:nvGrpSpPr>
          <p:cNvPr id="3" name="Group 39"/>
          <p:cNvGrpSpPr/>
          <p:nvPr/>
        </p:nvGrpSpPr>
        <p:grpSpPr>
          <a:xfrm>
            <a:off x="3946701" y="1832999"/>
            <a:ext cx="4525962" cy="4522265"/>
            <a:chOff x="3833019" y="1832999"/>
            <a:chExt cx="4525962" cy="4522265"/>
          </a:xfrm>
        </p:grpSpPr>
        <p:sp>
          <p:nvSpPr>
            <p:cNvPr id="4" name="Freeform 5"/>
            <p:cNvSpPr/>
            <p:nvPr/>
          </p:nvSpPr>
          <p:spPr bwMode="auto">
            <a:xfrm>
              <a:off x="6390582" y="2605815"/>
              <a:ext cx="1639305" cy="949072"/>
            </a:xfrm>
            <a:custGeom>
              <a:avLst/>
              <a:gdLst>
                <a:gd name="T0" fmla="*/ 638 w 1330"/>
                <a:gd name="T1" fmla="*/ 770 h 770"/>
                <a:gd name="T2" fmla="*/ 0 w 1330"/>
                <a:gd name="T3" fmla="*/ 400 h 770"/>
                <a:gd name="T4" fmla="*/ 694 w 1330"/>
                <a:gd name="T5" fmla="*/ 0 h 770"/>
                <a:gd name="T6" fmla="*/ 1330 w 1330"/>
                <a:gd name="T7" fmla="*/ 370 h 770"/>
                <a:gd name="T8" fmla="*/ 638 w 1330"/>
                <a:gd name="T9" fmla="*/ 77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0" h="770">
                  <a:moveTo>
                    <a:pt x="638" y="770"/>
                  </a:moveTo>
                  <a:lnTo>
                    <a:pt x="0" y="400"/>
                  </a:lnTo>
                  <a:lnTo>
                    <a:pt x="694" y="0"/>
                  </a:lnTo>
                  <a:lnTo>
                    <a:pt x="1330" y="370"/>
                  </a:lnTo>
                  <a:lnTo>
                    <a:pt x="638" y="770"/>
                  </a:lnTo>
                  <a:close/>
                </a:path>
              </a:pathLst>
            </a:custGeom>
            <a:solidFill>
              <a:srgbClr val="0152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6390582" y="3098839"/>
              <a:ext cx="787607" cy="783909"/>
            </a:xfrm>
            <a:custGeom>
              <a:avLst/>
              <a:gdLst>
                <a:gd name="T0" fmla="*/ 639 w 639"/>
                <a:gd name="T1" fmla="*/ 636 h 636"/>
                <a:gd name="T2" fmla="*/ 2 w 639"/>
                <a:gd name="T3" fmla="*/ 266 h 636"/>
                <a:gd name="T4" fmla="*/ 0 w 639"/>
                <a:gd name="T5" fmla="*/ 0 h 636"/>
                <a:gd name="T6" fmla="*/ 638 w 639"/>
                <a:gd name="T7" fmla="*/ 370 h 636"/>
                <a:gd name="T8" fmla="*/ 639 w 639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9" h="636">
                  <a:moveTo>
                    <a:pt x="639" y="636"/>
                  </a:moveTo>
                  <a:lnTo>
                    <a:pt x="2" y="266"/>
                  </a:lnTo>
                  <a:lnTo>
                    <a:pt x="0" y="0"/>
                  </a:lnTo>
                  <a:lnTo>
                    <a:pt x="638" y="370"/>
                  </a:lnTo>
                  <a:lnTo>
                    <a:pt x="639" y="636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5538883" y="3426700"/>
              <a:ext cx="1639305" cy="947839"/>
            </a:xfrm>
            <a:custGeom>
              <a:avLst/>
              <a:gdLst>
                <a:gd name="T0" fmla="*/ 637 w 1330"/>
                <a:gd name="T1" fmla="*/ 769 h 769"/>
                <a:gd name="T2" fmla="*/ 0 w 1330"/>
                <a:gd name="T3" fmla="*/ 400 h 769"/>
                <a:gd name="T4" fmla="*/ 693 w 1330"/>
                <a:gd name="T5" fmla="*/ 0 h 769"/>
                <a:gd name="T6" fmla="*/ 1330 w 1330"/>
                <a:gd name="T7" fmla="*/ 370 h 769"/>
                <a:gd name="T8" fmla="*/ 637 w 1330"/>
                <a:gd name="T9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0" h="769">
                  <a:moveTo>
                    <a:pt x="637" y="769"/>
                  </a:moveTo>
                  <a:lnTo>
                    <a:pt x="0" y="400"/>
                  </a:lnTo>
                  <a:lnTo>
                    <a:pt x="693" y="0"/>
                  </a:lnTo>
                  <a:lnTo>
                    <a:pt x="1330" y="370"/>
                  </a:lnTo>
                  <a:lnTo>
                    <a:pt x="637" y="7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5538883" y="3919724"/>
              <a:ext cx="786374" cy="782676"/>
            </a:xfrm>
            <a:custGeom>
              <a:avLst/>
              <a:gdLst>
                <a:gd name="T0" fmla="*/ 638 w 638"/>
                <a:gd name="T1" fmla="*/ 635 h 635"/>
                <a:gd name="T2" fmla="*/ 0 w 638"/>
                <a:gd name="T3" fmla="*/ 264 h 635"/>
                <a:gd name="T4" fmla="*/ 0 w 638"/>
                <a:gd name="T5" fmla="*/ 0 h 635"/>
                <a:gd name="T6" fmla="*/ 637 w 638"/>
                <a:gd name="T7" fmla="*/ 369 h 635"/>
                <a:gd name="T8" fmla="*/ 638 w 638"/>
                <a:gd name="T9" fmla="*/ 635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635">
                  <a:moveTo>
                    <a:pt x="638" y="635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637" y="369"/>
                  </a:lnTo>
                  <a:lnTo>
                    <a:pt x="638" y="63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4685951" y="4739377"/>
              <a:ext cx="786374" cy="782676"/>
            </a:xfrm>
            <a:custGeom>
              <a:avLst/>
              <a:gdLst>
                <a:gd name="T0" fmla="*/ 638 w 638"/>
                <a:gd name="T1" fmla="*/ 635 h 635"/>
                <a:gd name="T2" fmla="*/ 0 w 638"/>
                <a:gd name="T3" fmla="*/ 264 h 635"/>
                <a:gd name="T4" fmla="*/ 0 w 638"/>
                <a:gd name="T5" fmla="*/ 0 h 635"/>
                <a:gd name="T6" fmla="*/ 637 w 638"/>
                <a:gd name="T7" fmla="*/ 370 h 635"/>
                <a:gd name="T8" fmla="*/ 638 w 638"/>
                <a:gd name="T9" fmla="*/ 635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635">
                  <a:moveTo>
                    <a:pt x="638" y="635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637" y="370"/>
                  </a:lnTo>
                  <a:lnTo>
                    <a:pt x="638" y="635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4685951" y="4245120"/>
              <a:ext cx="1639305" cy="950305"/>
            </a:xfrm>
            <a:custGeom>
              <a:avLst/>
              <a:gdLst>
                <a:gd name="T0" fmla="*/ 637 w 1330"/>
                <a:gd name="T1" fmla="*/ 771 h 771"/>
                <a:gd name="T2" fmla="*/ 0 w 1330"/>
                <a:gd name="T3" fmla="*/ 401 h 771"/>
                <a:gd name="T4" fmla="*/ 692 w 1330"/>
                <a:gd name="T5" fmla="*/ 0 h 771"/>
                <a:gd name="T6" fmla="*/ 1330 w 1330"/>
                <a:gd name="T7" fmla="*/ 371 h 771"/>
                <a:gd name="T8" fmla="*/ 637 w 1330"/>
                <a:gd name="T9" fmla="*/ 771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0" h="771">
                  <a:moveTo>
                    <a:pt x="637" y="771"/>
                  </a:moveTo>
                  <a:lnTo>
                    <a:pt x="0" y="401"/>
                  </a:lnTo>
                  <a:lnTo>
                    <a:pt x="692" y="0"/>
                  </a:lnTo>
                  <a:lnTo>
                    <a:pt x="1330" y="371"/>
                  </a:lnTo>
                  <a:lnTo>
                    <a:pt x="637" y="771"/>
                  </a:lnTo>
                  <a:close/>
                </a:path>
              </a:pathLst>
            </a:custGeom>
            <a:solidFill>
              <a:srgbClr val="0152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3833019" y="5557797"/>
              <a:ext cx="786374" cy="797467"/>
            </a:xfrm>
            <a:custGeom>
              <a:avLst/>
              <a:gdLst>
                <a:gd name="T0" fmla="*/ 638 w 638"/>
                <a:gd name="T1" fmla="*/ 647 h 647"/>
                <a:gd name="T2" fmla="*/ 1 w 638"/>
                <a:gd name="T3" fmla="*/ 277 h 647"/>
                <a:gd name="T4" fmla="*/ 0 w 638"/>
                <a:gd name="T5" fmla="*/ 0 h 647"/>
                <a:gd name="T6" fmla="*/ 638 w 638"/>
                <a:gd name="T7" fmla="*/ 371 h 647"/>
                <a:gd name="T8" fmla="*/ 638 w 638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647">
                  <a:moveTo>
                    <a:pt x="638" y="647"/>
                  </a:moveTo>
                  <a:lnTo>
                    <a:pt x="1" y="277"/>
                  </a:lnTo>
                  <a:lnTo>
                    <a:pt x="0" y="0"/>
                  </a:lnTo>
                  <a:lnTo>
                    <a:pt x="638" y="371"/>
                  </a:lnTo>
                  <a:lnTo>
                    <a:pt x="638" y="64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4619393" y="2794396"/>
              <a:ext cx="3490611" cy="3560868"/>
            </a:xfrm>
            <a:custGeom>
              <a:avLst/>
              <a:gdLst>
                <a:gd name="T0" fmla="*/ 2831 w 2832"/>
                <a:gd name="T1" fmla="*/ 0 h 2889"/>
                <a:gd name="T2" fmla="*/ 2832 w 2832"/>
                <a:gd name="T3" fmla="*/ 254 h 2889"/>
                <a:gd name="T4" fmla="*/ 2139 w 2832"/>
                <a:gd name="T5" fmla="*/ 654 h 2889"/>
                <a:gd name="T6" fmla="*/ 2140 w 2832"/>
                <a:gd name="T7" fmla="*/ 920 h 2889"/>
                <a:gd name="T8" fmla="*/ 1447 w 2832"/>
                <a:gd name="T9" fmla="*/ 1319 h 2889"/>
                <a:gd name="T10" fmla="*/ 1448 w 2832"/>
                <a:gd name="T11" fmla="*/ 1585 h 2889"/>
                <a:gd name="T12" fmla="*/ 756 w 2832"/>
                <a:gd name="T13" fmla="*/ 1985 h 2889"/>
                <a:gd name="T14" fmla="*/ 756 w 2832"/>
                <a:gd name="T15" fmla="*/ 2249 h 2889"/>
                <a:gd name="T16" fmla="*/ 64 w 2832"/>
                <a:gd name="T17" fmla="*/ 2649 h 2889"/>
                <a:gd name="T18" fmla="*/ 64 w 2832"/>
                <a:gd name="T19" fmla="*/ 2852 h 2889"/>
                <a:gd name="T20" fmla="*/ 0 w 2832"/>
                <a:gd name="T21" fmla="*/ 2889 h 2889"/>
                <a:gd name="T22" fmla="*/ 0 w 2832"/>
                <a:gd name="T23" fmla="*/ 2613 h 2889"/>
                <a:gd name="T24" fmla="*/ 692 w 2832"/>
                <a:gd name="T25" fmla="*/ 2213 h 2889"/>
                <a:gd name="T26" fmla="*/ 691 w 2832"/>
                <a:gd name="T27" fmla="*/ 1948 h 2889"/>
                <a:gd name="T28" fmla="*/ 1384 w 2832"/>
                <a:gd name="T29" fmla="*/ 1548 h 2889"/>
                <a:gd name="T30" fmla="*/ 1383 w 2832"/>
                <a:gd name="T31" fmla="*/ 1282 h 2889"/>
                <a:gd name="T32" fmla="*/ 2076 w 2832"/>
                <a:gd name="T33" fmla="*/ 883 h 2889"/>
                <a:gd name="T34" fmla="*/ 2075 w 2832"/>
                <a:gd name="T35" fmla="*/ 617 h 2889"/>
                <a:gd name="T36" fmla="*/ 2767 w 2832"/>
                <a:gd name="T37" fmla="*/ 217 h 2889"/>
                <a:gd name="T38" fmla="*/ 2767 w 2832"/>
                <a:gd name="T39" fmla="*/ 37 h 2889"/>
                <a:gd name="T40" fmla="*/ 2831 w 2832"/>
                <a:gd name="T41" fmla="*/ 0 h 2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32" h="2889">
                  <a:moveTo>
                    <a:pt x="2831" y="0"/>
                  </a:moveTo>
                  <a:lnTo>
                    <a:pt x="2832" y="254"/>
                  </a:lnTo>
                  <a:lnTo>
                    <a:pt x="2139" y="654"/>
                  </a:lnTo>
                  <a:lnTo>
                    <a:pt x="2140" y="920"/>
                  </a:lnTo>
                  <a:lnTo>
                    <a:pt x="1447" y="1319"/>
                  </a:lnTo>
                  <a:lnTo>
                    <a:pt x="1448" y="1585"/>
                  </a:lnTo>
                  <a:lnTo>
                    <a:pt x="756" y="1985"/>
                  </a:lnTo>
                  <a:lnTo>
                    <a:pt x="756" y="2249"/>
                  </a:lnTo>
                  <a:lnTo>
                    <a:pt x="64" y="2649"/>
                  </a:lnTo>
                  <a:lnTo>
                    <a:pt x="64" y="2852"/>
                  </a:lnTo>
                  <a:lnTo>
                    <a:pt x="0" y="2889"/>
                  </a:lnTo>
                  <a:lnTo>
                    <a:pt x="0" y="2613"/>
                  </a:lnTo>
                  <a:lnTo>
                    <a:pt x="692" y="2213"/>
                  </a:lnTo>
                  <a:lnTo>
                    <a:pt x="691" y="1948"/>
                  </a:lnTo>
                  <a:lnTo>
                    <a:pt x="1384" y="1548"/>
                  </a:lnTo>
                  <a:lnTo>
                    <a:pt x="1383" y="1282"/>
                  </a:lnTo>
                  <a:lnTo>
                    <a:pt x="2076" y="883"/>
                  </a:lnTo>
                  <a:lnTo>
                    <a:pt x="2075" y="617"/>
                  </a:lnTo>
                  <a:lnTo>
                    <a:pt x="2767" y="217"/>
                  </a:lnTo>
                  <a:lnTo>
                    <a:pt x="2767" y="37"/>
                  </a:lnTo>
                  <a:lnTo>
                    <a:pt x="2831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3833019" y="5064773"/>
              <a:ext cx="1639305" cy="950305"/>
            </a:xfrm>
            <a:custGeom>
              <a:avLst/>
              <a:gdLst>
                <a:gd name="T0" fmla="*/ 638 w 1330"/>
                <a:gd name="T1" fmla="*/ 771 h 771"/>
                <a:gd name="T2" fmla="*/ 0 w 1330"/>
                <a:gd name="T3" fmla="*/ 400 h 771"/>
                <a:gd name="T4" fmla="*/ 692 w 1330"/>
                <a:gd name="T5" fmla="*/ 0 h 771"/>
                <a:gd name="T6" fmla="*/ 1330 w 1330"/>
                <a:gd name="T7" fmla="*/ 371 h 771"/>
                <a:gd name="T8" fmla="*/ 638 w 1330"/>
                <a:gd name="T9" fmla="*/ 771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0" h="771">
                  <a:moveTo>
                    <a:pt x="638" y="771"/>
                  </a:moveTo>
                  <a:lnTo>
                    <a:pt x="0" y="400"/>
                  </a:lnTo>
                  <a:lnTo>
                    <a:pt x="692" y="0"/>
                  </a:lnTo>
                  <a:lnTo>
                    <a:pt x="1330" y="371"/>
                  </a:lnTo>
                  <a:lnTo>
                    <a:pt x="638" y="77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7641631" y="1832999"/>
              <a:ext cx="717350" cy="1158607"/>
            </a:xfrm>
            <a:custGeom>
              <a:avLst/>
              <a:gdLst>
                <a:gd name="T0" fmla="*/ 59 w 582"/>
                <a:gd name="T1" fmla="*/ 0 h 940"/>
                <a:gd name="T2" fmla="*/ 0 w 582"/>
                <a:gd name="T3" fmla="*/ 34 h 940"/>
                <a:gd name="T4" fmla="*/ 523 w 582"/>
                <a:gd name="T5" fmla="*/ 940 h 940"/>
                <a:gd name="T6" fmla="*/ 582 w 582"/>
                <a:gd name="T7" fmla="*/ 906 h 940"/>
                <a:gd name="T8" fmla="*/ 59 w 582"/>
                <a:gd name="T9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940">
                  <a:moveTo>
                    <a:pt x="59" y="0"/>
                  </a:moveTo>
                  <a:lnTo>
                    <a:pt x="0" y="34"/>
                  </a:lnTo>
                  <a:lnTo>
                    <a:pt x="523" y="940"/>
                  </a:lnTo>
                  <a:lnTo>
                    <a:pt x="582" y="906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6992071" y="1874906"/>
              <a:ext cx="1294188" cy="1186956"/>
            </a:xfrm>
            <a:custGeom>
              <a:avLst/>
              <a:gdLst>
                <a:gd name="T0" fmla="*/ 1050 w 1050"/>
                <a:gd name="T1" fmla="*/ 906 h 963"/>
                <a:gd name="T2" fmla="*/ 527 w 1050"/>
                <a:gd name="T3" fmla="*/ 0 h 963"/>
                <a:gd name="T4" fmla="*/ 0 w 1050"/>
                <a:gd name="T5" fmla="*/ 300 h 963"/>
                <a:gd name="T6" fmla="*/ 205 w 1050"/>
                <a:gd name="T7" fmla="*/ 418 h 963"/>
                <a:gd name="T8" fmla="*/ 206 w 1050"/>
                <a:gd name="T9" fmla="*/ 593 h 963"/>
                <a:gd name="T10" fmla="*/ 842 w 1050"/>
                <a:gd name="T11" fmla="*/ 963 h 963"/>
                <a:gd name="T12" fmla="*/ 842 w 1050"/>
                <a:gd name="T13" fmla="*/ 786 h 963"/>
                <a:gd name="T14" fmla="*/ 1050 w 1050"/>
                <a:gd name="T15" fmla="*/ 906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0" h="963">
                  <a:moveTo>
                    <a:pt x="1050" y="906"/>
                  </a:moveTo>
                  <a:lnTo>
                    <a:pt x="527" y="0"/>
                  </a:lnTo>
                  <a:lnTo>
                    <a:pt x="0" y="300"/>
                  </a:lnTo>
                  <a:lnTo>
                    <a:pt x="205" y="418"/>
                  </a:lnTo>
                  <a:lnTo>
                    <a:pt x="206" y="593"/>
                  </a:lnTo>
                  <a:lnTo>
                    <a:pt x="842" y="963"/>
                  </a:lnTo>
                  <a:lnTo>
                    <a:pt x="842" y="786"/>
                  </a:lnTo>
                  <a:lnTo>
                    <a:pt x="1050" y="9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5" name="Group 33"/>
          <p:cNvGrpSpPr/>
          <p:nvPr/>
        </p:nvGrpSpPr>
        <p:grpSpPr>
          <a:xfrm>
            <a:off x="4860028" y="4203213"/>
            <a:ext cx="364838" cy="228024"/>
            <a:chOff x="4746346" y="4203213"/>
            <a:chExt cx="364838" cy="228024"/>
          </a:xfrm>
        </p:grpSpPr>
        <p:sp>
          <p:nvSpPr>
            <p:cNvPr id="16" name="Freeform 18"/>
            <p:cNvSpPr/>
            <p:nvPr/>
          </p:nvSpPr>
          <p:spPr bwMode="auto">
            <a:xfrm>
              <a:off x="4746346" y="4203213"/>
              <a:ext cx="335256" cy="195978"/>
            </a:xfrm>
            <a:custGeom>
              <a:avLst/>
              <a:gdLst>
                <a:gd name="T0" fmla="*/ 226 w 229"/>
                <a:gd name="T1" fmla="*/ 134 h 134"/>
                <a:gd name="T2" fmla="*/ 225 w 229"/>
                <a:gd name="T3" fmla="*/ 134 h 134"/>
                <a:gd name="T4" fmla="*/ 2 w 229"/>
                <a:gd name="T5" fmla="*/ 5 h 134"/>
                <a:gd name="T6" fmla="*/ 1 w 229"/>
                <a:gd name="T7" fmla="*/ 1 h 134"/>
                <a:gd name="T8" fmla="*/ 4 w 229"/>
                <a:gd name="T9" fmla="*/ 1 h 134"/>
                <a:gd name="T10" fmla="*/ 227 w 229"/>
                <a:gd name="T11" fmla="*/ 129 h 134"/>
                <a:gd name="T12" fmla="*/ 228 w 229"/>
                <a:gd name="T13" fmla="*/ 133 h 134"/>
                <a:gd name="T14" fmla="*/ 226 w 229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134">
                  <a:moveTo>
                    <a:pt x="226" y="134"/>
                  </a:moveTo>
                  <a:cubicBezTo>
                    <a:pt x="225" y="134"/>
                    <a:pt x="225" y="134"/>
                    <a:pt x="225" y="13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227" y="129"/>
                    <a:pt x="227" y="129"/>
                    <a:pt x="227" y="129"/>
                  </a:cubicBezTo>
                  <a:cubicBezTo>
                    <a:pt x="228" y="130"/>
                    <a:pt x="229" y="132"/>
                    <a:pt x="228" y="133"/>
                  </a:cubicBezTo>
                  <a:cubicBezTo>
                    <a:pt x="227" y="133"/>
                    <a:pt x="227" y="134"/>
                    <a:pt x="226" y="13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5038463" y="4359748"/>
              <a:ext cx="72721" cy="71489"/>
            </a:xfrm>
            <a:custGeom>
              <a:avLst/>
              <a:gdLst>
                <a:gd name="T0" fmla="*/ 6 w 49"/>
                <a:gd name="T1" fmla="*/ 13 h 49"/>
                <a:gd name="T2" fmla="*/ 35 w 49"/>
                <a:gd name="T3" fmla="*/ 6 h 49"/>
                <a:gd name="T4" fmla="*/ 43 w 49"/>
                <a:gd name="T5" fmla="*/ 35 h 49"/>
                <a:gd name="T6" fmla="*/ 13 w 49"/>
                <a:gd name="T7" fmla="*/ 43 h 49"/>
                <a:gd name="T8" fmla="*/ 6 w 49"/>
                <a:gd name="T9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6" y="13"/>
                  </a:moveTo>
                  <a:cubicBezTo>
                    <a:pt x="12" y="3"/>
                    <a:pt x="25" y="0"/>
                    <a:pt x="35" y="6"/>
                  </a:cubicBezTo>
                  <a:cubicBezTo>
                    <a:pt x="45" y="12"/>
                    <a:pt x="49" y="25"/>
                    <a:pt x="43" y="35"/>
                  </a:cubicBezTo>
                  <a:cubicBezTo>
                    <a:pt x="37" y="46"/>
                    <a:pt x="23" y="49"/>
                    <a:pt x="13" y="43"/>
                  </a:cubicBezTo>
                  <a:cubicBezTo>
                    <a:pt x="3" y="37"/>
                    <a:pt x="0" y="24"/>
                    <a:pt x="6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8" name="Group 71"/>
          <p:cNvGrpSpPr/>
          <p:nvPr/>
        </p:nvGrpSpPr>
        <p:grpSpPr>
          <a:xfrm>
            <a:off x="5716658" y="3387258"/>
            <a:ext cx="361140" cy="228024"/>
            <a:chOff x="5716658" y="3387258"/>
            <a:chExt cx="361140" cy="228024"/>
          </a:xfrm>
        </p:grpSpPr>
        <p:sp>
          <p:nvSpPr>
            <p:cNvPr id="19" name="Freeform 17"/>
            <p:cNvSpPr/>
            <p:nvPr/>
          </p:nvSpPr>
          <p:spPr bwMode="auto">
            <a:xfrm>
              <a:off x="5716658" y="3387258"/>
              <a:ext cx="332791" cy="195978"/>
            </a:xfrm>
            <a:custGeom>
              <a:avLst/>
              <a:gdLst>
                <a:gd name="T0" fmla="*/ 225 w 228"/>
                <a:gd name="T1" fmla="*/ 134 h 134"/>
                <a:gd name="T2" fmla="*/ 224 w 228"/>
                <a:gd name="T3" fmla="*/ 133 h 134"/>
                <a:gd name="T4" fmla="*/ 1 w 228"/>
                <a:gd name="T5" fmla="*/ 4 h 134"/>
                <a:gd name="T6" fmla="*/ 0 w 228"/>
                <a:gd name="T7" fmla="*/ 1 h 134"/>
                <a:gd name="T8" fmla="*/ 4 w 228"/>
                <a:gd name="T9" fmla="*/ 0 h 134"/>
                <a:gd name="T10" fmla="*/ 226 w 228"/>
                <a:gd name="T11" fmla="*/ 129 h 134"/>
                <a:gd name="T12" fmla="*/ 227 w 228"/>
                <a:gd name="T13" fmla="*/ 132 h 134"/>
                <a:gd name="T14" fmla="*/ 225 w 228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" h="134">
                  <a:moveTo>
                    <a:pt x="225" y="134"/>
                  </a:moveTo>
                  <a:cubicBezTo>
                    <a:pt x="225" y="134"/>
                    <a:pt x="224" y="134"/>
                    <a:pt x="224" y="13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226" y="129"/>
                    <a:pt x="226" y="129"/>
                    <a:pt x="226" y="129"/>
                  </a:cubicBezTo>
                  <a:cubicBezTo>
                    <a:pt x="228" y="130"/>
                    <a:pt x="228" y="131"/>
                    <a:pt x="227" y="132"/>
                  </a:cubicBezTo>
                  <a:cubicBezTo>
                    <a:pt x="227" y="133"/>
                    <a:pt x="226" y="134"/>
                    <a:pt x="225" y="13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6003844" y="3543793"/>
              <a:ext cx="73954" cy="71489"/>
            </a:xfrm>
            <a:custGeom>
              <a:avLst/>
              <a:gdLst>
                <a:gd name="T0" fmla="*/ 6 w 50"/>
                <a:gd name="T1" fmla="*/ 13 h 49"/>
                <a:gd name="T2" fmla="*/ 36 w 50"/>
                <a:gd name="T3" fmla="*/ 6 h 49"/>
                <a:gd name="T4" fmla="*/ 44 w 50"/>
                <a:gd name="T5" fmla="*/ 35 h 49"/>
                <a:gd name="T6" fmla="*/ 14 w 50"/>
                <a:gd name="T7" fmla="*/ 43 h 49"/>
                <a:gd name="T8" fmla="*/ 6 w 50"/>
                <a:gd name="T9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9">
                  <a:moveTo>
                    <a:pt x="6" y="13"/>
                  </a:moveTo>
                  <a:cubicBezTo>
                    <a:pt x="13" y="3"/>
                    <a:pt x="26" y="0"/>
                    <a:pt x="36" y="6"/>
                  </a:cubicBezTo>
                  <a:cubicBezTo>
                    <a:pt x="46" y="12"/>
                    <a:pt x="50" y="25"/>
                    <a:pt x="44" y="35"/>
                  </a:cubicBezTo>
                  <a:cubicBezTo>
                    <a:pt x="37" y="45"/>
                    <a:pt x="24" y="49"/>
                    <a:pt x="14" y="43"/>
                  </a:cubicBezTo>
                  <a:cubicBezTo>
                    <a:pt x="4" y="37"/>
                    <a:pt x="0" y="23"/>
                    <a:pt x="6" y="1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1" name="Group 31"/>
          <p:cNvGrpSpPr/>
          <p:nvPr/>
        </p:nvGrpSpPr>
        <p:grpSpPr>
          <a:xfrm>
            <a:off x="6579450" y="2560210"/>
            <a:ext cx="367303" cy="228024"/>
            <a:chOff x="6465768" y="2560210"/>
            <a:chExt cx="367303" cy="228024"/>
          </a:xfrm>
        </p:grpSpPr>
        <p:sp>
          <p:nvSpPr>
            <p:cNvPr id="22" name="Freeform 16"/>
            <p:cNvSpPr/>
            <p:nvPr/>
          </p:nvSpPr>
          <p:spPr bwMode="auto">
            <a:xfrm>
              <a:off x="6465768" y="2560210"/>
              <a:ext cx="335256" cy="195978"/>
            </a:xfrm>
            <a:custGeom>
              <a:avLst/>
              <a:gdLst>
                <a:gd name="T0" fmla="*/ 226 w 229"/>
                <a:gd name="T1" fmla="*/ 134 h 134"/>
                <a:gd name="T2" fmla="*/ 225 w 229"/>
                <a:gd name="T3" fmla="*/ 134 h 134"/>
                <a:gd name="T4" fmla="*/ 2 w 229"/>
                <a:gd name="T5" fmla="*/ 5 h 134"/>
                <a:gd name="T6" fmla="*/ 1 w 229"/>
                <a:gd name="T7" fmla="*/ 2 h 134"/>
                <a:gd name="T8" fmla="*/ 4 w 229"/>
                <a:gd name="T9" fmla="*/ 1 h 134"/>
                <a:gd name="T10" fmla="*/ 227 w 229"/>
                <a:gd name="T11" fmla="*/ 130 h 134"/>
                <a:gd name="T12" fmla="*/ 228 w 229"/>
                <a:gd name="T13" fmla="*/ 133 h 134"/>
                <a:gd name="T14" fmla="*/ 226 w 229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134">
                  <a:moveTo>
                    <a:pt x="226" y="134"/>
                  </a:moveTo>
                  <a:cubicBezTo>
                    <a:pt x="225" y="134"/>
                    <a:pt x="225" y="134"/>
                    <a:pt x="225" y="13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8" y="130"/>
                    <a:pt x="229" y="132"/>
                    <a:pt x="228" y="133"/>
                  </a:cubicBezTo>
                  <a:cubicBezTo>
                    <a:pt x="228" y="134"/>
                    <a:pt x="227" y="134"/>
                    <a:pt x="226" y="13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6760350" y="2716745"/>
              <a:ext cx="72721" cy="71489"/>
            </a:xfrm>
            <a:custGeom>
              <a:avLst/>
              <a:gdLst>
                <a:gd name="T0" fmla="*/ 6 w 50"/>
                <a:gd name="T1" fmla="*/ 14 h 49"/>
                <a:gd name="T2" fmla="*/ 36 w 50"/>
                <a:gd name="T3" fmla="*/ 6 h 49"/>
                <a:gd name="T4" fmla="*/ 43 w 50"/>
                <a:gd name="T5" fmla="*/ 36 h 49"/>
                <a:gd name="T6" fmla="*/ 14 w 50"/>
                <a:gd name="T7" fmla="*/ 43 h 49"/>
                <a:gd name="T8" fmla="*/ 6 w 50"/>
                <a:gd name="T9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9">
                  <a:moveTo>
                    <a:pt x="6" y="14"/>
                  </a:moveTo>
                  <a:cubicBezTo>
                    <a:pt x="12" y="3"/>
                    <a:pt x="26" y="0"/>
                    <a:pt x="36" y="6"/>
                  </a:cubicBezTo>
                  <a:cubicBezTo>
                    <a:pt x="46" y="12"/>
                    <a:pt x="50" y="25"/>
                    <a:pt x="43" y="36"/>
                  </a:cubicBezTo>
                  <a:cubicBezTo>
                    <a:pt x="37" y="46"/>
                    <a:pt x="24" y="49"/>
                    <a:pt x="14" y="43"/>
                  </a:cubicBezTo>
                  <a:cubicBezTo>
                    <a:pt x="4" y="37"/>
                    <a:pt x="0" y="24"/>
                    <a:pt x="6" y="1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4" name="Group 34"/>
          <p:cNvGrpSpPr/>
          <p:nvPr/>
        </p:nvGrpSpPr>
        <p:grpSpPr>
          <a:xfrm>
            <a:off x="3992305" y="5038889"/>
            <a:ext cx="366072" cy="228024"/>
            <a:chOff x="3878623" y="5038889"/>
            <a:chExt cx="366072" cy="228024"/>
          </a:xfrm>
        </p:grpSpPr>
        <p:sp>
          <p:nvSpPr>
            <p:cNvPr id="25" name="Freeform 22"/>
            <p:cNvSpPr/>
            <p:nvPr/>
          </p:nvSpPr>
          <p:spPr bwMode="auto">
            <a:xfrm>
              <a:off x="3878623" y="5038889"/>
              <a:ext cx="334024" cy="195978"/>
            </a:xfrm>
            <a:custGeom>
              <a:avLst/>
              <a:gdLst>
                <a:gd name="T0" fmla="*/ 226 w 228"/>
                <a:gd name="T1" fmla="*/ 134 h 134"/>
                <a:gd name="T2" fmla="*/ 224 w 228"/>
                <a:gd name="T3" fmla="*/ 133 h 134"/>
                <a:gd name="T4" fmla="*/ 2 w 228"/>
                <a:gd name="T5" fmla="*/ 5 h 134"/>
                <a:gd name="T6" fmla="*/ 1 w 228"/>
                <a:gd name="T7" fmla="*/ 1 h 134"/>
                <a:gd name="T8" fmla="*/ 4 w 228"/>
                <a:gd name="T9" fmla="*/ 0 h 134"/>
                <a:gd name="T10" fmla="*/ 227 w 228"/>
                <a:gd name="T11" fmla="*/ 129 h 134"/>
                <a:gd name="T12" fmla="*/ 228 w 228"/>
                <a:gd name="T13" fmla="*/ 133 h 134"/>
                <a:gd name="T14" fmla="*/ 226 w 228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" h="134">
                  <a:moveTo>
                    <a:pt x="226" y="134"/>
                  </a:moveTo>
                  <a:cubicBezTo>
                    <a:pt x="225" y="134"/>
                    <a:pt x="225" y="134"/>
                    <a:pt x="224" y="13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227" y="129"/>
                    <a:pt x="227" y="129"/>
                    <a:pt x="227" y="129"/>
                  </a:cubicBezTo>
                  <a:cubicBezTo>
                    <a:pt x="228" y="130"/>
                    <a:pt x="228" y="131"/>
                    <a:pt x="228" y="133"/>
                  </a:cubicBezTo>
                  <a:cubicBezTo>
                    <a:pt x="227" y="133"/>
                    <a:pt x="226" y="134"/>
                    <a:pt x="226" y="13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4173206" y="5195424"/>
              <a:ext cx="71489" cy="71489"/>
            </a:xfrm>
            <a:custGeom>
              <a:avLst/>
              <a:gdLst>
                <a:gd name="T0" fmla="*/ 6 w 49"/>
                <a:gd name="T1" fmla="*/ 13 h 49"/>
                <a:gd name="T2" fmla="*/ 36 w 49"/>
                <a:gd name="T3" fmla="*/ 6 h 49"/>
                <a:gd name="T4" fmla="*/ 43 w 49"/>
                <a:gd name="T5" fmla="*/ 35 h 49"/>
                <a:gd name="T6" fmla="*/ 14 w 49"/>
                <a:gd name="T7" fmla="*/ 43 h 49"/>
                <a:gd name="T8" fmla="*/ 6 w 49"/>
                <a:gd name="T9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6" y="13"/>
                  </a:moveTo>
                  <a:cubicBezTo>
                    <a:pt x="12" y="3"/>
                    <a:pt x="25" y="0"/>
                    <a:pt x="36" y="6"/>
                  </a:cubicBezTo>
                  <a:cubicBezTo>
                    <a:pt x="46" y="12"/>
                    <a:pt x="49" y="25"/>
                    <a:pt x="43" y="35"/>
                  </a:cubicBezTo>
                  <a:cubicBezTo>
                    <a:pt x="37" y="46"/>
                    <a:pt x="24" y="49"/>
                    <a:pt x="14" y="43"/>
                  </a:cubicBezTo>
                  <a:cubicBezTo>
                    <a:pt x="3" y="37"/>
                    <a:pt x="0" y="24"/>
                    <a:pt x="6" y="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7" name="Group 35"/>
          <p:cNvGrpSpPr/>
          <p:nvPr/>
        </p:nvGrpSpPr>
        <p:grpSpPr>
          <a:xfrm>
            <a:off x="4416306" y="5305122"/>
            <a:ext cx="730909" cy="420303"/>
            <a:chOff x="4302624" y="5305122"/>
            <a:chExt cx="730909" cy="420303"/>
          </a:xfrm>
        </p:grpSpPr>
        <p:sp>
          <p:nvSpPr>
            <p:cNvPr id="28" name="Freeform 24"/>
            <p:cNvSpPr/>
            <p:nvPr/>
          </p:nvSpPr>
          <p:spPr bwMode="auto">
            <a:xfrm>
              <a:off x="4613229" y="5305122"/>
              <a:ext cx="420304" cy="236652"/>
            </a:xfrm>
            <a:custGeom>
              <a:avLst/>
              <a:gdLst>
                <a:gd name="T0" fmla="*/ 287 w 287"/>
                <a:gd name="T1" fmla="*/ 133 h 162"/>
                <a:gd name="T2" fmla="*/ 238 w 287"/>
                <a:gd name="T3" fmla="*/ 162 h 162"/>
                <a:gd name="T4" fmla="*/ 104 w 287"/>
                <a:gd name="T5" fmla="*/ 84 h 162"/>
                <a:gd name="T6" fmla="*/ 83 w 287"/>
                <a:gd name="T7" fmla="*/ 71 h 162"/>
                <a:gd name="T8" fmla="*/ 59 w 287"/>
                <a:gd name="T9" fmla="*/ 57 h 162"/>
                <a:gd name="T10" fmla="*/ 58 w 287"/>
                <a:gd name="T11" fmla="*/ 76 h 162"/>
                <a:gd name="T12" fmla="*/ 53 w 287"/>
                <a:gd name="T13" fmla="*/ 104 h 162"/>
                <a:gd name="T14" fmla="*/ 0 w 287"/>
                <a:gd name="T15" fmla="*/ 100 h 162"/>
                <a:gd name="T16" fmla="*/ 15 w 287"/>
                <a:gd name="T17" fmla="*/ 23 h 162"/>
                <a:gd name="T18" fmla="*/ 55 w 287"/>
                <a:gd name="T19" fmla="*/ 0 h 162"/>
                <a:gd name="T20" fmla="*/ 287 w 287"/>
                <a:gd name="T21" fmla="*/ 13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" h="162">
                  <a:moveTo>
                    <a:pt x="287" y="133"/>
                  </a:moveTo>
                  <a:cubicBezTo>
                    <a:pt x="238" y="162"/>
                    <a:pt x="238" y="162"/>
                    <a:pt x="238" y="162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66"/>
                    <a:pt x="59" y="73"/>
                    <a:pt x="58" y="76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287" y="1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" name="Freeform 25"/>
            <p:cNvSpPr>
              <a:spLocks noEditPoints="1"/>
            </p:cNvSpPr>
            <p:nvPr/>
          </p:nvSpPr>
          <p:spPr bwMode="auto">
            <a:xfrm>
              <a:off x="4302624" y="5461657"/>
              <a:ext cx="460978" cy="263768"/>
            </a:xfrm>
            <a:custGeom>
              <a:avLst/>
              <a:gdLst>
                <a:gd name="T0" fmla="*/ 308 w 315"/>
                <a:gd name="T1" fmla="*/ 107 h 180"/>
                <a:gd name="T2" fmla="*/ 277 w 315"/>
                <a:gd name="T3" fmla="*/ 159 h 180"/>
                <a:gd name="T4" fmla="*/ 186 w 315"/>
                <a:gd name="T5" fmla="*/ 177 h 180"/>
                <a:gd name="T6" fmla="*/ 77 w 315"/>
                <a:gd name="T7" fmla="*/ 137 h 180"/>
                <a:gd name="T8" fmla="*/ 7 w 315"/>
                <a:gd name="T9" fmla="*/ 73 h 180"/>
                <a:gd name="T10" fmla="*/ 38 w 315"/>
                <a:gd name="T11" fmla="*/ 21 h 180"/>
                <a:gd name="T12" fmla="*/ 129 w 315"/>
                <a:gd name="T13" fmla="*/ 4 h 180"/>
                <a:gd name="T14" fmla="*/ 238 w 315"/>
                <a:gd name="T15" fmla="*/ 44 h 180"/>
                <a:gd name="T16" fmla="*/ 308 w 315"/>
                <a:gd name="T17" fmla="*/ 107 h 180"/>
                <a:gd name="T18" fmla="*/ 194 w 315"/>
                <a:gd name="T19" fmla="*/ 140 h 180"/>
                <a:gd name="T20" fmla="*/ 237 w 315"/>
                <a:gd name="T21" fmla="*/ 136 h 180"/>
                <a:gd name="T22" fmla="*/ 243 w 315"/>
                <a:gd name="T23" fmla="*/ 111 h 180"/>
                <a:gd name="T24" fmla="*/ 190 w 315"/>
                <a:gd name="T25" fmla="*/ 72 h 180"/>
                <a:gd name="T26" fmla="*/ 121 w 315"/>
                <a:gd name="T27" fmla="*/ 41 h 180"/>
                <a:gd name="T28" fmla="*/ 78 w 315"/>
                <a:gd name="T29" fmla="*/ 44 h 180"/>
                <a:gd name="T30" fmla="*/ 72 w 315"/>
                <a:gd name="T31" fmla="*/ 69 h 180"/>
                <a:gd name="T32" fmla="*/ 126 w 315"/>
                <a:gd name="T33" fmla="*/ 109 h 180"/>
                <a:gd name="T34" fmla="*/ 194 w 315"/>
                <a:gd name="T35" fmla="*/ 14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5" h="180">
                  <a:moveTo>
                    <a:pt x="308" y="107"/>
                  </a:moveTo>
                  <a:cubicBezTo>
                    <a:pt x="315" y="126"/>
                    <a:pt x="304" y="143"/>
                    <a:pt x="277" y="159"/>
                  </a:cubicBezTo>
                  <a:cubicBezTo>
                    <a:pt x="250" y="175"/>
                    <a:pt x="220" y="180"/>
                    <a:pt x="186" y="177"/>
                  </a:cubicBezTo>
                  <a:cubicBezTo>
                    <a:pt x="153" y="173"/>
                    <a:pt x="116" y="160"/>
                    <a:pt x="77" y="137"/>
                  </a:cubicBezTo>
                  <a:cubicBezTo>
                    <a:pt x="36" y="113"/>
                    <a:pt x="13" y="92"/>
                    <a:pt x="7" y="73"/>
                  </a:cubicBezTo>
                  <a:cubicBezTo>
                    <a:pt x="0" y="55"/>
                    <a:pt x="11" y="37"/>
                    <a:pt x="38" y="21"/>
                  </a:cubicBezTo>
                  <a:cubicBezTo>
                    <a:pt x="65" y="6"/>
                    <a:pt x="95" y="0"/>
                    <a:pt x="129" y="4"/>
                  </a:cubicBezTo>
                  <a:cubicBezTo>
                    <a:pt x="163" y="8"/>
                    <a:pt x="199" y="21"/>
                    <a:pt x="238" y="44"/>
                  </a:cubicBezTo>
                  <a:cubicBezTo>
                    <a:pt x="279" y="67"/>
                    <a:pt x="302" y="88"/>
                    <a:pt x="308" y="107"/>
                  </a:cubicBezTo>
                  <a:close/>
                  <a:moveTo>
                    <a:pt x="194" y="140"/>
                  </a:moveTo>
                  <a:cubicBezTo>
                    <a:pt x="211" y="144"/>
                    <a:pt x="226" y="143"/>
                    <a:pt x="237" y="136"/>
                  </a:cubicBezTo>
                  <a:cubicBezTo>
                    <a:pt x="249" y="130"/>
                    <a:pt x="250" y="121"/>
                    <a:pt x="243" y="111"/>
                  </a:cubicBezTo>
                  <a:cubicBezTo>
                    <a:pt x="236" y="101"/>
                    <a:pt x="218" y="88"/>
                    <a:pt x="190" y="72"/>
                  </a:cubicBezTo>
                  <a:cubicBezTo>
                    <a:pt x="161" y="55"/>
                    <a:pt x="138" y="45"/>
                    <a:pt x="121" y="41"/>
                  </a:cubicBezTo>
                  <a:cubicBezTo>
                    <a:pt x="103" y="37"/>
                    <a:pt x="89" y="38"/>
                    <a:pt x="78" y="44"/>
                  </a:cubicBezTo>
                  <a:cubicBezTo>
                    <a:pt x="66" y="51"/>
                    <a:pt x="64" y="59"/>
                    <a:pt x="72" y="69"/>
                  </a:cubicBezTo>
                  <a:cubicBezTo>
                    <a:pt x="79" y="79"/>
                    <a:pt x="97" y="93"/>
                    <a:pt x="126" y="109"/>
                  </a:cubicBezTo>
                  <a:cubicBezTo>
                    <a:pt x="154" y="125"/>
                    <a:pt x="177" y="136"/>
                    <a:pt x="194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30" name="Group 36"/>
          <p:cNvGrpSpPr/>
          <p:nvPr/>
        </p:nvGrpSpPr>
        <p:grpSpPr>
          <a:xfrm>
            <a:off x="5255680" y="4491632"/>
            <a:ext cx="787606" cy="422768"/>
            <a:chOff x="5141998" y="4491632"/>
            <a:chExt cx="787606" cy="422768"/>
          </a:xfrm>
        </p:grpSpPr>
        <p:sp>
          <p:nvSpPr>
            <p:cNvPr id="31" name="Freeform 26"/>
            <p:cNvSpPr/>
            <p:nvPr/>
          </p:nvSpPr>
          <p:spPr bwMode="auto">
            <a:xfrm>
              <a:off x="5397138" y="4491632"/>
              <a:ext cx="532466" cy="299513"/>
            </a:xfrm>
            <a:custGeom>
              <a:avLst/>
              <a:gdLst>
                <a:gd name="T0" fmla="*/ 364 w 364"/>
                <a:gd name="T1" fmla="*/ 112 h 205"/>
                <a:gd name="T2" fmla="*/ 203 w 364"/>
                <a:gd name="T3" fmla="*/ 205 h 205"/>
                <a:gd name="T4" fmla="*/ 169 w 364"/>
                <a:gd name="T5" fmla="*/ 185 h 205"/>
                <a:gd name="T6" fmla="*/ 168 w 364"/>
                <a:gd name="T7" fmla="*/ 118 h 205"/>
                <a:gd name="T8" fmla="*/ 165 w 364"/>
                <a:gd name="T9" fmla="*/ 77 h 205"/>
                <a:gd name="T10" fmla="*/ 157 w 364"/>
                <a:gd name="T11" fmla="*/ 60 h 205"/>
                <a:gd name="T12" fmla="*/ 142 w 364"/>
                <a:gd name="T13" fmla="*/ 47 h 205"/>
                <a:gd name="T14" fmla="*/ 114 w 364"/>
                <a:gd name="T15" fmla="*/ 40 h 205"/>
                <a:gd name="T16" fmla="*/ 87 w 364"/>
                <a:gd name="T17" fmla="*/ 48 h 205"/>
                <a:gd name="T18" fmla="*/ 67 w 364"/>
                <a:gd name="T19" fmla="*/ 66 h 205"/>
                <a:gd name="T20" fmla="*/ 58 w 364"/>
                <a:gd name="T21" fmla="*/ 92 h 205"/>
                <a:gd name="T22" fmla="*/ 0 w 364"/>
                <a:gd name="T23" fmla="*/ 89 h 205"/>
                <a:gd name="T24" fmla="*/ 8 w 364"/>
                <a:gd name="T25" fmla="*/ 61 h 205"/>
                <a:gd name="T26" fmla="*/ 23 w 364"/>
                <a:gd name="T27" fmla="*/ 41 h 205"/>
                <a:gd name="T28" fmla="*/ 49 w 364"/>
                <a:gd name="T29" fmla="*/ 22 h 205"/>
                <a:gd name="T30" fmla="*/ 95 w 364"/>
                <a:gd name="T31" fmla="*/ 4 h 205"/>
                <a:gd name="T32" fmla="*/ 143 w 364"/>
                <a:gd name="T33" fmla="*/ 2 h 205"/>
                <a:gd name="T34" fmla="*/ 185 w 364"/>
                <a:gd name="T35" fmla="*/ 16 h 205"/>
                <a:gd name="T36" fmla="*/ 210 w 364"/>
                <a:gd name="T37" fmla="*/ 36 h 205"/>
                <a:gd name="T38" fmla="*/ 221 w 364"/>
                <a:gd name="T39" fmla="*/ 63 h 205"/>
                <a:gd name="T40" fmla="*/ 222 w 364"/>
                <a:gd name="T41" fmla="*/ 111 h 205"/>
                <a:gd name="T42" fmla="*/ 220 w 364"/>
                <a:gd name="T43" fmla="*/ 145 h 205"/>
                <a:gd name="T44" fmla="*/ 222 w 364"/>
                <a:gd name="T45" fmla="*/ 146 h 205"/>
                <a:gd name="T46" fmla="*/ 323 w 364"/>
                <a:gd name="T47" fmla="*/ 88 h 205"/>
                <a:gd name="T48" fmla="*/ 364 w 364"/>
                <a:gd name="T49" fmla="*/ 11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4" h="205">
                  <a:moveTo>
                    <a:pt x="364" y="112"/>
                  </a:moveTo>
                  <a:cubicBezTo>
                    <a:pt x="203" y="205"/>
                    <a:pt x="203" y="205"/>
                    <a:pt x="203" y="205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7" y="98"/>
                    <a:pt x="166" y="84"/>
                    <a:pt x="165" y="77"/>
                  </a:cubicBezTo>
                  <a:cubicBezTo>
                    <a:pt x="163" y="70"/>
                    <a:pt x="161" y="64"/>
                    <a:pt x="157" y="60"/>
                  </a:cubicBezTo>
                  <a:cubicBezTo>
                    <a:pt x="154" y="55"/>
                    <a:pt x="149" y="51"/>
                    <a:pt x="142" y="47"/>
                  </a:cubicBezTo>
                  <a:cubicBezTo>
                    <a:pt x="133" y="42"/>
                    <a:pt x="124" y="39"/>
                    <a:pt x="114" y="40"/>
                  </a:cubicBezTo>
                  <a:cubicBezTo>
                    <a:pt x="104" y="40"/>
                    <a:pt x="95" y="43"/>
                    <a:pt x="87" y="48"/>
                  </a:cubicBezTo>
                  <a:cubicBezTo>
                    <a:pt x="78" y="53"/>
                    <a:pt x="71" y="59"/>
                    <a:pt x="67" y="66"/>
                  </a:cubicBezTo>
                  <a:cubicBezTo>
                    <a:pt x="63" y="74"/>
                    <a:pt x="60" y="82"/>
                    <a:pt x="58" y="9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77"/>
                    <a:pt x="4" y="67"/>
                    <a:pt x="8" y="61"/>
                  </a:cubicBezTo>
                  <a:cubicBezTo>
                    <a:pt x="11" y="54"/>
                    <a:pt x="16" y="47"/>
                    <a:pt x="23" y="41"/>
                  </a:cubicBezTo>
                  <a:cubicBezTo>
                    <a:pt x="30" y="35"/>
                    <a:pt x="38" y="28"/>
                    <a:pt x="49" y="22"/>
                  </a:cubicBezTo>
                  <a:cubicBezTo>
                    <a:pt x="64" y="14"/>
                    <a:pt x="79" y="8"/>
                    <a:pt x="95" y="4"/>
                  </a:cubicBezTo>
                  <a:cubicBezTo>
                    <a:pt x="112" y="1"/>
                    <a:pt x="128" y="0"/>
                    <a:pt x="143" y="2"/>
                  </a:cubicBezTo>
                  <a:cubicBezTo>
                    <a:pt x="159" y="4"/>
                    <a:pt x="173" y="9"/>
                    <a:pt x="185" y="16"/>
                  </a:cubicBezTo>
                  <a:cubicBezTo>
                    <a:pt x="196" y="22"/>
                    <a:pt x="204" y="29"/>
                    <a:pt x="210" y="36"/>
                  </a:cubicBezTo>
                  <a:cubicBezTo>
                    <a:pt x="215" y="44"/>
                    <a:pt x="219" y="53"/>
                    <a:pt x="221" y="63"/>
                  </a:cubicBezTo>
                  <a:cubicBezTo>
                    <a:pt x="223" y="73"/>
                    <a:pt x="223" y="89"/>
                    <a:pt x="222" y="111"/>
                  </a:cubicBezTo>
                  <a:cubicBezTo>
                    <a:pt x="220" y="145"/>
                    <a:pt x="220" y="145"/>
                    <a:pt x="220" y="145"/>
                  </a:cubicBezTo>
                  <a:cubicBezTo>
                    <a:pt x="222" y="146"/>
                    <a:pt x="222" y="146"/>
                    <a:pt x="222" y="146"/>
                  </a:cubicBezTo>
                  <a:cubicBezTo>
                    <a:pt x="323" y="88"/>
                    <a:pt x="323" y="88"/>
                    <a:pt x="323" y="88"/>
                  </a:cubicBezTo>
                  <a:lnTo>
                    <a:pt x="364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2" name="Freeform 27"/>
            <p:cNvSpPr>
              <a:spLocks noEditPoints="1"/>
            </p:cNvSpPr>
            <p:nvPr/>
          </p:nvSpPr>
          <p:spPr bwMode="auto">
            <a:xfrm>
              <a:off x="5141998" y="4650632"/>
              <a:ext cx="458512" cy="263768"/>
            </a:xfrm>
            <a:custGeom>
              <a:avLst/>
              <a:gdLst>
                <a:gd name="T0" fmla="*/ 308 w 314"/>
                <a:gd name="T1" fmla="*/ 107 h 180"/>
                <a:gd name="T2" fmla="*/ 276 w 314"/>
                <a:gd name="T3" fmla="*/ 159 h 180"/>
                <a:gd name="T4" fmla="*/ 186 w 314"/>
                <a:gd name="T5" fmla="*/ 177 h 180"/>
                <a:gd name="T6" fmla="*/ 77 w 314"/>
                <a:gd name="T7" fmla="*/ 137 h 180"/>
                <a:gd name="T8" fmla="*/ 6 w 314"/>
                <a:gd name="T9" fmla="*/ 73 h 180"/>
                <a:gd name="T10" fmla="*/ 37 w 314"/>
                <a:gd name="T11" fmla="*/ 21 h 180"/>
                <a:gd name="T12" fmla="*/ 128 w 314"/>
                <a:gd name="T13" fmla="*/ 4 h 180"/>
                <a:gd name="T14" fmla="*/ 238 w 314"/>
                <a:gd name="T15" fmla="*/ 43 h 180"/>
                <a:gd name="T16" fmla="*/ 308 w 314"/>
                <a:gd name="T17" fmla="*/ 107 h 180"/>
                <a:gd name="T18" fmla="*/ 193 w 314"/>
                <a:gd name="T19" fmla="*/ 140 h 180"/>
                <a:gd name="T20" fmla="*/ 237 w 314"/>
                <a:gd name="T21" fmla="*/ 136 h 180"/>
                <a:gd name="T22" fmla="*/ 242 w 314"/>
                <a:gd name="T23" fmla="*/ 111 h 180"/>
                <a:gd name="T24" fmla="*/ 189 w 314"/>
                <a:gd name="T25" fmla="*/ 72 h 180"/>
                <a:gd name="T26" fmla="*/ 120 w 314"/>
                <a:gd name="T27" fmla="*/ 41 h 180"/>
                <a:gd name="T28" fmla="*/ 77 w 314"/>
                <a:gd name="T29" fmla="*/ 44 h 180"/>
                <a:gd name="T30" fmla="*/ 71 w 314"/>
                <a:gd name="T31" fmla="*/ 69 h 180"/>
                <a:gd name="T32" fmla="*/ 125 w 314"/>
                <a:gd name="T33" fmla="*/ 109 h 180"/>
                <a:gd name="T34" fmla="*/ 193 w 314"/>
                <a:gd name="T35" fmla="*/ 14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180">
                  <a:moveTo>
                    <a:pt x="308" y="107"/>
                  </a:moveTo>
                  <a:cubicBezTo>
                    <a:pt x="314" y="126"/>
                    <a:pt x="303" y="143"/>
                    <a:pt x="276" y="159"/>
                  </a:cubicBezTo>
                  <a:cubicBezTo>
                    <a:pt x="249" y="174"/>
                    <a:pt x="219" y="180"/>
                    <a:pt x="186" y="177"/>
                  </a:cubicBezTo>
                  <a:cubicBezTo>
                    <a:pt x="152" y="173"/>
                    <a:pt x="116" y="160"/>
                    <a:pt x="77" y="137"/>
                  </a:cubicBezTo>
                  <a:cubicBezTo>
                    <a:pt x="36" y="113"/>
                    <a:pt x="12" y="92"/>
                    <a:pt x="6" y="73"/>
                  </a:cubicBezTo>
                  <a:cubicBezTo>
                    <a:pt x="0" y="54"/>
                    <a:pt x="10" y="37"/>
                    <a:pt x="37" y="21"/>
                  </a:cubicBezTo>
                  <a:cubicBezTo>
                    <a:pt x="64" y="6"/>
                    <a:pt x="94" y="0"/>
                    <a:pt x="128" y="4"/>
                  </a:cubicBezTo>
                  <a:cubicBezTo>
                    <a:pt x="162" y="8"/>
                    <a:pt x="199" y="21"/>
                    <a:pt x="238" y="43"/>
                  </a:cubicBezTo>
                  <a:cubicBezTo>
                    <a:pt x="278" y="67"/>
                    <a:pt x="301" y="88"/>
                    <a:pt x="308" y="107"/>
                  </a:cubicBezTo>
                  <a:close/>
                  <a:moveTo>
                    <a:pt x="193" y="140"/>
                  </a:moveTo>
                  <a:cubicBezTo>
                    <a:pt x="211" y="144"/>
                    <a:pt x="225" y="143"/>
                    <a:pt x="237" y="136"/>
                  </a:cubicBezTo>
                  <a:cubicBezTo>
                    <a:pt x="248" y="130"/>
                    <a:pt x="250" y="121"/>
                    <a:pt x="242" y="111"/>
                  </a:cubicBezTo>
                  <a:cubicBezTo>
                    <a:pt x="235" y="101"/>
                    <a:pt x="217" y="88"/>
                    <a:pt x="189" y="72"/>
                  </a:cubicBezTo>
                  <a:cubicBezTo>
                    <a:pt x="161" y="55"/>
                    <a:pt x="138" y="45"/>
                    <a:pt x="120" y="41"/>
                  </a:cubicBezTo>
                  <a:cubicBezTo>
                    <a:pt x="103" y="36"/>
                    <a:pt x="88" y="38"/>
                    <a:pt x="77" y="44"/>
                  </a:cubicBezTo>
                  <a:cubicBezTo>
                    <a:pt x="66" y="51"/>
                    <a:pt x="64" y="59"/>
                    <a:pt x="71" y="69"/>
                  </a:cubicBezTo>
                  <a:cubicBezTo>
                    <a:pt x="79" y="79"/>
                    <a:pt x="97" y="92"/>
                    <a:pt x="125" y="109"/>
                  </a:cubicBezTo>
                  <a:cubicBezTo>
                    <a:pt x="153" y="125"/>
                    <a:pt x="176" y="136"/>
                    <a:pt x="193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33" name="Group 37"/>
          <p:cNvGrpSpPr/>
          <p:nvPr/>
        </p:nvGrpSpPr>
        <p:grpSpPr>
          <a:xfrm>
            <a:off x="6103682" y="3654723"/>
            <a:ext cx="733373" cy="425234"/>
            <a:chOff x="5990000" y="3654723"/>
            <a:chExt cx="733373" cy="425234"/>
          </a:xfrm>
        </p:grpSpPr>
        <p:sp>
          <p:nvSpPr>
            <p:cNvPr id="34" name="Freeform 28"/>
            <p:cNvSpPr/>
            <p:nvPr/>
          </p:nvSpPr>
          <p:spPr bwMode="auto">
            <a:xfrm>
              <a:off x="6232814" y="3654723"/>
              <a:ext cx="490559" cy="294582"/>
            </a:xfrm>
            <a:custGeom>
              <a:avLst/>
              <a:gdLst>
                <a:gd name="T0" fmla="*/ 304 w 335"/>
                <a:gd name="T1" fmla="*/ 75 h 201"/>
                <a:gd name="T2" fmla="*/ 332 w 335"/>
                <a:gd name="T3" fmla="*/ 119 h 201"/>
                <a:gd name="T4" fmla="*/ 281 w 335"/>
                <a:gd name="T5" fmla="*/ 170 h 201"/>
                <a:gd name="T6" fmla="*/ 202 w 335"/>
                <a:gd name="T7" fmla="*/ 201 h 201"/>
                <a:gd name="T8" fmla="*/ 161 w 335"/>
                <a:gd name="T9" fmla="*/ 177 h 201"/>
                <a:gd name="T10" fmla="*/ 201 w 335"/>
                <a:gd name="T11" fmla="*/ 167 h 201"/>
                <a:gd name="T12" fmla="*/ 237 w 335"/>
                <a:gd name="T13" fmla="*/ 151 h 201"/>
                <a:gd name="T14" fmla="*/ 265 w 335"/>
                <a:gd name="T15" fmla="*/ 125 h 201"/>
                <a:gd name="T16" fmla="*/ 250 w 335"/>
                <a:gd name="T17" fmla="*/ 103 h 201"/>
                <a:gd name="T18" fmla="*/ 213 w 335"/>
                <a:gd name="T19" fmla="*/ 98 h 201"/>
                <a:gd name="T20" fmla="*/ 164 w 335"/>
                <a:gd name="T21" fmla="*/ 118 h 201"/>
                <a:gd name="T22" fmla="*/ 147 w 335"/>
                <a:gd name="T23" fmla="*/ 128 h 201"/>
                <a:gd name="T24" fmla="*/ 109 w 335"/>
                <a:gd name="T25" fmla="*/ 107 h 201"/>
                <a:gd name="T26" fmla="*/ 127 w 335"/>
                <a:gd name="T27" fmla="*/ 96 h 201"/>
                <a:gd name="T28" fmla="*/ 159 w 335"/>
                <a:gd name="T29" fmla="*/ 69 h 201"/>
                <a:gd name="T30" fmla="*/ 147 w 335"/>
                <a:gd name="T31" fmla="*/ 48 h 201"/>
                <a:gd name="T32" fmla="*/ 88 w 335"/>
                <a:gd name="T33" fmla="*/ 52 h 201"/>
                <a:gd name="T34" fmla="*/ 69 w 335"/>
                <a:gd name="T35" fmla="*/ 68 h 201"/>
                <a:gd name="T36" fmla="*/ 56 w 335"/>
                <a:gd name="T37" fmla="*/ 90 h 201"/>
                <a:gd name="T38" fmla="*/ 0 w 335"/>
                <a:gd name="T39" fmla="*/ 84 h 201"/>
                <a:gd name="T40" fmla="*/ 52 w 335"/>
                <a:gd name="T41" fmla="*/ 27 h 201"/>
                <a:gd name="T42" fmla="*/ 123 w 335"/>
                <a:gd name="T43" fmla="*/ 3 h 201"/>
                <a:gd name="T44" fmla="*/ 185 w 335"/>
                <a:gd name="T45" fmla="*/ 14 h 201"/>
                <a:gd name="T46" fmla="*/ 208 w 335"/>
                <a:gd name="T47" fmla="*/ 43 h 201"/>
                <a:gd name="T48" fmla="*/ 193 w 335"/>
                <a:gd name="T49" fmla="*/ 77 h 201"/>
                <a:gd name="T50" fmla="*/ 194 w 335"/>
                <a:gd name="T51" fmla="*/ 77 h 201"/>
                <a:gd name="T52" fmla="*/ 253 w 335"/>
                <a:gd name="T53" fmla="*/ 62 h 201"/>
                <a:gd name="T54" fmla="*/ 304 w 335"/>
                <a:gd name="T55" fmla="*/ 7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35" h="201">
                  <a:moveTo>
                    <a:pt x="304" y="75"/>
                  </a:moveTo>
                  <a:cubicBezTo>
                    <a:pt x="326" y="88"/>
                    <a:pt x="335" y="103"/>
                    <a:pt x="332" y="119"/>
                  </a:cubicBezTo>
                  <a:cubicBezTo>
                    <a:pt x="328" y="136"/>
                    <a:pt x="311" y="153"/>
                    <a:pt x="281" y="170"/>
                  </a:cubicBezTo>
                  <a:cubicBezTo>
                    <a:pt x="256" y="185"/>
                    <a:pt x="230" y="195"/>
                    <a:pt x="202" y="201"/>
                  </a:cubicBezTo>
                  <a:cubicBezTo>
                    <a:pt x="161" y="177"/>
                    <a:pt x="161" y="177"/>
                    <a:pt x="161" y="177"/>
                  </a:cubicBezTo>
                  <a:cubicBezTo>
                    <a:pt x="174" y="175"/>
                    <a:pt x="188" y="171"/>
                    <a:pt x="201" y="167"/>
                  </a:cubicBezTo>
                  <a:cubicBezTo>
                    <a:pt x="215" y="162"/>
                    <a:pt x="227" y="157"/>
                    <a:pt x="237" y="151"/>
                  </a:cubicBezTo>
                  <a:cubicBezTo>
                    <a:pt x="253" y="141"/>
                    <a:pt x="263" y="133"/>
                    <a:pt x="265" y="125"/>
                  </a:cubicBezTo>
                  <a:cubicBezTo>
                    <a:pt x="267" y="118"/>
                    <a:pt x="262" y="110"/>
                    <a:pt x="250" y="103"/>
                  </a:cubicBezTo>
                  <a:cubicBezTo>
                    <a:pt x="239" y="97"/>
                    <a:pt x="227" y="95"/>
                    <a:pt x="213" y="98"/>
                  </a:cubicBezTo>
                  <a:cubicBezTo>
                    <a:pt x="200" y="100"/>
                    <a:pt x="184" y="107"/>
                    <a:pt x="164" y="118"/>
                  </a:cubicBezTo>
                  <a:cubicBezTo>
                    <a:pt x="147" y="128"/>
                    <a:pt x="147" y="128"/>
                    <a:pt x="147" y="128"/>
                  </a:cubicBezTo>
                  <a:cubicBezTo>
                    <a:pt x="109" y="107"/>
                    <a:pt x="109" y="107"/>
                    <a:pt x="109" y="107"/>
                  </a:cubicBezTo>
                  <a:cubicBezTo>
                    <a:pt x="127" y="96"/>
                    <a:pt x="127" y="96"/>
                    <a:pt x="127" y="96"/>
                  </a:cubicBezTo>
                  <a:cubicBezTo>
                    <a:pt x="145" y="86"/>
                    <a:pt x="156" y="77"/>
                    <a:pt x="159" y="69"/>
                  </a:cubicBezTo>
                  <a:cubicBezTo>
                    <a:pt x="163" y="62"/>
                    <a:pt x="159" y="55"/>
                    <a:pt x="147" y="48"/>
                  </a:cubicBezTo>
                  <a:cubicBezTo>
                    <a:pt x="130" y="38"/>
                    <a:pt x="110" y="39"/>
                    <a:pt x="88" y="52"/>
                  </a:cubicBezTo>
                  <a:cubicBezTo>
                    <a:pt x="81" y="57"/>
                    <a:pt x="74" y="62"/>
                    <a:pt x="69" y="68"/>
                  </a:cubicBezTo>
                  <a:cubicBezTo>
                    <a:pt x="64" y="74"/>
                    <a:pt x="59" y="81"/>
                    <a:pt x="56" y="9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6" y="63"/>
                    <a:pt x="23" y="44"/>
                    <a:pt x="52" y="27"/>
                  </a:cubicBezTo>
                  <a:cubicBezTo>
                    <a:pt x="76" y="13"/>
                    <a:pt x="100" y="5"/>
                    <a:pt x="123" y="3"/>
                  </a:cubicBezTo>
                  <a:cubicBezTo>
                    <a:pt x="147" y="0"/>
                    <a:pt x="167" y="4"/>
                    <a:pt x="185" y="14"/>
                  </a:cubicBezTo>
                  <a:cubicBezTo>
                    <a:pt x="199" y="23"/>
                    <a:pt x="207" y="32"/>
                    <a:pt x="208" y="43"/>
                  </a:cubicBezTo>
                  <a:cubicBezTo>
                    <a:pt x="210" y="54"/>
                    <a:pt x="205" y="65"/>
                    <a:pt x="193" y="77"/>
                  </a:cubicBezTo>
                  <a:cubicBezTo>
                    <a:pt x="194" y="77"/>
                    <a:pt x="194" y="77"/>
                    <a:pt x="194" y="77"/>
                  </a:cubicBezTo>
                  <a:cubicBezTo>
                    <a:pt x="214" y="68"/>
                    <a:pt x="234" y="63"/>
                    <a:pt x="253" y="62"/>
                  </a:cubicBezTo>
                  <a:cubicBezTo>
                    <a:pt x="271" y="62"/>
                    <a:pt x="288" y="66"/>
                    <a:pt x="304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5990000" y="3814956"/>
              <a:ext cx="460978" cy="265001"/>
            </a:xfrm>
            <a:custGeom>
              <a:avLst/>
              <a:gdLst>
                <a:gd name="T0" fmla="*/ 308 w 315"/>
                <a:gd name="T1" fmla="*/ 107 h 181"/>
                <a:gd name="T2" fmla="*/ 277 w 315"/>
                <a:gd name="T3" fmla="*/ 159 h 181"/>
                <a:gd name="T4" fmla="*/ 186 w 315"/>
                <a:gd name="T5" fmla="*/ 177 h 181"/>
                <a:gd name="T6" fmla="*/ 77 w 315"/>
                <a:gd name="T7" fmla="*/ 137 h 181"/>
                <a:gd name="T8" fmla="*/ 6 w 315"/>
                <a:gd name="T9" fmla="*/ 74 h 181"/>
                <a:gd name="T10" fmla="*/ 38 w 315"/>
                <a:gd name="T11" fmla="*/ 22 h 181"/>
                <a:gd name="T12" fmla="*/ 129 w 315"/>
                <a:gd name="T13" fmla="*/ 4 h 181"/>
                <a:gd name="T14" fmla="*/ 238 w 315"/>
                <a:gd name="T15" fmla="*/ 44 h 181"/>
                <a:gd name="T16" fmla="*/ 308 w 315"/>
                <a:gd name="T17" fmla="*/ 107 h 181"/>
                <a:gd name="T18" fmla="*/ 194 w 315"/>
                <a:gd name="T19" fmla="*/ 140 h 181"/>
                <a:gd name="T20" fmla="*/ 237 w 315"/>
                <a:gd name="T21" fmla="*/ 137 h 181"/>
                <a:gd name="T22" fmla="*/ 243 w 315"/>
                <a:gd name="T23" fmla="*/ 111 h 181"/>
                <a:gd name="T24" fmla="*/ 190 w 315"/>
                <a:gd name="T25" fmla="*/ 72 h 181"/>
                <a:gd name="T26" fmla="*/ 121 w 315"/>
                <a:gd name="T27" fmla="*/ 41 h 181"/>
                <a:gd name="T28" fmla="*/ 78 w 315"/>
                <a:gd name="T29" fmla="*/ 44 h 181"/>
                <a:gd name="T30" fmla="*/ 72 w 315"/>
                <a:gd name="T31" fmla="*/ 69 h 181"/>
                <a:gd name="T32" fmla="*/ 126 w 315"/>
                <a:gd name="T33" fmla="*/ 109 h 181"/>
                <a:gd name="T34" fmla="*/ 194 w 315"/>
                <a:gd name="T35" fmla="*/ 14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5" h="181">
                  <a:moveTo>
                    <a:pt x="308" y="107"/>
                  </a:moveTo>
                  <a:cubicBezTo>
                    <a:pt x="315" y="126"/>
                    <a:pt x="304" y="143"/>
                    <a:pt x="277" y="159"/>
                  </a:cubicBezTo>
                  <a:cubicBezTo>
                    <a:pt x="250" y="175"/>
                    <a:pt x="220" y="181"/>
                    <a:pt x="186" y="177"/>
                  </a:cubicBezTo>
                  <a:cubicBezTo>
                    <a:pt x="153" y="173"/>
                    <a:pt x="116" y="160"/>
                    <a:pt x="77" y="137"/>
                  </a:cubicBezTo>
                  <a:cubicBezTo>
                    <a:pt x="36" y="114"/>
                    <a:pt x="13" y="92"/>
                    <a:pt x="6" y="74"/>
                  </a:cubicBezTo>
                  <a:cubicBezTo>
                    <a:pt x="0" y="55"/>
                    <a:pt x="11" y="37"/>
                    <a:pt x="38" y="22"/>
                  </a:cubicBezTo>
                  <a:cubicBezTo>
                    <a:pt x="65" y="6"/>
                    <a:pt x="95" y="0"/>
                    <a:pt x="129" y="4"/>
                  </a:cubicBezTo>
                  <a:cubicBezTo>
                    <a:pt x="163" y="8"/>
                    <a:pt x="199" y="21"/>
                    <a:pt x="238" y="44"/>
                  </a:cubicBezTo>
                  <a:cubicBezTo>
                    <a:pt x="279" y="67"/>
                    <a:pt x="302" y="88"/>
                    <a:pt x="308" y="107"/>
                  </a:cubicBezTo>
                  <a:close/>
                  <a:moveTo>
                    <a:pt x="194" y="140"/>
                  </a:moveTo>
                  <a:cubicBezTo>
                    <a:pt x="211" y="144"/>
                    <a:pt x="226" y="143"/>
                    <a:pt x="237" y="137"/>
                  </a:cubicBezTo>
                  <a:cubicBezTo>
                    <a:pt x="248" y="130"/>
                    <a:pt x="250" y="122"/>
                    <a:pt x="243" y="111"/>
                  </a:cubicBezTo>
                  <a:cubicBezTo>
                    <a:pt x="236" y="101"/>
                    <a:pt x="218" y="88"/>
                    <a:pt x="190" y="72"/>
                  </a:cubicBezTo>
                  <a:cubicBezTo>
                    <a:pt x="161" y="55"/>
                    <a:pt x="138" y="45"/>
                    <a:pt x="121" y="41"/>
                  </a:cubicBezTo>
                  <a:cubicBezTo>
                    <a:pt x="103" y="37"/>
                    <a:pt x="89" y="38"/>
                    <a:pt x="78" y="44"/>
                  </a:cubicBezTo>
                  <a:cubicBezTo>
                    <a:pt x="66" y="51"/>
                    <a:pt x="64" y="59"/>
                    <a:pt x="72" y="69"/>
                  </a:cubicBezTo>
                  <a:cubicBezTo>
                    <a:pt x="79" y="80"/>
                    <a:pt x="97" y="93"/>
                    <a:pt x="126" y="109"/>
                  </a:cubicBezTo>
                  <a:cubicBezTo>
                    <a:pt x="154" y="126"/>
                    <a:pt x="177" y="136"/>
                    <a:pt x="194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36" name="Group 38"/>
          <p:cNvGrpSpPr/>
          <p:nvPr/>
        </p:nvGrpSpPr>
        <p:grpSpPr>
          <a:xfrm>
            <a:off x="6977567" y="2821513"/>
            <a:ext cx="754328" cy="436327"/>
            <a:chOff x="6863885" y="2821513"/>
            <a:chExt cx="754328" cy="436327"/>
          </a:xfrm>
        </p:grpSpPr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15165" y="2821513"/>
              <a:ext cx="403048" cy="279792"/>
            </a:xfrm>
            <a:custGeom>
              <a:avLst/>
              <a:gdLst>
                <a:gd name="T0" fmla="*/ 228 w 276"/>
                <a:gd name="T1" fmla="*/ 106 h 191"/>
                <a:gd name="T2" fmla="*/ 276 w 276"/>
                <a:gd name="T3" fmla="*/ 134 h 191"/>
                <a:gd name="T4" fmla="*/ 229 w 276"/>
                <a:gd name="T5" fmla="*/ 161 h 191"/>
                <a:gd name="T6" fmla="*/ 181 w 276"/>
                <a:gd name="T7" fmla="*/ 134 h 191"/>
                <a:gd name="T8" fmla="*/ 83 w 276"/>
                <a:gd name="T9" fmla="*/ 191 h 191"/>
                <a:gd name="T10" fmla="*/ 48 w 276"/>
                <a:gd name="T11" fmla="*/ 171 h 191"/>
                <a:gd name="T12" fmla="*/ 0 w 276"/>
                <a:gd name="T13" fmla="*/ 26 h 191"/>
                <a:gd name="T14" fmla="*/ 45 w 276"/>
                <a:gd name="T15" fmla="*/ 0 h 191"/>
                <a:gd name="T16" fmla="*/ 190 w 276"/>
                <a:gd name="T17" fmla="*/ 84 h 191"/>
                <a:gd name="T18" fmla="*/ 218 w 276"/>
                <a:gd name="T19" fmla="*/ 68 h 191"/>
                <a:gd name="T20" fmla="*/ 256 w 276"/>
                <a:gd name="T21" fmla="*/ 90 h 191"/>
                <a:gd name="T22" fmla="*/ 228 w 276"/>
                <a:gd name="T23" fmla="*/ 106 h 191"/>
                <a:gd name="T24" fmla="*/ 87 w 276"/>
                <a:gd name="T25" fmla="*/ 144 h 191"/>
                <a:gd name="T26" fmla="*/ 143 w 276"/>
                <a:gd name="T27" fmla="*/ 112 h 191"/>
                <a:gd name="T28" fmla="*/ 103 w 276"/>
                <a:gd name="T29" fmla="*/ 89 h 191"/>
                <a:gd name="T30" fmla="*/ 76 w 276"/>
                <a:gd name="T31" fmla="*/ 72 h 191"/>
                <a:gd name="T32" fmla="*/ 55 w 276"/>
                <a:gd name="T33" fmla="*/ 59 h 191"/>
                <a:gd name="T34" fmla="*/ 54 w 276"/>
                <a:gd name="T35" fmla="*/ 59 h 191"/>
                <a:gd name="T36" fmla="*/ 65 w 276"/>
                <a:gd name="T37" fmla="*/ 82 h 191"/>
                <a:gd name="T38" fmla="*/ 87 w 276"/>
                <a:gd name="T39" fmla="*/ 14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6" h="191">
                  <a:moveTo>
                    <a:pt x="228" y="106"/>
                  </a:moveTo>
                  <a:cubicBezTo>
                    <a:pt x="276" y="134"/>
                    <a:pt x="276" y="134"/>
                    <a:pt x="276" y="134"/>
                  </a:cubicBezTo>
                  <a:cubicBezTo>
                    <a:pt x="229" y="161"/>
                    <a:pt x="229" y="161"/>
                    <a:pt x="229" y="161"/>
                  </a:cubicBezTo>
                  <a:cubicBezTo>
                    <a:pt x="181" y="134"/>
                    <a:pt x="181" y="134"/>
                    <a:pt x="181" y="134"/>
                  </a:cubicBezTo>
                  <a:cubicBezTo>
                    <a:pt x="83" y="191"/>
                    <a:pt x="83" y="191"/>
                    <a:pt x="83" y="191"/>
                  </a:cubicBezTo>
                  <a:cubicBezTo>
                    <a:pt x="48" y="171"/>
                    <a:pt x="48" y="171"/>
                    <a:pt x="48" y="17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90" y="84"/>
                    <a:pt x="190" y="84"/>
                    <a:pt x="190" y="84"/>
                  </a:cubicBezTo>
                  <a:cubicBezTo>
                    <a:pt x="218" y="68"/>
                    <a:pt x="218" y="68"/>
                    <a:pt x="218" y="68"/>
                  </a:cubicBezTo>
                  <a:cubicBezTo>
                    <a:pt x="256" y="90"/>
                    <a:pt x="256" y="90"/>
                    <a:pt x="256" y="90"/>
                  </a:cubicBezTo>
                  <a:lnTo>
                    <a:pt x="228" y="106"/>
                  </a:lnTo>
                  <a:close/>
                  <a:moveTo>
                    <a:pt x="87" y="144"/>
                  </a:moveTo>
                  <a:cubicBezTo>
                    <a:pt x="143" y="112"/>
                    <a:pt x="143" y="112"/>
                    <a:pt x="143" y="112"/>
                  </a:cubicBezTo>
                  <a:cubicBezTo>
                    <a:pt x="103" y="89"/>
                    <a:pt x="103" y="89"/>
                    <a:pt x="103" y="89"/>
                  </a:cubicBezTo>
                  <a:cubicBezTo>
                    <a:pt x="97" y="85"/>
                    <a:pt x="88" y="80"/>
                    <a:pt x="76" y="72"/>
                  </a:cubicBezTo>
                  <a:cubicBezTo>
                    <a:pt x="64" y="65"/>
                    <a:pt x="57" y="60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9" y="67"/>
                    <a:pt x="63" y="74"/>
                    <a:pt x="65" y="82"/>
                  </a:cubicBezTo>
                  <a:cubicBezTo>
                    <a:pt x="87" y="144"/>
                    <a:pt x="87" y="144"/>
                    <a:pt x="87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6863885" y="2995304"/>
              <a:ext cx="459745" cy="262536"/>
            </a:xfrm>
            <a:custGeom>
              <a:avLst/>
              <a:gdLst>
                <a:gd name="T0" fmla="*/ 308 w 314"/>
                <a:gd name="T1" fmla="*/ 107 h 180"/>
                <a:gd name="T2" fmla="*/ 276 w 314"/>
                <a:gd name="T3" fmla="*/ 159 h 180"/>
                <a:gd name="T4" fmla="*/ 186 w 314"/>
                <a:gd name="T5" fmla="*/ 177 h 180"/>
                <a:gd name="T6" fmla="*/ 77 w 314"/>
                <a:gd name="T7" fmla="*/ 137 h 180"/>
                <a:gd name="T8" fmla="*/ 6 w 314"/>
                <a:gd name="T9" fmla="*/ 73 h 180"/>
                <a:gd name="T10" fmla="*/ 37 w 314"/>
                <a:gd name="T11" fmla="*/ 21 h 180"/>
                <a:gd name="T12" fmla="*/ 128 w 314"/>
                <a:gd name="T13" fmla="*/ 4 h 180"/>
                <a:gd name="T14" fmla="*/ 238 w 314"/>
                <a:gd name="T15" fmla="*/ 43 h 180"/>
                <a:gd name="T16" fmla="*/ 308 w 314"/>
                <a:gd name="T17" fmla="*/ 107 h 180"/>
                <a:gd name="T18" fmla="*/ 194 w 314"/>
                <a:gd name="T19" fmla="*/ 140 h 180"/>
                <a:gd name="T20" fmla="*/ 237 w 314"/>
                <a:gd name="T21" fmla="*/ 136 h 180"/>
                <a:gd name="T22" fmla="*/ 242 w 314"/>
                <a:gd name="T23" fmla="*/ 111 h 180"/>
                <a:gd name="T24" fmla="*/ 189 w 314"/>
                <a:gd name="T25" fmla="*/ 72 h 180"/>
                <a:gd name="T26" fmla="*/ 120 w 314"/>
                <a:gd name="T27" fmla="*/ 41 h 180"/>
                <a:gd name="T28" fmla="*/ 77 w 314"/>
                <a:gd name="T29" fmla="*/ 44 h 180"/>
                <a:gd name="T30" fmla="*/ 71 w 314"/>
                <a:gd name="T31" fmla="*/ 69 h 180"/>
                <a:gd name="T32" fmla="*/ 125 w 314"/>
                <a:gd name="T33" fmla="*/ 109 h 180"/>
                <a:gd name="T34" fmla="*/ 194 w 314"/>
                <a:gd name="T35" fmla="*/ 14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180">
                  <a:moveTo>
                    <a:pt x="308" y="107"/>
                  </a:moveTo>
                  <a:cubicBezTo>
                    <a:pt x="314" y="126"/>
                    <a:pt x="303" y="143"/>
                    <a:pt x="276" y="159"/>
                  </a:cubicBezTo>
                  <a:cubicBezTo>
                    <a:pt x="249" y="174"/>
                    <a:pt x="219" y="180"/>
                    <a:pt x="186" y="177"/>
                  </a:cubicBezTo>
                  <a:cubicBezTo>
                    <a:pt x="152" y="173"/>
                    <a:pt x="116" y="160"/>
                    <a:pt x="77" y="137"/>
                  </a:cubicBezTo>
                  <a:cubicBezTo>
                    <a:pt x="36" y="113"/>
                    <a:pt x="12" y="92"/>
                    <a:pt x="6" y="73"/>
                  </a:cubicBezTo>
                  <a:cubicBezTo>
                    <a:pt x="0" y="54"/>
                    <a:pt x="10" y="37"/>
                    <a:pt x="37" y="21"/>
                  </a:cubicBezTo>
                  <a:cubicBezTo>
                    <a:pt x="64" y="6"/>
                    <a:pt x="94" y="0"/>
                    <a:pt x="128" y="4"/>
                  </a:cubicBezTo>
                  <a:cubicBezTo>
                    <a:pt x="162" y="8"/>
                    <a:pt x="199" y="21"/>
                    <a:pt x="238" y="43"/>
                  </a:cubicBezTo>
                  <a:cubicBezTo>
                    <a:pt x="278" y="67"/>
                    <a:pt x="301" y="88"/>
                    <a:pt x="308" y="107"/>
                  </a:cubicBezTo>
                  <a:close/>
                  <a:moveTo>
                    <a:pt x="194" y="140"/>
                  </a:moveTo>
                  <a:cubicBezTo>
                    <a:pt x="211" y="144"/>
                    <a:pt x="225" y="143"/>
                    <a:pt x="237" y="136"/>
                  </a:cubicBezTo>
                  <a:cubicBezTo>
                    <a:pt x="248" y="130"/>
                    <a:pt x="250" y="121"/>
                    <a:pt x="242" y="111"/>
                  </a:cubicBezTo>
                  <a:cubicBezTo>
                    <a:pt x="235" y="101"/>
                    <a:pt x="217" y="88"/>
                    <a:pt x="189" y="72"/>
                  </a:cubicBezTo>
                  <a:cubicBezTo>
                    <a:pt x="161" y="55"/>
                    <a:pt x="138" y="45"/>
                    <a:pt x="120" y="41"/>
                  </a:cubicBezTo>
                  <a:cubicBezTo>
                    <a:pt x="103" y="36"/>
                    <a:pt x="88" y="38"/>
                    <a:pt x="77" y="44"/>
                  </a:cubicBezTo>
                  <a:cubicBezTo>
                    <a:pt x="66" y="51"/>
                    <a:pt x="64" y="59"/>
                    <a:pt x="71" y="69"/>
                  </a:cubicBezTo>
                  <a:cubicBezTo>
                    <a:pt x="79" y="79"/>
                    <a:pt x="97" y="92"/>
                    <a:pt x="125" y="109"/>
                  </a:cubicBezTo>
                  <a:cubicBezTo>
                    <a:pt x="153" y="125"/>
                    <a:pt x="176" y="136"/>
                    <a:pt x="194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39" name="Inhaltsplatzhalter 4"/>
          <p:cNvSpPr txBox="1"/>
          <p:nvPr/>
        </p:nvSpPr>
        <p:spPr>
          <a:xfrm>
            <a:off x="9989344" y="2544279"/>
            <a:ext cx="885242" cy="49212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40%</a:t>
            </a:r>
            <a:endParaRPr lang="en-US" sz="3200" b="1" dirty="0">
              <a:solidFill>
                <a:srgbClr val="01527F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0" name="Inhaltsplatzhalter 4"/>
          <p:cNvSpPr txBox="1"/>
          <p:nvPr/>
        </p:nvSpPr>
        <p:spPr>
          <a:xfrm>
            <a:off x="9989344" y="3426393"/>
            <a:ext cx="885242" cy="49212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bg1">
                    <a:lumMod val="7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50%</a:t>
            </a:r>
            <a:endParaRPr lang="en-US" sz="3200" b="1" dirty="0">
              <a:solidFill>
                <a:schemeClr val="bg1">
                  <a:lumMod val="7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1" name="Inhaltsplatzhalter 4"/>
          <p:cNvSpPr txBox="1"/>
          <p:nvPr/>
        </p:nvSpPr>
        <p:spPr>
          <a:xfrm>
            <a:off x="9989344" y="4308506"/>
            <a:ext cx="885242" cy="49212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70%</a:t>
            </a:r>
            <a:endParaRPr lang="en-US" sz="3200" b="1" dirty="0">
              <a:solidFill>
                <a:srgbClr val="01527F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2" name="Inhaltsplatzhalter 4"/>
          <p:cNvSpPr txBox="1"/>
          <p:nvPr/>
        </p:nvSpPr>
        <p:spPr>
          <a:xfrm>
            <a:off x="9989344" y="5190618"/>
            <a:ext cx="885242" cy="49212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bg1">
                    <a:lumMod val="7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50%</a:t>
            </a:r>
            <a:endParaRPr lang="en-US" sz="3200" b="1" dirty="0">
              <a:solidFill>
                <a:schemeClr val="bg1">
                  <a:lumMod val="7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43" name="Group 48"/>
          <p:cNvGrpSpPr/>
          <p:nvPr/>
        </p:nvGrpSpPr>
        <p:grpSpPr>
          <a:xfrm>
            <a:off x="8944889" y="4350460"/>
            <a:ext cx="477837" cy="398463"/>
            <a:chOff x="10987088" y="1993900"/>
            <a:chExt cx="477837" cy="398463"/>
          </a:xfrm>
          <a:solidFill>
            <a:srgbClr val="01527F"/>
          </a:solidFill>
        </p:grpSpPr>
        <p:sp>
          <p:nvSpPr>
            <p:cNvPr id="44" name="Freeform 107"/>
            <p:cNvSpPr/>
            <p:nvPr/>
          </p:nvSpPr>
          <p:spPr bwMode="auto">
            <a:xfrm>
              <a:off x="10987088" y="1993900"/>
              <a:ext cx="396875" cy="398463"/>
            </a:xfrm>
            <a:custGeom>
              <a:avLst/>
              <a:gdLst>
                <a:gd name="T0" fmla="*/ 0 w 2745"/>
                <a:gd name="T1" fmla="*/ 0 h 2770"/>
                <a:gd name="T2" fmla="*/ 371 w 2745"/>
                <a:gd name="T3" fmla="*/ 0 h 2770"/>
                <a:gd name="T4" fmla="*/ 371 w 2745"/>
                <a:gd name="T5" fmla="*/ 2398 h 2770"/>
                <a:gd name="T6" fmla="*/ 2745 w 2745"/>
                <a:gd name="T7" fmla="*/ 2398 h 2770"/>
                <a:gd name="T8" fmla="*/ 2745 w 2745"/>
                <a:gd name="T9" fmla="*/ 2770 h 2770"/>
                <a:gd name="T10" fmla="*/ 0 w 2745"/>
                <a:gd name="T11" fmla="*/ 2770 h 2770"/>
                <a:gd name="T12" fmla="*/ 0 w 2745"/>
                <a:gd name="T13" fmla="*/ 0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5" h="2770">
                  <a:moveTo>
                    <a:pt x="0" y="0"/>
                  </a:moveTo>
                  <a:lnTo>
                    <a:pt x="371" y="0"/>
                  </a:lnTo>
                  <a:lnTo>
                    <a:pt x="371" y="2398"/>
                  </a:lnTo>
                  <a:lnTo>
                    <a:pt x="2745" y="2398"/>
                  </a:lnTo>
                  <a:lnTo>
                    <a:pt x="2745" y="2770"/>
                  </a:lnTo>
                  <a:lnTo>
                    <a:pt x="0" y="27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" name="Freeform 108"/>
            <p:cNvSpPr/>
            <p:nvPr/>
          </p:nvSpPr>
          <p:spPr bwMode="auto">
            <a:xfrm>
              <a:off x="11066463" y="2047875"/>
              <a:ext cx="398462" cy="249238"/>
            </a:xfrm>
            <a:custGeom>
              <a:avLst/>
              <a:gdLst>
                <a:gd name="T0" fmla="*/ 2761 w 2761"/>
                <a:gd name="T1" fmla="*/ 0 h 1725"/>
                <a:gd name="T2" fmla="*/ 2559 w 2761"/>
                <a:gd name="T3" fmla="*/ 1146 h 1725"/>
                <a:gd name="T4" fmla="*/ 2274 w 2761"/>
                <a:gd name="T5" fmla="*/ 861 h 1725"/>
                <a:gd name="T6" fmla="*/ 1411 w 2761"/>
                <a:gd name="T7" fmla="*/ 1725 h 1725"/>
                <a:gd name="T8" fmla="*/ 864 w 2761"/>
                <a:gd name="T9" fmla="*/ 1177 h 1725"/>
                <a:gd name="T10" fmla="*/ 349 w 2761"/>
                <a:gd name="T11" fmla="*/ 1693 h 1725"/>
                <a:gd name="T12" fmla="*/ 0 w 2761"/>
                <a:gd name="T13" fmla="*/ 1341 h 1725"/>
                <a:gd name="T14" fmla="*/ 864 w 2761"/>
                <a:gd name="T15" fmla="*/ 476 h 1725"/>
                <a:gd name="T16" fmla="*/ 1411 w 2761"/>
                <a:gd name="T17" fmla="*/ 1025 h 1725"/>
                <a:gd name="T18" fmla="*/ 1924 w 2761"/>
                <a:gd name="T19" fmla="*/ 509 h 1725"/>
                <a:gd name="T20" fmla="*/ 1618 w 2761"/>
                <a:gd name="T21" fmla="*/ 202 h 1725"/>
                <a:gd name="T22" fmla="*/ 2761 w 2761"/>
                <a:gd name="T23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1" h="1725">
                  <a:moveTo>
                    <a:pt x="2761" y="0"/>
                  </a:moveTo>
                  <a:lnTo>
                    <a:pt x="2559" y="1146"/>
                  </a:lnTo>
                  <a:lnTo>
                    <a:pt x="2274" y="861"/>
                  </a:lnTo>
                  <a:lnTo>
                    <a:pt x="1411" y="1725"/>
                  </a:lnTo>
                  <a:lnTo>
                    <a:pt x="864" y="1177"/>
                  </a:lnTo>
                  <a:lnTo>
                    <a:pt x="349" y="1693"/>
                  </a:lnTo>
                  <a:lnTo>
                    <a:pt x="0" y="1341"/>
                  </a:lnTo>
                  <a:lnTo>
                    <a:pt x="864" y="476"/>
                  </a:lnTo>
                  <a:lnTo>
                    <a:pt x="1411" y="1025"/>
                  </a:lnTo>
                  <a:lnTo>
                    <a:pt x="1924" y="509"/>
                  </a:lnTo>
                  <a:lnTo>
                    <a:pt x="1618" y="202"/>
                  </a:lnTo>
                  <a:lnTo>
                    <a:pt x="2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46" name="Group 51"/>
          <p:cNvGrpSpPr/>
          <p:nvPr/>
        </p:nvGrpSpPr>
        <p:grpSpPr>
          <a:xfrm>
            <a:off x="8952032" y="3496916"/>
            <a:ext cx="463550" cy="407988"/>
            <a:chOff x="10059988" y="2759075"/>
            <a:chExt cx="463550" cy="407988"/>
          </a:xfrm>
          <a:solidFill>
            <a:schemeClr val="bg1">
              <a:lumMod val="75000"/>
            </a:schemeClr>
          </a:solidFill>
        </p:grpSpPr>
        <p:sp>
          <p:nvSpPr>
            <p:cNvPr id="47" name="Freeform 182"/>
            <p:cNvSpPr/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" name="Freeform 183"/>
            <p:cNvSpPr/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" name="Freeform 184"/>
            <p:cNvSpPr/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" name="Freeform 185"/>
            <p:cNvSpPr/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51" name="Group 56"/>
          <p:cNvGrpSpPr/>
          <p:nvPr/>
        </p:nvGrpSpPr>
        <p:grpSpPr>
          <a:xfrm>
            <a:off x="8961557" y="5194480"/>
            <a:ext cx="444500" cy="439738"/>
            <a:chOff x="2587625" y="4291013"/>
            <a:chExt cx="444500" cy="439738"/>
          </a:xfrm>
          <a:solidFill>
            <a:schemeClr val="bg1">
              <a:lumMod val="75000"/>
            </a:schemeClr>
          </a:solidFill>
        </p:grpSpPr>
        <p:sp>
          <p:nvSpPr>
            <p:cNvPr id="52" name="Freeform 290"/>
            <p:cNvSpPr>
              <a:spLocks noEditPoints="1"/>
            </p:cNvSpPr>
            <p:nvPr/>
          </p:nvSpPr>
          <p:spPr bwMode="auto">
            <a:xfrm>
              <a:off x="2790825" y="4491038"/>
              <a:ext cx="241300" cy="239713"/>
            </a:xfrm>
            <a:custGeom>
              <a:avLst/>
              <a:gdLst>
                <a:gd name="T0" fmla="*/ 582 w 1676"/>
                <a:gd name="T1" fmla="*/ 282 h 1813"/>
                <a:gd name="T2" fmla="*/ 453 w 1676"/>
                <a:gd name="T3" fmla="*/ 343 h 1813"/>
                <a:gd name="T4" fmla="*/ 344 w 1676"/>
                <a:gd name="T5" fmla="*/ 449 h 1813"/>
                <a:gd name="T6" fmla="*/ 274 w 1676"/>
                <a:gd name="T7" fmla="*/ 582 h 1813"/>
                <a:gd name="T8" fmla="*/ 246 w 1676"/>
                <a:gd name="T9" fmla="*/ 729 h 1813"/>
                <a:gd name="T10" fmla="*/ 260 w 1676"/>
                <a:gd name="T11" fmla="*/ 878 h 1813"/>
                <a:gd name="T12" fmla="*/ 316 w 1676"/>
                <a:gd name="T13" fmla="*/ 1018 h 1813"/>
                <a:gd name="T14" fmla="*/ 414 w 1676"/>
                <a:gd name="T15" fmla="*/ 1136 h 1813"/>
                <a:gd name="T16" fmla="*/ 538 w 1676"/>
                <a:gd name="T17" fmla="*/ 1212 h 1813"/>
                <a:gd name="T18" fmla="*/ 673 w 1676"/>
                <a:gd name="T19" fmla="*/ 1242 h 1813"/>
                <a:gd name="T20" fmla="*/ 811 w 1676"/>
                <a:gd name="T21" fmla="*/ 1227 h 1813"/>
                <a:gd name="T22" fmla="*/ 941 w 1676"/>
                <a:gd name="T23" fmla="*/ 1166 h 1813"/>
                <a:gd name="T24" fmla="*/ 1049 w 1676"/>
                <a:gd name="T25" fmla="*/ 1061 h 1813"/>
                <a:gd name="T26" fmla="*/ 1119 w 1676"/>
                <a:gd name="T27" fmla="*/ 927 h 1813"/>
                <a:gd name="T28" fmla="*/ 1147 w 1676"/>
                <a:gd name="T29" fmla="*/ 779 h 1813"/>
                <a:gd name="T30" fmla="*/ 1133 w 1676"/>
                <a:gd name="T31" fmla="*/ 630 h 1813"/>
                <a:gd name="T32" fmla="*/ 1077 w 1676"/>
                <a:gd name="T33" fmla="*/ 491 h 1813"/>
                <a:gd name="T34" fmla="*/ 980 w 1676"/>
                <a:gd name="T35" fmla="*/ 374 h 1813"/>
                <a:gd name="T36" fmla="*/ 855 w 1676"/>
                <a:gd name="T37" fmla="*/ 298 h 1813"/>
                <a:gd name="T38" fmla="*/ 720 w 1676"/>
                <a:gd name="T39" fmla="*/ 267 h 1813"/>
                <a:gd name="T40" fmla="*/ 781 w 1676"/>
                <a:gd name="T41" fmla="*/ 5 h 1813"/>
                <a:gd name="T42" fmla="*/ 946 w 1676"/>
                <a:gd name="T43" fmla="*/ 49 h 1813"/>
                <a:gd name="T44" fmla="*/ 1099 w 1676"/>
                <a:gd name="T45" fmla="*/ 137 h 1813"/>
                <a:gd name="T46" fmla="*/ 1230 w 1676"/>
                <a:gd name="T47" fmla="*/ 267 h 1813"/>
                <a:gd name="T48" fmla="*/ 1324 w 1676"/>
                <a:gd name="T49" fmla="*/ 424 h 1813"/>
                <a:gd name="T50" fmla="*/ 1378 w 1676"/>
                <a:gd name="T51" fmla="*/ 596 h 1813"/>
                <a:gd name="T52" fmla="*/ 1393 w 1676"/>
                <a:gd name="T53" fmla="*/ 775 h 1813"/>
                <a:gd name="T54" fmla="*/ 1368 w 1676"/>
                <a:gd name="T55" fmla="*/ 953 h 1813"/>
                <a:gd name="T56" fmla="*/ 1603 w 1676"/>
                <a:gd name="T57" fmla="*/ 1363 h 1813"/>
                <a:gd name="T58" fmla="*/ 1656 w 1676"/>
                <a:gd name="T59" fmla="*/ 1449 h 1813"/>
                <a:gd name="T60" fmla="*/ 1676 w 1676"/>
                <a:gd name="T61" fmla="*/ 1550 h 1813"/>
                <a:gd name="T62" fmla="*/ 1656 w 1676"/>
                <a:gd name="T63" fmla="*/ 1651 h 1813"/>
                <a:gd name="T64" fmla="*/ 1603 w 1676"/>
                <a:gd name="T65" fmla="*/ 1737 h 1813"/>
                <a:gd name="T66" fmla="*/ 1515 w 1676"/>
                <a:gd name="T67" fmla="*/ 1798 h 1813"/>
                <a:gd name="T68" fmla="*/ 1414 w 1676"/>
                <a:gd name="T69" fmla="*/ 1813 h 1813"/>
                <a:gd name="T70" fmla="*/ 1316 w 1676"/>
                <a:gd name="T71" fmla="*/ 1783 h 1813"/>
                <a:gd name="T72" fmla="*/ 986 w 1676"/>
                <a:gd name="T73" fmla="*/ 1441 h 1813"/>
                <a:gd name="T74" fmla="*/ 826 w 1676"/>
                <a:gd name="T75" fmla="*/ 1496 h 1813"/>
                <a:gd name="T76" fmla="*/ 660 w 1676"/>
                <a:gd name="T77" fmla="*/ 1508 h 1813"/>
                <a:gd name="T78" fmla="*/ 496 w 1676"/>
                <a:gd name="T79" fmla="*/ 1477 h 1813"/>
                <a:gd name="T80" fmla="*/ 341 w 1676"/>
                <a:gd name="T81" fmla="*/ 1404 h 1813"/>
                <a:gd name="T82" fmla="*/ 204 w 1676"/>
                <a:gd name="T83" fmla="*/ 1289 h 1813"/>
                <a:gd name="T84" fmla="*/ 95 w 1676"/>
                <a:gd name="T85" fmla="*/ 1137 h 1813"/>
                <a:gd name="T86" fmla="*/ 27 w 1676"/>
                <a:gd name="T87" fmla="*/ 966 h 1813"/>
                <a:gd name="T88" fmla="*/ 0 w 1676"/>
                <a:gd name="T89" fmla="*/ 785 h 1813"/>
                <a:gd name="T90" fmla="*/ 13 w 1676"/>
                <a:gd name="T91" fmla="*/ 602 h 1813"/>
                <a:gd name="T92" fmla="*/ 67 w 1676"/>
                <a:gd name="T93" fmla="*/ 427 h 1813"/>
                <a:gd name="T94" fmla="*/ 162 w 1676"/>
                <a:gd name="T95" fmla="*/ 268 h 1813"/>
                <a:gd name="T96" fmla="*/ 294 w 1676"/>
                <a:gd name="T97" fmla="*/ 137 h 1813"/>
                <a:gd name="T98" fmla="*/ 447 w 1676"/>
                <a:gd name="T99" fmla="*/ 49 h 1813"/>
                <a:gd name="T100" fmla="*/ 612 w 1676"/>
                <a:gd name="T101" fmla="*/ 5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6" h="1813">
                  <a:moveTo>
                    <a:pt x="673" y="267"/>
                  </a:moveTo>
                  <a:lnTo>
                    <a:pt x="627" y="272"/>
                  </a:lnTo>
                  <a:lnTo>
                    <a:pt x="582" y="282"/>
                  </a:lnTo>
                  <a:lnTo>
                    <a:pt x="538" y="298"/>
                  </a:lnTo>
                  <a:lnTo>
                    <a:pt x="495" y="317"/>
                  </a:lnTo>
                  <a:lnTo>
                    <a:pt x="453" y="343"/>
                  </a:lnTo>
                  <a:lnTo>
                    <a:pt x="414" y="374"/>
                  </a:lnTo>
                  <a:lnTo>
                    <a:pt x="377" y="409"/>
                  </a:lnTo>
                  <a:lnTo>
                    <a:pt x="344" y="449"/>
                  </a:lnTo>
                  <a:lnTo>
                    <a:pt x="316" y="491"/>
                  </a:lnTo>
                  <a:lnTo>
                    <a:pt x="293" y="536"/>
                  </a:lnTo>
                  <a:lnTo>
                    <a:pt x="274" y="582"/>
                  </a:lnTo>
                  <a:lnTo>
                    <a:pt x="260" y="630"/>
                  </a:lnTo>
                  <a:lnTo>
                    <a:pt x="251" y="679"/>
                  </a:lnTo>
                  <a:lnTo>
                    <a:pt x="246" y="729"/>
                  </a:lnTo>
                  <a:lnTo>
                    <a:pt x="246" y="779"/>
                  </a:lnTo>
                  <a:lnTo>
                    <a:pt x="251" y="829"/>
                  </a:lnTo>
                  <a:lnTo>
                    <a:pt x="260" y="878"/>
                  </a:lnTo>
                  <a:lnTo>
                    <a:pt x="274" y="927"/>
                  </a:lnTo>
                  <a:lnTo>
                    <a:pt x="293" y="974"/>
                  </a:lnTo>
                  <a:lnTo>
                    <a:pt x="316" y="1018"/>
                  </a:lnTo>
                  <a:lnTo>
                    <a:pt x="344" y="1061"/>
                  </a:lnTo>
                  <a:lnTo>
                    <a:pt x="377" y="1100"/>
                  </a:lnTo>
                  <a:lnTo>
                    <a:pt x="414" y="1136"/>
                  </a:lnTo>
                  <a:lnTo>
                    <a:pt x="453" y="1166"/>
                  </a:lnTo>
                  <a:lnTo>
                    <a:pt x="495" y="1191"/>
                  </a:lnTo>
                  <a:lnTo>
                    <a:pt x="538" y="1212"/>
                  </a:lnTo>
                  <a:lnTo>
                    <a:pt x="582" y="1227"/>
                  </a:lnTo>
                  <a:lnTo>
                    <a:pt x="627" y="1237"/>
                  </a:lnTo>
                  <a:lnTo>
                    <a:pt x="673" y="1242"/>
                  </a:lnTo>
                  <a:lnTo>
                    <a:pt x="720" y="1242"/>
                  </a:lnTo>
                  <a:lnTo>
                    <a:pt x="766" y="1237"/>
                  </a:lnTo>
                  <a:lnTo>
                    <a:pt x="811" y="1227"/>
                  </a:lnTo>
                  <a:lnTo>
                    <a:pt x="855" y="1212"/>
                  </a:lnTo>
                  <a:lnTo>
                    <a:pt x="898" y="1191"/>
                  </a:lnTo>
                  <a:lnTo>
                    <a:pt x="941" y="1166"/>
                  </a:lnTo>
                  <a:lnTo>
                    <a:pt x="980" y="1136"/>
                  </a:lnTo>
                  <a:lnTo>
                    <a:pt x="1016" y="1100"/>
                  </a:lnTo>
                  <a:lnTo>
                    <a:pt x="1049" y="1061"/>
                  </a:lnTo>
                  <a:lnTo>
                    <a:pt x="1077" y="1018"/>
                  </a:lnTo>
                  <a:lnTo>
                    <a:pt x="1100" y="974"/>
                  </a:lnTo>
                  <a:lnTo>
                    <a:pt x="1119" y="927"/>
                  </a:lnTo>
                  <a:lnTo>
                    <a:pt x="1133" y="878"/>
                  </a:lnTo>
                  <a:lnTo>
                    <a:pt x="1142" y="829"/>
                  </a:lnTo>
                  <a:lnTo>
                    <a:pt x="1147" y="779"/>
                  </a:lnTo>
                  <a:lnTo>
                    <a:pt x="1147" y="729"/>
                  </a:lnTo>
                  <a:lnTo>
                    <a:pt x="1142" y="679"/>
                  </a:lnTo>
                  <a:lnTo>
                    <a:pt x="1133" y="630"/>
                  </a:lnTo>
                  <a:lnTo>
                    <a:pt x="1119" y="582"/>
                  </a:lnTo>
                  <a:lnTo>
                    <a:pt x="1100" y="536"/>
                  </a:lnTo>
                  <a:lnTo>
                    <a:pt x="1077" y="491"/>
                  </a:lnTo>
                  <a:lnTo>
                    <a:pt x="1049" y="449"/>
                  </a:lnTo>
                  <a:lnTo>
                    <a:pt x="1016" y="409"/>
                  </a:lnTo>
                  <a:lnTo>
                    <a:pt x="980" y="374"/>
                  </a:lnTo>
                  <a:lnTo>
                    <a:pt x="941" y="343"/>
                  </a:lnTo>
                  <a:lnTo>
                    <a:pt x="898" y="317"/>
                  </a:lnTo>
                  <a:lnTo>
                    <a:pt x="855" y="298"/>
                  </a:lnTo>
                  <a:lnTo>
                    <a:pt x="811" y="282"/>
                  </a:lnTo>
                  <a:lnTo>
                    <a:pt x="766" y="272"/>
                  </a:lnTo>
                  <a:lnTo>
                    <a:pt x="720" y="267"/>
                  </a:lnTo>
                  <a:lnTo>
                    <a:pt x="673" y="267"/>
                  </a:lnTo>
                  <a:close/>
                  <a:moveTo>
                    <a:pt x="725" y="0"/>
                  </a:moveTo>
                  <a:lnTo>
                    <a:pt x="781" y="5"/>
                  </a:lnTo>
                  <a:lnTo>
                    <a:pt x="837" y="15"/>
                  </a:lnTo>
                  <a:lnTo>
                    <a:pt x="892" y="29"/>
                  </a:lnTo>
                  <a:lnTo>
                    <a:pt x="946" y="49"/>
                  </a:lnTo>
                  <a:lnTo>
                    <a:pt x="999" y="74"/>
                  </a:lnTo>
                  <a:lnTo>
                    <a:pt x="1050" y="103"/>
                  </a:lnTo>
                  <a:lnTo>
                    <a:pt x="1099" y="137"/>
                  </a:lnTo>
                  <a:lnTo>
                    <a:pt x="1145" y="176"/>
                  </a:lnTo>
                  <a:lnTo>
                    <a:pt x="1190" y="219"/>
                  </a:lnTo>
                  <a:lnTo>
                    <a:pt x="1230" y="267"/>
                  </a:lnTo>
                  <a:lnTo>
                    <a:pt x="1266" y="317"/>
                  </a:lnTo>
                  <a:lnTo>
                    <a:pt x="1297" y="369"/>
                  </a:lnTo>
                  <a:lnTo>
                    <a:pt x="1324" y="424"/>
                  </a:lnTo>
                  <a:lnTo>
                    <a:pt x="1346" y="479"/>
                  </a:lnTo>
                  <a:lnTo>
                    <a:pt x="1364" y="537"/>
                  </a:lnTo>
                  <a:lnTo>
                    <a:pt x="1378" y="596"/>
                  </a:lnTo>
                  <a:lnTo>
                    <a:pt x="1387" y="655"/>
                  </a:lnTo>
                  <a:lnTo>
                    <a:pt x="1392" y="715"/>
                  </a:lnTo>
                  <a:lnTo>
                    <a:pt x="1393" y="775"/>
                  </a:lnTo>
                  <a:lnTo>
                    <a:pt x="1389" y="835"/>
                  </a:lnTo>
                  <a:lnTo>
                    <a:pt x="1381" y="895"/>
                  </a:lnTo>
                  <a:lnTo>
                    <a:pt x="1368" y="953"/>
                  </a:lnTo>
                  <a:lnTo>
                    <a:pt x="1351" y="1011"/>
                  </a:lnTo>
                  <a:lnTo>
                    <a:pt x="1330" y="1067"/>
                  </a:lnTo>
                  <a:lnTo>
                    <a:pt x="1603" y="1363"/>
                  </a:lnTo>
                  <a:lnTo>
                    <a:pt x="1625" y="1389"/>
                  </a:lnTo>
                  <a:lnTo>
                    <a:pt x="1642" y="1419"/>
                  </a:lnTo>
                  <a:lnTo>
                    <a:pt x="1656" y="1449"/>
                  </a:lnTo>
                  <a:lnTo>
                    <a:pt x="1668" y="1482"/>
                  </a:lnTo>
                  <a:lnTo>
                    <a:pt x="1674" y="1515"/>
                  </a:lnTo>
                  <a:lnTo>
                    <a:pt x="1676" y="1550"/>
                  </a:lnTo>
                  <a:lnTo>
                    <a:pt x="1674" y="1585"/>
                  </a:lnTo>
                  <a:lnTo>
                    <a:pt x="1668" y="1619"/>
                  </a:lnTo>
                  <a:lnTo>
                    <a:pt x="1656" y="1651"/>
                  </a:lnTo>
                  <a:lnTo>
                    <a:pt x="1642" y="1682"/>
                  </a:lnTo>
                  <a:lnTo>
                    <a:pt x="1625" y="1711"/>
                  </a:lnTo>
                  <a:lnTo>
                    <a:pt x="1603" y="1737"/>
                  </a:lnTo>
                  <a:lnTo>
                    <a:pt x="1576" y="1762"/>
                  </a:lnTo>
                  <a:lnTo>
                    <a:pt x="1547" y="1783"/>
                  </a:lnTo>
                  <a:lnTo>
                    <a:pt x="1515" y="1798"/>
                  </a:lnTo>
                  <a:lnTo>
                    <a:pt x="1482" y="1809"/>
                  </a:lnTo>
                  <a:lnTo>
                    <a:pt x="1449" y="1813"/>
                  </a:lnTo>
                  <a:lnTo>
                    <a:pt x="1414" y="1813"/>
                  </a:lnTo>
                  <a:lnTo>
                    <a:pt x="1380" y="1809"/>
                  </a:lnTo>
                  <a:lnTo>
                    <a:pt x="1347" y="1798"/>
                  </a:lnTo>
                  <a:lnTo>
                    <a:pt x="1316" y="1783"/>
                  </a:lnTo>
                  <a:lnTo>
                    <a:pt x="1286" y="1762"/>
                  </a:lnTo>
                  <a:lnTo>
                    <a:pt x="1259" y="1737"/>
                  </a:lnTo>
                  <a:lnTo>
                    <a:pt x="986" y="1441"/>
                  </a:lnTo>
                  <a:lnTo>
                    <a:pt x="934" y="1464"/>
                  </a:lnTo>
                  <a:lnTo>
                    <a:pt x="880" y="1483"/>
                  </a:lnTo>
                  <a:lnTo>
                    <a:pt x="826" y="1496"/>
                  </a:lnTo>
                  <a:lnTo>
                    <a:pt x="771" y="1504"/>
                  </a:lnTo>
                  <a:lnTo>
                    <a:pt x="716" y="1509"/>
                  </a:lnTo>
                  <a:lnTo>
                    <a:pt x="660" y="1508"/>
                  </a:lnTo>
                  <a:lnTo>
                    <a:pt x="605" y="1503"/>
                  </a:lnTo>
                  <a:lnTo>
                    <a:pt x="550" y="1493"/>
                  </a:lnTo>
                  <a:lnTo>
                    <a:pt x="496" y="1477"/>
                  </a:lnTo>
                  <a:lnTo>
                    <a:pt x="443" y="1458"/>
                  </a:lnTo>
                  <a:lnTo>
                    <a:pt x="391" y="1434"/>
                  </a:lnTo>
                  <a:lnTo>
                    <a:pt x="341" y="1404"/>
                  </a:lnTo>
                  <a:lnTo>
                    <a:pt x="293" y="1371"/>
                  </a:lnTo>
                  <a:lnTo>
                    <a:pt x="247" y="1332"/>
                  </a:lnTo>
                  <a:lnTo>
                    <a:pt x="204" y="1289"/>
                  </a:lnTo>
                  <a:lnTo>
                    <a:pt x="162" y="1240"/>
                  </a:lnTo>
                  <a:lnTo>
                    <a:pt x="126" y="1190"/>
                  </a:lnTo>
                  <a:lnTo>
                    <a:pt x="95" y="1137"/>
                  </a:lnTo>
                  <a:lnTo>
                    <a:pt x="68" y="1082"/>
                  </a:lnTo>
                  <a:lnTo>
                    <a:pt x="45" y="1024"/>
                  </a:lnTo>
                  <a:lnTo>
                    <a:pt x="27" y="966"/>
                  </a:lnTo>
                  <a:lnTo>
                    <a:pt x="13" y="906"/>
                  </a:lnTo>
                  <a:lnTo>
                    <a:pt x="4" y="846"/>
                  </a:lnTo>
                  <a:lnTo>
                    <a:pt x="0" y="785"/>
                  </a:lnTo>
                  <a:lnTo>
                    <a:pt x="0" y="724"/>
                  </a:lnTo>
                  <a:lnTo>
                    <a:pt x="4" y="663"/>
                  </a:lnTo>
                  <a:lnTo>
                    <a:pt x="13" y="602"/>
                  </a:lnTo>
                  <a:lnTo>
                    <a:pt x="27" y="543"/>
                  </a:lnTo>
                  <a:lnTo>
                    <a:pt x="45" y="485"/>
                  </a:lnTo>
                  <a:lnTo>
                    <a:pt x="67" y="427"/>
                  </a:lnTo>
                  <a:lnTo>
                    <a:pt x="94" y="373"/>
                  </a:lnTo>
                  <a:lnTo>
                    <a:pt x="126" y="319"/>
                  </a:lnTo>
                  <a:lnTo>
                    <a:pt x="162" y="268"/>
                  </a:lnTo>
                  <a:lnTo>
                    <a:pt x="203" y="220"/>
                  </a:lnTo>
                  <a:lnTo>
                    <a:pt x="247" y="176"/>
                  </a:lnTo>
                  <a:lnTo>
                    <a:pt x="294" y="137"/>
                  </a:lnTo>
                  <a:lnTo>
                    <a:pt x="343" y="103"/>
                  </a:lnTo>
                  <a:lnTo>
                    <a:pt x="394" y="74"/>
                  </a:lnTo>
                  <a:lnTo>
                    <a:pt x="447" y="49"/>
                  </a:lnTo>
                  <a:lnTo>
                    <a:pt x="501" y="29"/>
                  </a:lnTo>
                  <a:lnTo>
                    <a:pt x="556" y="15"/>
                  </a:lnTo>
                  <a:lnTo>
                    <a:pt x="612" y="5"/>
                  </a:lnTo>
                  <a:lnTo>
                    <a:pt x="668" y="0"/>
                  </a:lnTo>
                  <a:lnTo>
                    <a:pt x="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3" name="Freeform 291"/>
            <p:cNvSpPr/>
            <p:nvPr/>
          </p:nvSpPr>
          <p:spPr bwMode="auto">
            <a:xfrm>
              <a:off x="2811463" y="4335463"/>
              <a:ext cx="217488" cy="274638"/>
            </a:xfrm>
            <a:custGeom>
              <a:avLst/>
              <a:gdLst>
                <a:gd name="T0" fmla="*/ 459 w 1508"/>
                <a:gd name="T1" fmla="*/ 30 h 2083"/>
                <a:gd name="T2" fmla="*/ 619 w 1508"/>
                <a:gd name="T3" fmla="*/ 254 h 2083"/>
                <a:gd name="T4" fmla="*/ 841 w 1508"/>
                <a:gd name="T5" fmla="*/ 542 h 2083"/>
                <a:gd name="T6" fmla="*/ 960 w 1508"/>
                <a:gd name="T7" fmla="*/ 441 h 2083"/>
                <a:gd name="T8" fmla="*/ 1249 w 1508"/>
                <a:gd name="T9" fmla="*/ 400 h 2083"/>
                <a:gd name="T10" fmla="*/ 1340 w 1508"/>
                <a:gd name="T11" fmla="*/ 564 h 2083"/>
                <a:gd name="T12" fmla="*/ 1411 w 1508"/>
                <a:gd name="T13" fmla="*/ 741 h 2083"/>
                <a:gd name="T14" fmla="*/ 1464 w 1508"/>
                <a:gd name="T15" fmla="*/ 927 h 2083"/>
                <a:gd name="T16" fmla="*/ 1497 w 1508"/>
                <a:gd name="T17" fmla="*/ 1121 h 2083"/>
                <a:gd name="T18" fmla="*/ 1508 w 1508"/>
                <a:gd name="T19" fmla="*/ 1322 h 2083"/>
                <a:gd name="T20" fmla="*/ 1497 w 1508"/>
                <a:gd name="T21" fmla="*/ 1526 h 2083"/>
                <a:gd name="T22" fmla="*/ 1463 w 1508"/>
                <a:gd name="T23" fmla="*/ 1720 h 2083"/>
                <a:gd name="T24" fmla="*/ 1409 w 1508"/>
                <a:gd name="T25" fmla="*/ 1907 h 2083"/>
                <a:gd name="T26" fmla="*/ 1337 w 1508"/>
                <a:gd name="T27" fmla="*/ 2083 h 2083"/>
                <a:gd name="T28" fmla="*/ 1349 w 1508"/>
                <a:gd name="T29" fmla="*/ 1945 h 2083"/>
                <a:gd name="T30" fmla="*/ 1341 w 1508"/>
                <a:gd name="T31" fmla="*/ 1808 h 2083"/>
                <a:gd name="T32" fmla="*/ 1313 w 1508"/>
                <a:gd name="T33" fmla="*/ 1675 h 2083"/>
                <a:gd name="T34" fmla="*/ 1266 w 1508"/>
                <a:gd name="T35" fmla="*/ 1547 h 2083"/>
                <a:gd name="T36" fmla="*/ 1201 w 1508"/>
                <a:gd name="T37" fmla="*/ 1429 h 2083"/>
                <a:gd name="T38" fmla="*/ 1117 w 1508"/>
                <a:gd name="T39" fmla="*/ 1321 h 2083"/>
                <a:gd name="T40" fmla="*/ 1021 w 1508"/>
                <a:gd name="T41" fmla="*/ 1233 h 2083"/>
                <a:gd name="T42" fmla="*/ 915 w 1508"/>
                <a:gd name="T43" fmla="*/ 1162 h 2083"/>
                <a:gd name="T44" fmla="*/ 801 w 1508"/>
                <a:gd name="T45" fmla="*/ 1111 h 2083"/>
                <a:gd name="T46" fmla="*/ 680 w 1508"/>
                <a:gd name="T47" fmla="*/ 1080 h 2083"/>
                <a:gd name="T48" fmla="*/ 554 w 1508"/>
                <a:gd name="T49" fmla="*/ 1069 h 2083"/>
                <a:gd name="T50" fmla="*/ 416 w 1508"/>
                <a:gd name="T51" fmla="*/ 1082 h 2083"/>
                <a:gd name="T52" fmla="*/ 283 w 1508"/>
                <a:gd name="T53" fmla="*/ 1120 h 2083"/>
                <a:gd name="T54" fmla="*/ 160 w 1508"/>
                <a:gd name="T55" fmla="*/ 1182 h 2083"/>
                <a:gd name="T56" fmla="*/ 591 w 1508"/>
                <a:gd name="T57" fmla="*/ 812 h 2083"/>
                <a:gd name="T58" fmla="*/ 751 w 1508"/>
                <a:gd name="T59" fmla="*/ 755 h 2083"/>
                <a:gd name="T60" fmla="*/ 500 w 1508"/>
                <a:gd name="T61" fmla="*/ 407 h 2083"/>
                <a:gd name="T62" fmla="*/ 338 w 1508"/>
                <a:gd name="T63" fmla="*/ 367 h 2083"/>
                <a:gd name="T64" fmla="*/ 175 w 1508"/>
                <a:gd name="T65" fmla="*/ 519 h 2083"/>
                <a:gd name="T66" fmla="*/ 0 w 1508"/>
                <a:gd name="T67" fmla="*/ 375 h 2083"/>
                <a:gd name="T68" fmla="*/ 166 w 1508"/>
                <a:gd name="T69" fmla="*/ 151 h 2083"/>
                <a:gd name="T70" fmla="*/ 287 w 1508"/>
                <a:gd name="T71" fmla="*/ 289 h 2083"/>
                <a:gd name="T72" fmla="*/ 445 w 1508"/>
                <a:gd name="T73" fmla="*/ 351 h 2083"/>
                <a:gd name="T74" fmla="*/ 453 w 1508"/>
                <a:gd name="T75" fmla="*/ 220 h 2083"/>
                <a:gd name="T76" fmla="*/ 316 w 1508"/>
                <a:gd name="T7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8" h="2083">
                  <a:moveTo>
                    <a:pt x="316" y="0"/>
                  </a:moveTo>
                  <a:lnTo>
                    <a:pt x="459" y="30"/>
                  </a:lnTo>
                  <a:lnTo>
                    <a:pt x="582" y="149"/>
                  </a:lnTo>
                  <a:lnTo>
                    <a:pt x="619" y="254"/>
                  </a:lnTo>
                  <a:lnTo>
                    <a:pt x="647" y="352"/>
                  </a:lnTo>
                  <a:lnTo>
                    <a:pt x="841" y="542"/>
                  </a:lnTo>
                  <a:lnTo>
                    <a:pt x="891" y="559"/>
                  </a:lnTo>
                  <a:lnTo>
                    <a:pt x="960" y="441"/>
                  </a:lnTo>
                  <a:lnTo>
                    <a:pt x="1204" y="417"/>
                  </a:lnTo>
                  <a:lnTo>
                    <a:pt x="1249" y="400"/>
                  </a:lnTo>
                  <a:lnTo>
                    <a:pt x="1297" y="481"/>
                  </a:lnTo>
                  <a:lnTo>
                    <a:pt x="1340" y="564"/>
                  </a:lnTo>
                  <a:lnTo>
                    <a:pt x="1378" y="651"/>
                  </a:lnTo>
                  <a:lnTo>
                    <a:pt x="1411" y="741"/>
                  </a:lnTo>
                  <a:lnTo>
                    <a:pt x="1440" y="832"/>
                  </a:lnTo>
                  <a:lnTo>
                    <a:pt x="1464" y="927"/>
                  </a:lnTo>
                  <a:lnTo>
                    <a:pt x="1483" y="1022"/>
                  </a:lnTo>
                  <a:lnTo>
                    <a:pt x="1497" y="1121"/>
                  </a:lnTo>
                  <a:lnTo>
                    <a:pt x="1505" y="1221"/>
                  </a:lnTo>
                  <a:lnTo>
                    <a:pt x="1508" y="1322"/>
                  </a:lnTo>
                  <a:lnTo>
                    <a:pt x="1505" y="1425"/>
                  </a:lnTo>
                  <a:lnTo>
                    <a:pt x="1497" y="1526"/>
                  </a:lnTo>
                  <a:lnTo>
                    <a:pt x="1483" y="1623"/>
                  </a:lnTo>
                  <a:lnTo>
                    <a:pt x="1463" y="1720"/>
                  </a:lnTo>
                  <a:lnTo>
                    <a:pt x="1439" y="1815"/>
                  </a:lnTo>
                  <a:lnTo>
                    <a:pt x="1409" y="1907"/>
                  </a:lnTo>
                  <a:lnTo>
                    <a:pt x="1375" y="1996"/>
                  </a:lnTo>
                  <a:lnTo>
                    <a:pt x="1337" y="2083"/>
                  </a:lnTo>
                  <a:lnTo>
                    <a:pt x="1345" y="2015"/>
                  </a:lnTo>
                  <a:lnTo>
                    <a:pt x="1349" y="1945"/>
                  </a:lnTo>
                  <a:lnTo>
                    <a:pt x="1347" y="1877"/>
                  </a:lnTo>
                  <a:lnTo>
                    <a:pt x="1341" y="1808"/>
                  </a:lnTo>
                  <a:lnTo>
                    <a:pt x="1329" y="1741"/>
                  </a:lnTo>
                  <a:lnTo>
                    <a:pt x="1313" y="1675"/>
                  </a:lnTo>
                  <a:lnTo>
                    <a:pt x="1293" y="1610"/>
                  </a:lnTo>
                  <a:lnTo>
                    <a:pt x="1266" y="1547"/>
                  </a:lnTo>
                  <a:lnTo>
                    <a:pt x="1236" y="1486"/>
                  </a:lnTo>
                  <a:lnTo>
                    <a:pt x="1201" y="1429"/>
                  </a:lnTo>
                  <a:lnTo>
                    <a:pt x="1161" y="1373"/>
                  </a:lnTo>
                  <a:lnTo>
                    <a:pt x="1117" y="1321"/>
                  </a:lnTo>
                  <a:lnTo>
                    <a:pt x="1071" y="1276"/>
                  </a:lnTo>
                  <a:lnTo>
                    <a:pt x="1021" y="1233"/>
                  </a:lnTo>
                  <a:lnTo>
                    <a:pt x="969" y="1195"/>
                  </a:lnTo>
                  <a:lnTo>
                    <a:pt x="915" y="1162"/>
                  </a:lnTo>
                  <a:lnTo>
                    <a:pt x="859" y="1134"/>
                  </a:lnTo>
                  <a:lnTo>
                    <a:pt x="801" y="1111"/>
                  </a:lnTo>
                  <a:lnTo>
                    <a:pt x="741" y="1093"/>
                  </a:lnTo>
                  <a:lnTo>
                    <a:pt x="680" y="1080"/>
                  </a:lnTo>
                  <a:lnTo>
                    <a:pt x="617" y="1072"/>
                  </a:lnTo>
                  <a:lnTo>
                    <a:pt x="554" y="1069"/>
                  </a:lnTo>
                  <a:lnTo>
                    <a:pt x="484" y="1072"/>
                  </a:lnTo>
                  <a:lnTo>
                    <a:pt x="416" y="1082"/>
                  </a:lnTo>
                  <a:lnTo>
                    <a:pt x="349" y="1098"/>
                  </a:lnTo>
                  <a:lnTo>
                    <a:pt x="283" y="1120"/>
                  </a:lnTo>
                  <a:lnTo>
                    <a:pt x="220" y="1148"/>
                  </a:lnTo>
                  <a:lnTo>
                    <a:pt x="160" y="1182"/>
                  </a:lnTo>
                  <a:lnTo>
                    <a:pt x="338" y="952"/>
                  </a:lnTo>
                  <a:lnTo>
                    <a:pt x="591" y="812"/>
                  </a:lnTo>
                  <a:lnTo>
                    <a:pt x="738" y="833"/>
                  </a:lnTo>
                  <a:lnTo>
                    <a:pt x="751" y="755"/>
                  </a:lnTo>
                  <a:lnTo>
                    <a:pt x="570" y="556"/>
                  </a:lnTo>
                  <a:lnTo>
                    <a:pt x="500" y="407"/>
                  </a:lnTo>
                  <a:lnTo>
                    <a:pt x="400" y="407"/>
                  </a:lnTo>
                  <a:lnTo>
                    <a:pt x="338" y="367"/>
                  </a:lnTo>
                  <a:lnTo>
                    <a:pt x="203" y="345"/>
                  </a:lnTo>
                  <a:lnTo>
                    <a:pt x="175" y="519"/>
                  </a:lnTo>
                  <a:lnTo>
                    <a:pt x="12" y="484"/>
                  </a:lnTo>
                  <a:lnTo>
                    <a:pt x="0" y="375"/>
                  </a:lnTo>
                  <a:lnTo>
                    <a:pt x="125" y="345"/>
                  </a:lnTo>
                  <a:lnTo>
                    <a:pt x="166" y="151"/>
                  </a:lnTo>
                  <a:lnTo>
                    <a:pt x="291" y="207"/>
                  </a:lnTo>
                  <a:lnTo>
                    <a:pt x="287" y="289"/>
                  </a:lnTo>
                  <a:lnTo>
                    <a:pt x="382" y="332"/>
                  </a:lnTo>
                  <a:lnTo>
                    <a:pt x="445" y="351"/>
                  </a:lnTo>
                  <a:lnTo>
                    <a:pt x="522" y="308"/>
                  </a:lnTo>
                  <a:lnTo>
                    <a:pt x="453" y="220"/>
                  </a:lnTo>
                  <a:lnTo>
                    <a:pt x="313" y="71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4" name="Freeform 292"/>
            <p:cNvSpPr/>
            <p:nvPr/>
          </p:nvSpPr>
          <p:spPr bwMode="auto">
            <a:xfrm>
              <a:off x="2786063" y="4497388"/>
              <a:ext cx="30163" cy="26988"/>
            </a:xfrm>
            <a:custGeom>
              <a:avLst/>
              <a:gdLst>
                <a:gd name="T0" fmla="*/ 118 w 208"/>
                <a:gd name="T1" fmla="*/ 0 h 197"/>
                <a:gd name="T2" fmla="*/ 208 w 208"/>
                <a:gd name="T3" fmla="*/ 45 h 197"/>
                <a:gd name="T4" fmla="*/ 186 w 208"/>
                <a:gd name="T5" fmla="*/ 66 h 197"/>
                <a:gd name="T6" fmla="*/ 165 w 208"/>
                <a:gd name="T7" fmla="*/ 89 h 197"/>
                <a:gd name="T8" fmla="*/ 147 w 208"/>
                <a:gd name="T9" fmla="*/ 109 h 197"/>
                <a:gd name="T10" fmla="*/ 130 w 208"/>
                <a:gd name="T11" fmla="*/ 131 h 197"/>
                <a:gd name="T12" fmla="*/ 81 w 208"/>
                <a:gd name="T13" fmla="*/ 132 h 197"/>
                <a:gd name="T14" fmla="*/ 29 w 208"/>
                <a:gd name="T15" fmla="*/ 197 h 197"/>
                <a:gd name="T16" fmla="*/ 0 w 208"/>
                <a:gd name="T17" fmla="*/ 61 h 197"/>
                <a:gd name="T18" fmla="*/ 118 w 208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97">
                  <a:moveTo>
                    <a:pt x="118" y="0"/>
                  </a:moveTo>
                  <a:lnTo>
                    <a:pt x="208" y="45"/>
                  </a:lnTo>
                  <a:lnTo>
                    <a:pt x="186" y="66"/>
                  </a:lnTo>
                  <a:lnTo>
                    <a:pt x="165" y="89"/>
                  </a:lnTo>
                  <a:lnTo>
                    <a:pt x="147" y="109"/>
                  </a:lnTo>
                  <a:lnTo>
                    <a:pt x="130" y="131"/>
                  </a:lnTo>
                  <a:lnTo>
                    <a:pt x="81" y="132"/>
                  </a:lnTo>
                  <a:lnTo>
                    <a:pt x="29" y="197"/>
                  </a:lnTo>
                  <a:lnTo>
                    <a:pt x="0" y="6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" name="Freeform 293"/>
            <p:cNvSpPr/>
            <p:nvPr/>
          </p:nvSpPr>
          <p:spPr bwMode="auto">
            <a:xfrm>
              <a:off x="2860675" y="4702175"/>
              <a:ext cx="52388" cy="20638"/>
            </a:xfrm>
            <a:custGeom>
              <a:avLst/>
              <a:gdLst>
                <a:gd name="T0" fmla="*/ 368 w 368"/>
                <a:gd name="T1" fmla="*/ 0 h 153"/>
                <a:gd name="T2" fmla="*/ 298 w 368"/>
                <a:gd name="T3" fmla="*/ 38 h 153"/>
                <a:gd name="T4" fmla="*/ 227 w 368"/>
                <a:gd name="T5" fmla="*/ 73 h 153"/>
                <a:gd name="T6" fmla="*/ 152 w 368"/>
                <a:gd name="T7" fmla="*/ 105 h 153"/>
                <a:gd name="T8" fmla="*/ 77 w 368"/>
                <a:gd name="T9" fmla="*/ 131 h 153"/>
                <a:gd name="T10" fmla="*/ 0 w 368"/>
                <a:gd name="T11" fmla="*/ 153 h 153"/>
                <a:gd name="T12" fmla="*/ 28 w 368"/>
                <a:gd name="T13" fmla="*/ 44 h 153"/>
                <a:gd name="T14" fmla="*/ 83 w 368"/>
                <a:gd name="T15" fmla="*/ 5 h 153"/>
                <a:gd name="T16" fmla="*/ 148 w 368"/>
                <a:gd name="T17" fmla="*/ 13 h 153"/>
                <a:gd name="T18" fmla="*/ 215 w 368"/>
                <a:gd name="T19" fmla="*/ 16 h 153"/>
                <a:gd name="T20" fmla="*/ 266 w 368"/>
                <a:gd name="T21" fmla="*/ 14 h 153"/>
                <a:gd name="T22" fmla="*/ 317 w 368"/>
                <a:gd name="T23" fmla="*/ 9 h 153"/>
                <a:gd name="T24" fmla="*/ 368 w 368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153">
                  <a:moveTo>
                    <a:pt x="368" y="0"/>
                  </a:moveTo>
                  <a:lnTo>
                    <a:pt x="298" y="38"/>
                  </a:lnTo>
                  <a:lnTo>
                    <a:pt x="227" y="73"/>
                  </a:lnTo>
                  <a:lnTo>
                    <a:pt x="152" y="105"/>
                  </a:lnTo>
                  <a:lnTo>
                    <a:pt x="77" y="131"/>
                  </a:lnTo>
                  <a:lnTo>
                    <a:pt x="0" y="153"/>
                  </a:lnTo>
                  <a:lnTo>
                    <a:pt x="28" y="44"/>
                  </a:lnTo>
                  <a:lnTo>
                    <a:pt x="83" y="5"/>
                  </a:lnTo>
                  <a:lnTo>
                    <a:pt x="148" y="13"/>
                  </a:lnTo>
                  <a:lnTo>
                    <a:pt x="215" y="16"/>
                  </a:lnTo>
                  <a:lnTo>
                    <a:pt x="266" y="14"/>
                  </a:lnTo>
                  <a:lnTo>
                    <a:pt x="317" y="9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" name="Freeform 294"/>
            <p:cNvSpPr/>
            <p:nvPr/>
          </p:nvSpPr>
          <p:spPr bwMode="auto">
            <a:xfrm>
              <a:off x="2587625" y="4395788"/>
              <a:ext cx="249238" cy="333375"/>
            </a:xfrm>
            <a:custGeom>
              <a:avLst/>
              <a:gdLst>
                <a:gd name="T0" fmla="*/ 210 w 1723"/>
                <a:gd name="T1" fmla="*/ 95 h 2519"/>
                <a:gd name="T2" fmla="*/ 468 w 1723"/>
                <a:gd name="T3" fmla="*/ 157 h 2519"/>
                <a:gd name="T4" fmla="*/ 884 w 1723"/>
                <a:gd name="T5" fmla="*/ 389 h 2519"/>
                <a:gd name="T6" fmla="*/ 1103 w 1723"/>
                <a:gd name="T7" fmla="*/ 976 h 2519"/>
                <a:gd name="T8" fmla="*/ 1141 w 1723"/>
                <a:gd name="T9" fmla="*/ 862 h 2519"/>
                <a:gd name="T10" fmla="*/ 1389 w 1723"/>
                <a:gd name="T11" fmla="*/ 1094 h 2519"/>
                <a:gd name="T12" fmla="*/ 1344 w 1723"/>
                <a:gd name="T13" fmla="*/ 1213 h 2519"/>
                <a:gd name="T14" fmla="*/ 1316 w 1723"/>
                <a:gd name="T15" fmla="*/ 1341 h 2519"/>
                <a:gd name="T16" fmla="*/ 1307 w 1723"/>
                <a:gd name="T17" fmla="*/ 1472 h 2519"/>
                <a:gd name="T18" fmla="*/ 1317 w 1723"/>
                <a:gd name="T19" fmla="*/ 1609 h 2519"/>
                <a:gd name="T20" fmla="*/ 1346 w 1723"/>
                <a:gd name="T21" fmla="*/ 1741 h 2519"/>
                <a:gd name="T22" fmla="*/ 1394 w 1723"/>
                <a:gd name="T23" fmla="*/ 1865 h 2519"/>
                <a:gd name="T24" fmla="*/ 1459 w 1723"/>
                <a:gd name="T25" fmla="*/ 1979 h 2519"/>
                <a:gd name="T26" fmla="*/ 1541 w 1723"/>
                <a:gd name="T27" fmla="*/ 2083 h 2519"/>
                <a:gd name="T28" fmla="*/ 1628 w 1723"/>
                <a:gd name="T29" fmla="*/ 2165 h 2519"/>
                <a:gd name="T30" fmla="*/ 1723 w 1723"/>
                <a:gd name="T31" fmla="*/ 2230 h 2519"/>
                <a:gd name="T32" fmla="*/ 1714 w 1723"/>
                <a:gd name="T33" fmla="*/ 2268 h 2519"/>
                <a:gd name="T34" fmla="*/ 1708 w 1723"/>
                <a:gd name="T35" fmla="*/ 2294 h 2519"/>
                <a:gd name="T36" fmla="*/ 1706 w 1723"/>
                <a:gd name="T37" fmla="*/ 2304 h 2519"/>
                <a:gd name="T38" fmla="*/ 1659 w 1723"/>
                <a:gd name="T39" fmla="*/ 2513 h 2519"/>
                <a:gd name="T40" fmla="*/ 1530 w 1723"/>
                <a:gd name="T41" fmla="*/ 2519 h 2519"/>
                <a:gd name="T42" fmla="*/ 1338 w 1723"/>
                <a:gd name="T43" fmla="*/ 2506 h 2519"/>
                <a:gd name="T44" fmla="*/ 1154 w 1723"/>
                <a:gd name="T45" fmla="*/ 2468 h 2519"/>
                <a:gd name="T46" fmla="*/ 977 w 1723"/>
                <a:gd name="T47" fmla="*/ 2407 h 2519"/>
                <a:gd name="T48" fmla="*/ 810 w 1723"/>
                <a:gd name="T49" fmla="*/ 2325 h 2519"/>
                <a:gd name="T50" fmla="*/ 656 w 1723"/>
                <a:gd name="T51" fmla="*/ 2222 h 2519"/>
                <a:gd name="T52" fmla="*/ 514 w 1723"/>
                <a:gd name="T53" fmla="*/ 2101 h 2519"/>
                <a:gd name="T54" fmla="*/ 387 w 1723"/>
                <a:gd name="T55" fmla="*/ 1963 h 2519"/>
                <a:gd name="T56" fmla="*/ 274 w 1723"/>
                <a:gd name="T57" fmla="*/ 1809 h 2519"/>
                <a:gd name="T58" fmla="*/ 180 w 1723"/>
                <a:gd name="T59" fmla="*/ 1641 h 2519"/>
                <a:gd name="T60" fmla="*/ 103 w 1723"/>
                <a:gd name="T61" fmla="*/ 1461 h 2519"/>
                <a:gd name="T62" fmla="*/ 47 w 1723"/>
                <a:gd name="T63" fmla="*/ 1270 h 2519"/>
                <a:gd name="T64" fmla="*/ 12 w 1723"/>
                <a:gd name="T65" fmla="*/ 1070 h 2519"/>
                <a:gd name="T66" fmla="*/ 0 w 1723"/>
                <a:gd name="T67" fmla="*/ 862 h 2519"/>
                <a:gd name="T68" fmla="*/ 11 w 1723"/>
                <a:gd name="T69" fmla="*/ 662 h 2519"/>
                <a:gd name="T70" fmla="*/ 44 w 1723"/>
                <a:gd name="T71" fmla="*/ 470 h 2519"/>
                <a:gd name="T72" fmla="*/ 96 w 1723"/>
                <a:gd name="T73" fmla="*/ 285 h 2519"/>
                <a:gd name="T74" fmla="*/ 168 w 1723"/>
                <a:gd name="T75" fmla="*/ 111 h 2519"/>
                <a:gd name="T76" fmla="*/ 320 w 1723"/>
                <a:gd name="T77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3" h="2519">
                  <a:moveTo>
                    <a:pt x="320" y="0"/>
                  </a:moveTo>
                  <a:lnTo>
                    <a:pt x="210" y="95"/>
                  </a:lnTo>
                  <a:lnTo>
                    <a:pt x="296" y="157"/>
                  </a:lnTo>
                  <a:lnTo>
                    <a:pt x="468" y="157"/>
                  </a:lnTo>
                  <a:lnTo>
                    <a:pt x="724" y="107"/>
                  </a:lnTo>
                  <a:lnTo>
                    <a:pt x="884" y="389"/>
                  </a:lnTo>
                  <a:lnTo>
                    <a:pt x="884" y="655"/>
                  </a:lnTo>
                  <a:lnTo>
                    <a:pt x="1103" y="976"/>
                  </a:lnTo>
                  <a:lnTo>
                    <a:pt x="1141" y="976"/>
                  </a:lnTo>
                  <a:lnTo>
                    <a:pt x="1141" y="862"/>
                  </a:lnTo>
                  <a:lnTo>
                    <a:pt x="1225" y="1054"/>
                  </a:lnTo>
                  <a:lnTo>
                    <a:pt x="1389" y="1094"/>
                  </a:lnTo>
                  <a:lnTo>
                    <a:pt x="1365" y="1153"/>
                  </a:lnTo>
                  <a:lnTo>
                    <a:pt x="1344" y="1213"/>
                  </a:lnTo>
                  <a:lnTo>
                    <a:pt x="1328" y="1277"/>
                  </a:lnTo>
                  <a:lnTo>
                    <a:pt x="1316" y="1341"/>
                  </a:lnTo>
                  <a:lnTo>
                    <a:pt x="1309" y="1406"/>
                  </a:lnTo>
                  <a:lnTo>
                    <a:pt x="1307" y="1472"/>
                  </a:lnTo>
                  <a:lnTo>
                    <a:pt x="1309" y="1542"/>
                  </a:lnTo>
                  <a:lnTo>
                    <a:pt x="1317" y="1609"/>
                  </a:lnTo>
                  <a:lnTo>
                    <a:pt x="1329" y="1676"/>
                  </a:lnTo>
                  <a:lnTo>
                    <a:pt x="1346" y="1741"/>
                  </a:lnTo>
                  <a:lnTo>
                    <a:pt x="1368" y="1803"/>
                  </a:lnTo>
                  <a:lnTo>
                    <a:pt x="1394" y="1865"/>
                  </a:lnTo>
                  <a:lnTo>
                    <a:pt x="1424" y="1923"/>
                  </a:lnTo>
                  <a:lnTo>
                    <a:pt x="1459" y="1979"/>
                  </a:lnTo>
                  <a:lnTo>
                    <a:pt x="1498" y="2032"/>
                  </a:lnTo>
                  <a:lnTo>
                    <a:pt x="1541" y="2083"/>
                  </a:lnTo>
                  <a:lnTo>
                    <a:pt x="1583" y="2126"/>
                  </a:lnTo>
                  <a:lnTo>
                    <a:pt x="1628" y="2165"/>
                  </a:lnTo>
                  <a:lnTo>
                    <a:pt x="1675" y="2200"/>
                  </a:lnTo>
                  <a:lnTo>
                    <a:pt x="1723" y="2230"/>
                  </a:lnTo>
                  <a:lnTo>
                    <a:pt x="1718" y="2251"/>
                  </a:lnTo>
                  <a:lnTo>
                    <a:pt x="1714" y="2268"/>
                  </a:lnTo>
                  <a:lnTo>
                    <a:pt x="1711" y="2283"/>
                  </a:lnTo>
                  <a:lnTo>
                    <a:pt x="1708" y="2294"/>
                  </a:lnTo>
                  <a:lnTo>
                    <a:pt x="1706" y="2302"/>
                  </a:lnTo>
                  <a:lnTo>
                    <a:pt x="1706" y="2304"/>
                  </a:lnTo>
                  <a:lnTo>
                    <a:pt x="1722" y="2505"/>
                  </a:lnTo>
                  <a:lnTo>
                    <a:pt x="1659" y="2513"/>
                  </a:lnTo>
                  <a:lnTo>
                    <a:pt x="1594" y="2517"/>
                  </a:lnTo>
                  <a:lnTo>
                    <a:pt x="1530" y="2519"/>
                  </a:lnTo>
                  <a:lnTo>
                    <a:pt x="1433" y="2516"/>
                  </a:lnTo>
                  <a:lnTo>
                    <a:pt x="1338" y="2506"/>
                  </a:lnTo>
                  <a:lnTo>
                    <a:pt x="1245" y="2490"/>
                  </a:lnTo>
                  <a:lnTo>
                    <a:pt x="1154" y="2468"/>
                  </a:lnTo>
                  <a:lnTo>
                    <a:pt x="1064" y="2441"/>
                  </a:lnTo>
                  <a:lnTo>
                    <a:pt x="977" y="2407"/>
                  </a:lnTo>
                  <a:lnTo>
                    <a:pt x="893" y="2369"/>
                  </a:lnTo>
                  <a:lnTo>
                    <a:pt x="810" y="2325"/>
                  </a:lnTo>
                  <a:lnTo>
                    <a:pt x="732" y="2276"/>
                  </a:lnTo>
                  <a:lnTo>
                    <a:pt x="656" y="2222"/>
                  </a:lnTo>
                  <a:lnTo>
                    <a:pt x="583" y="2164"/>
                  </a:lnTo>
                  <a:lnTo>
                    <a:pt x="514" y="2101"/>
                  </a:lnTo>
                  <a:lnTo>
                    <a:pt x="448" y="2034"/>
                  </a:lnTo>
                  <a:lnTo>
                    <a:pt x="387" y="1963"/>
                  </a:lnTo>
                  <a:lnTo>
                    <a:pt x="328" y="1888"/>
                  </a:lnTo>
                  <a:lnTo>
                    <a:pt x="274" y="1809"/>
                  </a:lnTo>
                  <a:lnTo>
                    <a:pt x="225" y="1727"/>
                  </a:lnTo>
                  <a:lnTo>
                    <a:pt x="180" y="1641"/>
                  </a:lnTo>
                  <a:lnTo>
                    <a:pt x="139" y="1553"/>
                  </a:lnTo>
                  <a:lnTo>
                    <a:pt x="103" y="1461"/>
                  </a:lnTo>
                  <a:lnTo>
                    <a:pt x="72" y="1367"/>
                  </a:lnTo>
                  <a:lnTo>
                    <a:pt x="47" y="1270"/>
                  </a:lnTo>
                  <a:lnTo>
                    <a:pt x="27" y="1171"/>
                  </a:lnTo>
                  <a:lnTo>
                    <a:pt x="12" y="1070"/>
                  </a:lnTo>
                  <a:lnTo>
                    <a:pt x="3" y="968"/>
                  </a:lnTo>
                  <a:lnTo>
                    <a:pt x="0" y="862"/>
                  </a:lnTo>
                  <a:lnTo>
                    <a:pt x="3" y="761"/>
                  </a:lnTo>
                  <a:lnTo>
                    <a:pt x="11" y="662"/>
                  </a:lnTo>
                  <a:lnTo>
                    <a:pt x="25" y="565"/>
                  </a:lnTo>
                  <a:lnTo>
                    <a:pt x="44" y="470"/>
                  </a:lnTo>
                  <a:lnTo>
                    <a:pt x="68" y="376"/>
                  </a:lnTo>
                  <a:lnTo>
                    <a:pt x="96" y="285"/>
                  </a:lnTo>
                  <a:lnTo>
                    <a:pt x="131" y="197"/>
                  </a:lnTo>
                  <a:lnTo>
                    <a:pt x="168" y="111"/>
                  </a:lnTo>
                  <a:lnTo>
                    <a:pt x="210" y="27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" name="Freeform 295"/>
            <p:cNvSpPr>
              <a:spLocks noEditPoints="1"/>
            </p:cNvSpPr>
            <p:nvPr/>
          </p:nvSpPr>
          <p:spPr bwMode="auto">
            <a:xfrm>
              <a:off x="2638425" y="4291013"/>
              <a:ext cx="263525" cy="79375"/>
            </a:xfrm>
            <a:custGeom>
              <a:avLst/>
              <a:gdLst>
                <a:gd name="T0" fmla="*/ 782 w 1831"/>
                <a:gd name="T1" fmla="*/ 179 h 603"/>
                <a:gd name="T2" fmla="*/ 779 w 1831"/>
                <a:gd name="T3" fmla="*/ 185 h 603"/>
                <a:gd name="T4" fmla="*/ 773 w 1831"/>
                <a:gd name="T5" fmla="*/ 194 h 603"/>
                <a:gd name="T6" fmla="*/ 763 w 1831"/>
                <a:gd name="T7" fmla="*/ 204 h 603"/>
                <a:gd name="T8" fmla="*/ 750 w 1831"/>
                <a:gd name="T9" fmla="*/ 214 h 603"/>
                <a:gd name="T10" fmla="*/ 737 w 1831"/>
                <a:gd name="T11" fmla="*/ 225 h 603"/>
                <a:gd name="T12" fmla="*/ 724 w 1831"/>
                <a:gd name="T13" fmla="*/ 235 h 603"/>
                <a:gd name="T14" fmla="*/ 711 w 1831"/>
                <a:gd name="T15" fmla="*/ 246 h 603"/>
                <a:gd name="T16" fmla="*/ 699 w 1831"/>
                <a:gd name="T17" fmla="*/ 254 h 603"/>
                <a:gd name="T18" fmla="*/ 690 w 1831"/>
                <a:gd name="T19" fmla="*/ 261 h 603"/>
                <a:gd name="T20" fmla="*/ 683 w 1831"/>
                <a:gd name="T21" fmla="*/ 266 h 603"/>
                <a:gd name="T22" fmla="*/ 681 w 1831"/>
                <a:gd name="T23" fmla="*/ 267 h 603"/>
                <a:gd name="T24" fmla="*/ 782 w 1831"/>
                <a:gd name="T25" fmla="*/ 331 h 603"/>
                <a:gd name="T26" fmla="*/ 990 w 1831"/>
                <a:gd name="T27" fmla="*/ 271 h 603"/>
                <a:gd name="T28" fmla="*/ 941 w 1831"/>
                <a:gd name="T29" fmla="*/ 179 h 603"/>
                <a:gd name="T30" fmla="*/ 851 w 1831"/>
                <a:gd name="T31" fmla="*/ 210 h 603"/>
                <a:gd name="T32" fmla="*/ 782 w 1831"/>
                <a:gd name="T33" fmla="*/ 179 h 603"/>
                <a:gd name="T34" fmla="*/ 1401 w 1831"/>
                <a:gd name="T35" fmla="*/ 72 h 603"/>
                <a:gd name="T36" fmla="*/ 1244 w 1831"/>
                <a:gd name="T37" fmla="*/ 166 h 603"/>
                <a:gd name="T38" fmla="*/ 1155 w 1831"/>
                <a:gd name="T39" fmla="*/ 226 h 603"/>
                <a:gd name="T40" fmla="*/ 1217 w 1831"/>
                <a:gd name="T41" fmla="*/ 270 h 603"/>
                <a:gd name="T42" fmla="*/ 1356 w 1831"/>
                <a:gd name="T43" fmla="*/ 255 h 603"/>
                <a:gd name="T44" fmla="*/ 1502 w 1831"/>
                <a:gd name="T45" fmla="*/ 135 h 603"/>
                <a:gd name="T46" fmla="*/ 1401 w 1831"/>
                <a:gd name="T47" fmla="*/ 72 h 603"/>
                <a:gd name="T48" fmla="*/ 1180 w 1831"/>
                <a:gd name="T49" fmla="*/ 0 h 603"/>
                <a:gd name="T50" fmla="*/ 1180 w 1831"/>
                <a:gd name="T51" fmla="*/ 0 h 603"/>
                <a:gd name="T52" fmla="*/ 1267 w 1831"/>
                <a:gd name="T53" fmla="*/ 4 h 603"/>
                <a:gd name="T54" fmla="*/ 1352 w 1831"/>
                <a:gd name="T55" fmla="*/ 11 h 603"/>
                <a:gd name="T56" fmla="*/ 1436 w 1831"/>
                <a:gd name="T57" fmla="*/ 24 h 603"/>
                <a:gd name="T58" fmla="*/ 1519 w 1831"/>
                <a:gd name="T59" fmla="*/ 43 h 603"/>
                <a:gd name="T60" fmla="*/ 1600 w 1831"/>
                <a:gd name="T61" fmla="*/ 66 h 603"/>
                <a:gd name="T62" fmla="*/ 1679 w 1831"/>
                <a:gd name="T63" fmla="*/ 93 h 603"/>
                <a:gd name="T64" fmla="*/ 1756 w 1831"/>
                <a:gd name="T65" fmla="*/ 124 h 603"/>
                <a:gd name="T66" fmla="*/ 1831 w 1831"/>
                <a:gd name="T67" fmla="*/ 160 h 603"/>
                <a:gd name="T68" fmla="*/ 1776 w 1831"/>
                <a:gd name="T69" fmla="*/ 169 h 603"/>
                <a:gd name="T70" fmla="*/ 1626 w 1831"/>
                <a:gd name="T71" fmla="*/ 145 h 603"/>
                <a:gd name="T72" fmla="*/ 1521 w 1831"/>
                <a:gd name="T73" fmla="*/ 221 h 603"/>
                <a:gd name="T74" fmla="*/ 1445 w 1831"/>
                <a:gd name="T75" fmla="*/ 311 h 603"/>
                <a:gd name="T76" fmla="*/ 1171 w 1831"/>
                <a:gd name="T77" fmla="*/ 338 h 603"/>
                <a:gd name="T78" fmla="*/ 1059 w 1831"/>
                <a:gd name="T79" fmla="*/ 319 h 603"/>
                <a:gd name="T80" fmla="*/ 981 w 1831"/>
                <a:gd name="T81" fmla="*/ 449 h 603"/>
                <a:gd name="T82" fmla="*/ 757 w 1831"/>
                <a:gd name="T83" fmla="*/ 463 h 603"/>
                <a:gd name="T84" fmla="*/ 616 w 1831"/>
                <a:gd name="T85" fmla="*/ 420 h 603"/>
                <a:gd name="T86" fmla="*/ 490 w 1831"/>
                <a:gd name="T87" fmla="*/ 494 h 603"/>
                <a:gd name="T88" fmla="*/ 218 w 1831"/>
                <a:gd name="T89" fmla="*/ 535 h 603"/>
                <a:gd name="T90" fmla="*/ 0 w 1831"/>
                <a:gd name="T91" fmla="*/ 603 h 603"/>
                <a:gd name="T92" fmla="*/ 0 w 1831"/>
                <a:gd name="T93" fmla="*/ 603 h 603"/>
                <a:gd name="T94" fmla="*/ 58 w 1831"/>
                <a:gd name="T95" fmla="*/ 531 h 603"/>
                <a:gd name="T96" fmla="*/ 120 w 1831"/>
                <a:gd name="T97" fmla="*/ 463 h 603"/>
                <a:gd name="T98" fmla="*/ 185 w 1831"/>
                <a:gd name="T99" fmla="*/ 399 h 603"/>
                <a:gd name="T100" fmla="*/ 253 w 1831"/>
                <a:gd name="T101" fmla="*/ 338 h 603"/>
                <a:gd name="T102" fmla="*/ 325 w 1831"/>
                <a:gd name="T103" fmla="*/ 283 h 603"/>
                <a:gd name="T104" fmla="*/ 400 w 1831"/>
                <a:gd name="T105" fmla="*/ 232 h 603"/>
                <a:gd name="T106" fmla="*/ 477 w 1831"/>
                <a:gd name="T107" fmla="*/ 185 h 603"/>
                <a:gd name="T108" fmla="*/ 558 w 1831"/>
                <a:gd name="T109" fmla="*/ 144 h 603"/>
                <a:gd name="T110" fmla="*/ 640 w 1831"/>
                <a:gd name="T111" fmla="*/ 107 h 603"/>
                <a:gd name="T112" fmla="*/ 725 w 1831"/>
                <a:gd name="T113" fmla="*/ 75 h 603"/>
                <a:gd name="T114" fmla="*/ 813 w 1831"/>
                <a:gd name="T115" fmla="*/ 49 h 603"/>
                <a:gd name="T116" fmla="*/ 902 w 1831"/>
                <a:gd name="T117" fmla="*/ 27 h 603"/>
                <a:gd name="T118" fmla="*/ 992 w 1831"/>
                <a:gd name="T119" fmla="*/ 13 h 603"/>
                <a:gd name="T120" fmla="*/ 1086 w 1831"/>
                <a:gd name="T121" fmla="*/ 4 h 603"/>
                <a:gd name="T122" fmla="*/ 1180 w 1831"/>
                <a:gd name="T12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1" h="603">
                  <a:moveTo>
                    <a:pt x="782" y="179"/>
                  </a:moveTo>
                  <a:lnTo>
                    <a:pt x="779" y="185"/>
                  </a:lnTo>
                  <a:lnTo>
                    <a:pt x="773" y="194"/>
                  </a:lnTo>
                  <a:lnTo>
                    <a:pt x="763" y="204"/>
                  </a:lnTo>
                  <a:lnTo>
                    <a:pt x="750" y="214"/>
                  </a:lnTo>
                  <a:lnTo>
                    <a:pt x="737" y="225"/>
                  </a:lnTo>
                  <a:lnTo>
                    <a:pt x="724" y="235"/>
                  </a:lnTo>
                  <a:lnTo>
                    <a:pt x="711" y="246"/>
                  </a:lnTo>
                  <a:lnTo>
                    <a:pt x="699" y="254"/>
                  </a:lnTo>
                  <a:lnTo>
                    <a:pt x="690" y="261"/>
                  </a:lnTo>
                  <a:lnTo>
                    <a:pt x="683" y="266"/>
                  </a:lnTo>
                  <a:lnTo>
                    <a:pt x="681" y="267"/>
                  </a:lnTo>
                  <a:lnTo>
                    <a:pt x="782" y="331"/>
                  </a:lnTo>
                  <a:lnTo>
                    <a:pt x="990" y="271"/>
                  </a:lnTo>
                  <a:lnTo>
                    <a:pt x="941" y="179"/>
                  </a:lnTo>
                  <a:lnTo>
                    <a:pt x="851" y="210"/>
                  </a:lnTo>
                  <a:lnTo>
                    <a:pt x="782" y="179"/>
                  </a:lnTo>
                  <a:close/>
                  <a:moveTo>
                    <a:pt x="1401" y="72"/>
                  </a:moveTo>
                  <a:lnTo>
                    <a:pt x="1244" y="166"/>
                  </a:lnTo>
                  <a:lnTo>
                    <a:pt x="1155" y="226"/>
                  </a:lnTo>
                  <a:lnTo>
                    <a:pt x="1217" y="270"/>
                  </a:lnTo>
                  <a:lnTo>
                    <a:pt x="1356" y="255"/>
                  </a:lnTo>
                  <a:lnTo>
                    <a:pt x="1502" y="135"/>
                  </a:lnTo>
                  <a:lnTo>
                    <a:pt x="1401" y="72"/>
                  </a:lnTo>
                  <a:close/>
                  <a:moveTo>
                    <a:pt x="1180" y="0"/>
                  </a:moveTo>
                  <a:lnTo>
                    <a:pt x="1180" y="0"/>
                  </a:lnTo>
                  <a:lnTo>
                    <a:pt x="1267" y="4"/>
                  </a:lnTo>
                  <a:lnTo>
                    <a:pt x="1352" y="11"/>
                  </a:lnTo>
                  <a:lnTo>
                    <a:pt x="1436" y="24"/>
                  </a:lnTo>
                  <a:lnTo>
                    <a:pt x="1519" y="43"/>
                  </a:lnTo>
                  <a:lnTo>
                    <a:pt x="1600" y="66"/>
                  </a:lnTo>
                  <a:lnTo>
                    <a:pt x="1679" y="93"/>
                  </a:lnTo>
                  <a:lnTo>
                    <a:pt x="1756" y="124"/>
                  </a:lnTo>
                  <a:lnTo>
                    <a:pt x="1831" y="160"/>
                  </a:lnTo>
                  <a:lnTo>
                    <a:pt x="1776" y="169"/>
                  </a:lnTo>
                  <a:lnTo>
                    <a:pt x="1626" y="145"/>
                  </a:lnTo>
                  <a:lnTo>
                    <a:pt x="1521" y="221"/>
                  </a:lnTo>
                  <a:lnTo>
                    <a:pt x="1445" y="311"/>
                  </a:lnTo>
                  <a:lnTo>
                    <a:pt x="1171" y="338"/>
                  </a:lnTo>
                  <a:lnTo>
                    <a:pt x="1059" y="319"/>
                  </a:lnTo>
                  <a:lnTo>
                    <a:pt x="981" y="449"/>
                  </a:lnTo>
                  <a:lnTo>
                    <a:pt x="757" y="463"/>
                  </a:lnTo>
                  <a:lnTo>
                    <a:pt x="616" y="420"/>
                  </a:lnTo>
                  <a:lnTo>
                    <a:pt x="490" y="494"/>
                  </a:lnTo>
                  <a:lnTo>
                    <a:pt x="218" y="535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58" y="531"/>
                  </a:lnTo>
                  <a:lnTo>
                    <a:pt x="120" y="463"/>
                  </a:lnTo>
                  <a:lnTo>
                    <a:pt x="185" y="399"/>
                  </a:lnTo>
                  <a:lnTo>
                    <a:pt x="253" y="338"/>
                  </a:lnTo>
                  <a:lnTo>
                    <a:pt x="325" y="283"/>
                  </a:lnTo>
                  <a:lnTo>
                    <a:pt x="400" y="232"/>
                  </a:lnTo>
                  <a:lnTo>
                    <a:pt x="477" y="185"/>
                  </a:lnTo>
                  <a:lnTo>
                    <a:pt x="558" y="144"/>
                  </a:lnTo>
                  <a:lnTo>
                    <a:pt x="640" y="107"/>
                  </a:lnTo>
                  <a:lnTo>
                    <a:pt x="725" y="75"/>
                  </a:lnTo>
                  <a:lnTo>
                    <a:pt x="813" y="49"/>
                  </a:lnTo>
                  <a:lnTo>
                    <a:pt x="902" y="27"/>
                  </a:lnTo>
                  <a:lnTo>
                    <a:pt x="992" y="13"/>
                  </a:lnTo>
                  <a:lnTo>
                    <a:pt x="1086" y="4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58" name="Group 63"/>
          <p:cNvGrpSpPr/>
          <p:nvPr/>
        </p:nvGrpSpPr>
        <p:grpSpPr>
          <a:xfrm>
            <a:off x="9004031" y="2522495"/>
            <a:ext cx="359552" cy="528864"/>
            <a:chOff x="9209088" y="5059363"/>
            <a:chExt cx="300038" cy="441324"/>
          </a:xfrm>
          <a:solidFill>
            <a:srgbClr val="01527F"/>
          </a:solidFill>
        </p:grpSpPr>
        <p:sp>
          <p:nvSpPr>
            <p:cNvPr id="59" name="Freeform 412"/>
            <p:cNvSpPr/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0" name="Freeform 413"/>
            <p:cNvSpPr/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1" name="Freeform 414"/>
            <p:cNvSpPr/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2" name="Freeform 415"/>
            <p:cNvSpPr/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3" name="Freeform 416"/>
            <p:cNvSpPr/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4" name="Freeform 417"/>
            <p:cNvSpPr/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65" name="îṧ1ïḓê"/>
          <p:cNvSpPr/>
          <p:nvPr/>
        </p:nvSpPr>
        <p:spPr bwMode="auto">
          <a:xfrm>
            <a:off x="4286888" y="1809962"/>
            <a:ext cx="290290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请在此输入您需要的文字内容感谢您使用我们的</a:t>
            </a:r>
            <a:r>
              <a:rPr lang="en-US" altLang="zh-CN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PPT</a:t>
            </a: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模板</a:t>
            </a:r>
            <a:endParaRPr lang="zh-CN" altLang="en-US" sz="14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6" name="îṧ1ïḓê"/>
          <p:cNvSpPr/>
          <p:nvPr/>
        </p:nvSpPr>
        <p:spPr bwMode="auto">
          <a:xfrm>
            <a:off x="2998374" y="2642687"/>
            <a:ext cx="290290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请在此输入您需要的文字内容感谢您使用我们的</a:t>
            </a:r>
            <a:r>
              <a:rPr lang="en-US" altLang="zh-CN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PPT</a:t>
            </a: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模板</a:t>
            </a:r>
            <a:endParaRPr lang="zh-CN" altLang="en-US" sz="14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7" name="îṧ1ïḓê"/>
          <p:cNvSpPr/>
          <p:nvPr/>
        </p:nvSpPr>
        <p:spPr bwMode="auto">
          <a:xfrm>
            <a:off x="1798129" y="3579537"/>
            <a:ext cx="290290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请在此输入您需要的文字内容感谢您使用我们的</a:t>
            </a:r>
            <a:r>
              <a:rPr lang="en-US" altLang="zh-CN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PPT</a:t>
            </a: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模板</a:t>
            </a:r>
            <a:endParaRPr lang="zh-CN" altLang="en-US" sz="14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8" name="îṧ1ïḓê"/>
          <p:cNvSpPr/>
          <p:nvPr/>
        </p:nvSpPr>
        <p:spPr bwMode="auto">
          <a:xfrm>
            <a:off x="643946" y="4549691"/>
            <a:ext cx="290290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请在此输入您需要的文字内容感谢您使用我们的</a:t>
            </a:r>
            <a:r>
              <a:rPr lang="en-US" altLang="zh-CN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PPT</a:t>
            </a: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模板</a:t>
            </a:r>
            <a:endParaRPr lang="zh-CN" altLang="en-US" sz="14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1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65" grpId="0"/>
      <p:bldP spid="66" grpId="0"/>
      <p:bldP spid="67" grpId="0"/>
      <p:bldP spid="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1370" y="50227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开发进度规划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92666" y="1880455"/>
            <a:ext cx="3154362" cy="2100181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07158" y="1880455"/>
            <a:ext cx="2007434" cy="2100181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07158" y="4182647"/>
            <a:ext cx="2007434" cy="1844949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92666" y="4322348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spc="3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标题添加</a:t>
            </a:r>
            <a:endParaRPr lang="zh-CN" altLang="en-US" sz="2400" b="1" spc="3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99015" y="4723345"/>
            <a:ext cx="3154362" cy="5475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Angsana New" panose="02020603050405020304" pitchFamily="18" charset="-34"/>
                <a:sym typeface="Arial" panose="020B0604020202020204"/>
              </a:rPr>
              <a:t>A wonderful serenity has taken possession of my entire soul, like these sweet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Angsana New" panose="02020603050405020304" pitchFamily="18" charset="-34"/>
              <a:sym typeface="Arial" panose="020B0604020202020204"/>
            </a:endParaRPr>
          </a:p>
        </p:txBody>
      </p:sp>
      <p:sp>
        <p:nvSpPr>
          <p:cNvPr id="9" name="矩形: 圆角 5"/>
          <p:cNvSpPr/>
          <p:nvPr/>
        </p:nvSpPr>
        <p:spPr>
          <a:xfrm>
            <a:off x="1296019" y="5359822"/>
            <a:ext cx="1317459" cy="382159"/>
          </a:xfrm>
          <a:prstGeom prst="roundRect">
            <a:avLst>
              <a:gd name="adj" fmla="val 50000"/>
            </a:avLst>
          </a:prstGeom>
          <a:solidFill>
            <a:srgbClr val="015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00750" y="536623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标题添加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74166" y="4322348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spc="3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标题添加</a:t>
            </a:r>
            <a:endParaRPr lang="zh-CN" altLang="en-US" sz="2400" b="1" spc="3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80515" y="4723345"/>
            <a:ext cx="3154362" cy="5475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Angsana New" panose="02020603050405020304" pitchFamily="18" charset="-34"/>
                <a:sym typeface="Arial" panose="020B0604020202020204"/>
              </a:rPr>
              <a:t>A wonderful serenity has taken possession of my entire soul, like these sweet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Angsana New" panose="02020603050405020304" pitchFamily="18" charset="-34"/>
              <a:sym typeface="Arial" panose="020B0604020202020204"/>
            </a:endParaRPr>
          </a:p>
        </p:txBody>
      </p:sp>
      <p:sp>
        <p:nvSpPr>
          <p:cNvPr id="14" name="矩形: 圆角 26"/>
          <p:cNvSpPr/>
          <p:nvPr/>
        </p:nvSpPr>
        <p:spPr>
          <a:xfrm>
            <a:off x="5677519" y="5359822"/>
            <a:ext cx="1317459" cy="382159"/>
          </a:xfrm>
          <a:prstGeom prst="roundRect">
            <a:avLst>
              <a:gd name="adj" fmla="val 50000"/>
            </a:avLst>
          </a:prstGeom>
          <a:solidFill>
            <a:srgbClr val="015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82250" y="536623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标题添加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74166" y="2127198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spc="3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标题添加</a:t>
            </a:r>
            <a:endParaRPr lang="zh-CN" altLang="en-US" sz="2400" b="1" spc="3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80515" y="2528195"/>
            <a:ext cx="3154362" cy="5475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Angsana New" panose="02020603050405020304" pitchFamily="18" charset="-34"/>
                <a:sym typeface="Arial" panose="020B0604020202020204"/>
              </a:rPr>
              <a:t>A wonderful serenity has taken possession of my entire soul, like these sweet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Angsana New" panose="02020603050405020304" pitchFamily="18" charset="-34"/>
              <a:sym typeface="Arial" panose="020B0604020202020204"/>
            </a:endParaRPr>
          </a:p>
        </p:txBody>
      </p:sp>
      <p:sp>
        <p:nvSpPr>
          <p:cNvPr id="19" name="矩形: 圆角 32"/>
          <p:cNvSpPr/>
          <p:nvPr/>
        </p:nvSpPr>
        <p:spPr>
          <a:xfrm>
            <a:off x="5677519" y="3164672"/>
            <a:ext cx="1317459" cy="382159"/>
          </a:xfrm>
          <a:prstGeom prst="roundRect">
            <a:avLst>
              <a:gd name="adj" fmla="val 50000"/>
            </a:avLst>
          </a:prstGeom>
          <a:solidFill>
            <a:srgbClr val="015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82250" y="317108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标题添加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21" name="直接连接符 41"/>
          <p:cNvCxnSpPr/>
          <p:nvPr/>
        </p:nvCxnSpPr>
        <p:spPr>
          <a:xfrm>
            <a:off x="4775200" y="1867755"/>
            <a:ext cx="0" cy="4147141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42"/>
          <p:cNvCxnSpPr/>
          <p:nvPr/>
        </p:nvCxnSpPr>
        <p:spPr>
          <a:xfrm flipH="1">
            <a:off x="4760017" y="4080993"/>
            <a:ext cx="6154577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1370" y="50227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开发进度规划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3" name="Freeform 5"/>
          <p:cNvSpPr/>
          <p:nvPr/>
        </p:nvSpPr>
        <p:spPr bwMode="auto">
          <a:xfrm>
            <a:off x="2926630" y="2965345"/>
            <a:ext cx="2319011" cy="1794521"/>
          </a:xfrm>
          <a:custGeom>
            <a:avLst/>
            <a:gdLst>
              <a:gd name="T0" fmla="*/ 714 w 714"/>
              <a:gd name="T1" fmla="*/ 395 h 552"/>
              <a:gd name="T2" fmla="*/ 526 w 714"/>
              <a:gd name="T3" fmla="*/ 301 h 552"/>
              <a:gd name="T4" fmla="*/ 373 w 714"/>
              <a:gd name="T5" fmla="*/ 51 h 552"/>
              <a:gd name="T6" fmla="*/ 51 w 714"/>
              <a:gd name="T7" fmla="*/ 188 h 552"/>
              <a:gd name="T8" fmla="*/ 187 w 714"/>
              <a:gd name="T9" fmla="*/ 509 h 552"/>
              <a:gd name="T10" fmla="*/ 477 w 714"/>
              <a:gd name="T11" fmla="*/ 429 h 552"/>
              <a:gd name="T12" fmla="*/ 673 w 714"/>
              <a:gd name="T13" fmla="*/ 495 h 552"/>
              <a:gd name="T14" fmla="*/ 714 w 714"/>
              <a:gd name="T15" fmla="*/ 395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4" h="552">
                <a:moveTo>
                  <a:pt x="714" y="395"/>
                </a:moveTo>
                <a:cubicBezTo>
                  <a:pt x="645" y="440"/>
                  <a:pt x="526" y="383"/>
                  <a:pt x="526" y="301"/>
                </a:cubicBezTo>
                <a:cubicBezTo>
                  <a:pt x="535" y="196"/>
                  <a:pt x="475" y="93"/>
                  <a:pt x="373" y="51"/>
                </a:cubicBezTo>
                <a:cubicBezTo>
                  <a:pt x="246" y="0"/>
                  <a:pt x="102" y="61"/>
                  <a:pt x="51" y="188"/>
                </a:cubicBezTo>
                <a:cubicBezTo>
                  <a:pt x="0" y="314"/>
                  <a:pt x="61" y="458"/>
                  <a:pt x="187" y="509"/>
                </a:cubicBezTo>
                <a:cubicBezTo>
                  <a:pt x="293" y="552"/>
                  <a:pt x="412" y="516"/>
                  <a:pt x="477" y="429"/>
                </a:cubicBezTo>
                <a:cubicBezTo>
                  <a:pt x="535" y="376"/>
                  <a:pt x="654" y="418"/>
                  <a:pt x="673" y="495"/>
                </a:cubicBezTo>
                <a:cubicBezTo>
                  <a:pt x="682" y="459"/>
                  <a:pt x="696" y="426"/>
                  <a:pt x="714" y="395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4265313" y="1593710"/>
            <a:ext cx="1790403" cy="2287431"/>
          </a:xfrm>
          <a:custGeom>
            <a:avLst/>
            <a:gdLst>
              <a:gd name="T0" fmla="*/ 509 w 551"/>
              <a:gd name="T1" fmla="*/ 666 h 704"/>
              <a:gd name="T2" fmla="*/ 443 w 551"/>
              <a:gd name="T3" fmla="*/ 467 h 704"/>
              <a:gd name="T4" fmla="*/ 507 w 551"/>
              <a:gd name="T5" fmla="*/ 182 h 704"/>
              <a:gd name="T6" fmla="*/ 181 w 551"/>
              <a:gd name="T7" fmla="*/ 56 h 704"/>
              <a:gd name="T8" fmla="*/ 55 w 551"/>
              <a:gd name="T9" fmla="*/ 381 h 704"/>
              <a:gd name="T10" fmla="*/ 319 w 551"/>
              <a:gd name="T11" fmla="*/ 525 h 704"/>
              <a:gd name="T12" fmla="*/ 416 w 551"/>
              <a:gd name="T13" fmla="*/ 704 h 704"/>
              <a:gd name="T14" fmla="*/ 509 w 551"/>
              <a:gd name="T15" fmla="*/ 666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1" h="704">
                <a:moveTo>
                  <a:pt x="509" y="666"/>
                </a:moveTo>
                <a:cubicBezTo>
                  <a:pt x="430" y="646"/>
                  <a:pt x="387" y="526"/>
                  <a:pt x="443" y="467"/>
                </a:cubicBezTo>
                <a:cubicBezTo>
                  <a:pt x="522" y="398"/>
                  <a:pt x="551" y="283"/>
                  <a:pt x="507" y="182"/>
                </a:cubicBezTo>
                <a:cubicBezTo>
                  <a:pt x="452" y="57"/>
                  <a:pt x="306" y="0"/>
                  <a:pt x="181" y="56"/>
                </a:cubicBezTo>
                <a:cubicBezTo>
                  <a:pt x="56" y="111"/>
                  <a:pt x="0" y="256"/>
                  <a:pt x="55" y="381"/>
                </a:cubicBezTo>
                <a:cubicBezTo>
                  <a:pt x="101" y="486"/>
                  <a:pt x="211" y="542"/>
                  <a:pt x="319" y="525"/>
                </a:cubicBezTo>
                <a:cubicBezTo>
                  <a:pt x="395" y="528"/>
                  <a:pt x="450" y="635"/>
                  <a:pt x="416" y="704"/>
                </a:cubicBezTo>
                <a:cubicBezTo>
                  <a:pt x="445" y="687"/>
                  <a:pt x="476" y="674"/>
                  <a:pt x="509" y="666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7104695" y="2955734"/>
            <a:ext cx="2340979" cy="1793148"/>
          </a:xfrm>
          <a:custGeom>
            <a:avLst/>
            <a:gdLst>
              <a:gd name="T0" fmla="*/ 0 w 721"/>
              <a:gd name="T1" fmla="*/ 391 h 552"/>
              <a:gd name="T2" fmla="*/ 195 w 721"/>
              <a:gd name="T3" fmla="*/ 301 h 552"/>
              <a:gd name="T4" fmla="*/ 349 w 721"/>
              <a:gd name="T5" fmla="*/ 51 h 552"/>
              <a:gd name="T6" fmla="*/ 670 w 721"/>
              <a:gd name="T7" fmla="*/ 187 h 552"/>
              <a:gd name="T8" fmla="*/ 534 w 721"/>
              <a:gd name="T9" fmla="*/ 509 h 552"/>
              <a:gd name="T10" fmla="*/ 244 w 721"/>
              <a:gd name="T11" fmla="*/ 428 h 552"/>
              <a:gd name="T12" fmla="*/ 47 w 721"/>
              <a:gd name="T13" fmla="*/ 500 h 552"/>
              <a:gd name="T14" fmla="*/ 0 w 721"/>
              <a:gd name="T15" fmla="*/ 391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1" h="552">
                <a:moveTo>
                  <a:pt x="0" y="391"/>
                </a:moveTo>
                <a:cubicBezTo>
                  <a:pt x="69" y="443"/>
                  <a:pt x="195" y="386"/>
                  <a:pt x="195" y="301"/>
                </a:cubicBezTo>
                <a:cubicBezTo>
                  <a:pt x="187" y="196"/>
                  <a:pt x="246" y="93"/>
                  <a:pt x="349" y="51"/>
                </a:cubicBezTo>
                <a:cubicBezTo>
                  <a:pt x="475" y="0"/>
                  <a:pt x="619" y="61"/>
                  <a:pt x="670" y="187"/>
                </a:cubicBezTo>
                <a:cubicBezTo>
                  <a:pt x="721" y="314"/>
                  <a:pt x="660" y="458"/>
                  <a:pt x="534" y="509"/>
                </a:cubicBezTo>
                <a:cubicBezTo>
                  <a:pt x="428" y="552"/>
                  <a:pt x="310" y="516"/>
                  <a:pt x="244" y="428"/>
                </a:cubicBezTo>
                <a:cubicBezTo>
                  <a:pt x="185" y="375"/>
                  <a:pt x="63" y="419"/>
                  <a:pt x="47" y="500"/>
                </a:cubicBezTo>
                <a:cubicBezTo>
                  <a:pt x="38" y="460"/>
                  <a:pt x="22" y="424"/>
                  <a:pt x="0" y="391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Freeform 8"/>
          <p:cNvSpPr/>
          <p:nvPr/>
        </p:nvSpPr>
        <p:spPr bwMode="auto">
          <a:xfrm>
            <a:off x="6317960" y="1584099"/>
            <a:ext cx="1790403" cy="2308026"/>
          </a:xfrm>
          <a:custGeom>
            <a:avLst/>
            <a:gdLst>
              <a:gd name="T0" fmla="*/ 34 w 551"/>
              <a:gd name="T1" fmla="*/ 667 h 710"/>
              <a:gd name="T2" fmla="*/ 108 w 551"/>
              <a:gd name="T3" fmla="*/ 467 h 710"/>
              <a:gd name="T4" fmla="*/ 45 w 551"/>
              <a:gd name="T5" fmla="*/ 181 h 710"/>
              <a:gd name="T6" fmla="*/ 370 w 551"/>
              <a:gd name="T7" fmla="*/ 55 h 710"/>
              <a:gd name="T8" fmla="*/ 496 w 551"/>
              <a:gd name="T9" fmla="*/ 381 h 710"/>
              <a:gd name="T10" fmla="*/ 232 w 551"/>
              <a:gd name="T11" fmla="*/ 525 h 710"/>
              <a:gd name="T12" fmla="*/ 139 w 551"/>
              <a:gd name="T13" fmla="*/ 710 h 710"/>
              <a:gd name="T14" fmla="*/ 34 w 551"/>
              <a:gd name="T15" fmla="*/ 667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1" h="710">
                <a:moveTo>
                  <a:pt x="34" y="667"/>
                </a:moveTo>
                <a:cubicBezTo>
                  <a:pt x="118" y="654"/>
                  <a:pt x="167" y="528"/>
                  <a:pt x="108" y="467"/>
                </a:cubicBezTo>
                <a:cubicBezTo>
                  <a:pt x="29" y="398"/>
                  <a:pt x="0" y="283"/>
                  <a:pt x="45" y="181"/>
                </a:cubicBezTo>
                <a:cubicBezTo>
                  <a:pt x="100" y="57"/>
                  <a:pt x="246" y="0"/>
                  <a:pt x="370" y="55"/>
                </a:cubicBezTo>
                <a:cubicBezTo>
                  <a:pt x="495" y="110"/>
                  <a:pt x="551" y="256"/>
                  <a:pt x="496" y="381"/>
                </a:cubicBezTo>
                <a:cubicBezTo>
                  <a:pt x="450" y="485"/>
                  <a:pt x="340" y="542"/>
                  <a:pt x="232" y="525"/>
                </a:cubicBezTo>
                <a:cubicBezTo>
                  <a:pt x="154" y="528"/>
                  <a:pt x="98" y="641"/>
                  <a:pt x="139" y="710"/>
                </a:cubicBezTo>
                <a:cubicBezTo>
                  <a:pt x="107" y="690"/>
                  <a:pt x="71" y="676"/>
                  <a:pt x="34" y="667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7" name="Group 46"/>
          <p:cNvGrpSpPr/>
          <p:nvPr/>
        </p:nvGrpSpPr>
        <p:grpSpPr>
          <a:xfrm>
            <a:off x="5087745" y="3725991"/>
            <a:ext cx="2195441" cy="2196812"/>
            <a:chOff x="4997593" y="4176752"/>
            <a:chExt cx="2195441" cy="2196812"/>
          </a:xfrm>
        </p:grpSpPr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4997593" y="4176752"/>
              <a:ext cx="2195441" cy="219681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grpSp>
          <p:nvGrpSpPr>
            <p:cNvPr id="9" name="Group 41"/>
            <p:cNvGrpSpPr/>
            <p:nvPr/>
          </p:nvGrpSpPr>
          <p:grpSpPr>
            <a:xfrm>
              <a:off x="5133521" y="4312680"/>
              <a:ext cx="1919466" cy="1924957"/>
              <a:chOff x="5133521" y="4312680"/>
              <a:chExt cx="1919466" cy="1924957"/>
            </a:xfrm>
          </p:grpSpPr>
          <p:sp>
            <p:nvSpPr>
              <p:cNvPr id="10" name="Freeform 10"/>
              <p:cNvSpPr/>
              <p:nvPr/>
            </p:nvSpPr>
            <p:spPr bwMode="auto">
              <a:xfrm>
                <a:off x="5133521" y="5336944"/>
                <a:ext cx="418768" cy="558815"/>
              </a:xfrm>
              <a:custGeom>
                <a:avLst/>
                <a:gdLst>
                  <a:gd name="T0" fmla="*/ 69 w 129"/>
                  <a:gd name="T1" fmla="*/ 172 h 172"/>
                  <a:gd name="T2" fmla="*/ 0 w 129"/>
                  <a:gd name="T3" fmla="*/ 7 h 172"/>
                  <a:gd name="T4" fmla="*/ 79 w 129"/>
                  <a:gd name="T5" fmla="*/ 0 h 172"/>
                  <a:gd name="T6" fmla="*/ 129 w 129"/>
                  <a:gd name="T7" fmla="*/ 121 h 172"/>
                  <a:gd name="T8" fmla="*/ 69 w 129"/>
                  <a:gd name="T9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72">
                    <a:moveTo>
                      <a:pt x="69" y="172"/>
                    </a:moveTo>
                    <a:cubicBezTo>
                      <a:pt x="30" y="126"/>
                      <a:pt x="6" y="67"/>
                      <a:pt x="0" y="7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3" y="45"/>
                      <a:pt x="100" y="87"/>
                      <a:pt x="129" y="121"/>
                    </a:cubicBezTo>
                    <a:cubicBezTo>
                      <a:pt x="69" y="172"/>
                      <a:pt x="69" y="172"/>
                      <a:pt x="69" y="17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11" name="Freeform 11"/>
              <p:cNvSpPr/>
              <p:nvPr/>
            </p:nvSpPr>
            <p:spPr bwMode="auto">
              <a:xfrm>
                <a:off x="5478146" y="5821615"/>
                <a:ext cx="554695" cy="416022"/>
              </a:xfrm>
              <a:custGeom>
                <a:avLst/>
                <a:gdLst>
                  <a:gd name="T0" fmla="*/ 164 w 171"/>
                  <a:gd name="T1" fmla="*/ 128 h 128"/>
                  <a:gd name="T2" fmla="*/ 0 w 171"/>
                  <a:gd name="T3" fmla="*/ 60 h 128"/>
                  <a:gd name="T4" fmla="*/ 51 w 171"/>
                  <a:gd name="T5" fmla="*/ 0 h 128"/>
                  <a:gd name="T6" fmla="*/ 171 w 171"/>
                  <a:gd name="T7" fmla="*/ 49 h 128"/>
                  <a:gd name="T8" fmla="*/ 164 w 171"/>
                  <a:gd name="T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28">
                    <a:moveTo>
                      <a:pt x="164" y="128"/>
                    </a:moveTo>
                    <a:cubicBezTo>
                      <a:pt x="104" y="123"/>
                      <a:pt x="47" y="99"/>
                      <a:pt x="0" y="6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85" y="28"/>
                      <a:pt x="127" y="46"/>
                      <a:pt x="171" y="49"/>
                    </a:cubicBezTo>
                    <a:cubicBezTo>
                      <a:pt x="164" y="128"/>
                      <a:pt x="164" y="128"/>
                      <a:pt x="164" y="1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12" name="Freeform 12"/>
              <p:cNvSpPr/>
              <p:nvPr/>
            </p:nvSpPr>
            <p:spPr bwMode="auto">
              <a:xfrm>
                <a:off x="5133521" y="4654558"/>
                <a:ext cx="418768" cy="558815"/>
              </a:xfrm>
              <a:custGeom>
                <a:avLst/>
                <a:gdLst>
                  <a:gd name="T0" fmla="*/ 129 w 129"/>
                  <a:gd name="T1" fmla="*/ 51 h 172"/>
                  <a:gd name="T2" fmla="*/ 79 w 129"/>
                  <a:gd name="T3" fmla="*/ 172 h 172"/>
                  <a:gd name="T4" fmla="*/ 0 w 129"/>
                  <a:gd name="T5" fmla="*/ 165 h 172"/>
                  <a:gd name="T6" fmla="*/ 69 w 129"/>
                  <a:gd name="T7" fmla="*/ 0 h 172"/>
                  <a:gd name="T8" fmla="*/ 129 w 129"/>
                  <a:gd name="T9" fmla="*/ 51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72">
                    <a:moveTo>
                      <a:pt x="129" y="51"/>
                    </a:moveTo>
                    <a:cubicBezTo>
                      <a:pt x="100" y="86"/>
                      <a:pt x="83" y="127"/>
                      <a:pt x="79" y="172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6" y="105"/>
                      <a:pt x="30" y="47"/>
                      <a:pt x="69" y="0"/>
                    </a:cubicBezTo>
                    <a:cubicBezTo>
                      <a:pt x="129" y="51"/>
                      <a:pt x="129" y="51"/>
                      <a:pt x="129" y="5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13" name="Freeform 13"/>
              <p:cNvSpPr/>
              <p:nvPr/>
            </p:nvSpPr>
            <p:spPr bwMode="auto">
              <a:xfrm>
                <a:off x="5478146" y="4312680"/>
                <a:ext cx="554695" cy="416022"/>
              </a:xfrm>
              <a:custGeom>
                <a:avLst/>
                <a:gdLst>
                  <a:gd name="T0" fmla="*/ 171 w 171"/>
                  <a:gd name="T1" fmla="*/ 79 h 128"/>
                  <a:gd name="T2" fmla="*/ 51 w 171"/>
                  <a:gd name="T3" fmla="*/ 128 h 128"/>
                  <a:gd name="T4" fmla="*/ 0 w 171"/>
                  <a:gd name="T5" fmla="*/ 68 h 128"/>
                  <a:gd name="T6" fmla="*/ 164 w 171"/>
                  <a:gd name="T7" fmla="*/ 0 h 128"/>
                  <a:gd name="T8" fmla="*/ 171 w 171"/>
                  <a:gd name="T9" fmla="*/ 7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28">
                    <a:moveTo>
                      <a:pt x="171" y="79"/>
                    </a:moveTo>
                    <a:cubicBezTo>
                      <a:pt x="127" y="83"/>
                      <a:pt x="85" y="100"/>
                      <a:pt x="51" y="12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47" y="29"/>
                      <a:pt x="104" y="6"/>
                      <a:pt x="164" y="0"/>
                    </a:cubicBezTo>
                    <a:cubicBezTo>
                      <a:pt x="171" y="79"/>
                      <a:pt x="171" y="79"/>
                      <a:pt x="171" y="7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14" name="Freeform 14"/>
              <p:cNvSpPr/>
              <p:nvPr/>
            </p:nvSpPr>
            <p:spPr bwMode="auto">
              <a:xfrm>
                <a:off x="6636965" y="5336944"/>
                <a:ext cx="416022" cy="558815"/>
              </a:xfrm>
              <a:custGeom>
                <a:avLst/>
                <a:gdLst>
                  <a:gd name="T0" fmla="*/ 0 w 128"/>
                  <a:gd name="T1" fmla="*/ 121 h 172"/>
                  <a:gd name="T2" fmla="*/ 50 w 128"/>
                  <a:gd name="T3" fmla="*/ 0 h 172"/>
                  <a:gd name="T4" fmla="*/ 128 w 128"/>
                  <a:gd name="T5" fmla="*/ 7 h 172"/>
                  <a:gd name="T6" fmla="*/ 60 w 128"/>
                  <a:gd name="T7" fmla="*/ 172 h 172"/>
                  <a:gd name="T8" fmla="*/ 0 w 128"/>
                  <a:gd name="T9" fmla="*/ 121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72">
                    <a:moveTo>
                      <a:pt x="0" y="121"/>
                    </a:moveTo>
                    <a:cubicBezTo>
                      <a:pt x="28" y="87"/>
                      <a:pt x="46" y="45"/>
                      <a:pt x="50" y="0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3" y="67"/>
                      <a:pt x="99" y="126"/>
                      <a:pt x="60" y="172"/>
                    </a:cubicBezTo>
                    <a:cubicBezTo>
                      <a:pt x="0" y="121"/>
                      <a:pt x="0" y="121"/>
                      <a:pt x="0" y="12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15" name="Freeform 15"/>
              <p:cNvSpPr/>
              <p:nvPr/>
            </p:nvSpPr>
            <p:spPr bwMode="auto">
              <a:xfrm>
                <a:off x="6156412" y="5821615"/>
                <a:ext cx="551949" cy="416022"/>
              </a:xfrm>
              <a:custGeom>
                <a:avLst/>
                <a:gdLst>
                  <a:gd name="T0" fmla="*/ 0 w 170"/>
                  <a:gd name="T1" fmla="*/ 49 h 128"/>
                  <a:gd name="T2" fmla="*/ 120 w 170"/>
                  <a:gd name="T3" fmla="*/ 0 h 128"/>
                  <a:gd name="T4" fmla="*/ 170 w 170"/>
                  <a:gd name="T5" fmla="*/ 60 h 128"/>
                  <a:gd name="T6" fmla="*/ 7 w 170"/>
                  <a:gd name="T7" fmla="*/ 128 h 128"/>
                  <a:gd name="T8" fmla="*/ 0 w 170"/>
                  <a:gd name="T9" fmla="*/ 4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128">
                    <a:moveTo>
                      <a:pt x="0" y="49"/>
                    </a:moveTo>
                    <a:cubicBezTo>
                      <a:pt x="44" y="46"/>
                      <a:pt x="86" y="28"/>
                      <a:pt x="120" y="0"/>
                    </a:cubicBezTo>
                    <a:cubicBezTo>
                      <a:pt x="170" y="60"/>
                      <a:pt x="170" y="60"/>
                      <a:pt x="170" y="60"/>
                    </a:cubicBezTo>
                    <a:cubicBezTo>
                      <a:pt x="124" y="99"/>
                      <a:pt x="67" y="123"/>
                      <a:pt x="7" y="128"/>
                    </a:cubicBezTo>
                    <a:cubicBezTo>
                      <a:pt x="0" y="49"/>
                      <a:pt x="0" y="49"/>
                      <a:pt x="0" y="4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16" name="Freeform 16"/>
              <p:cNvSpPr/>
              <p:nvPr/>
            </p:nvSpPr>
            <p:spPr bwMode="auto">
              <a:xfrm>
                <a:off x="6636965" y="4654558"/>
                <a:ext cx="416022" cy="558815"/>
              </a:xfrm>
              <a:custGeom>
                <a:avLst/>
                <a:gdLst>
                  <a:gd name="T0" fmla="*/ 60 w 128"/>
                  <a:gd name="T1" fmla="*/ 0 h 172"/>
                  <a:gd name="T2" fmla="*/ 128 w 128"/>
                  <a:gd name="T3" fmla="*/ 165 h 172"/>
                  <a:gd name="T4" fmla="*/ 50 w 128"/>
                  <a:gd name="T5" fmla="*/ 172 h 172"/>
                  <a:gd name="T6" fmla="*/ 0 w 128"/>
                  <a:gd name="T7" fmla="*/ 51 h 172"/>
                  <a:gd name="T8" fmla="*/ 60 w 128"/>
                  <a:gd name="T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72">
                    <a:moveTo>
                      <a:pt x="60" y="0"/>
                    </a:moveTo>
                    <a:cubicBezTo>
                      <a:pt x="99" y="47"/>
                      <a:pt x="123" y="105"/>
                      <a:pt x="128" y="165"/>
                    </a:cubicBezTo>
                    <a:cubicBezTo>
                      <a:pt x="50" y="172"/>
                      <a:pt x="50" y="172"/>
                      <a:pt x="50" y="172"/>
                    </a:cubicBezTo>
                    <a:cubicBezTo>
                      <a:pt x="46" y="127"/>
                      <a:pt x="28" y="86"/>
                      <a:pt x="0" y="51"/>
                    </a:cubicBezTo>
                    <a:cubicBezTo>
                      <a:pt x="60" y="0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17" name="Freeform 17"/>
              <p:cNvSpPr/>
              <p:nvPr/>
            </p:nvSpPr>
            <p:spPr bwMode="auto">
              <a:xfrm>
                <a:off x="6156412" y="4312680"/>
                <a:ext cx="551949" cy="416022"/>
              </a:xfrm>
              <a:custGeom>
                <a:avLst/>
                <a:gdLst>
                  <a:gd name="T0" fmla="*/ 7 w 170"/>
                  <a:gd name="T1" fmla="*/ 0 h 128"/>
                  <a:gd name="T2" fmla="*/ 170 w 170"/>
                  <a:gd name="T3" fmla="*/ 68 h 128"/>
                  <a:gd name="T4" fmla="*/ 120 w 170"/>
                  <a:gd name="T5" fmla="*/ 128 h 128"/>
                  <a:gd name="T6" fmla="*/ 0 w 170"/>
                  <a:gd name="T7" fmla="*/ 79 h 128"/>
                  <a:gd name="T8" fmla="*/ 7 w 170"/>
                  <a:gd name="T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128">
                    <a:moveTo>
                      <a:pt x="7" y="0"/>
                    </a:moveTo>
                    <a:cubicBezTo>
                      <a:pt x="67" y="6"/>
                      <a:pt x="124" y="29"/>
                      <a:pt x="170" y="68"/>
                    </a:cubicBezTo>
                    <a:cubicBezTo>
                      <a:pt x="120" y="128"/>
                      <a:pt x="120" y="128"/>
                      <a:pt x="120" y="128"/>
                    </a:cubicBezTo>
                    <a:cubicBezTo>
                      <a:pt x="86" y="100"/>
                      <a:pt x="44" y="83"/>
                      <a:pt x="0" y="79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grpSp>
        <p:nvGrpSpPr>
          <p:cNvPr id="18" name="Group 21"/>
          <p:cNvGrpSpPr/>
          <p:nvPr/>
        </p:nvGrpSpPr>
        <p:grpSpPr>
          <a:xfrm>
            <a:off x="4834080" y="2081055"/>
            <a:ext cx="672742" cy="753035"/>
            <a:chOff x="3471863" y="1916113"/>
            <a:chExt cx="492125" cy="550863"/>
          </a:xfrm>
          <a:solidFill>
            <a:schemeClr val="bg1"/>
          </a:solidFill>
        </p:grpSpPr>
        <p:sp>
          <p:nvSpPr>
            <p:cNvPr id="19" name="Freeform 70"/>
            <p:cNvSpPr>
              <a:spLocks noEditPoints="1"/>
            </p:cNvSpPr>
            <p:nvPr/>
          </p:nvSpPr>
          <p:spPr bwMode="auto">
            <a:xfrm>
              <a:off x="3633788" y="1916113"/>
              <a:ext cx="330200" cy="330200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" name="Freeform 71"/>
            <p:cNvSpPr>
              <a:spLocks noEditPoints="1"/>
            </p:cNvSpPr>
            <p:nvPr/>
          </p:nvSpPr>
          <p:spPr bwMode="auto">
            <a:xfrm>
              <a:off x="3729038" y="2011363"/>
              <a:ext cx="139700" cy="13970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1" name="Freeform 72"/>
            <p:cNvSpPr/>
            <p:nvPr/>
          </p:nvSpPr>
          <p:spPr bwMode="auto">
            <a:xfrm>
              <a:off x="3471863" y="2006601"/>
              <a:ext cx="403225" cy="460375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2" name="Group 25"/>
          <p:cNvGrpSpPr/>
          <p:nvPr/>
        </p:nvGrpSpPr>
        <p:grpSpPr>
          <a:xfrm>
            <a:off x="3489398" y="3464096"/>
            <a:ext cx="726996" cy="757373"/>
            <a:chOff x="708025" y="1916113"/>
            <a:chExt cx="531813" cy="554037"/>
          </a:xfrm>
          <a:solidFill>
            <a:schemeClr val="bg1"/>
          </a:solidFill>
        </p:grpSpPr>
        <p:sp>
          <p:nvSpPr>
            <p:cNvPr id="23" name="Freeform 93"/>
            <p:cNvSpPr/>
            <p:nvPr/>
          </p:nvSpPr>
          <p:spPr bwMode="auto">
            <a:xfrm>
              <a:off x="708025" y="1916113"/>
              <a:ext cx="307975" cy="457200"/>
            </a:xfrm>
            <a:custGeom>
              <a:avLst/>
              <a:gdLst>
                <a:gd name="T0" fmla="*/ 1457 w 1939"/>
                <a:gd name="T1" fmla="*/ 4 h 2887"/>
                <a:gd name="T2" fmla="*/ 1621 w 1939"/>
                <a:gd name="T3" fmla="*/ 49 h 2887"/>
                <a:gd name="T4" fmla="*/ 1761 w 1939"/>
                <a:gd name="T5" fmla="*/ 140 h 2887"/>
                <a:gd name="T6" fmla="*/ 1865 w 1939"/>
                <a:gd name="T7" fmla="*/ 268 h 2887"/>
                <a:gd name="T8" fmla="*/ 1927 w 1939"/>
                <a:gd name="T9" fmla="*/ 426 h 2887"/>
                <a:gd name="T10" fmla="*/ 1939 w 1939"/>
                <a:gd name="T11" fmla="*/ 1064 h 2887"/>
                <a:gd name="T12" fmla="*/ 1918 w 1939"/>
                <a:gd name="T13" fmla="*/ 1175 h 2887"/>
                <a:gd name="T14" fmla="*/ 1861 w 1939"/>
                <a:gd name="T15" fmla="*/ 1269 h 2887"/>
                <a:gd name="T16" fmla="*/ 1831 w 1939"/>
                <a:gd name="T17" fmla="*/ 1784 h 2887"/>
                <a:gd name="T18" fmla="*/ 1799 w 1939"/>
                <a:gd name="T19" fmla="*/ 1825 h 2887"/>
                <a:gd name="T20" fmla="*/ 1745 w 1939"/>
                <a:gd name="T21" fmla="*/ 1832 h 2887"/>
                <a:gd name="T22" fmla="*/ 1703 w 1939"/>
                <a:gd name="T23" fmla="*/ 1801 h 2887"/>
                <a:gd name="T24" fmla="*/ 1694 w 1939"/>
                <a:gd name="T25" fmla="*/ 1260 h 2887"/>
                <a:gd name="T26" fmla="*/ 1712 w 1939"/>
                <a:gd name="T27" fmla="*/ 1213 h 2887"/>
                <a:gd name="T28" fmla="*/ 1764 w 1939"/>
                <a:gd name="T29" fmla="*/ 1165 h 2887"/>
                <a:gd name="T30" fmla="*/ 1796 w 1939"/>
                <a:gd name="T31" fmla="*/ 1092 h 2887"/>
                <a:gd name="T32" fmla="*/ 1796 w 1939"/>
                <a:gd name="T33" fmla="*/ 492 h 2887"/>
                <a:gd name="T34" fmla="*/ 1751 w 1939"/>
                <a:gd name="T35" fmla="*/ 354 h 2887"/>
                <a:gd name="T36" fmla="*/ 1664 w 1939"/>
                <a:gd name="T37" fmla="*/ 242 h 2887"/>
                <a:gd name="T38" fmla="*/ 1543 w 1939"/>
                <a:gd name="T39" fmla="*/ 168 h 2887"/>
                <a:gd name="T40" fmla="*/ 1398 w 1939"/>
                <a:gd name="T41" fmla="*/ 141 h 2887"/>
                <a:gd name="T42" fmla="*/ 1186 w 1939"/>
                <a:gd name="T43" fmla="*/ 154 h 2887"/>
                <a:gd name="T44" fmla="*/ 1057 w 1939"/>
                <a:gd name="T45" fmla="*/ 213 h 2887"/>
                <a:gd name="T46" fmla="*/ 957 w 1939"/>
                <a:gd name="T47" fmla="*/ 313 h 2887"/>
                <a:gd name="T48" fmla="*/ 897 w 1939"/>
                <a:gd name="T49" fmla="*/ 443 h 2887"/>
                <a:gd name="T50" fmla="*/ 884 w 1939"/>
                <a:gd name="T51" fmla="*/ 1064 h 2887"/>
                <a:gd name="T52" fmla="*/ 904 w 1939"/>
                <a:gd name="T53" fmla="*/ 1143 h 2887"/>
                <a:gd name="T54" fmla="*/ 958 w 1939"/>
                <a:gd name="T55" fmla="*/ 1203 h 2887"/>
                <a:gd name="T56" fmla="*/ 987 w 1939"/>
                <a:gd name="T57" fmla="*/ 1243 h 2887"/>
                <a:gd name="T58" fmla="*/ 987 w 1939"/>
                <a:gd name="T59" fmla="*/ 1786 h 2887"/>
                <a:gd name="T60" fmla="*/ 954 w 1939"/>
                <a:gd name="T61" fmla="*/ 1838 h 2887"/>
                <a:gd name="T62" fmla="*/ 904 w 1939"/>
                <a:gd name="T63" fmla="*/ 1865 h 2887"/>
                <a:gd name="T64" fmla="*/ 824 w 1939"/>
                <a:gd name="T65" fmla="*/ 1908 h 2887"/>
                <a:gd name="T66" fmla="*/ 710 w 1939"/>
                <a:gd name="T67" fmla="*/ 1972 h 2887"/>
                <a:gd name="T68" fmla="*/ 572 w 1939"/>
                <a:gd name="T69" fmla="*/ 2055 h 2887"/>
                <a:gd name="T70" fmla="*/ 420 w 1939"/>
                <a:gd name="T71" fmla="*/ 2156 h 2887"/>
                <a:gd name="T72" fmla="*/ 261 w 1939"/>
                <a:gd name="T73" fmla="*/ 2274 h 2887"/>
                <a:gd name="T74" fmla="*/ 165 w 1939"/>
                <a:gd name="T75" fmla="*/ 2367 h 2887"/>
                <a:gd name="T76" fmla="*/ 140 w 1939"/>
                <a:gd name="T77" fmla="*/ 2458 h 2887"/>
                <a:gd name="T78" fmla="*/ 131 w 1939"/>
                <a:gd name="T79" fmla="*/ 2852 h 2887"/>
                <a:gd name="T80" fmla="*/ 88 w 1939"/>
                <a:gd name="T81" fmla="*/ 2885 h 2887"/>
                <a:gd name="T82" fmla="*/ 34 w 1939"/>
                <a:gd name="T83" fmla="*/ 2877 h 2887"/>
                <a:gd name="T84" fmla="*/ 2 w 1939"/>
                <a:gd name="T85" fmla="*/ 2836 h 2887"/>
                <a:gd name="T86" fmla="*/ 2 w 1939"/>
                <a:gd name="T87" fmla="*/ 2418 h 2887"/>
                <a:gd name="T88" fmla="*/ 39 w 1939"/>
                <a:gd name="T89" fmla="*/ 2303 h 2887"/>
                <a:gd name="T90" fmla="*/ 118 w 1939"/>
                <a:gd name="T91" fmla="*/ 2209 h 2887"/>
                <a:gd name="T92" fmla="*/ 287 w 1939"/>
                <a:gd name="T93" fmla="*/ 2078 h 2887"/>
                <a:gd name="T94" fmla="*/ 452 w 1939"/>
                <a:gd name="T95" fmla="*/ 1965 h 2887"/>
                <a:gd name="T96" fmla="*/ 603 w 1939"/>
                <a:gd name="T97" fmla="*/ 1871 h 2887"/>
                <a:gd name="T98" fmla="*/ 731 w 1939"/>
                <a:gd name="T99" fmla="*/ 1798 h 2887"/>
                <a:gd name="T100" fmla="*/ 826 w 1939"/>
                <a:gd name="T101" fmla="*/ 1747 h 2887"/>
                <a:gd name="T102" fmla="*/ 822 w 1939"/>
                <a:gd name="T103" fmla="*/ 1269 h 2887"/>
                <a:gd name="T104" fmla="*/ 764 w 1939"/>
                <a:gd name="T105" fmla="*/ 1175 h 2887"/>
                <a:gd name="T106" fmla="*/ 744 w 1939"/>
                <a:gd name="T107" fmla="*/ 1064 h 2887"/>
                <a:gd name="T108" fmla="*/ 756 w 1939"/>
                <a:gd name="T109" fmla="*/ 426 h 2887"/>
                <a:gd name="T110" fmla="*/ 818 w 1939"/>
                <a:gd name="T111" fmla="*/ 268 h 2887"/>
                <a:gd name="T112" fmla="*/ 922 w 1939"/>
                <a:gd name="T113" fmla="*/ 140 h 2887"/>
                <a:gd name="T114" fmla="*/ 1062 w 1939"/>
                <a:gd name="T115" fmla="*/ 49 h 2887"/>
                <a:gd name="T116" fmla="*/ 1226 w 1939"/>
                <a:gd name="T117" fmla="*/ 4 h 2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39" h="2887">
                  <a:moveTo>
                    <a:pt x="1285" y="0"/>
                  </a:moveTo>
                  <a:lnTo>
                    <a:pt x="1398" y="0"/>
                  </a:lnTo>
                  <a:lnTo>
                    <a:pt x="1457" y="4"/>
                  </a:lnTo>
                  <a:lnTo>
                    <a:pt x="1514" y="13"/>
                  </a:lnTo>
                  <a:lnTo>
                    <a:pt x="1569" y="28"/>
                  </a:lnTo>
                  <a:lnTo>
                    <a:pt x="1621" y="49"/>
                  </a:lnTo>
                  <a:lnTo>
                    <a:pt x="1670" y="75"/>
                  </a:lnTo>
                  <a:lnTo>
                    <a:pt x="1717" y="106"/>
                  </a:lnTo>
                  <a:lnTo>
                    <a:pt x="1761" y="140"/>
                  </a:lnTo>
                  <a:lnTo>
                    <a:pt x="1799" y="179"/>
                  </a:lnTo>
                  <a:lnTo>
                    <a:pt x="1834" y="223"/>
                  </a:lnTo>
                  <a:lnTo>
                    <a:pt x="1865" y="268"/>
                  </a:lnTo>
                  <a:lnTo>
                    <a:pt x="1891" y="318"/>
                  </a:lnTo>
                  <a:lnTo>
                    <a:pt x="1912" y="371"/>
                  </a:lnTo>
                  <a:lnTo>
                    <a:pt x="1927" y="426"/>
                  </a:lnTo>
                  <a:lnTo>
                    <a:pt x="1936" y="483"/>
                  </a:lnTo>
                  <a:lnTo>
                    <a:pt x="1939" y="542"/>
                  </a:lnTo>
                  <a:lnTo>
                    <a:pt x="1939" y="1064"/>
                  </a:lnTo>
                  <a:lnTo>
                    <a:pt x="1936" y="1103"/>
                  </a:lnTo>
                  <a:lnTo>
                    <a:pt x="1930" y="1140"/>
                  </a:lnTo>
                  <a:lnTo>
                    <a:pt x="1918" y="1175"/>
                  </a:lnTo>
                  <a:lnTo>
                    <a:pt x="1903" y="1208"/>
                  </a:lnTo>
                  <a:lnTo>
                    <a:pt x="1884" y="1240"/>
                  </a:lnTo>
                  <a:lnTo>
                    <a:pt x="1861" y="1269"/>
                  </a:lnTo>
                  <a:lnTo>
                    <a:pt x="1834" y="1295"/>
                  </a:lnTo>
                  <a:lnTo>
                    <a:pt x="1834" y="1764"/>
                  </a:lnTo>
                  <a:lnTo>
                    <a:pt x="1831" y="1784"/>
                  </a:lnTo>
                  <a:lnTo>
                    <a:pt x="1825" y="1801"/>
                  </a:lnTo>
                  <a:lnTo>
                    <a:pt x="1814" y="1814"/>
                  </a:lnTo>
                  <a:lnTo>
                    <a:pt x="1799" y="1825"/>
                  </a:lnTo>
                  <a:lnTo>
                    <a:pt x="1782" y="1832"/>
                  </a:lnTo>
                  <a:lnTo>
                    <a:pt x="1764" y="1835"/>
                  </a:lnTo>
                  <a:lnTo>
                    <a:pt x="1745" y="1832"/>
                  </a:lnTo>
                  <a:lnTo>
                    <a:pt x="1728" y="1825"/>
                  </a:lnTo>
                  <a:lnTo>
                    <a:pt x="1714" y="1814"/>
                  </a:lnTo>
                  <a:lnTo>
                    <a:pt x="1703" y="1801"/>
                  </a:lnTo>
                  <a:lnTo>
                    <a:pt x="1696" y="1784"/>
                  </a:lnTo>
                  <a:lnTo>
                    <a:pt x="1694" y="1764"/>
                  </a:lnTo>
                  <a:lnTo>
                    <a:pt x="1694" y="1260"/>
                  </a:lnTo>
                  <a:lnTo>
                    <a:pt x="1696" y="1243"/>
                  </a:lnTo>
                  <a:lnTo>
                    <a:pt x="1701" y="1227"/>
                  </a:lnTo>
                  <a:lnTo>
                    <a:pt x="1712" y="1213"/>
                  </a:lnTo>
                  <a:lnTo>
                    <a:pt x="1725" y="1203"/>
                  </a:lnTo>
                  <a:lnTo>
                    <a:pt x="1746" y="1186"/>
                  </a:lnTo>
                  <a:lnTo>
                    <a:pt x="1764" y="1165"/>
                  </a:lnTo>
                  <a:lnTo>
                    <a:pt x="1779" y="1143"/>
                  </a:lnTo>
                  <a:lnTo>
                    <a:pt x="1790" y="1119"/>
                  </a:lnTo>
                  <a:lnTo>
                    <a:pt x="1796" y="1092"/>
                  </a:lnTo>
                  <a:lnTo>
                    <a:pt x="1798" y="1064"/>
                  </a:lnTo>
                  <a:lnTo>
                    <a:pt x="1798" y="542"/>
                  </a:lnTo>
                  <a:lnTo>
                    <a:pt x="1796" y="492"/>
                  </a:lnTo>
                  <a:lnTo>
                    <a:pt x="1786" y="443"/>
                  </a:lnTo>
                  <a:lnTo>
                    <a:pt x="1772" y="397"/>
                  </a:lnTo>
                  <a:lnTo>
                    <a:pt x="1751" y="354"/>
                  </a:lnTo>
                  <a:lnTo>
                    <a:pt x="1727" y="313"/>
                  </a:lnTo>
                  <a:lnTo>
                    <a:pt x="1697" y="276"/>
                  </a:lnTo>
                  <a:lnTo>
                    <a:pt x="1664" y="242"/>
                  </a:lnTo>
                  <a:lnTo>
                    <a:pt x="1627" y="213"/>
                  </a:lnTo>
                  <a:lnTo>
                    <a:pt x="1586" y="188"/>
                  </a:lnTo>
                  <a:lnTo>
                    <a:pt x="1543" y="168"/>
                  </a:lnTo>
                  <a:lnTo>
                    <a:pt x="1496" y="154"/>
                  </a:lnTo>
                  <a:lnTo>
                    <a:pt x="1448" y="144"/>
                  </a:lnTo>
                  <a:lnTo>
                    <a:pt x="1398" y="141"/>
                  </a:lnTo>
                  <a:lnTo>
                    <a:pt x="1285" y="141"/>
                  </a:lnTo>
                  <a:lnTo>
                    <a:pt x="1235" y="144"/>
                  </a:lnTo>
                  <a:lnTo>
                    <a:pt x="1186" y="154"/>
                  </a:lnTo>
                  <a:lnTo>
                    <a:pt x="1141" y="168"/>
                  </a:lnTo>
                  <a:lnTo>
                    <a:pt x="1097" y="189"/>
                  </a:lnTo>
                  <a:lnTo>
                    <a:pt x="1057" y="213"/>
                  </a:lnTo>
                  <a:lnTo>
                    <a:pt x="1019" y="243"/>
                  </a:lnTo>
                  <a:lnTo>
                    <a:pt x="985" y="276"/>
                  </a:lnTo>
                  <a:lnTo>
                    <a:pt x="957" y="313"/>
                  </a:lnTo>
                  <a:lnTo>
                    <a:pt x="931" y="354"/>
                  </a:lnTo>
                  <a:lnTo>
                    <a:pt x="912" y="397"/>
                  </a:lnTo>
                  <a:lnTo>
                    <a:pt x="897" y="443"/>
                  </a:lnTo>
                  <a:lnTo>
                    <a:pt x="887" y="492"/>
                  </a:lnTo>
                  <a:lnTo>
                    <a:pt x="884" y="542"/>
                  </a:lnTo>
                  <a:lnTo>
                    <a:pt x="884" y="1064"/>
                  </a:lnTo>
                  <a:lnTo>
                    <a:pt x="886" y="1092"/>
                  </a:lnTo>
                  <a:lnTo>
                    <a:pt x="894" y="1119"/>
                  </a:lnTo>
                  <a:lnTo>
                    <a:pt x="904" y="1143"/>
                  </a:lnTo>
                  <a:lnTo>
                    <a:pt x="918" y="1165"/>
                  </a:lnTo>
                  <a:lnTo>
                    <a:pt x="936" y="1186"/>
                  </a:lnTo>
                  <a:lnTo>
                    <a:pt x="958" y="1203"/>
                  </a:lnTo>
                  <a:lnTo>
                    <a:pt x="971" y="1213"/>
                  </a:lnTo>
                  <a:lnTo>
                    <a:pt x="981" y="1227"/>
                  </a:lnTo>
                  <a:lnTo>
                    <a:pt x="987" y="1243"/>
                  </a:lnTo>
                  <a:lnTo>
                    <a:pt x="989" y="1260"/>
                  </a:lnTo>
                  <a:lnTo>
                    <a:pt x="989" y="1764"/>
                  </a:lnTo>
                  <a:lnTo>
                    <a:pt x="987" y="1786"/>
                  </a:lnTo>
                  <a:lnTo>
                    <a:pt x="980" y="1805"/>
                  </a:lnTo>
                  <a:lnTo>
                    <a:pt x="969" y="1823"/>
                  </a:lnTo>
                  <a:lnTo>
                    <a:pt x="954" y="1838"/>
                  </a:lnTo>
                  <a:lnTo>
                    <a:pt x="937" y="1849"/>
                  </a:lnTo>
                  <a:lnTo>
                    <a:pt x="924" y="1856"/>
                  </a:lnTo>
                  <a:lnTo>
                    <a:pt x="904" y="1865"/>
                  </a:lnTo>
                  <a:lnTo>
                    <a:pt x="882" y="1877"/>
                  </a:lnTo>
                  <a:lnTo>
                    <a:pt x="854" y="1891"/>
                  </a:lnTo>
                  <a:lnTo>
                    <a:pt x="824" y="1908"/>
                  </a:lnTo>
                  <a:lnTo>
                    <a:pt x="789" y="1926"/>
                  </a:lnTo>
                  <a:lnTo>
                    <a:pt x="751" y="1947"/>
                  </a:lnTo>
                  <a:lnTo>
                    <a:pt x="710" y="1972"/>
                  </a:lnTo>
                  <a:lnTo>
                    <a:pt x="666" y="1997"/>
                  </a:lnTo>
                  <a:lnTo>
                    <a:pt x="620" y="2025"/>
                  </a:lnTo>
                  <a:lnTo>
                    <a:pt x="572" y="2055"/>
                  </a:lnTo>
                  <a:lnTo>
                    <a:pt x="523" y="2087"/>
                  </a:lnTo>
                  <a:lnTo>
                    <a:pt x="472" y="2121"/>
                  </a:lnTo>
                  <a:lnTo>
                    <a:pt x="420" y="2156"/>
                  </a:lnTo>
                  <a:lnTo>
                    <a:pt x="367" y="2194"/>
                  </a:lnTo>
                  <a:lnTo>
                    <a:pt x="314" y="2234"/>
                  </a:lnTo>
                  <a:lnTo>
                    <a:pt x="261" y="2274"/>
                  </a:lnTo>
                  <a:lnTo>
                    <a:pt x="206" y="2318"/>
                  </a:lnTo>
                  <a:lnTo>
                    <a:pt x="184" y="2340"/>
                  </a:lnTo>
                  <a:lnTo>
                    <a:pt x="165" y="2367"/>
                  </a:lnTo>
                  <a:lnTo>
                    <a:pt x="151" y="2395"/>
                  </a:lnTo>
                  <a:lnTo>
                    <a:pt x="144" y="2426"/>
                  </a:lnTo>
                  <a:lnTo>
                    <a:pt x="140" y="2458"/>
                  </a:lnTo>
                  <a:lnTo>
                    <a:pt x="140" y="2817"/>
                  </a:lnTo>
                  <a:lnTo>
                    <a:pt x="137" y="2836"/>
                  </a:lnTo>
                  <a:lnTo>
                    <a:pt x="131" y="2852"/>
                  </a:lnTo>
                  <a:lnTo>
                    <a:pt x="120" y="2867"/>
                  </a:lnTo>
                  <a:lnTo>
                    <a:pt x="105" y="2877"/>
                  </a:lnTo>
                  <a:lnTo>
                    <a:pt x="88" y="2885"/>
                  </a:lnTo>
                  <a:lnTo>
                    <a:pt x="70" y="2887"/>
                  </a:lnTo>
                  <a:lnTo>
                    <a:pt x="51" y="2885"/>
                  </a:lnTo>
                  <a:lnTo>
                    <a:pt x="34" y="2877"/>
                  </a:lnTo>
                  <a:lnTo>
                    <a:pt x="20" y="2867"/>
                  </a:lnTo>
                  <a:lnTo>
                    <a:pt x="10" y="2852"/>
                  </a:lnTo>
                  <a:lnTo>
                    <a:pt x="2" y="2836"/>
                  </a:lnTo>
                  <a:lnTo>
                    <a:pt x="0" y="2817"/>
                  </a:lnTo>
                  <a:lnTo>
                    <a:pt x="0" y="2458"/>
                  </a:lnTo>
                  <a:lnTo>
                    <a:pt x="2" y="2418"/>
                  </a:lnTo>
                  <a:lnTo>
                    <a:pt x="10" y="2377"/>
                  </a:lnTo>
                  <a:lnTo>
                    <a:pt x="22" y="2339"/>
                  </a:lnTo>
                  <a:lnTo>
                    <a:pt x="39" y="2303"/>
                  </a:lnTo>
                  <a:lnTo>
                    <a:pt x="62" y="2269"/>
                  </a:lnTo>
                  <a:lnTo>
                    <a:pt x="87" y="2237"/>
                  </a:lnTo>
                  <a:lnTo>
                    <a:pt x="118" y="2209"/>
                  </a:lnTo>
                  <a:lnTo>
                    <a:pt x="174" y="2163"/>
                  </a:lnTo>
                  <a:lnTo>
                    <a:pt x="231" y="2120"/>
                  </a:lnTo>
                  <a:lnTo>
                    <a:pt x="287" y="2078"/>
                  </a:lnTo>
                  <a:lnTo>
                    <a:pt x="344" y="2039"/>
                  </a:lnTo>
                  <a:lnTo>
                    <a:pt x="398" y="2001"/>
                  </a:lnTo>
                  <a:lnTo>
                    <a:pt x="452" y="1965"/>
                  </a:lnTo>
                  <a:lnTo>
                    <a:pt x="504" y="1931"/>
                  </a:lnTo>
                  <a:lnTo>
                    <a:pt x="555" y="1901"/>
                  </a:lnTo>
                  <a:lnTo>
                    <a:pt x="603" y="1871"/>
                  </a:lnTo>
                  <a:lnTo>
                    <a:pt x="649" y="1844"/>
                  </a:lnTo>
                  <a:lnTo>
                    <a:pt x="692" y="1820"/>
                  </a:lnTo>
                  <a:lnTo>
                    <a:pt x="731" y="1798"/>
                  </a:lnTo>
                  <a:lnTo>
                    <a:pt x="767" y="1778"/>
                  </a:lnTo>
                  <a:lnTo>
                    <a:pt x="799" y="1761"/>
                  </a:lnTo>
                  <a:lnTo>
                    <a:pt x="826" y="1747"/>
                  </a:lnTo>
                  <a:lnTo>
                    <a:pt x="849" y="1736"/>
                  </a:lnTo>
                  <a:lnTo>
                    <a:pt x="849" y="1295"/>
                  </a:lnTo>
                  <a:lnTo>
                    <a:pt x="822" y="1269"/>
                  </a:lnTo>
                  <a:lnTo>
                    <a:pt x="799" y="1240"/>
                  </a:lnTo>
                  <a:lnTo>
                    <a:pt x="780" y="1208"/>
                  </a:lnTo>
                  <a:lnTo>
                    <a:pt x="764" y="1175"/>
                  </a:lnTo>
                  <a:lnTo>
                    <a:pt x="753" y="1140"/>
                  </a:lnTo>
                  <a:lnTo>
                    <a:pt x="746" y="1103"/>
                  </a:lnTo>
                  <a:lnTo>
                    <a:pt x="744" y="1064"/>
                  </a:lnTo>
                  <a:lnTo>
                    <a:pt x="744" y="542"/>
                  </a:lnTo>
                  <a:lnTo>
                    <a:pt x="747" y="483"/>
                  </a:lnTo>
                  <a:lnTo>
                    <a:pt x="756" y="426"/>
                  </a:lnTo>
                  <a:lnTo>
                    <a:pt x="771" y="371"/>
                  </a:lnTo>
                  <a:lnTo>
                    <a:pt x="792" y="318"/>
                  </a:lnTo>
                  <a:lnTo>
                    <a:pt x="818" y="268"/>
                  </a:lnTo>
                  <a:lnTo>
                    <a:pt x="848" y="223"/>
                  </a:lnTo>
                  <a:lnTo>
                    <a:pt x="883" y="179"/>
                  </a:lnTo>
                  <a:lnTo>
                    <a:pt x="922" y="140"/>
                  </a:lnTo>
                  <a:lnTo>
                    <a:pt x="966" y="106"/>
                  </a:lnTo>
                  <a:lnTo>
                    <a:pt x="1012" y="75"/>
                  </a:lnTo>
                  <a:lnTo>
                    <a:pt x="1062" y="49"/>
                  </a:lnTo>
                  <a:lnTo>
                    <a:pt x="1114" y="28"/>
                  </a:lnTo>
                  <a:lnTo>
                    <a:pt x="1169" y="13"/>
                  </a:lnTo>
                  <a:lnTo>
                    <a:pt x="1226" y="4"/>
                  </a:lnTo>
                  <a:lnTo>
                    <a:pt x="1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4" name="Freeform 94"/>
            <p:cNvSpPr>
              <a:spLocks noEditPoints="1"/>
            </p:cNvSpPr>
            <p:nvPr/>
          </p:nvSpPr>
          <p:spPr bwMode="auto">
            <a:xfrm>
              <a:off x="882650" y="2206625"/>
              <a:ext cx="77788" cy="263525"/>
            </a:xfrm>
            <a:custGeom>
              <a:avLst/>
              <a:gdLst>
                <a:gd name="T0" fmla="*/ 144 w 487"/>
                <a:gd name="T1" fmla="*/ 1406 h 1657"/>
                <a:gd name="T2" fmla="*/ 335 w 487"/>
                <a:gd name="T3" fmla="*/ 1404 h 1657"/>
                <a:gd name="T4" fmla="*/ 264 w 487"/>
                <a:gd name="T5" fmla="*/ 313 h 1657"/>
                <a:gd name="T6" fmla="*/ 217 w 487"/>
                <a:gd name="T7" fmla="*/ 313 h 1657"/>
                <a:gd name="T8" fmla="*/ 416 w 487"/>
                <a:gd name="T9" fmla="*/ 0 h 1657"/>
                <a:gd name="T10" fmla="*/ 452 w 487"/>
                <a:gd name="T11" fmla="*/ 9 h 1657"/>
                <a:gd name="T12" fmla="*/ 477 w 487"/>
                <a:gd name="T13" fmla="*/ 35 h 1657"/>
                <a:gd name="T14" fmla="*/ 487 w 487"/>
                <a:gd name="T15" fmla="*/ 70 h 1657"/>
                <a:gd name="T16" fmla="*/ 476 w 487"/>
                <a:gd name="T17" fmla="*/ 142 h 1657"/>
                <a:gd name="T18" fmla="*/ 445 w 487"/>
                <a:gd name="T19" fmla="*/ 206 h 1657"/>
                <a:gd name="T20" fmla="*/ 477 w 487"/>
                <a:gd name="T21" fmla="*/ 1431 h 1657"/>
                <a:gd name="T22" fmla="*/ 466 w 487"/>
                <a:gd name="T23" fmla="*/ 1470 h 1657"/>
                <a:gd name="T24" fmla="*/ 284 w 487"/>
                <a:gd name="T25" fmla="*/ 1638 h 1657"/>
                <a:gd name="T26" fmla="*/ 254 w 487"/>
                <a:gd name="T27" fmla="*/ 1655 h 1657"/>
                <a:gd name="T28" fmla="*/ 221 w 487"/>
                <a:gd name="T29" fmla="*/ 1655 h 1657"/>
                <a:gd name="T30" fmla="*/ 190 w 487"/>
                <a:gd name="T31" fmla="*/ 1639 h 1657"/>
                <a:gd name="T32" fmla="*/ 14 w 487"/>
                <a:gd name="T33" fmla="*/ 1478 h 1657"/>
                <a:gd name="T34" fmla="*/ 2 w 487"/>
                <a:gd name="T35" fmla="*/ 1450 h 1657"/>
                <a:gd name="T36" fmla="*/ 54 w 487"/>
                <a:gd name="T37" fmla="*/ 223 h 1657"/>
                <a:gd name="T38" fmla="*/ 20 w 487"/>
                <a:gd name="T39" fmla="*/ 168 h 1657"/>
                <a:gd name="T40" fmla="*/ 2 w 487"/>
                <a:gd name="T41" fmla="*/ 105 h 1657"/>
                <a:gd name="T42" fmla="*/ 2 w 487"/>
                <a:gd name="T43" fmla="*/ 52 h 1657"/>
                <a:gd name="T44" fmla="*/ 20 w 487"/>
                <a:gd name="T45" fmla="*/ 21 h 1657"/>
                <a:gd name="T46" fmla="*/ 51 w 487"/>
                <a:gd name="T47" fmla="*/ 3 h 1657"/>
                <a:gd name="T48" fmla="*/ 88 w 487"/>
                <a:gd name="T49" fmla="*/ 3 h 1657"/>
                <a:gd name="T50" fmla="*/ 120 w 487"/>
                <a:gd name="T51" fmla="*/ 21 h 1657"/>
                <a:gd name="T52" fmla="*/ 137 w 487"/>
                <a:gd name="T53" fmla="*/ 52 h 1657"/>
                <a:gd name="T54" fmla="*/ 143 w 487"/>
                <a:gd name="T55" fmla="*/ 95 h 1657"/>
                <a:gd name="T56" fmla="*/ 163 w 487"/>
                <a:gd name="T57" fmla="*/ 135 h 1657"/>
                <a:gd name="T58" fmla="*/ 198 w 487"/>
                <a:gd name="T59" fmla="*/ 164 h 1657"/>
                <a:gd name="T60" fmla="*/ 244 w 487"/>
                <a:gd name="T61" fmla="*/ 174 h 1657"/>
                <a:gd name="T62" fmla="*/ 283 w 487"/>
                <a:gd name="T63" fmla="*/ 166 h 1657"/>
                <a:gd name="T64" fmla="*/ 306 w 487"/>
                <a:gd name="T65" fmla="*/ 151 h 1657"/>
                <a:gd name="T66" fmla="*/ 327 w 487"/>
                <a:gd name="T67" fmla="*/ 131 h 1657"/>
                <a:gd name="T68" fmla="*/ 344 w 487"/>
                <a:gd name="T69" fmla="*/ 92 h 1657"/>
                <a:gd name="T70" fmla="*/ 349 w 487"/>
                <a:gd name="T71" fmla="*/ 52 h 1657"/>
                <a:gd name="T72" fmla="*/ 366 w 487"/>
                <a:gd name="T73" fmla="*/ 21 h 1657"/>
                <a:gd name="T74" fmla="*/ 398 w 487"/>
                <a:gd name="T75" fmla="*/ 3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1657">
                  <a:moveTo>
                    <a:pt x="190" y="308"/>
                  </a:moveTo>
                  <a:lnTo>
                    <a:pt x="144" y="1406"/>
                  </a:lnTo>
                  <a:lnTo>
                    <a:pt x="237" y="1492"/>
                  </a:lnTo>
                  <a:lnTo>
                    <a:pt x="335" y="1404"/>
                  </a:lnTo>
                  <a:lnTo>
                    <a:pt x="285" y="311"/>
                  </a:lnTo>
                  <a:lnTo>
                    <a:pt x="264" y="313"/>
                  </a:lnTo>
                  <a:lnTo>
                    <a:pt x="244" y="314"/>
                  </a:lnTo>
                  <a:lnTo>
                    <a:pt x="217" y="313"/>
                  </a:lnTo>
                  <a:lnTo>
                    <a:pt x="190" y="308"/>
                  </a:lnTo>
                  <a:close/>
                  <a:moveTo>
                    <a:pt x="416" y="0"/>
                  </a:moveTo>
                  <a:lnTo>
                    <a:pt x="435" y="3"/>
                  </a:lnTo>
                  <a:lnTo>
                    <a:pt x="452" y="9"/>
                  </a:lnTo>
                  <a:lnTo>
                    <a:pt x="466" y="21"/>
                  </a:lnTo>
                  <a:lnTo>
                    <a:pt x="477" y="35"/>
                  </a:lnTo>
                  <a:lnTo>
                    <a:pt x="484" y="52"/>
                  </a:lnTo>
                  <a:lnTo>
                    <a:pt x="487" y="70"/>
                  </a:lnTo>
                  <a:lnTo>
                    <a:pt x="484" y="107"/>
                  </a:lnTo>
                  <a:lnTo>
                    <a:pt x="476" y="142"/>
                  </a:lnTo>
                  <a:lnTo>
                    <a:pt x="463" y="176"/>
                  </a:lnTo>
                  <a:lnTo>
                    <a:pt x="445" y="206"/>
                  </a:lnTo>
                  <a:lnTo>
                    <a:pt x="422" y="234"/>
                  </a:lnTo>
                  <a:lnTo>
                    <a:pt x="477" y="1431"/>
                  </a:lnTo>
                  <a:lnTo>
                    <a:pt x="475" y="1451"/>
                  </a:lnTo>
                  <a:lnTo>
                    <a:pt x="466" y="1470"/>
                  </a:lnTo>
                  <a:lnTo>
                    <a:pt x="453" y="1486"/>
                  </a:lnTo>
                  <a:lnTo>
                    <a:pt x="284" y="1638"/>
                  </a:lnTo>
                  <a:lnTo>
                    <a:pt x="270" y="1649"/>
                  </a:lnTo>
                  <a:lnTo>
                    <a:pt x="254" y="1655"/>
                  </a:lnTo>
                  <a:lnTo>
                    <a:pt x="237" y="1657"/>
                  </a:lnTo>
                  <a:lnTo>
                    <a:pt x="221" y="1655"/>
                  </a:lnTo>
                  <a:lnTo>
                    <a:pt x="205" y="1649"/>
                  </a:lnTo>
                  <a:lnTo>
                    <a:pt x="190" y="1639"/>
                  </a:lnTo>
                  <a:lnTo>
                    <a:pt x="24" y="1489"/>
                  </a:lnTo>
                  <a:lnTo>
                    <a:pt x="14" y="1478"/>
                  </a:lnTo>
                  <a:lnTo>
                    <a:pt x="6" y="1465"/>
                  </a:lnTo>
                  <a:lnTo>
                    <a:pt x="2" y="1450"/>
                  </a:lnTo>
                  <a:lnTo>
                    <a:pt x="1" y="1434"/>
                  </a:lnTo>
                  <a:lnTo>
                    <a:pt x="54" y="223"/>
                  </a:lnTo>
                  <a:lnTo>
                    <a:pt x="35" y="198"/>
                  </a:lnTo>
                  <a:lnTo>
                    <a:pt x="20" y="168"/>
                  </a:lnTo>
                  <a:lnTo>
                    <a:pt x="10" y="137"/>
                  </a:lnTo>
                  <a:lnTo>
                    <a:pt x="2" y="10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1"/>
                  </a:lnTo>
                  <a:lnTo>
                    <a:pt x="88" y="3"/>
                  </a:lnTo>
                  <a:lnTo>
                    <a:pt x="105" y="10"/>
                  </a:lnTo>
                  <a:lnTo>
                    <a:pt x="120" y="21"/>
                  </a:lnTo>
                  <a:lnTo>
                    <a:pt x="131" y="36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3" y="95"/>
                  </a:lnTo>
                  <a:lnTo>
                    <a:pt x="151" y="116"/>
                  </a:lnTo>
                  <a:lnTo>
                    <a:pt x="163" y="135"/>
                  </a:lnTo>
                  <a:lnTo>
                    <a:pt x="179" y="151"/>
                  </a:lnTo>
                  <a:lnTo>
                    <a:pt x="198" y="164"/>
                  </a:lnTo>
                  <a:lnTo>
                    <a:pt x="219" y="171"/>
                  </a:lnTo>
                  <a:lnTo>
                    <a:pt x="244" y="174"/>
                  </a:lnTo>
                  <a:lnTo>
                    <a:pt x="264" y="172"/>
                  </a:lnTo>
                  <a:lnTo>
                    <a:pt x="283" y="166"/>
                  </a:lnTo>
                  <a:lnTo>
                    <a:pt x="301" y="156"/>
                  </a:lnTo>
                  <a:lnTo>
                    <a:pt x="306" y="151"/>
                  </a:lnTo>
                  <a:lnTo>
                    <a:pt x="313" y="147"/>
                  </a:lnTo>
                  <a:lnTo>
                    <a:pt x="327" y="131"/>
                  </a:lnTo>
                  <a:lnTo>
                    <a:pt x="337" y="113"/>
                  </a:lnTo>
                  <a:lnTo>
                    <a:pt x="344" y="92"/>
                  </a:lnTo>
                  <a:lnTo>
                    <a:pt x="346" y="70"/>
                  </a:lnTo>
                  <a:lnTo>
                    <a:pt x="349" y="52"/>
                  </a:lnTo>
                  <a:lnTo>
                    <a:pt x="355" y="35"/>
                  </a:lnTo>
                  <a:lnTo>
                    <a:pt x="366" y="21"/>
                  </a:lnTo>
                  <a:lnTo>
                    <a:pt x="381" y="9"/>
                  </a:lnTo>
                  <a:lnTo>
                    <a:pt x="398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5" name="Freeform 95"/>
            <p:cNvSpPr>
              <a:spLocks noEditPoints="1"/>
            </p:cNvSpPr>
            <p:nvPr/>
          </p:nvSpPr>
          <p:spPr bwMode="auto">
            <a:xfrm>
              <a:off x="1139825" y="2171700"/>
              <a:ext cx="100013" cy="100013"/>
            </a:xfrm>
            <a:custGeom>
              <a:avLst/>
              <a:gdLst>
                <a:gd name="T0" fmla="*/ 140 w 632"/>
                <a:gd name="T1" fmla="*/ 147 h 632"/>
                <a:gd name="T2" fmla="*/ 140 w 632"/>
                <a:gd name="T3" fmla="*/ 492 h 632"/>
                <a:gd name="T4" fmla="*/ 487 w 632"/>
                <a:gd name="T5" fmla="*/ 492 h 632"/>
                <a:gd name="T6" fmla="*/ 476 w 632"/>
                <a:gd name="T7" fmla="*/ 447 h 632"/>
                <a:gd name="T8" fmla="*/ 460 w 632"/>
                <a:gd name="T9" fmla="*/ 402 h 632"/>
                <a:gd name="T10" fmla="*/ 440 w 632"/>
                <a:gd name="T11" fmla="*/ 361 h 632"/>
                <a:gd name="T12" fmla="*/ 416 w 632"/>
                <a:gd name="T13" fmla="*/ 320 h 632"/>
                <a:gd name="T14" fmla="*/ 387 w 632"/>
                <a:gd name="T15" fmla="*/ 283 h 632"/>
                <a:gd name="T16" fmla="*/ 352 w 632"/>
                <a:gd name="T17" fmla="*/ 249 h 632"/>
                <a:gd name="T18" fmla="*/ 314 w 632"/>
                <a:gd name="T19" fmla="*/ 219 h 632"/>
                <a:gd name="T20" fmla="*/ 274 w 632"/>
                <a:gd name="T21" fmla="*/ 194 h 632"/>
                <a:gd name="T22" fmla="*/ 232 w 632"/>
                <a:gd name="T23" fmla="*/ 174 h 632"/>
                <a:gd name="T24" fmla="*/ 187 w 632"/>
                <a:gd name="T25" fmla="*/ 158 h 632"/>
                <a:gd name="T26" fmla="*/ 140 w 632"/>
                <a:gd name="T27" fmla="*/ 147 h 632"/>
                <a:gd name="T28" fmla="*/ 70 w 632"/>
                <a:gd name="T29" fmla="*/ 0 h 632"/>
                <a:gd name="T30" fmla="*/ 123 w 632"/>
                <a:gd name="T31" fmla="*/ 2 h 632"/>
                <a:gd name="T32" fmla="*/ 176 w 632"/>
                <a:gd name="T33" fmla="*/ 10 h 632"/>
                <a:gd name="T34" fmla="*/ 227 w 632"/>
                <a:gd name="T35" fmla="*/ 22 h 632"/>
                <a:gd name="T36" fmla="*/ 277 w 632"/>
                <a:gd name="T37" fmla="*/ 40 h 632"/>
                <a:gd name="T38" fmla="*/ 325 w 632"/>
                <a:gd name="T39" fmla="*/ 61 h 632"/>
                <a:gd name="T40" fmla="*/ 371 w 632"/>
                <a:gd name="T41" fmla="*/ 87 h 632"/>
                <a:gd name="T42" fmla="*/ 413 w 632"/>
                <a:gd name="T43" fmla="*/ 117 h 632"/>
                <a:gd name="T44" fmla="*/ 454 w 632"/>
                <a:gd name="T45" fmla="*/ 151 h 632"/>
                <a:gd name="T46" fmla="*/ 491 w 632"/>
                <a:gd name="T47" fmla="*/ 190 h 632"/>
                <a:gd name="T48" fmla="*/ 523 w 632"/>
                <a:gd name="T49" fmla="*/ 230 h 632"/>
                <a:gd name="T50" fmla="*/ 552 w 632"/>
                <a:gd name="T51" fmla="*/ 273 h 632"/>
                <a:gd name="T52" fmla="*/ 575 w 632"/>
                <a:gd name="T53" fmla="*/ 317 h 632"/>
                <a:gd name="T54" fmla="*/ 595 w 632"/>
                <a:gd name="T55" fmla="*/ 363 h 632"/>
                <a:gd name="T56" fmla="*/ 611 w 632"/>
                <a:gd name="T57" fmla="*/ 412 h 632"/>
                <a:gd name="T58" fmla="*/ 623 w 632"/>
                <a:gd name="T59" fmla="*/ 461 h 632"/>
                <a:gd name="T60" fmla="*/ 629 w 632"/>
                <a:gd name="T61" fmla="*/ 511 h 632"/>
                <a:gd name="T62" fmla="*/ 632 w 632"/>
                <a:gd name="T63" fmla="*/ 562 h 632"/>
                <a:gd name="T64" fmla="*/ 629 w 632"/>
                <a:gd name="T65" fmla="*/ 581 h 632"/>
                <a:gd name="T66" fmla="*/ 622 w 632"/>
                <a:gd name="T67" fmla="*/ 598 h 632"/>
                <a:gd name="T68" fmla="*/ 611 w 632"/>
                <a:gd name="T69" fmla="*/ 612 h 632"/>
                <a:gd name="T70" fmla="*/ 598 w 632"/>
                <a:gd name="T71" fmla="*/ 623 h 632"/>
                <a:gd name="T72" fmla="*/ 580 w 632"/>
                <a:gd name="T73" fmla="*/ 630 h 632"/>
                <a:gd name="T74" fmla="*/ 561 w 632"/>
                <a:gd name="T75" fmla="*/ 632 h 632"/>
                <a:gd name="T76" fmla="*/ 70 w 632"/>
                <a:gd name="T77" fmla="*/ 632 h 632"/>
                <a:gd name="T78" fmla="*/ 52 w 632"/>
                <a:gd name="T79" fmla="*/ 630 h 632"/>
                <a:gd name="T80" fmla="*/ 35 w 632"/>
                <a:gd name="T81" fmla="*/ 623 h 632"/>
                <a:gd name="T82" fmla="*/ 21 w 632"/>
                <a:gd name="T83" fmla="*/ 612 h 632"/>
                <a:gd name="T84" fmla="*/ 9 w 632"/>
                <a:gd name="T85" fmla="*/ 598 h 632"/>
                <a:gd name="T86" fmla="*/ 3 w 632"/>
                <a:gd name="T87" fmla="*/ 581 h 632"/>
                <a:gd name="T88" fmla="*/ 0 w 632"/>
                <a:gd name="T89" fmla="*/ 562 h 632"/>
                <a:gd name="T90" fmla="*/ 0 w 632"/>
                <a:gd name="T91" fmla="*/ 70 h 632"/>
                <a:gd name="T92" fmla="*/ 3 w 632"/>
                <a:gd name="T93" fmla="*/ 51 h 632"/>
                <a:gd name="T94" fmla="*/ 9 w 632"/>
                <a:gd name="T95" fmla="*/ 34 h 632"/>
                <a:gd name="T96" fmla="*/ 20 w 632"/>
                <a:gd name="T97" fmla="*/ 20 h 632"/>
                <a:gd name="T98" fmla="*/ 35 w 632"/>
                <a:gd name="T99" fmla="*/ 10 h 632"/>
                <a:gd name="T100" fmla="*/ 52 w 632"/>
                <a:gd name="T101" fmla="*/ 2 h 632"/>
                <a:gd name="T102" fmla="*/ 70 w 632"/>
                <a:gd name="T10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2" h="632">
                  <a:moveTo>
                    <a:pt x="140" y="147"/>
                  </a:moveTo>
                  <a:lnTo>
                    <a:pt x="140" y="492"/>
                  </a:lnTo>
                  <a:lnTo>
                    <a:pt x="487" y="492"/>
                  </a:lnTo>
                  <a:lnTo>
                    <a:pt x="476" y="447"/>
                  </a:lnTo>
                  <a:lnTo>
                    <a:pt x="460" y="402"/>
                  </a:lnTo>
                  <a:lnTo>
                    <a:pt x="440" y="361"/>
                  </a:lnTo>
                  <a:lnTo>
                    <a:pt x="416" y="320"/>
                  </a:lnTo>
                  <a:lnTo>
                    <a:pt x="387" y="283"/>
                  </a:lnTo>
                  <a:lnTo>
                    <a:pt x="352" y="249"/>
                  </a:lnTo>
                  <a:lnTo>
                    <a:pt x="314" y="219"/>
                  </a:lnTo>
                  <a:lnTo>
                    <a:pt x="274" y="194"/>
                  </a:lnTo>
                  <a:lnTo>
                    <a:pt x="232" y="174"/>
                  </a:lnTo>
                  <a:lnTo>
                    <a:pt x="187" y="158"/>
                  </a:lnTo>
                  <a:lnTo>
                    <a:pt x="140" y="147"/>
                  </a:lnTo>
                  <a:close/>
                  <a:moveTo>
                    <a:pt x="70" y="0"/>
                  </a:moveTo>
                  <a:lnTo>
                    <a:pt x="123" y="2"/>
                  </a:lnTo>
                  <a:lnTo>
                    <a:pt x="176" y="10"/>
                  </a:lnTo>
                  <a:lnTo>
                    <a:pt x="227" y="22"/>
                  </a:lnTo>
                  <a:lnTo>
                    <a:pt x="277" y="40"/>
                  </a:lnTo>
                  <a:lnTo>
                    <a:pt x="325" y="61"/>
                  </a:lnTo>
                  <a:lnTo>
                    <a:pt x="371" y="87"/>
                  </a:lnTo>
                  <a:lnTo>
                    <a:pt x="413" y="117"/>
                  </a:lnTo>
                  <a:lnTo>
                    <a:pt x="454" y="151"/>
                  </a:lnTo>
                  <a:lnTo>
                    <a:pt x="491" y="190"/>
                  </a:lnTo>
                  <a:lnTo>
                    <a:pt x="523" y="230"/>
                  </a:lnTo>
                  <a:lnTo>
                    <a:pt x="552" y="273"/>
                  </a:lnTo>
                  <a:lnTo>
                    <a:pt x="575" y="317"/>
                  </a:lnTo>
                  <a:lnTo>
                    <a:pt x="595" y="363"/>
                  </a:lnTo>
                  <a:lnTo>
                    <a:pt x="611" y="412"/>
                  </a:lnTo>
                  <a:lnTo>
                    <a:pt x="623" y="461"/>
                  </a:lnTo>
                  <a:lnTo>
                    <a:pt x="629" y="511"/>
                  </a:lnTo>
                  <a:lnTo>
                    <a:pt x="632" y="562"/>
                  </a:lnTo>
                  <a:lnTo>
                    <a:pt x="629" y="581"/>
                  </a:lnTo>
                  <a:lnTo>
                    <a:pt x="622" y="598"/>
                  </a:lnTo>
                  <a:lnTo>
                    <a:pt x="611" y="612"/>
                  </a:lnTo>
                  <a:lnTo>
                    <a:pt x="598" y="623"/>
                  </a:lnTo>
                  <a:lnTo>
                    <a:pt x="580" y="630"/>
                  </a:lnTo>
                  <a:lnTo>
                    <a:pt x="561" y="632"/>
                  </a:lnTo>
                  <a:lnTo>
                    <a:pt x="70" y="632"/>
                  </a:lnTo>
                  <a:lnTo>
                    <a:pt x="52" y="630"/>
                  </a:lnTo>
                  <a:lnTo>
                    <a:pt x="35" y="623"/>
                  </a:lnTo>
                  <a:lnTo>
                    <a:pt x="21" y="612"/>
                  </a:lnTo>
                  <a:lnTo>
                    <a:pt x="9" y="598"/>
                  </a:lnTo>
                  <a:lnTo>
                    <a:pt x="3" y="581"/>
                  </a:lnTo>
                  <a:lnTo>
                    <a:pt x="0" y="562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6" name="Freeform 96"/>
            <p:cNvSpPr>
              <a:spLocks noEditPoints="1"/>
            </p:cNvSpPr>
            <p:nvPr/>
          </p:nvSpPr>
          <p:spPr bwMode="auto">
            <a:xfrm>
              <a:off x="996950" y="2192338"/>
              <a:ext cx="220663" cy="220663"/>
            </a:xfrm>
            <a:custGeom>
              <a:avLst/>
              <a:gdLst>
                <a:gd name="T0" fmla="*/ 569 w 1395"/>
                <a:gd name="T1" fmla="*/ 156 h 1394"/>
                <a:gd name="T2" fmla="*/ 461 w 1395"/>
                <a:gd name="T3" fmla="*/ 194 h 1394"/>
                <a:gd name="T4" fmla="*/ 364 w 1395"/>
                <a:gd name="T5" fmla="*/ 252 h 1394"/>
                <a:gd name="T6" fmla="*/ 281 w 1395"/>
                <a:gd name="T7" fmla="*/ 328 h 1394"/>
                <a:gd name="T8" fmla="*/ 215 w 1395"/>
                <a:gd name="T9" fmla="*/ 419 h 1394"/>
                <a:gd name="T10" fmla="*/ 168 w 1395"/>
                <a:gd name="T11" fmla="*/ 524 h 1394"/>
                <a:gd name="T12" fmla="*/ 144 w 1395"/>
                <a:gd name="T13" fmla="*/ 638 h 1394"/>
                <a:gd name="T14" fmla="*/ 144 w 1395"/>
                <a:gd name="T15" fmla="*/ 758 h 1394"/>
                <a:gd name="T16" fmla="*/ 169 w 1395"/>
                <a:gd name="T17" fmla="*/ 873 h 1394"/>
                <a:gd name="T18" fmla="*/ 217 w 1395"/>
                <a:gd name="T19" fmla="*/ 978 h 1394"/>
                <a:gd name="T20" fmla="*/ 284 w 1395"/>
                <a:gd name="T21" fmla="*/ 1069 h 1394"/>
                <a:gd name="T22" fmla="*/ 369 w 1395"/>
                <a:gd name="T23" fmla="*/ 1146 h 1394"/>
                <a:gd name="T24" fmla="*/ 468 w 1395"/>
                <a:gd name="T25" fmla="*/ 1205 h 1394"/>
                <a:gd name="T26" fmla="*/ 578 w 1395"/>
                <a:gd name="T27" fmla="*/ 1241 h 1394"/>
                <a:gd name="T28" fmla="*/ 697 w 1395"/>
                <a:gd name="T29" fmla="*/ 1254 h 1394"/>
                <a:gd name="T30" fmla="*/ 815 w 1395"/>
                <a:gd name="T31" fmla="*/ 1242 h 1394"/>
                <a:gd name="T32" fmla="*/ 925 w 1395"/>
                <a:gd name="T33" fmla="*/ 1206 h 1394"/>
                <a:gd name="T34" fmla="*/ 1023 w 1395"/>
                <a:gd name="T35" fmla="*/ 1148 h 1394"/>
                <a:gd name="T36" fmla="*/ 1107 w 1395"/>
                <a:gd name="T37" fmla="*/ 1074 h 1394"/>
                <a:gd name="T38" fmla="*/ 1175 w 1395"/>
                <a:gd name="T39" fmla="*/ 983 h 1394"/>
                <a:gd name="T40" fmla="*/ 1223 w 1395"/>
                <a:gd name="T41" fmla="*/ 880 h 1394"/>
                <a:gd name="T42" fmla="*/ 1249 w 1395"/>
                <a:gd name="T43" fmla="*/ 767 h 1394"/>
                <a:gd name="T44" fmla="*/ 679 w 1395"/>
                <a:gd name="T45" fmla="*/ 765 h 1394"/>
                <a:gd name="T46" fmla="*/ 648 w 1395"/>
                <a:gd name="T47" fmla="*/ 747 h 1394"/>
                <a:gd name="T48" fmla="*/ 630 w 1395"/>
                <a:gd name="T49" fmla="*/ 716 h 1394"/>
                <a:gd name="T50" fmla="*/ 628 w 1395"/>
                <a:gd name="T51" fmla="*/ 145 h 1394"/>
                <a:gd name="T52" fmla="*/ 716 w 1395"/>
                <a:gd name="T53" fmla="*/ 2 h 1394"/>
                <a:gd name="T54" fmla="*/ 747 w 1395"/>
                <a:gd name="T55" fmla="*/ 20 h 1394"/>
                <a:gd name="T56" fmla="*/ 765 w 1395"/>
                <a:gd name="T57" fmla="*/ 51 h 1394"/>
                <a:gd name="T58" fmla="*/ 768 w 1395"/>
                <a:gd name="T59" fmla="*/ 627 h 1394"/>
                <a:gd name="T60" fmla="*/ 1343 w 1395"/>
                <a:gd name="T61" fmla="*/ 629 h 1394"/>
                <a:gd name="T62" fmla="*/ 1375 w 1395"/>
                <a:gd name="T63" fmla="*/ 647 h 1394"/>
                <a:gd name="T64" fmla="*/ 1392 w 1395"/>
                <a:gd name="T65" fmla="*/ 678 h 1394"/>
                <a:gd name="T66" fmla="*/ 1392 w 1395"/>
                <a:gd name="T67" fmla="*/ 764 h 1394"/>
                <a:gd name="T68" fmla="*/ 1367 w 1395"/>
                <a:gd name="T69" fmla="*/ 893 h 1394"/>
                <a:gd name="T70" fmla="*/ 1320 w 1395"/>
                <a:gd name="T71" fmla="*/ 1012 h 1394"/>
                <a:gd name="T72" fmla="*/ 1252 w 1395"/>
                <a:gd name="T73" fmla="*/ 1118 h 1394"/>
                <a:gd name="T74" fmla="*/ 1167 w 1395"/>
                <a:gd name="T75" fmla="*/ 1212 h 1394"/>
                <a:gd name="T76" fmla="*/ 1067 w 1395"/>
                <a:gd name="T77" fmla="*/ 1288 h 1394"/>
                <a:gd name="T78" fmla="*/ 953 w 1395"/>
                <a:gd name="T79" fmla="*/ 1345 h 1394"/>
                <a:gd name="T80" fmla="*/ 830 w 1395"/>
                <a:gd name="T81" fmla="*/ 1381 h 1394"/>
                <a:gd name="T82" fmla="*/ 697 w 1395"/>
                <a:gd name="T83" fmla="*/ 1394 h 1394"/>
                <a:gd name="T84" fmla="*/ 565 w 1395"/>
                <a:gd name="T85" fmla="*/ 1381 h 1394"/>
                <a:gd name="T86" fmla="*/ 442 w 1395"/>
                <a:gd name="T87" fmla="*/ 1345 h 1394"/>
                <a:gd name="T88" fmla="*/ 328 w 1395"/>
                <a:gd name="T89" fmla="*/ 1288 h 1394"/>
                <a:gd name="T90" fmla="*/ 228 w 1395"/>
                <a:gd name="T91" fmla="*/ 1212 h 1394"/>
                <a:gd name="T92" fmla="*/ 143 w 1395"/>
                <a:gd name="T93" fmla="*/ 1118 h 1394"/>
                <a:gd name="T94" fmla="*/ 76 w 1395"/>
                <a:gd name="T95" fmla="*/ 1012 h 1394"/>
                <a:gd name="T96" fmla="*/ 28 w 1395"/>
                <a:gd name="T97" fmla="*/ 893 h 1394"/>
                <a:gd name="T98" fmla="*/ 3 w 1395"/>
                <a:gd name="T99" fmla="*/ 764 h 1394"/>
                <a:gd name="T100" fmla="*/ 3 w 1395"/>
                <a:gd name="T101" fmla="*/ 630 h 1394"/>
                <a:gd name="T102" fmla="*/ 28 w 1395"/>
                <a:gd name="T103" fmla="*/ 501 h 1394"/>
                <a:gd name="T104" fmla="*/ 76 w 1395"/>
                <a:gd name="T105" fmla="*/ 382 h 1394"/>
                <a:gd name="T106" fmla="*/ 143 w 1395"/>
                <a:gd name="T107" fmla="*/ 276 h 1394"/>
                <a:gd name="T108" fmla="*/ 228 w 1395"/>
                <a:gd name="T109" fmla="*/ 182 h 1394"/>
                <a:gd name="T110" fmla="*/ 328 w 1395"/>
                <a:gd name="T111" fmla="*/ 107 h 1394"/>
                <a:gd name="T112" fmla="*/ 442 w 1395"/>
                <a:gd name="T113" fmla="*/ 49 h 1394"/>
                <a:gd name="T114" fmla="*/ 565 w 1395"/>
                <a:gd name="T115" fmla="*/ 12 h 1394"/>
                <a:gd name="T116" fmla="*/ 697 w 1395"/>
                <a:gd name="T117" fmla="*/ 0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95" h="1394">
                  <a:moveTo>
                    <a:pt x="628" y="145"/>
                  </a:moveTo>
                  <a:lnTo>
                    <a:pt x="569" y="156"/>
                  </a:lnTo>
                  <a:lnTo>
                    <a:pt x="514" y="172"/>
                  </a:lnTo>
                  <a:lnTo>
                    <a:pt x="461" y="194"/>
                  </a:lnTo>
                  <a:lnTo>
                    <a:pt x="411" y="220"/>
                  </a:lnTo>
                  <a:lnTo>
                    <a:pt x="364" y="252"/>
                  </a:lnTo>
                  <a:lnTo>
                    <a:pt x="320" y="287"/>
                  </a:lnTo>
                  <a:lnTo>
                    <a:pt x="281" y="328"/>
                  </a:lnTo>
                  <a:lnTo>
                    <a:pt x="246" y="372"/>
                  </a:lnTo>
                  <a:lnTo>
                    <a:pt x="215" y="419"/>
                  </a:lnTo>
                  <a:lnTo>
                    <a:pt x="190" y="470"/>
                  </a:lnTo>
                  <a:lnTo>
                    <a:pt x="168" y="524"/>
                  </a:lnTo>
                  <a:lnTo>
                    <a:pt x="153" y="579"/>
                  </a:lnTo>
                  <a:lnTo>
                    <a:pt x="144" y="638"/>
                  </a:lnTo>
                  <a:lnTo>
                    <a:pt x="141" y="697"/>
                  </a:lnTo>
                  <a:lnTo>
                    <a:pt x="144" y="758"/>
                  </a:lnTo>
                  <a:lnTo>
                    <a:pt x="153" y="816"/>
                  </a:lnTo>
                  <a:lnTo>
                    <a:pt x="169" y="873"/>
                  </a:lnTo>
                  <a:lnTo>
                    <a:pt x="191" y="927"/>
                  </a:lnTo>
                  <a:lnTo>
                    <a:pt x="217" y="978"/>
                  </a:lnTo>
                  <a:lnTo>
                    <a:pt x="248" y="1026"/>
                  </a:lnTo>
                  <a:lnTo>
                    <a:pt x="284" y="1069"/>
                  </a:lnTo>
                  <a:lnTo>
                    <a:pt x="325" y="1110"/>
                  </a:lnTo>
                  <a:lnTo>
                    <a:pt x="369" y="1146"/>
                  </a:lnTo>
                  <a:lnTo>
                    <a:pt x="417" y="1178"/>
                  </a:lnTo>
                  <a:lnTo>
                    <a:pt x="468" y="1205"/>
                  </a:lnTo>
                  <a:lnTo>
                    <a:pt x="522" y="1226"/>
                  </a:lnTo>
                  <a:lnTo>
                    <a:pt x="578" y="1241"/>
                  </a:lnTo>
                  <a:lnTo>
                    <a:pt x="638" y="1250"/>
                  </a:lnTo>
                  <a:lnTo>
                    <a:pt x="697" y="1254"/>
                  </a:lnTo>
                  <a:lnTo>
                    <a:pt x="758" y="1250"/>
                  </a:lnTo>
                  <a:lnTo>
                    <a:pt x="815" y="1242"/>
                  </a:lnTo>
                  <a:lnTo>
                    <a:pt x="872" y="1226"/>
                  </a:lnTo>
                  <a:lnTo>
                    <a:pt x="925" y="1206"/>
                  </a:lnTo>
                  <a:lnTo>
                    <a:pt x="975" y="1179"/>
                  </a:lnTo>
                  <a:lnTo>
                    <a:pt x="1023" y="1148"/>
                  </a:lnTo>
                  <a:lnTo>
                    <a:pt x="1066" y="1113"/>
                  </a:lnTo>
                  <a:lnTo>
                    <a:pt x="1107" y="1074"/>
                  </a:lnTo>
                  <a:lnTo>
                    <a:pt x="1143" y="1030"/>
                  </a:lnTo>
                  <a:lnTo>
                    <a:pt x="1175" y="983"/>
                  </a:lnTo>
                  <a:lnTo>
                    <a:pt x="1201" y="933"/>
                  </a:lnTo>
                  <a:lnTo>
                    <a:pt x="1223" y="880"/>
                  </a:lnTo>
                  <a:lnTo>
                    <a:pt x="1239" y="825"/>
                  </a:lnTo>
                  <a:lnTo>
                    <a:pt x="1249" y="767"/>
                  </a:lnTo>
                  <a:lnTo>
                    <a:pt x="697" y="767"/>
                  </a:lnTo>
                  <a:lnTo>
                    <a:pt x="679" y="765"/>
                  </a:lnTo>
                  <a:lnTo>
                    <a:pt x="662" y="758"/>
                  </a:lnTo>
                  <a:lnTo>
                    <a:pt x="648" y="747"/>
                  </a:lnTo>
                  <a:lnTo>
                    <a:pt x="636" y="732"/>
                  </a:lnTo>
                  <a:lnTo>
                    <a:pt x="630" y="716"/>
                  </a:lnTo>
                  <a:lnTo>
                    <a:pt x="628" y="697"/>
                  </a:lnTo>
                  <a:lnTo>
                    <a:pt x="628" y="145"/>
                  </a:lnTo>
                  <a:close/>
                  <a:moveTo>
                    <a:pt x="697" y="0"/>
                  </a:moveTo>
                  <a:lnTo>
                    <a:pt x="716" y="2"/>
                  </a:lnTo>
                  <a:lnTo>
                    <a:pt x="733" y="10"/>
                  </a:lnTo>
                  <a:lnTo>
                    <a:pt x="747" y="20"/>
                  </a:lnTo>
                  <a:lnTo>
                    <a:pt x="759" y="34"/>
                  </a:lnTo>
                  <a:lnTo>
                    <a:pt x="765" y="51"/>
                  </a:lnTo>
                  <a:lnTo>
                    <a:pt x="768" y="70"/>
                  </a:lnTo>
                  <a:lnTo>
                    <a:pt x="768" y="627"/>
                  </a:lnTo>
                  <a:lnTo>
                    <a:pt x="1325" y="627"/>
                  </a:lnTo>
                  <a:lnTo>
                    <a:pt x="1343" y="629"/>
                  </a:lnTo>
                  <a:lnTo>
                    <a:pt x="1360" y="636"/>
                  </a:lnTo>
                  <a:lnTo>
                    <a:pt x="1375" y="647"/>
                  </a:lnTo>
                  <a:lnTo>
                    <a:pt x="1385" y="662"/>
                  </a:lnTo>
                  <a:lnTo>
                    <a:pt x="1392" y="678"/>
                  </a:lnTo>
                  <a:lnTo>
                    <a:pt x="1395" y="697"/>
                  </a:lnTo>
                  <a:lnTo>
                    <a:pt x="1392" y="764"/>
                  </a:lnTo>
                  <a:lnTo>
                    <a:pt x="1382" y="829"/>
                  </a:lnTo>
                  <a:lnTo>
                    <a:pt x="1367" y="893"/>
                  </a:lnTo>
                  <a:lnTo>
                    <a:pt x="1346" y="954"/>
                  </a:lnTo>
                  <a:lnTo>
                    <a:pt x="1320" y="1012"/>
                  </a:lnTo>
                  <a:lnTo>
                    <a:pt x="1289" y="1066"/>
                  </a:lnTo>
                  <a:lnTo>
                    <a:pt x="1252" y="1118"/>
                  </a:lnTo>
                  <a:lnTo>
                    <a:pt x="1212" y="1167"/>
                  </a:lnTo>
                  <a:lnTo>
                    <a:pt x="1167" y="1212"/>
                  </a:lnTo>
                  <a:lnTo>
                    <a:pt x="1119" y="1252"/>
                  </a:lnTo>
                  <a:lnTo>
                    <a:pt x="1067" y="1288"/>
                  </a:lnTo>
                  <a:lnTo>
                    <a:pt x="1012" y="1320"/>
                  </a:lnTo>
                  <a:lnTo>
                    <a:pt x="953" y="1345"/>
                  </a:lnTo>
                  <a:lnTo>
                    <a:pt x="893" y="1366"/>
                  </a:lnTo>
                  <a:lnTo>
                    <a:pt x="830" y="1381"/>
                  </a:lnTo>
                  <a:lnTo>
                    <a:pt x="765" y="1391"/>
                  </a:lnTo>
                  <a:lnTo>
                    <a:pt x="697" y="1394"/>
                  </a:lnTo>
                  <a:lnTo>
                    <a:pt x="630" y="1391"/>
                  </a:lnTo>
                  <a:lnTo>
                    <a:pt x="565" y="1381"/>
                  </a:lnTo>
                  <a:lnTo>
                    <a:pt x="502" y="1366"/>
                  </a:lnTo>
                  <a:lnTo>
                    <a:pt x="442" y="1345"/>
                  </a:lnTo>
                  <a:lnTo>
                    <a:pt x="383" y="1320"/>
                  </a:lnTo>
                  <a:lnTo>
                    <a:pt x="328" y="1288"/>
                  </a:lnTo>
                  <a:lnTo>
                    <a:pt x="276" y="1252"/>
                  </a:lnTo>
                  <a:lnTo>
                    <a:pt x="228" y="1212"/>
                  </a:lnTo>
                  <a:lnTo>
                    <a:pt x="183" y="1167"/>
                  </a:lnTo>
                  <a:lnTo>
                    <a:pt x="143" y="1118"/>
                  </a:lnTo>
                  <a:lnTo>
                    <a:pt x="107" y="1066"/>
                  </a:lnTo>
                  <a:lnTo>
                    <a:pt x="76" y="1012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29"/>
                  </a:lnTo>
                  <a:lnTo>
                    <a:pt x="3" y="764"/>
                  </a:lnTo>
                  <a:lnTo>
                    <a:pt x="0" y="697"/>
                  </a:lnTo>
                  <a:lnTo>
                    <a:pt x="3" y="630"/>
                  </a:lnTo>
                  <a:lnTo>
                    <a:pt x="13" y="565"/>
                  </a:lnTo>
                  <a:lnTo>
                    <a:pt x="28" y="501"/>
                  </a:lnTo>
                  <a:lnTo>
                    <a:pt x="49" y="441"/>
                  </a:lnTo>
                  <a:lnTo>
                    <a:pt x="76" y="382"/>
                  </a:lnTo>
                  <a:lnTo>
                    <a:pt x="107" y="328"/>
                  </a:lnTo>
                  <a:lnTo>
                    <a:pt x="143" y="276"/>
                  </a:lnTo>
                  <a:lnTo>
                    <a:pt x="183" y="227"/>
                  </a:lnTo>
                  <a:lnTo>
                    <a:pt x="228" y="182"/>
                  </a:lnTo>
                  <a:lnTo>
                    <a:pt x="276" y="142"/>
                  </a:lnTo>
                  <a:lnTo>
                    <a:pt x="328" y="107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2"/>
                  </a:lnTo>
                  <a:lnTo>
                    <a:pt x="630" y="3"/>
                  </a:lnTo>
                  <a:lnTo>
                    <a:pt x="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7" name="Group 30"/>
          <p:cNvGrpSpPr/>
          <p:nvPr/>
        </p:nvGrpSpPr>
        <p:grpSpPr>
          <a:xfrm>
            <a:off x="8259821" y="3446493"/>
            <a:ext cx="657551" cy="753033"/>
            <a:chOff x="9990138" y="2690813"/>
            <a:chExt cx="481013" cy="550863"/>
          </a:xfrm>
          <a:solidFill>
            <a:schemeClr val="bg1"/>
          </a:solidFill>
        </p:grpSpPr>
        <p:sp>
          <p:nvSpPr>
            <p:cNvPr id="28" name="Freeform 107"/>
            <p:cNvSpPr/>
            <p:nvPr/>
          </p:nvSpPr>
          <p:spPr bwMode="auto">
            <a:xfrm>
              <a:off x="10121901" y="3182938"/>
              <a:ext cx="219075" cy="58738"/>
            </a:xfrm>
            <a:custGeom>
              <a:avLst/>
              <a:gdLst>
                <a:gd name="T0" fmla="*/ 689 w 1378"/>
                <a:gd name="T1" fmla="*/ 0 h 371"/>
                <a:gd name="T2" fmla="*/ 708 w 1378"/>
                <a:gd name="T3" fmla="*/ 2 h 371"/>
                <a:gd name="T4" fmla="*/ 724 w 1378"/>
                <a:gd name="T5" fmla="*/ 10 h 371"/>
                <a:gd name="T6" fmla="*/ 739 w 1378"/>
                <a:gd name="T7" fmla="*/ 20 h 371"/>
                <a:gd name="T8" fmla="*/ 749 w 1378"/>
                <a:gd name="T9" fmla="*/ 35 h 371"/>
                <a:gd name="T10" fmla="*/ 757 w 1378"/>
                <a:gd name="T11" fmla="*/ 51 h 371"/>
                <a:gd name="T12" fmla="*/ 759 w 1378"/>
                <a:gd name="T13" fmla="*/ 70 h 371"/>
                <a:gd name="T14" fmla="*/ 759 w 1378"/>
                <a:gd name="T15" fmla="*/ 230 h 371"/>
                <a:gd name="T16" fmla="*/ 1307 w 1378"/>
                <a:gd name="T17" fmla="*/ 230 h 371"/>
                <a:gd name="T18" fmla="*/ 1326 w 1378"/>
                <a:gd name="T19" fmla="*/ 232 h 371"/>
                <a:gd name="T20" fmla="*/ 1343 w 1378"/>
                <a:gd name="T21" fmla="*/ 239 h 371"/>
                <a:gd name="T22" fmla="*/ 1357 w 1378"/>
                <a:gd name="T23" fmla="*/ 250 h 371"/>
                <a:gd name="T24" fmla="*/ 1368 w 1378"/>
                <a:gd name="T25" fmla="*/ 265 h 371"/>
                <a:gd name="T26" fmla="*/ 1375 w 1378"/>
                <a:gd name="T27" fmla="*/ 282 h 371"/>
                <a:gd name="T28" fmla="*/ 1378 w 1378"/>
                <a:gd name="T29" fmla="*/ 300 h 371"/>
                <a:gd name="T30" fmla="*/ 1376 w 1378"/>
                <a:gd name="T31" fmla="*/ 319 h 371"/>
                <a:gd name="T32" fmla="*/ 1368 w 1378"/>
                <a:gd name="T33" fmla="*/ 336 h 371"/>
                <a:gd name="T34" fmla="*/ 1358 w 1378"/>
                <a:gd name="T35" fmla="*/ 349 h 371"/>
                <a:gd name="T36" fmla="*/ 1343 w 1378"/>
                <a:gd name="T37" fmla="*/ 361 h 371"/>
                <a:gd name="T38" fmla="*/ 1326 w 1378"/>
                <a:gd name="T39" fmla="*/ 367 h 371"/>
                <a:gd name="T40" fmla="*/ 1308 w 1378"/>
                <a:gd name="T41" fmla="*/ 371 h 371"/>
                <a:gd name="T42" fmla="*/ 71 w 1378"/>
                <a:gd name="T43" fmla="*/ 371 h 371"/>
                <a:gd name="T44" fmla="*/ 52 w 1378"/>
                <a:gd name="T45" fmla="*/ 367 h 371"/>
                <a:gd name="T46" fmla="*/ 35 w 1378"/>
                <a:gd name="T47" fmla="*/ 361 h 371"/>
                <a:gd name="T48" fmla="*/ 21 w 1378"/>
                <a:gd name="T49" fmla="*/ 349 h 371"/>
                <a:gd name="T50" fmla="*/ 9 w 1378"/>
                <a:gd name="T51" fmla="*/ 336 h 371"/>
                <a:gd name="T52" fmla="*/ 3 w 1378"/>
                <a:gd name="T53" fmla="*/ 319 h 371"/>
                <a:gd name="T54" fmla="*/ 0 w 1378"/>
                <a:gd name="T55" fmla="*/ 300 h 371"/>
                <a:gd name="T56" fmla="*/ 3 w 1378"/>
                <a:gd name="T57" fmla="*/ 282 h 371"/>
                <a:gd name="T58" fmla="*/ 9 w 1378"/>
                <a:gd name="T59" fmla="*/ 265 h 371"/>
                <a:gd name="T60" fmla="*/ 21 w 1378"/>
                <a:gd name="T61" fmla="*/ 250 h 371"/>
                <a:gd name="T62" fmla="*/ 35 w 1378"/>
                <a:gd name="T63" fmla="*/ 239 h 371"/>
                <a:gd name="T64" fmla="*/ 52 w 1378"/>
                <a:gd name="T65" fmla="*/ 232 h 371"/>
                <a:gd name="T66" fmla="*/ 71 w 1378"/>
                <a:gd name="T67" fmla="*/ 230 h 371"/>
                <a:gd name="T68" fmla="*/ 618 w 1378"/>
                <a:gd name="T69" fmla="*/ 230 h 371"/>
                <a:gd name="T70" fmla="*/ 618 w 1378"/>
                <a:gd name="T71" fmla="*/ 70 h 371"/>
                <a:gd name="T72" fmla="*/ 621 w 1378"/>
                <a:gd name="T73" fmla="*/ 51 h 371"/>
                <a:gd name="T74" fmla="*/ 627 w 1378"/>
                <a:gd name="T75" fmla="*/ 35 h 371"/>
                <a:gd name="T76" fmla="*/ 639 w 1378"/>
                <a:gd name="T77" fmla="*/ 20 h 371"/>
                <a:gd name="T78" fmla="*/ 653 w 1378"/>
                <a:gd name="T79" fmla="*/ 10 h 371"/>
                <a:gd name="T80" fmla="*/ 670 w 1378"/>
                <a:gd name="T81" fmla="*/ 2 h 371"/>
                <a:gd name="T82" fmla="*/ 689 w 1378"/>
                <a:gd name="T8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8" h="371">
                  <a:moveTo>
                    <a:pt x="689" y="0"/>
                  </a:moveTo>
                  <a:lnTo>
                    <a:pt x="708" y="2"/>
                  </a:lnTo>
                  <a:lnTo>
                    <a:pt x="724" y="10"/>
                  </a:lnTo>
                  <a:lnTo>
                    <a:pt x="739" y="20"/>
                  </a:lnTo>
                  <a:lnTo>
                    <a:pt x="749" y="35"/>
                  </a:lnTo>
                  <a:lnTo>
                    <a:pt x="757" y="51"/>
                  </a:lnTo>
                  <a:lnTo>
                    <a:pt x="759" y="70"/>
                  </a:lnTo>
                  <a:lnTo>
                    <a:pt x="759" y="230"/>
                  </a:lnTo>
                  <a:lnTo>
                    <a:pt x="1307" y="230"/>
                  </a:lnTo>
                  <a:lnTo>
                    <a:pt x="1326" y="232"/>
                  </a:lnTo>
                  <a:lnTo>
                    <a:pt x="1343" y="239"/>
                  </a:lnTo>
                  <a:lnTo>
                    <a:pt x="1357" y="250"/>
                  </a:lnTo>
                  <a:lnTo>
                    <a:pt x="1368" y="265"/>
                  </a:lnTo>
                  <a:lnTo>
                    <a:pt x="1375" y="282"/>
                  </a:lnTo>
                  <a:lnTo>
                    <a:pt x="1378" y="300"/>
                  </a:lnTo>
                  <a:lnTo>
                    <a:pt x="1376" y="319"/>
                  </a:lnTo>
                  <a:lnTo>
                    <a:pt x="1368" y="336"/>
                  </a:lnTo>
                  <a:lnTo>
                    <a:pt x="1358" y="349"/>
                  </a:lnTo>
                  <a:lnTo>
                    <a:pt x="1343" y="361"/>
                  </a:lnTo>
                  <a:lnTo>
                    <a:pt x="1326" y="367"/>
                  </a:lnTo>
                  <a:lnTo>
                    <a:pt x="1308" y="371"/>
                  </a:lnTo>
                  <a:lnTo>
                    <a:pt x="71" y="371"/>
                  </a:lnTo>
                  <a:lnTo>
                    <a:pt x="52" y="367"/>
                  </a:lnTo>
                  <a:lnTo>
                    <a:pt x="35" y="361"/>
                  </a:lnTo>
                  <a:lnTo>
                    <a:pt x="21" y="349"/>
                  </a:lnTo>
                  <a:lnTo>
                    <a:pt x="9" y="336"/>
                  </a:lnTo>
                  <a:lnTo>
                    <a:pt x="3" y="319"/>
                  </a:lnTo>
                  <a:lnTo>
                    <a:pt x="0" y="300"/>
                  </a:lnTo>
                  <a:lnTo>
                    <a:pt x="3" y="282"/>
                  </a:lnTo>
                  <a:lnTo>
                    <a:pt x="9" y="265"/>
                  </a:lnTo>
                  <a:lnTo>
                    <a:pt x="21" y="250"/>
                  </a:lnTo>
                  <a:lnTo>
                    <a:pt x="35" y="239"/>
                  </a:lnTo>
                  <a:lnTo>
                    <a:pt x="52" y="232"/>
                  </a:lnTo>
                  <a:lnTo>
                    <a:pt x="71" y="230"/>
                  </a:lnTo>
                  <a:lnTo>
                    <a:pt x="618" y="230"/>
                  </a:lnTo>
                  <a:lnTo>
                    <a:pt x="618" y="70"/>
                  </a:lnTo>
                  <a:lnTo>
                    <a:pt x="621" y="51"/>
                  </a:lnTo>
                  <a:lnTo>
                    <a:pt x="627" y="35"/>
                  </a:lnTo>
                  <a:lnTo>
                    <a:pt x="639" y="20"/>
                  </a:lnTo>
                  <a:lnTo>
                    <a:pt x="653" y="10"/>
                  </a:lnTo>
                  <a:lnTo>
                    <a:pt x="670" y="2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" name="Freeform 108"/>
            <p:cNvSpPr>
              <a:spLocks noEditPoints="1"/>
            </p:cNvSpPr>
            <p:nvPr/>
          </p:nvSpPr>
          <p:spPr bwMode="auto">
            <a:xfrm>
              <a:off x="9990138" y="2809875"/>
              <a:ext cx="481013" cy="347663"/>
            </a:xfrm>
            <a:custGeom>
              <a:avLst/>
              <a:gdLst>
                <a:gd name="T0" fmla="*/ 1388 w 3034"/>
                <a:gd name="T1" fmla="*/ 1364 h 2187"/>
                <a:gd name="T2" fmla="*/ 1263 w 3034"/>
                <a:gd name="T3" fmla="*/ 1465 h 2187"/>
                <a:gd name="T4" fmla="*/ 1808 w 3034"/>
                <a:gd name="T5" fmla="*/ 1577 h 2187"/>
                <a:gd name="T6" fmla="*/ 1732 w 3034"/>
                <a:gd name="T7" fmla="*/ 1434 h 2187"/>
                <a:gd name="T8" fmla="*/ 1594 w 3034"/>
                <a:gd name="T9" fmla="*/ 1351 h 2187"/>
                <a:gd name="T10" fmla="*/ 2873 w 3034"/>
                <a:gd name="T11" fmla="*/ 0 h 2187"/>
                <a:gd name="T12" fmla="*/ 2986 w 3034"/>
                <a:gd name="T13" fmla="*/ 47 h 2187"/>
                <a:gd name="T14" fmla="*/ 3034 w 3034"/>
                <a:gd name="T15" fmla="*/ 160 h 2187"/>
                <a:gd name="T16" fmla="*/ 3006 w 3034"/>
                <a:gd name="T17" fmla="*/ 2117 h 2187"/>
                <a:gd name="T18" fmla="*/ 2906 w 3034"/>
                <a:gd name="T19" fmla="*/ 2184 h 2187"/>
                <a:gd name="T20" fmla="*/ 98 w 3034"/>
                <a:gd name="T21" fmla="*/ 2175 h 2187"/>
                <a:gd name="T22" fmla="*/ 13 w 3034"/>
                <a:gd name="T23" fmla="*/ 2089 h 2187"/>
                <a:gd name="T24" fmla="*/ 2 w 3034"/>
                <a:gd name="T25" fmla="*/ 1625 h 2187"/>
                <a:gd name="T26" fmla="*/ 51 w 3034"/>
                <a:gd name="T27" fmla="*/ 1576 h 2187"/>
                <a:gd name="T28" fmla="*/ 645 w 3034"/>
                <a:gd name="T29" fmla="*/ 1577 h 2187"/>
                <a:gd name="T30" fmla="*/ 716 w 3034"/>
                <a:gd name="T31" fmla="*/ 1411 h 2187"/>
                <a:gd name="T32" fmla="*/ 851 w 3034"/>
                <a:gd name="T33" fmla="*/ 1296 h 2187"/>
                <a:gd name="T34" fmla="*/ 1030 w 3034"/>
                <a:gd name="T35" fmla="*/ 1252 h 2187"/>
                <a:gd name="T36" fmla="*/ 1090 w 3034"/>
                <a:gd name="T37" fmla="*/ 1287 h 2187"/>
                <a:gd name="T38" fmla="*/ 1090 w 3034"/>
                <a:gd name="T39" fmla="*/ 1358 h 2187"/>
                <a:gd name="T40" fmla="*/ 1030 w 3034"/>
                <a:gd name="T41" fmla="*/ 1393 h 2187"/>
                <a:gd name="T42" fmla="*/ 892 w 3034"/>
                <a:gd name="T43" fmla="*/ 1434 h 2187"/>
                <a:gd name="T44" fmla="*/ 801 w 3034"/>
                <a:gd name="T45" fmla="*/ 1542 h 2187"/>
                <a:gd name="T46" fmla="*/ 1096 w 3034"/>
                <a:gd name="T47" fmla="*/ 1482 h 2187"/>
                <a:gd name="T48" fmla="*/ 1200 w 3034"/>
                <a:gd name="T49" fmla="*/ 1324 h 2187"/>
                <a:gd name="T50" fmla="*/ 1362 w 3034"/>
                <a:gd name="T51" fmla="*/ 1224 h 2187"/>
                <a:gd name="T52" fmla="*/ 1432 w 3034"/>
                <a:gd name="T53" fmla="*/ 1206 h 2187"/>
                <a:gd name="T54" fmla="*/ 1519 w 3034"/>
                <a:gd name="T55" fmla="*/ 1199 h 2187"/>
                <a:gd name="T56" fmla="*/ 1695 w 3034"/>
                <a:gd name="T57" fmla="*/ 1238 h 2187"/>
                <a:gd name="T58" fmla="*/ 1849 w 3034"/>
                <a:gd name="T59" fmla="*/ 1356 h 2187"/>
                <a:gd name="T60" fmla="*/ 1940 w 3034"/>
                <a:gd name="T61" fmla="*/ 1528 h 2187"/>
                <a:gd name="T62" fmla="*/ 2201 w 3034"/>
                <a:gd name="T63" fmla="*/ 1511 h 2187"/>
                <a:gd name="T64" fmla="*/ 2096 w 3034"/>
                <a:gd name="T65" fmla="*/ 1417 h 2187"/>
                <a:gd name="T66" fmla="*/ 1970 w 3034"/>
                <a:gd name="T67" fmla="*/ 1391 h 2187"/>
                <a:gd name="T68" fmla="*/ 1920 w 3034"/>
                <a:gd name="T69" fmla="*/ 1342 h 2187"/>
                <a:gd name="T70" fmla="*/ 1938 w 3034"/>
                <a:gd name="T71" fmla="*/ 1273 h 2187"/>
                <a:gd name="T72" fmla="*/ 2035 w 3034"/>
                <a:gd name="T73" fmla="*/ 1255 h 2187"/>
                <a:gd name="T74" fmla="*/ 2206 w 3034"/>
                <a:gd name="T75" fmla="*/ 1319 h 2187"/>
                <a:gd name="T76" fmla="*/ 2328 w 3034"/>
                <a:gd name="T77" fmla="*/ 1449 h 2187"/>
                <a:gd name="T78" fmla="*/ 2674 w 3034"/>
                <a:gd name="T79" fmla="*/ 1577 h 2187"/>
                <a:gd name="T80" fmla="*/ 2734 w 3034"/>
                <a:gd name="T81" fmla="*/ 1612 h 2187"/>
                <a:gd name="T82" fmla="*/ 2734 w 3034"/>
                <a:gd name="T83" fmla="*/ 1683 h 2187"/>
                <a:gd name="T84" fmla="*/ 2674 w 3034"/>
                <a:gd name="T85" fmla="*/ 1718 h 2187"/>
                <a:gd name="T86" fmla="*/ 150 w 3034"/>
                <a:gd name="T87" fmla="*/ 2045 h 2187"/>
                <a:gd name="T88" fmla="*/ 2891 w 3034"/>
                <a:gd name="T89" fmla="*/ 2037 h 2187"/>
                <a:gd name="T90" fmla="*/ 2883 w 3034"/>
                <a:gd name="T91" fmla="*/ 143 h 2187"/>
                <a:gd name="T92" fmla="*/ 2078 w 3034"/>
                <a:gd name="T93" fmla="*/ 131 h 2187"/>
                <a:gd name="T94" fmla="*/ 2044 w 3034"/>
                <a:gd name="T95" fmla="*/ 70 h 2187"/>
                <a:gd name="T96" fmla="*/ 2078 w 3034"/>
                <a:gd name="T97" fmla="*/ 9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4" h="2187">
                  <a:moveTo>
                    <a:pt x="1510" y="1339"/>
                  </a:moveTo>
                  <a:lnTo>
                    <a:pt x="1467" y="1342"/>
                  </a:lnTo>
                  <a:lnTo>
                    <a:pt x="1427" y="1351"/>
                  </a:lnTo>
                  <a:lnTo>
                    <a:pt x="1388" y="1364"/>
                  </a:lnTo>
                  <a:lnTo>
                    <a:pt x="1352" y="1383"/>
                  </a:lnTo>
                  <a:lnTo>
                    <a:pt x="1318" y="1407"/>
                  </a:lnTo>
                  <a:lnTo>
                    <a:pt x="1288" y="1434"/>
                  </a:lnTo>
                  <a:lnTo>
                    <a:pt x="1263" y="1465"/>
                  </a:lnTo>
                  <a:lnTo>
                    <a:pt x="1242" y="1500"/>
                  </a:lnTo>
                  <a:lnTo>
                    <a:pt x="1225" y="1537"/>
                  </a:lnTo>
                  <a:lnTo>
                    <a:pt x="1213" y="1577"/>
                  </a:lnTo>
                  <a:lnTo>
                    <a:pt x="1808" y="1577"/>
                  </a:lnTo>
                  <a:lnTo>
                    <a:pt x="1795" y="1537"/>
                  </a:lnTo>
                  <a:lnTo>
                    <a:pt x="1778" y="1500"/>
                  </a:lnTo>
                  <a:lnTo>
                    <a:pt x="1757" y="1465"/>
                  </a:lnTo>
                  <a:lnTo>
                    <a:pt x="1732" y="1434"/>
                  </a:lnTo>
                  <a:lnTo>
                    <a:pt x="1702" y="1407"/>
                  </a:lnTo>
                  <a:lnTo>
                    <a:pt x="1669" y="1383"/>
                  </a:lnTo>
                  <a:lnTo>
                    <a:pt x="1633" y="1364"/>
                  </a:lnTo>
                  <a:lnTo>
                    <a:pt x="1594" y="1351"/>
                  </a:lnTo>
                  <a:lnTo>
                    <a:pt x="1553" y="1342"/>
                  </a:lnTo>
                  <a:lnTo>
                    <a:pt x="1510" y="1339"/>
                  </a:lnTo>
                  <a:close/>
                  <a:moveTo>
                    <a:pt x="2114" y="0"/>
                  </a:moveTo>
                  <a:lnTo>
                    <a:pt x="2873" y="0"/>
                  </a:lnTo>
                  <a:lnTo>
                    <a:pt x="2906" y="3"/>
                  </a:lnTo>
                  <a:lnTo>
                    <a:pt x="2935" y="12"/>
                  </a:lnTo>
                  <a:lnTo>
                    <a:pt x="2963" y="27"/>
                  </a:lnTo>
                  <a:lnTo>
                    <a:pt x="2986" y="47"/>
                  </a:lnTo>
                  <a:lnTo>
                    <a:pt x="3006" y="71"/>
                  </a:lnTo>
                  <a:lnTo>
                    <a:pt x="3021" y="98"/>
                  </a:lnTo>
                  <a:lnTo>
                    <a:pt x="3030" y="128"/>
                  </a:lnTo>
                  <a:lnTo>
                    <a:pt x="3034" y="160"/>
                  </a:lnTo>
                  <a:lnTo>
                    <a:pt x="3034" y="2027"/>
                  </a:lnTo>
                  <a:lnTo>
                    <a:pt x="3030" y="2058"/>
                  </a:lnTo>
                  <a:lnTo>
                    <a:pt x="3021" y="2089"/>
                  </a:lnTo>
                  <a:lnTo>
                    <a:pt x="3006" y="2117"/>
                  </a:lnTo>
                  <a:lnTo>
                    <a:pt x="2986" y="2140"/>
                  </a:lnTo>
                  <a:lnTo>
                    <a:pt x="2963" y="2160"/>
                  </a:lnTo>
                  <a:lnTo>
                    <a:pt x="2935" y="2175"/>
                  </a:lnTo>
                  <a:lnTo>
                    <a:pt x="2906" y="2184"/>
                  </a:lnTo>
                  <a:lnTo>
                    <a:pt x="2873" y="2187"/>
                  </a:lnTo>
                  <a:lnTo>
                    <a:pt x="161" y="2187"/>
                  </a:lnTo>
                  <a:lnTo>
                    <a:pt x="128" y="2184"/>
                  </a:lnTo>
                  <a:lnTo>
                    <a:pt x="98" y="2175"/>
                  </a:lnTo>
                  <a:lnTo>
                    <a:pt x="71" y="2160"/>
                  </a:lnTo>
                  <a:lnTo>
                    <a:pt x="47" y="2140"/>
                  </a:lnTo>
                  <a:lnTo>
                    <a:pt x="28" y="2117"/>
                  </a:lnTo>
                  <a:lnTo>
                    <a:pt x="13" y="2089"/>
                  </a:lnTo>
                  <a:lnTo>
                    <a:pt x="3" y="2058"/>
                  </a:lnTo>
                  <a:lnTo>
                    <a:pt x="0" y="2027"/>
                  </a:lnTo>
                  <a:lnTo>
                    <a:pt x="0" y="1644"/>
                  </a:lnTo>
                  <a:lnTo>
                    <a:pt x="2" y="1625"/>
                  </a:lnTo>
                  <a:lnTo>
                    <a:pt x="10" y="1608"/>
                  </a:lnTo>
                  <a:lnTo>
                    <a:pt x="20" y="1594"/>
                  </a:lnTo>
                  <a:lnTo>
                    <a:pt x="34" y="1582"/>
                  </a:lnTo>
                  <a:lnTo>
                    <a:pt x="51" y="1576"/>
                  </a:lnTo>
                  <a:lnTo>
                    <a:pt x="70" y="1573"/>
                  </a:lnTo>
                  <a:lnTo>
                    <a:pt x="80" y="1574"/>
                  </a:lnTo>
                  <a:lnTo>
                    <a:pt x="91" y="1577"/>
                  </a:lnTo>
                  <a:lnTo>
                    <a:pt x="645" y="1577"/>
                  </a:lnTo>
                  <a:lnTo>
                    <a:pt x="655" y="1532"/>
                  </a:lnTo>
                  <a:lnTo>
                    <a:pt x="671" y="1489"/>
                  </a:lnTo>
                  <a:lnTo>
                    <a:pt x="691" y="1448"/>
                  </a:lnTo>
                  <a:lnTo>
                    <a:pt x="716" y="1411"/>
                  </a:lnTo>
                  <a:lnTo>
                    <a:pt x="744" y="1376"/>
                  </a:lnTo>
                  <a:lnTo>
                    <a:pt x="777" y="1345"/>
                  </a:lnTo>
                  <a:lnTo>
                    <a:pt x="813" y="1318"/>
                  </a:lnTo>
                  <a:lnTo>
                    <a:pt x="851" y="1296"/>
                  </a:lnTo>
                  <a:lnTo>
                    <a:pt x="893" y="1277"/>
                  </a:lnTo>
                  <a:lnTo>
                    <a:pt x="937" y="1264"/>
                  </a:lnTo>
                  <a:lnTo>
                    <a:pt x="982" y="1255"/>
                  </a:lnTo>
                  <a:lnTo>
                    <a:pt x="1030" y="1252"/>
                  </a:lnTo>
                  <a:lnTo>
                    <a:pt x="1049" y="1254"/>
                  </a:lnTo>
                  <a:lnTo>
                    <a:pt x="1066" y="1262"/>
                  </a:lnTo>
                  <a:lnTo>
                    <a:pt x="1080" y="1272"/>
                  </a:lnTo>
                  <a:lnTo>
                    <a:pt x="1090" y="1287"/>
                  </a:lnTo>
                  <a:lnTo>
                    <a:pt x="1098" y="1304"/>
                  </a:lnTo>
                  <a:lnTo>
                    <a:pt x="1100" y="1322"/>
                  </a:lnTo>
                  <a:lnTo>
                    <a:pt x="1098" y="1341"/>
                  </a:lnTo>
                  <a:lnTo>
                    <a:pt x="1090" y="1358"/>
                  </a:lnTo>
                  <a:lnTo>
                    <a:pt x="1080" y="1372"/>
                  </a:lnTo>
                  <a:lnTo>
                    <a:pt x="1066" y="1383"/>
                  </a:lnTo>
                  <a:lnTo>
                    <a:pt x="1049" y="1390"/>
                  </a:lnTo>
                  <a:lnTo>
                    <a:pt x="1030" y="1393"/>
                  </a:lnTo>
                  <a:lnTo>
                    <a:pt x="993" y="1395"/>
                  </a:lnTo>
                  <a:lnTo>
                    <a:pt x="957" y="1404"/>
                  </a:lnTo>
                  <a:lnTo>
                    <a:pt x="923" y="1416"/>
                  </a:lnTo>
                  <a:lnTo>
                    <a:pt x="892" y="1434"/>
                  </a:lnTo>
                  <a:lnTo>
                    <a:pt x="864" y="1456"/>
                  </a:lnTo>
                  <a:lnTo>
                    <a:pt x="838" y="1482"/>
                  </a:lnTo>
                  <a:lnTo>
                    <a:pt x="818" y="1510"/>
                  </a:lnTo>
                  <a:lnTo>
                    <a:pt x="801" y="1542"/>
                  </a:lnTo>
                  <a:lnTo>
                    <a:pt x="789" y="1577"/>
                  </a:lnTo>
                  <a:lnTo>
                    <a:pt x="1070" y="1577"/>
                  </a:lnTo>
                  <a:lnTo>
                    <a:pt x="1080" y="1528"/>
                  </a:lnTo>
                  <a:lnTo>
                    <a:pt x="1096" y="1482"/>
                  </a:lnTo>
                  <a:lnTo>
                    <a:pt x="1116" y="1438"/>
                  </a:lnTo>
                  <a:lnTo>
                    <a:pt x="1140" y="1397"/>
                  </a:lnTo>
                  <a:lnTo>
                    <a:pt x="1169" y="1359"/>
                  </a:lnTo>
                  <a:lnTo>
                    <a:pt x="1200" y="1324"/>
                  </a:lnTo>
                  <a:lnTo>
                    <a:pt x="1236" y="1292"/>
                  </a:lnTo>
                  <a:lnTo>
                    <a:pt x="1275" y="1265"/>
                  </a:lnTo>
                  <a:lnTo>
                    <a:pt x="1318" y="1242"/>
                  </a:lnTo>
                  <a:lnTo>
                    <a:pt x="1362" y="1224"/>
                  </a:lnTo>
                  <a:lnTo>
                    <a:pt x="1410" y="1210"/>
                  </a:lnTo>
                  <a:lnTo>
                    <a:pt x="1412" y="1209"/>
                  </a:lnTo>
                  <a:lnTo>
                    <a:pt x="1419" y="1208"/>
                  </a:lnTo>
                  <a:lnTo>
                    <a:pt x="1432" y="1206"/>
                  </a:lnTo>
                  <a:lnTo>
                    <a:pt x="1448" y="1204"/>
                  </a:lnTo>
                  <a:lnTo>
                    <a:pt x="1468" y="1201"/>
                  </a:lnTo>
                  <a:lnTo>
                    <a:pt x="1492" y="1199"/>
                  </a:lnTo>
                  <a:lnTo>
                    <a:pt x="1519" y="1199"/>
                  </a:lnTo>
                  <a:lnTo>
                    <a:pt x="1550" y="1200"/>
                  </a:lnTo>
                  <a:lnTo>
                    <a:pt x="1600" y="1208"/>
                  </a:lnTo>
                  <a:lnTo>
                    <a:pt x="1648" y="1220"/>
                  </a:lnTo>
                  <a:lnTo>
                    <a:pt x="1695" y="1238"/>
                  </a:lnTo>
                  <a:lnTo>
                    <a:pt x="1738" y="1262"/>
                  </a:lnTo>
                  <a:lnTo>
                    <a:pt x="1778" y="1289"/>
                  </a:lnTo>
                  <a:lnTo>
                    <a:pt x="1815" y="1320"/>
                  </a:lnTo>
                  <a:lnTo>
                    <a:pt x="1849" y="1356"/>
                  </a:lnTo>
                  <a:lnTo>
                    <a:pt x="1879" y="1394"/>
                  </a:lnTo>
                  <a:lnTo>
                    <a:pt x="1903" y="1436"/>
                  </a:lnTo>
                  <a:lnTo>
                    <a:pt x="1924" y="1481"/>
                  </a:lnTo>
                  <a:lnTo>
                    <a:pt x="1940" y="1528"/>
                  </a:lnTo>
                  <a:lnTo>
                    <a:pt x="1950" y="1577"/>
                  </a:lnTo>
                  <a:lnTo>
                    <a:pt x="2229" y="1577"/>
                  </a:lnTo>
                  <a:lnTo>
                    <a:pt x="2218" y="1543"/>
                  </a:lnTo>
                  <a:lnTo>
                    <a:pt x="2201" y="1511"/>
                  </a:lnTo>
                  <a:lnTo>
                    <a:pt x="2179" y="1483"/>
                  </a:lnTo>
                  <a:lnTo>
                    <a:pt x="2155" y="1456"/>
                  </a:lnTo>
                  <a:lnTo>
                    <a:pt x="2127" y="1435"/>
                  </a:lnTo>
                  <a:lnTo>
                    <a:pt x="2096" y="1417"/>
                  </a:lnTo>
                  <a:lnTo>
                    <a:pt x="2062" y="1405"/>
                  </a:lnTo>
                  <a:lnTo>
                    <a:pt x="2026" y="1396"/>
                  </a:lnTo>
                  <a:lnTo>
                    <a:pt x="1988" y="1393"/>
                  </a:lnTo>
                  <a:lnTo>
                    <a:pt x="1970" y="1391"/>
                  </a:lnTo>
                  <a:lnTo>
                    <a:pt x="1953" y="1383"/>
                  </a:lnTo>
                  <a:lnTo>
                    <a:pt x="1938" y="1373"/>
                  </a:lnTo>
                  <a:lnTo>
                    <a:pt x="1928" y="1359"/>
                  </a:lnTo>
                  <a:lnTo>
                    <a:pt x="1920" y="1342"/>
                  </a:lnTo>
                  <a:lnTo>
                    <a:pt x="1918" y="1323"/>
                  </a:lnTo>
                  <a:lnTo>
                    <a:pt x="1920" y="1304"/>
                  </a:lnTo>
                  <a:lnTo>
                    <a:pt x="1928" y="1287"/>
                  </a:lnTo>
                  <a:lnTo>
                    <a:pt x="1938" y="1273"/>
                  </a:lnTo>
                  <a:lnTo>
                    <a:pt x="1953" y="1263"/>
                  </a:lnTo>
                  <a:lnTo>
                    <a:pt x="1970" y="1255"/>
                  </a:lnTo>
                  <a:lnTo>
                    <a:pt x="1988" y="1253"/>
                  </a:lnTo>
                  <a:lnTo>
                    <a:pt x="2035" y="1255"/>
                  </a:lnTo>
                  <a:lnTo>
                    <a:pt x="2082" y="1264"/>
                  </a:lnTo>
                  <a:lnTo>
                    <a:pt x="2125" y="1278"/>
                  </a:lnTo>
                  <a:lnTo>
                    <a:pt x="2167" y="1296"/>
                  </a:lnTo>
                  <a:lnTo>
                    <a:pt x="2206" y="1319"/>
                  </a:lnTo>
                  <a:lnTo>
                    <a:pt x="2242" y="1346"/>
                  </a:lnTo>
                  <a:lnTo>
                    <a:pt x="2274" y="1377"/>
                  </a:lnTo>
                  <a:lnTo>
                    <a:pt x="2302" y="1412"/>
                  </a:lnTo>
                  <a:lnTo>
                    <a:pt x="2328" y="1449"/>
                  </a:lnTo>
                  <a:lnTo>
                    <a:pt x="2348" y="1489"/>
                  </a:lnTo>
                  <a:lnTo>
                    <a:pt x="2363" y="1533"/>
                  </a:lnTo>
                  <a:lnTo>
                    <a:pt x="2373" y="1577"/>
                  </a:lnTo>
                  <a:lnTo>
                    <a:pt x="2674" y="1577"/>
                  </a:lnTo>
                  <a:lnTo>
                    <a:pt x="2692" y="1580"/>
                  </a:lnTo>
                  <a:lnTo>
                    <a:pt x="2709" y="1588"/>
                  </a:lnTo>
                  <a:lnTo>
                    <a:pt x="2724" y="1598"/>
                  </a:lnTo>
                  <a:lnTo>
                    <a:pt x="2734" y="1612"/>
                  </a:lnTo>
                  <a:lnTo>
                    <a:pt x="2742" y="1629"/>
                  </a:lnTo>
                  <a:lnTo>
                    <a:pt x="2744" y="1648"/>
                  </a:lnTo>
                  <a:lnTo>
                    <a:pt x="2742" y="1667"/>
                  </a:lnTo>
                  <a:lnTo>
                    <a:pt x="2734" y="1683"/>
                  </a:lnTo>
                  <a:lnTo>
                    <a:pt x="2724" y="1698"/>
                  </a:lnTo>
                  <a:lnTo>
                    <a:pt x="2709" y="1708"/>
                  </a:lnTo>
                  <a:lnTo>
                    <a:pt x="2692" y="1716"/>
                  </a:lnTo>
                  <a:lnTo>
                    <a:pt x="2674" y="1718"/>
                  </a:lnTo>
                  <a:lnTo>
                    <a:pt x="140" y="1718"/>
                  </a:lnTo>
                  <a:lnTo>
                    <a:pt x="140" y="2027"/>
                  </a:lnTo>
                  <a:lnTo>
                    <a:pt x="143" y="2037"/>
                  </a:lnTo>
                  <a:lnTo>
                    <a:pt x="150" y="2045"/>
                  </a:lnTo>
                  <a:lnTo>
                    <a:pt x="161" y="2048"/>
                  </a:lnTo>
                  <a:lnTo>
                    <a:pt x="2873" y="2048"/>
                  </a:lnTo>
                  <a:lnTo>
                    <a:pt x="2883" y="2045"/>
                  </a:lnTo>
                  <a:lnTo>
                    <a:pt x="2891" y="2037"/>
                  </a:lnTo>
                  <a:lnTo>
                    <a:pt x="2893" y="2027"/>
                  </a:lnTo>
                  <a:lnTo>
                    <a:pt x="2893" y="160"/>
                  </a:lnTo>
                  <a:lnTo>
                    <a:pt x="2891" y="150"/>
                  </a:lnTo>
                  <a:lnTo>
                    <a:pt x="2883" y="143"/>
                  </a:lnTo>
                  <a:lnTo>
                    <a:pt x="2873" y="140"/>
                  </a:lnTo>
                  <a:lnTo>
                    <a:pt x="2114" y="140"/>
                  </a:lnTo>
                  <a:lnTo>
                    <a:pt x="2095" y="137"/>
                  </a:lnTo>
                  <a:lnTo>
                    <a:pt x="2078" y="131"/>
                  </a:lnTo>
                  <a:lnTo>
                    <a:pt x="2064" y="119"/>
                  </a:lnTo>
                  <a:lnTo>
                    <a:pt x="2053" y="105"/>
                  </a:lnTo>
                  <a:lnTo>
                    <a:pt x="2046" y="89"/>
                  </a:lnTo>
                  <a:lnTo>
                    <a:pt x="2044" y="70"/>
                  </a:lnTo>
                  <a:lnTo>
                    <a:pt x="2046" y="52"/>
                  </a:lnTo>
                  <a:lnTo>
                    <a:pt x="2053" y="35"/>
                  </a:lnTo>
                  <a:lnTo>
                    <a:pt x="2064" y="20"/>
                  </a:lnTo>
                  <a:lnTo>
                    <a:pt x="2078" y="9"/>
                  </a:lnTo>
                  <a:lnTo>
                    <a:pt x="2095" y="2"/>
                  </a:lnTo>
                  <a:lnTo>
                    <a:pt x="2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0" name="Freeform 109"/>
            <p:cNvSpPr/>
            <p:nvPr/>
          </p:nvSpPr>
          <p:spPr bwMode="auto">
            <a:xfrm>
              <a:off x="9990138" y="2809875"/>
              <a:ext cx="157163" cy="231775"/>
            </a:xfrm>
            <a:custGeom>
              <a:avLst/>
              <a:gdLst>
                <a:gd name="T0" fmla="*/ 161 w 993"/>
                <a:gd name="T1" fmla="*/ 0 h 1455"/>
                <a:gd name="T2" fmla="*/ 922 w 993"/>
                <a:gd name="T3" fmla="*/ 0 h 1455"/>
                <a:gd name="T4" fmla="*/ 941 w 993"/>
                <a:gd name="T5" fmla="*/ 2 h 1455"/>
                <a:gd name="T6" fmla="*/ 958 w 993"/>
                <a:gd name="T7" fmla="*/ 9 h 1455"/>
                <a:gd name="T8" fmla="*/ 972 w 993"/>
                <a:gd name="T9" fmla="*/ 20 h 1455"/>
                <a:gd name="T10" fmla="*/ 983 w 993"/>
                <a:gd name="T11" fmla="*/ 35 h 1455"/>
                <a:gd name="T12" fmla="*/ 990 w 993"/>
                <a:gd name="T13" fmla="*/ 52 h 1455"/>
                <a:gd name="T14" fmla="*/ 993 w 993"/>
                <a:gd name="T15" fmla="*/ 70 h 1455"/>
                <a:gd name="T16" fmla="*/ 990 w 993"/>
                <a:gd name="T17" fmla="*/ 89 h 1455"/>
                <a:gd name="T18" fmla="*/ 983 w 993"/>
                <a:gd name="T19" fmla="*/ 105 h 1455"/>
                <a:gd name="T20" fmla="*/ 972 w 993"/>
                <a:gd name="T21" fmla="*/ 119 h 1455"/>
                <a:gd name="T22" fmla="*/ 958 w 993"/>
                <a:gd name="T23" fmla="*/ 131 h 1455"/>
                <a:gd name="T24" fmla="*/ 941 w 993"/>
                <a:gd name="T25" fmla="*/ 137 h 1455"/>
                <a:gd name="T26" fmla="*/ 922 w 993"/>
                <a:gd name="T27" fmla="*/ 140 h 1455"/>
                <a:gd name="T28" fmla="*/ 161 w 993"/>
                <a:gd name="T29" fmla="*/ 140 h 1455"/>
                <a:gd name="T30" fmla="*/ 150 w 993"/>
                <a:gd name="T31" fmla="*/ 143 h 1455"/>
                <a:gd name="T32" fmla="*/ 143 w 993"/>
                <a:gd name="T33" fmla="*/ 150 h 1455"/>
                <a:gd name="T34" fmla="*/ 140 w 993"/>
                <a:gd name="T35" fmla="*/ 160 h 1455"/>
                <a:gd name="T36" fmla="*/ 140 w 993"/>
                <a:gd name="T37" fmla="*/ 1384 h 1455"/>
                <a:gd name="T38" fmla="*/ 138 w 993"/>
                <a:gd name="T39" fmla="*/ 1404 h 1455"/>
                <a:gd name="T40" fmla="*/ 130 w 993"/>
                <a:gd name="T41" fmla="*/ 1420 h 1455"/>
                <a:gd name="T42" fmla="*/ 120 w 993"/>
                <a:gd name="T43" fmla="*/ 1434 h 1455"/>
                <a:gd name="T44" fmla="*/ 105 w 993"/>
                <a:gd name="T45" fmla="*/ 1446 h 1455"/>
                <a:gd name="T46" fmla="*/ 89 w 993"/>
                <a:gd name="T47" fmla="*/ 1452 h 1455"/>
                <a:gd name="T48" fmla="*/ 70 w 993"/>
                <a:gd name="T49" fmla="*/ 1455 h 1455"/>
                <a:gd name="T50" fmla="*/ 51 w 993"/>
                <a:gd name="T51" fmla="*/ 1452 h 1455"/>
                <a:gd name="T52" fmla="*/ 34 w 993"/>
                <a:gd name="T53" fmla="*/ 1446 h 1455"/>
                <a:gd name="T54" fmla="*/ 20 w 993"/>
                <a:gd name="T55" fmla="*/ 1434 h 1455"/>
                <a:gd name="T56" fmla="*/ 10 w 993"/>
                <a:gd name="T57" fmla="*/ 1420 h 1455"/>
                <a:gd name="T58" fmla="*/ 2 w 993"/>
                <a:gd name="T59" fmla="*/ 1404 h 1455"/>
                <a:gd name="T60" fmla="*/ 0 w 993"/>
                <a:gd name="T61" fmla="*/ 1384 h 1455"/>
                <a:gd name="T62" fmla="*/ 0 w 993"/>
                <a:gd name="T63" fmla="*/ 160 h 1455"/>
                <a:gd name="T64" fmla="*/ 3 w 993"/>
                <a:gd name="T65" fmla="*/ 128 h 1455"/>
                <a:gd name="T66" fmla="*/ 13 w 993"/>
                <a:gd name="T67" fmla="*/ 98 h 1455"/>
                <a:gd name="T68" fmla="*/ 28 w 993"/>
                <a:gd name="T69" fmla="*/ 71 h 1455"/>
                <a:gd name="T70" fmla="*/ 47 w 993"/>
                <a:gd name="T71" fmla="*/ 47 h 1455"/>
                <a:gd name="T72" fmla="*/ 71 w 993"/>
                <a:gd name="T73" fmla="*/ 27 h 1455"/>
                <a:gd name="T74" fmla="*/ 98 w 993"/>
                <a:gd name="T75" fmla="*/ 12 h 1455"/>
                <a:gd name="T76" fmla="*/ 128 w 993"/>
                <a:gd name="T77" fmla="*/ 3 h 1455"/>
                <a:gd name="T78" fmla="*/ 161 w 993"/>
                <a:gd name="T79" fmla="*/ 0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3" h="1455">
                  <a:moveTo>
                    <a:pt x="161" y="0"/>
                  </a:moveTo>
                  <a:lnTo>
                    <a:pt x="922" y="0"/>
                  </a:lnTo>
                  <a:lnTo>
                    <a:pt x="941" y="2"/>
                  </a:lnTo>
                  <a:lnTo>
                    <a:pt x="958" y="9"/>
                  </a:lnTo>
                  <a:lnTo>
                    <a:pt x="972" y="20"/>
                  </a:lnTo>
                  <a:lnTo>
                    <a:pt x="983" y="35"/>
                  </a:lnTo>
                  <a:lnTo>
                    <a:pt x="990" y="52"/>
                  </a:lnTo>
                  <a:lnTo>
                    <a:pt x="993" y="70"/>
                  </a:lnTo>
                  <a:lnTo>
                    <a:pt x="990" y="89"/>
                  </a:lnTo>
                  <a:lnTo>
                    <a:pt x="983" y="105"/>
                  </a:lnTo>
                  <a:lnTo>
                    <a:pt x="972" y="119"/>
                  </a:lnTo>
                  <a:lnTo>
                    <a:pt x="958" y="131"/>
                  </a:lnTo>
                  <a:lnTo>
                    <a:pt x="941" y="137"/>
                  </a:lnTo>
                  <a:lnTo>
                    <a:pt x="922" y="140"/>
                  </a:lnTo>
                  <a:lnTo>
                    <a:pt x="161" y="140"/>
                  </a:lnTo>
                  <a:lnTo>
                    <a:pt x="150" y="143"/>
                  </a:lnTo>
                  <a:lnTo>
                    <a:pt x="143" y="150"/>
                  </a:lnTo>
                  <a:lnTo>
                    <a:pt x="140" y="160"/>
                  </a:lnTo>
                  <a:lnTo>
                    <a:pt x="140" y="1384"/>
                  </a:lnTo>
                  <a:lnTo>
                    <a:pt x="138" y="1404"/>
                  </a:lnTo>
                  <a:lnTo>
                    <a:pt x="130" y="1420"/>
                  </a:lnTo>
                  <a:lnTo>
                    <a:pt x="120" y="1434"/>
                  </a:lnTo>
                  <a:lnTo>
                    <a:pt x="105" y="1446"/>
                  </a:lnTo>
                  <a:lnTo>
                    <a:pt x="89" y="1452"/>
                  </a:lnTo>
                  <a:lnTo>
                    <a:pt x="70" y="1455"/>
                  </a:lnTo>
                  <a:lnTo>
                    <a:pt x="51" y="1452"/>
                  </a:lnTo>
                  <a:lnTo>
                    <a:pt x="34" y="1446"/>
                  </a:lnTo>
                  <a:lnTo>
                    <a:pt x="20" y="1434"/>
                  </a:lnTo>
                  <a:lnTo>
                    <a:pt x="10" y="1420"/>
                  </a:lnTo>
                  <a:lnTo>
                    <a:pt x="2" y="1404"/>
                  </a:lnTo>
                  <a:lnTo>
                    <a:pt x="0" y="1384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8" y="71"/>
                  </a:lnTo>
                  <a:lnTo>
                    <a:pt x="47" y="47"/>
                  </a:lnTo>
                  <a:lnTo>
                    <a:pt x="71" y="27"/>
                  </a:lnTo>
                  <a:lnTo>
                    <a:pt x="98" y="12"/>
                  </a:lnTo>
                  <a:lnTo>
                    <a:pt x="128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1" name="Freeform 110"/>
            <p:cNvSpPr/>
            <p:nvPr/>
          </p:nvSpPr>
          <p:spPr bwMode="auto">
            <a:xfrm>
              <a:off x="10139363" y="2690813"/>
              <a:ext cx="179388" cy="300038"/>
            </a:xfrm>
            <a:custGeom>
              <a:avLst/>
              <a:gdLst>
                <a:gd name="T0" fmla="*/ 603 w 1137"/>
                <a:gd name="T1" fmla="*/ 7 h 1894"/>
                <a:gd name="T2" fmla="*/ 887 w 1137"/>
                <a:gd name="T3" fmla="*/ 325 h 1894"/>
                <a:gd name="T4" fmla="*/ 951 w 1137"/>
                <a:gd name="T5" fmla="*/ 433 h 1894"/>
                <a:gd name="T6" fmla="*/ 974 w 1137"/>
                <a:gd name="T7" fmla="*/ 557 h 1894"/>
                <a:gd name="T8" fmla="*/ 980 w 1137"/>
                <a:gd name="T9" fmla="*/ 1155 h 1894"/>
                <a:gd name="T10" fmla="*/ 1114 w 1137"/>
                <a:gd name="T11" fmla="*/ 1375 h 1894"/>
                <a:gd name="T12" fmla="*/ 1137 w 1137"/>
                <a:gd name="T13" fmla="*/ 1477 h 1894"/>
                <a:gd name="T14" fmla="*/ 1127 w 1137"/>
                <a:gd name="T15" fmla="*/ 1653 h 1894"/>
                <a:gd name="T16" fmla="*/ 1086 w 1137"/>
                <a:gd name="T17" fmla="*/ 1685 h 1894"/>
                <a:gd name="T18" fmla="*/ 912 w 1137"/>
                <a:gd name="T19" fmla="*/ 1823 h 1894"/>
                <a:gd name="T20" fmla="*/ 891 w 1137"/>
                <a:gd name="T21" fmla="*/ 1873 h 1894"/>
                <a:gd name="T22" fmla="*/ 841 w 1137"/>
                <a:gd name="T23" fmla="*/ 1893 h 1894"/>
                <a:gd name="T24" fmla="*/ 793 w 1137"/>
                <a:gd name="T25" fmla="*/ 1873 h 1894"/>
                <a:gd name="T26" fmla="*/ 771 w 1137"/>
                <a:gd name="T27" fmla="*/ 1823 h 1894"/>
                <a:gd name="T28" fmla="*/ 747 w 1137"/>
                <a:gd name="T29" fmla="*/ 1652 h 1894"/>
                <a:gd name="T30" fmla="*/ 740 w 1137"/>
                <a:gd name="T31" fmla="*/ 1598 h 1894"/>
                <a:gd name="T32" fmla="*/ 772 w 1137"/>
                <a:gd name="T33" fmla="*/ 1556 h 1894"/>
                <a:gd name="T34" fmla="*/ 996 w 1137"/>
                <a:gd name="T35" fmla="*/ 1546 h 1894"/>
                <a:gd name="T36" fmla="*/ 988 w 1137"/>
                <a:gd name="T37" fmla="*/ 1436 h 1894"/>
                <a:gd name="T38" fmla="*/ 854 w 1137"/>
                <a:gd name="T39" fmla="*/ 1216 h 1894"/>
                <a:gd name="T40" fmla="*/ 833 w 1137"/>
                <a:gd name="T41" fmla="*/ 1116 h 1894"/>
                <a:gd name="T42" fmla="*/ 824 w 1137"/>
                <a:gd name="T43" fmla="*/ 497 h 1894"/>
                <a:gd name="T44" fmla="*/ 781 w 1137"/>
                <a:gd name="T45" fmla="*/ 416 h 1894"/>
                <a:gd name="T46" fmla="*/ 352 w 1137"/>
                <a:gd name="T47" fmla="*/ 442 h 1894"/>
                <a:gd name="T48" fmla="*/ 321 w 1137"/>
                <a:gd name="T49" fmla="*/ 526 h 1894"/>
                <a:gd name="T50" fmla="*/ 316 w 1137"/>
                <a:gd name="T51" fmla="*/ 1149 h 1894"/>
                <a:gd name="T52" fmla="*/ 276 w 1137"/>
                <a:gd name="T53" fmla="*/ 1252 h 1894"/>
                <a:gd name="T54" fmla="*/ 143 w 1137"/>
                <a:gd name="T55" fmla="*/ 1459 h 1894"/>
                <a:gd name="T56" fmla="*/ 338 w 1137"/>
                <a:gd name="T57" fmla="*/ 1547 h 1894"/>
                <a:gd name="T58" fmla="*/ 388 w 1137"/>
                <a:gd name="T59" fmla="*/ 1567 h 1894"/>
                <a:gd name="T60" fmla="*/ 409 w 1137"/>
                <a:gd name="T61" fmla="*/ 1617 h 1894"/>
                <a:gd name="T62" fmla="*/ 388 w 1137"/>
                <a:gd name="T63" fmla="*/ 1667 h 1894"/>
                <a:gd name="T64" fmla="*/ 338 w 1137"/>
                <a:gd name="T65" fmla="*/ 1688 h 1894"/>
                <a:gd name="T66" fmla="*/ 335 w 1137"/>
                <a:gd name="T67" fmla="*/ 1842 h 1894"/>
                <a:gd name="T68" fmla="*/ 303 w 1137"/>
                <a:gd name="T69" fmla="*/ 1885 h 1894"/>
                <a:gd name="T70" fmla="*/ 250 w 1137"/>
                <a:gd name="T71" fmla="*/ 1891 h 1894"/>
                <a:gd name="T72" fmla="*/ 207 w 1137"/>
                <a:gd name="T73" fmla="*/ 1859 h 1894"/>
                <a:gd name="T74" fmla="*/ 198 w 1137"/>
                <a:gd name="T75" fmla="*/ 1688 h 1894"/>
                <a:gd name="T76" fmla="*/ 35 w 1137"/>
                <a:gd name="T77" fmla="*/ 1678 h 1894"/>
                <a:gd name="T78" fmla="*/ 2 w 1137"/>
                <a:gd name="T79" fmla="*/ 1636 h 1894"/>
                <a:gd name="T80" fmla="*/ 3 w 1137"/>
                <a:gd name="T81" fmla="*/ 1443 h 1894"/>
                <a:gd name="T82" fmla="*/ 45 w 1137"/>
                <a:gd name="T83" fmla="*/ 1338 h 1894"/>
                <a:gd name="T84" fmla="*/ 178 w 1137"/>
                <a:gd name="T85" fmla="*/ 1134 h 1894"/>
                <a:gd name="T86" fmla="*/ 182 w 1137"/>
                <a:gd name="T87" fmla="*/ 515 h 1894"/>
                <a:gd name="T88" fmla="*/ 218 w 1137"/>
                <a:gd name="T89" fmla="*/ 395 h 1894"/>
                <a:gd name="T90" fmla="*/ 522 w 1137"/>
                <a:gd name="T91" fmla="*/ 25 h 1894"/>
                <a:gd name="T92" fmla="*/ 574 w 1137"/>
                <a:gd name="T93" fmla="*/ 0 h 1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7" h="1894">
                  <a:moveTo>
                    <a:pt x="574" y="0"/>
                  </a:moveTo>
                  <a:lnTo>
                    <a:pt x="589" y="3"/>
                  </a:lnTo>
                  <a:lnTo>
                    <a:pt x="603" y="7"/>
                  </a:lnTo>
                  <a:lnTo>
                    <a:pt x="617" y="14"/>
                  </a:lnTo>
                  <a:lnTo>
                    <a:pt x="627" y="25"/>
                  </a:lnTo>
                  <a:lnTo>
                    <a:pt x="887" y="325"/>
                  </a:lnTo>
                  <a:lnTo>
                    <a:pt x="913" y="359"/>
                  </a:lnTo>
                  <a:lnTo>
                    <a:pt x="934" y="395"/>
                  </a:lnTo>
                  <a:lnTo>
                    <a:pt x="951" y="433"/>
                  </a:lnTo>
                  <a:lnTo>
                    <a:pt x="964" y="473"/>
                  </a:lnTo>
                  <a:lnTo>
                    <a:pt x="971" y="515"/>
                  </a:lnTo>
                  <a:lnTo>
                    <a:pt x="974" y="557"/>
                  </a:lnTo>
                  <a:lnTo>
                    <a:pt x="974" y="1118"/>
                  </a:lnTo>
                  <a:lnTo>
                    <a:pt x="976" y="1137"/>
                  </a:lnTo>
                  <a:lnTo>
                    <a:pt x="980" y="1155"/>
                  </a:lnTo>
                  <a:lnTo>
                    <a:pt x="989" y="1173"/>
                  </a:lnTo>
                  <a:lnTo>
                    <a:pt x="1097" y="1343"/>
                  </a:lnTo>
                  <a:lnTo>
                    <a:pt x="1114" y="1375"/>
                  </a:lnTo>
                  <a:lnTo>
                    <a:pt x="1127" y="1407"/>
                  </a:lnTo>
                  <a:lnTo>
                    <a:pt x="1134" y="1442"/>
                  </a:lnTo>
                  <a:lnTo>
                    <a:pt x="1137" y="1477"/>
                  </a:lnTo>
                  <a:lnTo>
                    <a:pt x="1137" y="1617"/>
                  </a:lnTo>
                  <a:lnTo>
                    <a:pt x="1134" y="1636"/>
                  </a:lnTo>
                  <a:lnTo>
                    <a:pt x="1127" y="1653"/>
                  </a:lnTo>
                  <a:lnTo>
                    <a:pt x="1116" y="1667"/>
                  </a:lnTo>
                  <a:lnTo>
                    <a:pt x="1102" y="1678"/>
                  </a:lnTo>
                  <a:lnTo>
                    <a:pt x="1086" y="1685"/>
                  </a:lnTo>
                  <a:lnTo>
                    <a:pt x="1067" y="1688"/>
                  </a:lnTo>
                  <a:lnTo>
                    <a:pt x="912" y="1688"/>
                  </a:lnTo>
                  <a:lnTo>
                    <a:pt x="912" y="1823"/>
                  </a:lnTo>
                  <a:lnTo>
                    <a:pt x="909" y="1841"/>
                  </a:lnTo>
                  <a:lnTo>
                    <a:pt x="903" y="1858"/>
                  </a:lnTo>
                  <a:lnTo>
                    <a:pt x="891" y="1873"/>
                  </a:lnTo>
                  <a:lnTo>
                    <a:pt x="877" y="1883"/>
                  </a:lnTo>
                  <a:lnTo>
                    <a:pt x="860" y="1891"/>
                  </a:lnTo>
                  <a:lnTo>
                    <a:pt x="841" y="1893"/>
                  </a:lnTo>
                  <a:lnTo>
                    <a:pt x="823" y="1891"/>
                  </a:lnTo>
                  <a:lnTo>
                    <a:pt x="806" y="1883"/>
                  </a:lnTo>
                  <a:lnTo>
                    <a:pt x="793" y="1873"/>
                  </a:lnTo>
                  <a:lnTo>
                    <a:pt x="781" y="1858"/>
                  </a:lnTo>
                  <a:lnTo>
                    <a:pt x="773" y="1841"/>
                  </a:lnTo>
                  <a:lnTo>
                    <a:pt x="771" y="1823"/>
                  </a:lnTo>
                  <a:lnTo>
                    <a:pt x="771" y="1676"/>
                  </a:lnTo>
                  <a:lnTo>
                    <a:pt x="758" y="1666"/>
                  </a:lnTo>
                  <a:lnTo>
                    <a:pt x="747" y="1652"/>
                  </a:lnTo>
                  <a:lnTo>
                    <a:pt x="740" y="1635"/>
                  </a:lnTo>
                  <a:lnTo>
                    <a:pt x="737" y="1617"/>
                  </a:lnTo>
                  <a:lnTo>
                    <a:pt x="740" y="1598"/>
                  </a:lnTo>
                  <a:lnTo>
                    <a:pt x="747" y="1581"/>
                  </a:lnTo>
                  <a:lnTo>
                    <a:pt x="758" y="1567"/>
                  </a:lnTo>
                  <a:lnTo>
                    <a:pt x="772" y="1556"/>
                  </a:lnTo>
                  <a:lnTo>
                    <a:pt x="789" y="1549"/>
                  </a:lnTo>
                  <a:lnTo>
                    <a:pt x="807" y="1546"/>
                  </a:lnTo>
                  <a:lnTo>
                    <a:pt x="996" y="1546"/>
                  </a:lnTo>
                  <a:lnTo>
                    <a:pt x="996" y="1477"/>
                  </a:lnTo>
                  <a:lnTo>
                    <a:pt x="995" y="1456"/>
                  </a:lnTo>
                  <a:lnTo>
                    <a:pt x="988" y="1436"/>
                  </a:lnTo>
                  <a:lnTo>
                    <a:pt x="979" y="1417"/>
                  </a:lnTo>
                  <a:lnTo>
                    <a:pt x="871" y="1247"/>
                  </a:lnTo>
                  <a:lnTo>
                    <a:pt x="854" y="1216"/>
                  </a:lnTo>
                  <a:lnTo>
                    <a:pt x="842" y="1184"/>
                  </a:lnTo>
                  <a:lnTo>
                    <a:pt x="836" y="1151"/>
                  </a:lnTo>
                  <a:lnTo>
                    <a:pt x="833" y="1116"/>
                  </a:lnTo>
                  <a:lnTo>
                    <a:pt x="833" y="556"/>
                  </a:lnTo>
                  <a:lnTo>
                    <a:pt x="831" y="526"/>
                  </a:lnTo>
                  <a:lnTo>
                    <a:pt x="824" y="497"/>
                  </a:lnTo>
                  <a:lnTo>
                    <a:pt x="814" y="468"/>
                  </a:lnTo>
                  <a:lnTo>
                    <a:pt x="800" y="442"/>
                  </a:lnTo>
                  <a:lnTo>
                    <a:pt x="781" y="416"/>
                  </a:lnTo>
                  <a:lnTo>
                    <a:pt x="576" y="178"/>
                  </a:lnTo>
                  <a:lnTo>
                    <a:pt x="370" y="417"/>
                  </a:lnTo>
                  <a:lnTo>
                    <a:pt x="352" y="442"/>
                  </a:lnTo>
                  <a:lnTo>
                    <a:pt x="338" y="468"/>
                  </a:lnTo>
                  <a:lnTo>
                    <a:pt x="328" y="497"/>
                  </a:lnTo>
                  <a:lnTo>
                    <a:pt x="321" y="526"/>
                  </a:lnTo>
                  <a:lnTo>
                    <a:pt x="319" y="556"/>
                  </a:lnTo>
                  <a:lnTo>
                    <a:pt x="319" y="1112"/>
                  </a:lnTo>
                  <a:lnTo>
                    <a:pt x="316" y="1149"/>
                  </a:lnTo>
                  <a:lnTo>
                    <a:pt x="308" y="1185"/>
                  </a:lnTo>
                  <a:lnTo>
                    <a:pt x="294" y="1219"/>
                  </a:lnTo>
                  <a:lnTo>
                    <a:pt x="276" y="1252"/>
                  </a:lnTo>
                  <a:lnTo>
                    <a:pt x="160" y="1418"/>
                  </a:lnTo>
                  <a:lnTo>
                    <a:pt x="149" y="1438"/>
                  </a:lnTo>
                  <a:lnTo>
                    <a:pt x="143" y="1459"/>
                  </a:lnTo>
                  <a:lnTo>
                    <a:pt x="140" y="1481"/>
                  </a:lnTo>
                  <a:lnTo>
                    <a:pt x="140" y="1547"/>
                  </a:lnTo>
                  <a:lnTo>
                    <a:pt x="338" y="1547"/>
                  </a:lnTo>
                  <a:lnTo>
                    <a:pt x="357" y="1549"/>
                  </a:lnTo>
                  <a:lnTo>
                    <a:pt x="374" y="1557"/>
                  </a:lnTo>
                  <a:lnTo>
                    <a:pt x="388" y="1567"/>
                  </a:lnTo>
                  <a:lnTo>
                    <a:pt x="400" y="1582"/>
                  </a:lnTo>
                  <a:lnTo>
                    <a:pt x="406" y="1599"/>
                  </a:lnTo>
                  <a:lnTo>
                    <a:pt x="409" y="1617"/>
                  </a:lnTo>
                  <a:lnTo>
                    <a:pt x="406" y="1636"/>
                  </a:lnTo>
                  <a:lnTo>
                    <a:pt x="400" y="1653"/>
                  </a:lnTo>
                  <a:lnTo>
                    <a:pt x="388" y="1667"/>
                  </a:lnTo>
                  <a:lnTo>
                    <a:pt x="374" y="1678"/>
                  </a:lnTo>
                  <a:lnTo>
                    <a:pt x="357" y="1685"/>
                  </a:lnTo>
                  <a:lnTo>
                    <a:pt x="338" y="1688"/>
                  </a:lnTo>
                  <a:lnTo>
                    <a:pt x="338" y="1688"/>
                  </a:lnTo>
                  <a:lnTo>
                    <a:pt x="338" y="1823"/>
                  </a:lnTo>
                  <a:lnTo>
                    <a:pt x="335" y="1842"/>
                  </a:lnTo>
                  <a:lnTo>
                    <a:pt x="329" y="1859"/>
                  </a:lnTo>
                  <a:lnTo>
                    <a:pt x="317" y="1873"/>
                  </a:lnTo>
                  <a:lnTo>
                    <a:pt x="303" y="1885"/>
                  </a:lnTo>
                  <a:lnTo>
                    <a:pt x="287" y="1891"/>
                  </a:lnTo>
                  <a:lnTo>
                    <a:pt x="268" y="1894"/>
                  </a:lnTo>
                  <a:lnTo>
                    <a:pt x="250" y="1891"/>
                  </a:lnTo>
                  <a:lnTo>
                    <a:pt x="233" y="1885"/>
                  </a:lnTo>
                  <a:lnTo>
                    <a:pt x="218" y="1873"/>
                  </a:lnTo>
                  <a:lnTo>
                    <a:pt x="207" y="1859"/>
                  </a:lnTo>
                  <a:lnTo>
                    <a:pt x="200" y="1842"/>
                  </a:lnTo>
                  <a:lnTo>
                    <a:pt x="198" y="1823"/>
                  </a:lnTo>
                  <a:lnTo>
                    <a:pt x="198" y="1688"/>
                  </a:lnTo>
                  <a:lnTo>
                    <a:pt x="70" y="1688"/>
                  </a:lnTo>
                  <a:lnTo>
                    <a:pt x="52" y="1685"/>
                  </a:lnTo>
                  <a:lnTo>
                    <a:pt x="35" y="1678"/>
                  </a:lnTo>
                  <a:lnTo>
                    <a:pt x="20" y="1667"/>
                  </a:lnTo>
                  <a:lnTo>
                    <a:pt x="9" y="1653"/>
                  </a:lnTo>
                  <a:lnTo>
                    <a:pt x="2" y="1636"/>
                  </a:lnTo>
                  <a:lnTo>
                    <a:pt x="0" y="1617"/>
                  </a:lnTo>
                  <a:lnTo>
                    <a:pt x="0" y="1481"/>
                  </a:lnTo>
                  <a:lnTo>
                    <a:pt x="3" y="1443"/>
                  </a:lnTo>
                  <a:lnTo>
                    <a:pt x="11" y="1406"/>
                  </a:lnTo>
                  <a:lnTo>
                    <a:pt x="25" y="1371"/>
                  </a:lnTo>
                  <a:lnTo>
                    <a:pt x="45" y="1338"/>
                  </a:lnTo>
                  <a:lnTo>
                    <a:pt x="161" y="1171"/>
                  </a:lnTo>
                  <a:lnTo>
                    <a:pt x="171" y="1154"/>
                  </a:lnTo>
                  <a:lnTo>
                    <a:pt x="178" y="1134"/>
                  </a:lnTo>
                  <a:lnTo>
                    <a:pt x="180" y="1113"/>
                  </a:lnTo>
                  <a:lnTo>
                    <a:pt x="180" y="556"/>
                  </a:lnTo>
                  <a:lnTo>
                    <a:pt x="182" y="515"/>
                  </a:lnTo>
                  <a:lnTo>
                    <a:pt x="189" y="473"/>
                  </a:lnTo>
                  <a:lnTo>
                    <a:pt x="201" y="433"/>
                  </a:lnTo>
                  <a:lnTo>
                    <a:pt x="218" y="395"/>
                  </a:lnTo>
                  <a:lnTo>
                    <a:pt x="239" y="359"/>
                  </a:lnTo>
                  <a:lnTo>
                    <a:pt x="264" y="326"/>
                  </a:lnTo>
                  <a:lnTo>
                    <a:pt x="522" y="25"/>
                  </a:lnTo>
                  <a:lnTo>
                    <a:pt x="536" y="12"/>
                  </a:lnTo>
                  <a:lnTo>
                    <a:pt x="554" y="4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2" name="Freeform 111"/>
            <p:cNvSpPr/>
            <p:nvPr/>
          </p:nvSpPr>
          <p:spPr bwMode="auto">
            <a:xfrm>
              <a:off x="10217151" y="2943225"/>
              <a:ext cx="22225" cy="71438"/>
            </a:xfrm>
            <a:custGeom>
              <a:avLst/>
              <a:gdLst>
                <a:gd name="T0" fmla="*/ 70 w 140"/>
                <a:gd name="T1" fmla="*/ 0 h 445"/>
                <a:gd name="T2" fmla="*/ 89 w 140"/>
                <a:gd name="T3" fmla="*/ 2 h 445"/>
                <a:gd name="T4" fmla="*/ 106 w 140"/>
                <a:gd name="T5" fmla="*/ 9 h 445"/>
                <a:gd name="T6" fmla="*/ 120 w 140"/>
                <a:gd name="T7" fmla="*/ 20 h 445"/>
                <a:gd name="T8" fmla="*/ 130 w 140"/>
                <a:gd name="T9" fmla="*/ 35 h 445"/>
                <a:gd name="T10" fmla="*/ 138 w 140"/>
                <a:gd name="T11" fmla="*/ 52 h 445"/>
                <a:gd name="T12" fmla="*/ 140 w 140"/>
                <a:gd name="T13" fmla="*/ 70 h 445"/>
                <a:gd name="T14" fmla="*/ 140 w 140"/>
                <a:gd name="T15" fmla="*/ 375 h 445"/>
                <a:gd name="T16" fmla="*/ 138 w 140"/>
                <a:gd name="T17" fmla="*/ 394 h 445"/>
                <a:gd name="T18" fmla="*/ 130 w 140"/>
                <a:gd name="T19" fmla="*/ 412 h 445"/>
                <a:gd name="T20" fmla="*/ 119 w 140"/>
                <a:gd name="T21" fmla="*/ 426 h 445"/>
                <a:gd name="T22" fmla="*/ 103 w 140"/>
                <a:gd name="T23" fmla="*/ 438 h 445"/>
                <a:gd name="T24" fmla="*/ 86 w 140"/>
                <a:gd name="T25" fmla="*/ 444 h 445"/>
                <a:gd name="T26" fmla="*/ 66 w 140"/>
                <a:gd name="T27" fmla="*/ 445 h 445"/>
                <a:gd name="T28" fmla="*/ 48 w 140"/>
                <a:gd name="T29" fmla="*/ 442 h 445"/>
                <a:gd name="T30" fmla="*/ 32 w 140"/>
                <a:gd name="T31" fmla="*/ 435 h 445"/>
                <a:gd name="T32" fmla="*/ 19 w 140"/>
                <a:gd name="T33" fmla="*/ 422 h 445"/>
                <a:gd name="T34" fmla="*/ 9 w 140"/>
                <a:gd name="T35" fmla="*/ 408 h 445"/>
                <a:gd name="T36" fmla="*/ 2 w 140"/>
                <a:gd name="T37" fmla="*/ 391 h 445"/>
                <a:gd name="T38" fmla="*/ 0 w 140"/>
                <a:gd name="T39" fmla="*/ 372 h 445"/>
                <a:gd name="T40" fmla="*/ 0 w 140"/>
                <a:gd name="T41" fmla="*/ 70 h 445"/>
                <a:gd name="T42" fmla="*/ 2 w 140"/>
                <a:gd name="T43" fmla="*/ 52 h 445"/>
                <a:gd name="T44" fmla="*/ 10 w 140"/>
                <a:gd name="T45" fmla="*/ 35 h 445"/>
                <a:gd name="T46" fmla="*/ 20 w 140"/>
                <a:gd name="T47" fmla="*/ 20 h 445"/>
                <a:gd name="T48" fmla="*/ 35 w 140"/>
                <a:gd name="T49" fmla="*/ 9 h 445"/>
                <a:gd name="T50" fmla="*/ 51 w 140"/>
                <a:gd name="T51" fmla="*/ 2 h 445"/>
                <a:gd name="T52" fmla="*/ 70 w 140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445">
                  <a:moveTo>
                    <a:pt x="70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0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375"/>
                  </a:lnTo>
                  <a:lnTo>
                    <a:pt x="138" y="394"/>
                  </a:lnTo>
                  <a:lnTo>
                    <a:pt x="130" y="412"/>
                  </a:lnTo>
                  <a:lnTo>
                    <a:pt x="119" y="426"/>
                  </a:lnTo>
                  <a:lnTo>
                    <a:pt x="103" y="438"/>
                  </a:lnTo>
                  <a:lnTo>
                    <a:pt x="86" y="444"/>
                  </a:lnTo>
                  <a:lnTo>
                    <a:pt x="66" y="445"/>
                  </a:lnTo>
                  <a:lnTo>
                    <a:pt x="48" y="442"/>
                  </a:lnTo>
                  <a:lnTo>
                    <a:pt x="32" y="435"/>
                  </a:lnTo>
                  <a:lnTo>
                    <a:pt x="19" y="422"/>
                  </a:lnTo>
                  <a:lnTo>
                    <a:pt x="9" y="408"/>
                  </a:lnTo>
                  <a:lnTo>
                    <a:pt x="2" y="391"/>
                  </a:lnTo>
                  <a:lnTo>
                    <a:pt x="0" y="372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33" name="Group 36"/>
          <p:cNvGrpSpPr/>
          <p:nvPr/>
        </p:nvGrpSpPr>
        <p:grpSpPr>
          <a:xfrm>
            <a:off x="6855362" y="2117275"/>
            <a:ext cx="755206" cy="746525"/>
            <a:chOff x="4356100" y="3465513"/>
            <a:chExt cx="552450" cy="546100"/>
          </a:xfrm>
          <a:solidFill>
            <a:schemeClr val="bg1"/>
          </a:solidFill>
        </p:grpSpPr>
        <p:sp>
          <p:nvSpPr>
            <p:cNvPr id="34" name="Freeform 242"/>
            <p:cNvSpPr/>
            <p:nvPr/>
          </p:nvSpPr>
          <p:spPr bwMode="auto">
            <a:xfrm>
              <a:off x="4486275" y="3465513"/>
              <a:ext cx="422275" cy="422275"/>
            </a:xfrm>
            <a:custGeom>
              <a:avLst/>
              <a:gdLst>
                <a:gd name="T0" fmla="*/ 2000 w 2664"/>
                <a:gd name="T1" fmla="*/ 115 h 2664"/>
                <a:gd name="T2" fmla="*/ 2063 w 2664"/>
                <a:gd name="T3" fmla="*/ 268 h 2664"/>
                <a:gd name="T4" fmla="*/ 2150 w 2664"/>
                <a:gd name="T5" fmla="*/ 560 h 2664"/>
                <a:gd name="T6" fmla="*/ 2425 w 2664"/>
                <a:gd name="T7" fmla="*/ 602 h 2664"/>
                <a:gd name="T8" fmla="*/ 2566 w 2664"/>
                <a:gd name="T9" fmla="*/ 688 h 2664"/>
                <a:gd name="T10" fmla="*/ 2660 w 2664"/>
                <a:gd name="T11" fmla="*/ 999 h 2664"/>
                <a:gd name="T12" fmla="*/ 2552 w 2664"/>
                <a:gd name="T13" fmla="*/ 1126 h 2664"/>
                <a:gd name="T14" fmla="*/ 2552 w 2664"/>
                <a:gd name="T15" fmla="*/ 1538 h 2664"/>
                <a:gd name="T16" fmla="*/ 2660 w 2664"/>
                <a:gd name="T17" fmla="*/ 1662 h 2664"/>
                <a:gd name="T18" fmla="*/ 2565 w 2664"/>
                <a:gd name="T19" fmla="*/ 1976 h 2664"/>
                <a:gd name="T20" fmla="*/ 2426 w 2664"/>
                <a:gd name="T21" fmla="*/ 2062 h 2664"/>
                <a:gd name="T22" fmla="*/ 2149 w 2664"/>
                <a:gd name="T23" fmla="*/ 2103 h 2664"/>
                <a:gd name="T24" fmla="*/ 2062 w 2664"/>
                <a:gd name="T25" fmla="*/ 2395 h 2664"/>
                <a:gd name="T26" fmla="*/ 1999 w 2664"/>
                <a:gd name="T27" fmla="*/ 2548 h 2664"/>
                <a:gd name="T28" fmla="*/ 1706 w 2664"/>
                <a:gd name="T29" fmla="*/ 2664 h 2664"/>
                <a:gd name="T30" fmla="*/ 1551 w 2664"/>
                <a:gd name="T31" fmla="*/ 2576 h 2664"/>
                <a:gd name="T32" fmla="*/ 1481 w 2664"/>
                <a:gd name="T33" fmla="*/ 2322 h 2664"/>
                <a:gd name="T34" fmla="*/ 1579 w 2664"/>
                <a:gd name="T35" fmla="*/ 2308 h 2664"/>
                <a:gd name="T36" fmla="*/ 1691 w 2664"/>
                <a:gd name="T37" fmla="*/ 2520 h 2664"/>
                <a:gd name="T38" fmla="*/ 1914 w 2664"/>
                <a:gd name="T39" fmla="*/ 2435 h 2664"/>
                <a:gd name="T40" fmla="*/ 1849 w 2664"/>
                <a:gd name="T41" fmla="*/ 2216 h 2664"/>
                <a:gd name="T42" fmla="*/ 1982 w 2664"/>
                <a:gd name="T43" fmla="*/ 2071 h 2664"/>
                <a:gd name="T44" fmla="*/ 2179 w 2664"/>
                <a:gd name="T45" fmla="*/ 1854 h 2664"/>
                <a:gd name="T46" fmla="*/ 2421 w 2664"/>
                <a:gd name="T47" fmla="*/ 1921 h 2664"/>
                <a:gd name="T48" fmla="*/ 2524 w 2664"/>
                <a:gd name="T49" fmla="*/ 1696 h 2664"/>
                <a:gd name="T50" fmla="*/ 2310 w 2664"/>
                <a:gd name="T51" fmla="*/ 1578 h 2664"/>
                <a:gd name="T52" fmla="*/ 2316 w 2664"/>
                <a:gd name="T53" fmla="*/ 1293 h 2664"/>
                <a:gd name="T54" fmla="*/ 2322 w 2664"/>
                <a:gd name="T55" fmla="*/ 1072 h 2664"/>
                <a:gd name="T56" fmla="*/ 2525 w 2664"/>
                <a:gd name="T57" fmla="*/ 962 h 2664"/>
                <a:gd name="T58" fmla="*/ 2428 w 2664"/>
                <a:gd name="T59" fmla="*/ 745 h 2664"/>
                <a:gd name="T60" fmla="*/ 2180 w 2664"/>
                <a:gd name="T61" fmla="*/ 810 h 2664"/>
                <a:gd name="T62" fmla="*/ 1983 w 2664"/>
                <a:gd name="T63" fmla="*/ 593 h 2664"/>
                <a:gd name="T64" fmla="*/ 1850 w 2664"/>
                <a:gd name="T65" fmla="*/ 448 h 2664"/>
                <a:gd name="T66" fmla="*/ 1915 w 2664"/>
                <a:gd name="T67" fmla="*/ 228 h 2664"/>
                <a:gd name="T68" fmla="*/ 1686 w 2664"/>
                <a:gd name="T69" fmla="*/ 146 h 2664"/>
                <a:gd name="T70" fmla="*/ 1563 w 2664"/>
                <a:gd name="T71" fmla="*/ 364 h 2664"/>
                <a:gd name="T72" fmla="*/ 1218 w 2664"/>
                <a:gd name="T73" fmla="*/ 354 h 2664"/>
                <a:gd name="T74" fmla="*/ 1063 w 2664"/>
                <a:gd name="T75" fmla="*/ 325 h 2664"/>
                <a:gd name="T76" fmla="*/ 953 w 2664"/>
                <a:gd name="T77" fmla="*/ 139 h 2664"/>
                <a:gd name="T78" fmla="*/ 743 w 2664"/>
                <a:gd name="T79" fmla="*/ 255 h 2664"/>
                <a:gd name="T80" fmla="*/ 801 w 2664"/>
                <a:gd name="T81" fmla="*/ 501 h 2664"/>
                <a:gd name="T82" fmla="*/ 553 w 2664"/>
                <a:gd name="T83" fmla="*/ 732 h 2664"/>
                <a:gd name="T84" fmla="*/ 430 w 2664"/>
                <a:gd name="T85" fmla="*/ 810 h 2664"/>
                <a:gd name="T86" fmla="*/ 221 w 2664"/>
                <a:gd name="T87" fmla="*/ 757 h 2664"/>
                <a:gd name="T88" fmla="*/ 154 w 2664"/>
                <a:gd name="T89" fmla="*/ 988 h 2664"/>
                <a:gd name="T90" fmla="*/ 368 w 2664"/>
                <a:gd name="T91" fmla="*/ 1116 h 2664"/>
                <a:gd name="T92" fmla="*/ 309 w 2664"/>
                <a:gd name="T93" fmla="*/ 1195 h 2664"/>
                <a:gd name="T94" fmla="*/ 43 w 2664"/>
                <a:gd name="T95" fmla="*/ 1074 h 2664"/>
                <a:gd name="T96" fmla="*/ 4 w 2664"/>
                <a:gd name="T97" fmla="*/ 915 h 2664"/>
                <a:gd name="T98" fmla="*/ 159 w 2664"/>
                <a:gd name="T99" fmla="*/ 627 h 2664"/>
                <a:gd name="T100" fmla="*/ 324 w 2664"/>
                <a:gd name="T101" fmla="*/ 615 h 2664"/>
                <a:gd name="T102" fmla="*/ 660 w 2664"/>
                <a:gd name="T103" fmla="*/ 430 h 2664"/>
                <a:gd name="T104" fmla="*/ 616 w 2664"/>
                <a:gd name="T105" fmla="*/ 184 h 2664"/>
                <a:gd name="T106" fmla="*/ 889 w 2664"/>
                <a:gd name="T107" fmla="*/ 13 h 2664"/>
                <a:gd name="T108" fmla="*/ 1054 w 2664"/>
                <a:gd name="T109" fmla="*/ 27 h 2664"/>
                <a:gd name="T110" fmla="*/ 1252 w 2664"/>
                <a:gd name="T111" fmla="*/ 211 h 2664"/>
                <a:gd name="T112" fmla="*/ 1570 w 2664"/>
                <a:gd name="T113" fmla="*/ 62 h 2664"/>
                <a:gd name="T114" fmla="*/ 1720 w 2664"/>
                <a:gd name="T115" fmla="*/ 0 h 2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64" h="2664">
                  <a:moveTo>
                    <a:pt x="1720" y="0"/>
                  </a:moveTo>
                  <a:lnTo>
                    <a:pt x="1749" y="4"/>
                  </a:lnTo>
                  <a:lnTo>
                    <a:pt x="1777" y="13"/>
                  </a:lnTo>
                  <a:lnTo>
                    <a:pt x="1951" y="86"/>
                  </a:lnTo>
                  <a:lnTo>
                    <a:pt x="1977" y="98"/>
                  </a:lnTo>
                  <a:lnTo>
                    <a:pt x="2000" y="115"/>
                  </a:lnTo>
                  <a:lnTo>
                    <a:pt x="2020" y="135"/>
                  </a:lnTo>
                  <a:lnTo>
                    <a:pt x="2036" y="158"/>
                  </a:lnTo>
                  <a:lnTo>
                    <a:pt x="2050" y="185"/>
                  </a:lnTo>
                  <a:lnTo>
                    <a:pt x="2059" y="212"/>
                  </a:lnTo>
                  <a:lnTo>
                    <a:pt x="2063" y="240"/>
                  </a:lnTo>
                  <a:lnTo>
                    <a:pt x="2063" y="268"/>
                  </a:lnTo>
                  <a:lnTo>
                    <a:pt x="2059" y="296"/>
                  </a:lnTo>
                  <a:lnTo>
                    <a:pt x="2050" y="324"/>
                  </a:lnTo>
                  <a:lnTo>
                    <a:pt x="2005" y="431"/>
                  </a:lnTo>
                  <a:lnTo>
                    <a:pt x="2055" y="471"/>
                  </a:lnTo>
                  <a:lnTo>
                    <a:pt x="2104" y="515"/>
                  </a:lnTo>
                  <a:lnTo>
                    <a:pt x="2150" y="560"/>
                  </a:lnTo>
                  <a:lnTo>
                    <a:pt x="2193" y="608"/>
                  </a:lnTo>
                  <a:lnTo>
                    <a:pt x="2234" y="660"/>
                  </a:lnTo>
                  <a:lnTo>
                    <a:pt x="2341" y="615"/>
                  </a:lnTo>
                  <a:lnTo>
                    <a:pt x="2369" y="606"/>
                  </a:lnTo>
                  <a:lnTo>
                    <a:pt x="2396" y="602"/>
                  </a:lnTo>
                  <a:lnTo>
                    <a:pt x="2425" y="602"/>
                  </a:lnTo>
                  <a:lnTo>
                    <a:pt x="2453" y="606"/>
                  </a:lnTo>
                  <a:lnTo>
                    <a:pt x="2480" y="615"/>
                  </a:lnTo>
                  <a:lnTo>
                    <a:pt x="2506" y="628"/>
                  </a:lnTo>
                  <a:lnTo>
                    <a:pt x="2529" y="645"/>
                  </a:lnTo>
                  <a:lnTo>
                    <a:pt x="2549" y="665"/>
                  </a:lnTo>
                  <a:lnTo>
                    <a:pt x="2566" y="688"/>
                  </a:lnTo>
                  <a:lnTo>
                    <a:pt x="2580" y="714"/>
                  </a:lnTo>
                  <a:lnTo>
                    <a:pt x="2651" y="888"/>
                  </a:lnTo>
                  <a:lnTo>
                    <a:pt x="2660" y="915"/>
                  </a:lnTo>
                  <a:lnTo>
                    <a:pt x="2664" y="944"/>
                  </a:lnTo>
                  <a:lnTo>
                    <a:pt x="2664" y="971"/>
                  </a:lnTo>
                  <a:lnTo>
                    <a:pt x="2660" y="999"/>
                  </a:lnTo>
                  <a:lnTo>
                    <a:pt x="2651" y="1027"/>
                  </a:lnTo>
                  <a:lnTo>
                    <a:pt x="2638" y="1052"/>
                  </a:lnTo>
                  <a:lnTo>
                    <a:pt x="2621" y="1075"/>
                  </a:lnTo>
                  <a:lnTo>
                    <a:pt x="2601" y="1095"/>
                  </a:lnTo>
                  <a:lnTo>
                    <a:pt x="2577" y="1112"/>
                  </a:lnTo>
                  <a:lnTo>
                    <a:pt x="2552" y="1126"/>
                  </a:lnTo>
                  <a:lnTo>
                    <a:pt x="2445" y="1170"/>
                  </a:lnTo>
                  <a:lnTo>
                    <a:pt x="2453" y="1251"/>
                  </a:lnTo>
                  <a:lnTo>
                    <a:pt x="2456" y="1331"/>
                  </a:lnTo>
                  <a:lnTo>
                    <a:pt x="2453" y="1413"/>
                  </a:lnTo>
                  <a:lnTo>
                    <a:pt x="2445" y="1493"/>
                  </a:lnTo>
                  <a:lnTo>
                    <a:pt x="2552" y="1538"/>
                  </a:lnTo>
                  <a:lnTo>
                    <a:pt x="2579" y="1552"/>
                  </a:lnTo>
                  <a:lnTo>
                    <a:pt x="2602" y="1568"/>
                  </a:lnTo>
                  <a:lnTo>
                    <a:pt x="2622" y="1589"/>
                  </a:lnTo>
                  <a:lnTo>
                    <a:pt x="2638" y="1612"/>
                  </a:lnTo>
                  <a:lnTo>
                    <a:pt x="2650" y="1636"/>
                  </a:lnTo>
                  <a:lnTo>
                    <a:pt x="2660" y="1662"/>
                  </a:lnTo>
                  <a:lnTo>
                    <a:pt x="2664" y="1691"/>
                  </a:lnTo>
                  <a:lnTo>
                    <a:pt x="2664" y="1719"/>
                  </a:lnTo>
                  <a:lnTo>
                    <a:pt x="2660" y="1748"/>
                  </a:lnTo>
                  <a:lnTo>
                    <a:pt x="2651" y="1775"/>
                  </a:lnTo>
                  <a:lnTo>
                    <a:pt x="2579" y="1949"/>
                  </a:lnTo>
                  <a:lnTo>
                    <a:pt x="2565" y="1976"/>
                  </a:lnTo>
                  <a:lnTo>
                    <a:pt x="2548" y="2000"/>
                  </a:lnTo>
                  <a:lnTo>
                    <a:pt x="2528" y="2019"/>
                  </a:lnTo>
                  <a:lnTo>
                    <a:pt x="2505" y="2035"/>
                  </a:lnTo>
                  <a:lnTo>
                    <a:pt x="2479" y="2048"/>
                  </a:lnTo>
                  <a:lnTo>
                    <a:pt x="2453" y="2056"/>
                  </a:lnTo>
                  <a:lnTo>
                    <a:pt x="2426" y="2062"/>
                  </a:lnTo>
                  <a:lnTo>
                    <a:pt x="2397" y="2062"/>
                  </a:lnTo>
                  <a:lnTo>
                    <a:pt x="2369" y="2058"/>
                  </a:lnTo>
                  <a:lnTo>
                    <a:pt x="2340" y="2048"/>
                  </a:lnTo>
                  <a:lnTo>
                    <a:pt x="2233" y="2004"/>
                  </a:lnTo>
                  <a:lnTo>
                    <a:pt x="2192" y="2054"/>
                  </a:lnTo>
                  <a:lnTo>
                    <a:pt x="2149" y="2103"/>
                  </a:lnTo>
                  <a:lnTo>
                    <a:pt x="2103" y="2149"/>
                  </a:lnTo>
                  <a:lnTo>
                    <a:pt x="2054" y="2191"/>
                  </a:lnTo>
                  <a:lnTo>
                    <a:pt x="2004" y="2232"/>
                  </a:lnTo>
                  <a:lnTo>
                    <a:pt x="2048" y="2340"/>
                  </a:lnTo>
                  <a:lnTo>
                    <a:pt x="2058" y="2367"/>
                  </a:lnTo>
                  <a:lnTo>
                    <a:pt x="2062" y="2395"/>
                  </a:lnTo>
                  <a:lnTo>
                    <a:pt x="2062" y="2423"/>
                  </a:lnTo>
                  <a:lnTo>
                    <a:pt x="2058" y="2452"/>
                  </a:lnTo>
                  <a:lnTo>
                    <a:pt x="2048" y="2479"/>
                  </a:lnTo>
                  <a:lnTo>
                    <a:pt x="2035" y="2504"/>
                  </a:lnTo>
                  <a:lnTo>
                    <a:pt x="2019" y="2528"/>
                  </a:lnTo>
                  <a:lnTo>
                    <a:pt x="1999" y="2548"/>
                  </a:lnTo>
                  <a:lnTo>
                    <a:pt x="1975" y="2564"/>
                  </a:lnTo>
                  <a:lnTo>
                    <a:pt x="1950" y="2578"/>
                  </a:lnTo>
                  <a:lnTo>
                    <a:pt x="1776" y="2650"/>
                  </a:lnTo>
                  <a:lnTo>
                    <a:pt x="1753" y="2657"/>
                  </a:lnTo>
                  <a:lnTo>
                    <a:pt x="1730" y="2661"/>
                  </a:lnTo>
                  <a:lnTo>
                    <a:pt x="1706" y="2664"/>
                  </a:lnTo>
                  <a:lnTo>
                    <a:pt x="1672" y="2660"/>
                  </a:lnTo>
                  <a:lnTo>
                    <a:pt x="1637" y="2650"/>
                  </a:lnTo>
                  <a:lnTo>
                    <a:pt x="1610" y="2636"/>
                  </a:lnTo>
                  <a:lnTo>
                    <a:pt x="1588" y="2619"/>
                  </a:lnTo>
                  <a:lnTo>
                    <a:pt x="1568" y="2599"/>
                  </a:lnTo>
                  <a:lnTo>
                    <a:pt x="1551" y="2576"/>
                  </a:lnTo>
                  <a:lnTo>
                    <a:pt x="1538" y="2551"/>
                  </a:lnTo>
                  <a:lnTo>
                    <a:pt x="1472" y="2391"/>
                  </a:lnTo>
                  <a:lnTo>
                    <a:pt x="1467" y="2373"/>
                  </a:lnTo>
                  <a:lnTo>
                    <a:pt x="1467" y="2355"/>
                  </a:lnTo>
                  <a:lnTo>
                    <a:pt x="1472" y="2338"/>
                  </a:lnTo>
                  <a:lnTo>
                    <a:pt x="1481" y="2322"/>
                  </a:lnTo>
                  <a:lnTo>
                    <a:pt x="1493" y="2309"/>
                  </a:lnTo>
                  <a:lnTo>
                    <a:pt x="1510" y="2299"/>
                  </a:lnTo>
                  <a:lnTo>
                    <a:pt x="1528" y="2295"/>
                  </a:lnTo>
                  <a:lnTo>
                    <a:pt x="1546" y="2295"/>
                  </a:lnTo>
                  <a:lnTo>
                    <a:pt x="1564" y="2300"/>
                  </a:lnTo>
                  <a:lnTo>
                    <a:pt x="1579" y="2308"/>
                  </a:lnTo>
                  <a:lnTo>
                    <a:pt x="1593" y="2321"/>
                  </a:lnTo>
                  <a:lnTo>
                    <a:pt x="1602" y="2338"/>
                  </a:lnTo>
                  <a:lnTo>
                    <a:pt x="1667" y="2497"/>
                  </a:lnTo>
                  <a:lnTo>
                    <a:pt x="1674" y="2508"/>
                  </a:lnTo>
                  <a:lnTo>
                    <a:pt x="1681" y="2515"/>
                  </a:lnTo>
                  <a:lnTo>
                    <a:pt x="1691" y="2520"/>
                  </a:lnTo>
                  <a:lnTo>
                    <a:pt x="1701" y="2523"/>
                  </a:lnTo>
                  <a:lnTo>
                    <a:pt x="1713" y="2523"/>
                  </a:lnTo>
                  <a:lnTo>
                    <a:pt x="1722" y="2520"/>
                  </a:lnTo>
                  <a:lnTo>
                    <a:pt x="1896" y="2449"/>
                  </a:lnTo>
                  <a:lnTo>
                    <a:pt x="1906" y="2443"/>
                  </a:lnTo>
                  <a:lnTo>
                    <a:pt x="1914" y="2435"/>
                  </a:lnTo>
                  <a:lnTo>
                    <a:pt x="1919" y="2425"/>
                  </a:lnTo>
                  <a:lnTo>
                    <a:pt x="1923" y="2415"/>
                  </a:lnTo>
                  <a:lnTo>
                    <a:pt x="1923" y="2404"/>
                  </a:lnTo>
                  <a:lnTo>
                    <a:pt x="1919" y="2394"/>
                  </a:lnTo>
                  <a:lnTo>
                    <a:pt x="1853" y="2235"/>
                  </a:lnTo>
                  <a:lnTo>
                    <a:pt x="1849" y="2216"/>
                  </a:lnTo>
                  <a:lnTo>
                    <a:pt x="1849" y="2197"/>
                  </a:lnTo>
                  <a:lnTo>
                    <a:pt x="1855" y="2178"/>
                  </a:lnTo>
                  <a:lnTo>
                    <a:pt x="1865" y="2162"/>
                  </a:lnTo>
                  <a:lnTo>
                    <a:pt x="1879" y="2149"/>
                  </a:lnTo>
                  <a:lnTo>
                    <a:pt x="1932" y="2111"/>
                  </a:lnTo>
                  <a:lnTo>
                    <a:pt x="1982" y="2071"/>
                  </a:lnTo>
                  <a:lnTo>
                    <a:pt x="2028" y="2027"/>
                  </a:lnTo>
                  <a:lnTo>
                    <a:pt x="2072" y="1981"/>
                  </a:lnTo>
                  <a:lnTo>
                    <a:pt x="2112" y="1931"/>
                  </a:lnTo>
                  <a:lnTo>
                    <a:pt x="2150" y="1878"/>
                  </a:lnTo>
                  <a:lnTo>
                    <a:pt x="2163" y="1864"/>
                  </a:lnTo>
                  <a:lnTo>
                    <a:pt x="2179" y="1854"/>
                  </a:lnTo>
                  <a:lnTo>
                    <a:pt x="2197" y="1849"/>
                  </a:lnTo>
                  <a:lnTo>
                    <a:pt x="2216" y="1848"/>
                  </a:lnTo>
                  <a:lnTo>
                    <a:pt x="2236" y="1853"/>
                  </a:lnTo>
                  <a:lnTo>
                    <a:pt x="2395" y="1919"/>
                  </a:lnTo>
                  <a:lnTo>
                    <a:pt x="2408" y="1922"/>
                  </a:lnTo>
                  <a:lnTo>
                    <a:pt x="2421" y="1921"/>
                  </a:lnTo>
                  <a:lnTo>
                    <a:pt x="2433" y="1916"/>
                  </a:lnTo>
                  <a:lnTo>
                    <a:pt x="2442" y="1908"/>
                  </a:lnTo>
                  <a:lnTo>
                    <a:pt x="2450" y="1896"/>
                  </a:lnTo>
                  <a:lnTo>
                    <a:pt x="2523" y="1722"/>
                  </a:lnTo>
                  <a:lnTo>
                    <a:pt x="2525" y="1710"/>
                  </a:lnTo>
                  <a:lnTo>
                    <a:pt x="2524" y="1696"/>
                  </a:lnTo>
                  <a:lnTo>
                    <a:pt x="2519" y="1684"/>
                  </a:lnTo>
                  <a:lnTo>
                    <a:pt x="2511" y="1675"/>
                  </a:lnTo>
                  <a:lnTo>
                    <a:pt x="2499" y="1668"/>
                  </a:lnTo>
                  <a:lnTo>
                    <a:pt x="2340" y="1602"/>
                  </a:lnTo>
                  <a:lnTo>
                    <a:pt x="2323" y="1592"/>
                  </a:lnTo>
                  <a:lnTo>
                    <a:pt x="2310" y="1578"/>
                  </a:lnTo>
                  <a:lnTo>
                    <a:pt x="2301" y="1561"/>
                  </a:lnTo>
                  <a:lnTo>
                    <a:pt x="2297" y="1542"/>
                  </a:lnTo>
                  <a:lnTo>
                    <a:pt x="2298" y="1523"/>
                  </a:lnTo>
                  <a:lnTo>
                    <a:pt x="2310" y="1447"/>
                  </a:lnTo>
                  <a:lnTo>
                    <a:pt x="2316" y="1370"/>
                  </a:lnTo>
                  <a:lnTo>
                    <a:pt x="2316" y="1293"/>
                  </a:lnTo>
                  <a:lnTo>
                    <a:pt x="2310" y="1218"/>
                  </a:lnTo>
                  <a:lnTo>
                    <a:pt x="2298" y="1141"/>
                  </a:lnTo>
                  <a:lnTo>
                    <a:pt x="2297" y="1122"/>
                  </a:lnTo>
                  <a:lnTo>
                    <a:pt x="2301" y="1103"/>
                  </a:lnTo>
                  <a:lnTo>
                    <a:pt x="2310" y="1086"/>
                  </a:lnTo>
                  <a:lnTo>
                    <a:pt x="2322" y="1072"/>
                  </a:lnTo>
                  <a:lnTo>
                    <a:pt x="2340" y="1063"/>
                  </a:lnTo>
                  <a:lnTo>
                    <a:pt x="2499" y="996"/>
                  </a:lnTo>
                  <a:lnTo>
                    <a:pt x="2509" y="991"/>
                  </a:lnTo>
                  <a:lnTo>
                    <a:pt x="2517" y="983"/>
                  </a:lnTo>
                  <a:lnTo>
                    <a:pt x="2523" y="973"/>
                  </a:lnTo>
                  <a:lnTo>
                    <a:pt x="2525" y="962"/>
                  </a:lnTo>
                  <a:lnTo>
                    <a:pt x="2525" y="952"/>
                  </a:lnTo>
                  <a:lnTo>
                    <a:pt x="2523" y="941"/>
                  </a:lnTo>
                  <a:lnTo>
                    <a:pt x="2451" y="768"/>
                  </a:lnTo>
                  <a:lnTo>
                    <a:pt x="2445" y="758"/>
                  </a:lnTo>
                  <a:lnTo>
                    <a:pt x="2437" y="751"/>
                  </a:lnTo>
                  <a:lnTo>
                    <a:pt x="2428" y="745"/>
                  </a:lnTo>
                  <a:lnTo>
                    <a:pt x="2412" y="742"/>
                  </a:lnTo>
                  <a:lnTo>
                    <a:pt x="2396" y="745"/>
                  </a:lnTo>
                  <a:lnTo>
                    <a:pt x="2236" y="811"/>
                  </a:lnTo>
                  <a:lnTo>
                    <a:pt x="2217" y="816"/>
                  </a:lnTo>
                  <a:lnTo>
                    <a:pt x="2198" y="815"/>
                  </a:lnTo>
                  <a:lnTo>
                    <a:pt x="2180" y="810"/>
                  </a:lnTo>
                  <a:lnTo>
                    <a:pt x="2164" y="799"/>
                  </a:lnTo>
                  <a:lnTo>
                    <a:pt x="2150" y="784"/>
                  </a:lnTo>
                  <a:lnTo>
                    <a:pt x="2113" y="732"/>
                  </a:lnTo>
                  <a:lnTo>
                    <a:pt x="2072" y="682"/>
                  </a:lnTo>
                  <a:lnTo>
                    <a:pt x="2029" y="636"/>
                  </a:lnTo>
                  <a:lnTo>
                    <a:pt x="1983" y="593"/>
                  </a:lnTo>
                  <a:lnTo>
                    <a:pt x="1933" y="551"/>
                  </a:lnTo>
                  <a:lnTo>
                    <a:pt x="1880" y="515"/>
                  </a:lnTo>
                  <a:lnTo>
                    <a:pt x="1866" y="501"/>
                  </a:lnTo>
                  <a:lnTo>
                    <a:pt x="1855" y="485"/>
                  </a:lnTo>
                  <a:lnTo>
                    <a:pt x="1850" y="467"/>
                  </a:lnTo>
                  <a:lnTo>
                    <a:pt x="1850" y="448"/>
                  </a:lnTo>
                  <a:lnTo>
                    <a:pt x="1855" y="429"/>
                  </a:lnTo>
                  <a:lnTo>
                    <a:pt x="1920" y="269"/>
                  </a:lnTo>
                  <a:lnTo>
                    <a:pt x="1924" y="258"/>
                  </a:lnTo>
                  <a:lnTo>
                    <a:pt x="1924" y="248"/>
                  </a:lnTo>
                  <a:lnTo>
                    <a:pt x="1920" y="237"/>
                  </a:lnTo>
                  <a:lnTo>
                    <a:pt x="1915" y="228"/>
                  </a:lnTo>
                  <a:lnTo>
                    <a:pt x="1908" y="221"/>
                  </a:lnTo>
                  <a:lnTo>
                    <a:pt x="1898" y="215"/>
                  </a:lnTo>
                  <a:lnTo>
                    <a:pt x="1724" y="143"/>
                  </a:lnTo>
                  <a:lnTo>
                    <a:pt x="1711" y="139"/>
                  </a:lnTo>
                  <a:lnTo>
                    <a:pt x="1698" y="140"/>
                  </a:lnTo>
                  <a:lnTo>
                    <a:pt x="1686" y="146"/>
                  </a:lnTo>
                  <a:lnTo>
                    <a:pt x="1676" y="154"/>
                  </a:lnTo>
                  <a:lnTo>
                    <a:pt x="1670" y="165"/>
                  </a:lnTo>
                  <a:lnTo>
                    <a:pt x="1603" y="325"/>
                  </a:lnTo>
                  <a:lnTo>
                    <a:pt x="1594" y="342"/>
                  </a:lnTo>
                  <a:lnTo>
                    <a:pt x="1580" y="354"/>
                  </a:lnTo>
                  <a:lnTo>
                    <a:pt x="1563" y="364"/>
                  </a:lnTo>
                  <a:lnTo>
                    <a:pt x="1544" y="368"/>
                  </a:lnTo>
                  <a:lnTo>
                    <a:pt x="1524" y="367"/>
                  </a:lnTo>
                  <a:lnTo>
                    <a:pt x="1448" y="354"/>
                  </a:lnTo>
                  <a:lnTo>
                    <a:pt x="1372" y="348"/>
                  </a:lnTo>
                  <a:lnTo>
                    <a:pt x="1295" y="348"/>
                  </a:lnTo>
                  <a:lnTo>
                    <a:pt x="1218" y="354"/>
                  </a:lnTo>
                  <a:lnTo>
                    <a:pt x="1142" y="367"/>
                  </a:lnTo>
                  <a:lnTo>
                    <a:pt x="1122" y="368"/>
                  </a:lnTo>
                  <a:lnTo>
                    <a:pt x="1104" y="364"/>
                  </a:lnTo>
                  <a:lnTo>
                    <a:pt x="1087" y="355"/>
                  </a:lnTo>
                  <a:lnTo>
                    <a:pt x="1074" y="342"/>
                  </a:lnTo>
                  <a:lnTo>
                    <a:pt x="1063" y="325"/>
                  </a:lnTo>
                  <a:lnTo>
                    <a:pt x="998" y="165"/>
                  </a:lnTo>
                  <a:lnTo>
                    <a:pt x="991" y="155"/>
                  </a:lnTo>
                  <a:lnTo>
                    <a:pt x="984" y="148"/>
                  </a:lnTo>
                  <a:lnTo>
                    <a:pt x="975" y="143"/>
                  </a:lnTo>
                  <a:lnTo>
                    <a:pt x="964" y="139"/>
                  </a:lnTo>
                  <a:lnTo>
                    <a:pt x="953" y="139"/>
                  </a:lnTo>
                  <a:lnTo>
                    <a:pt x="943" y="143"/>
                  </a:lnTo>
                  <a:lnTo>
                    <a:pt x="769" y="214"/>
                  </a:lnTo>
                  <a:lnTo>
                    <a:pt x="757" y="222"/>
                  </a:lnTo>
                  <a:lnTo>
                    <a:pt x="749" y="231"/>
                  </a:lnTo>
                  <a:lnTo>
                    <a:pt x="745" y="243"/>
                  </a:lnTo>
                  <a:lnTo>
                    <a:pt x="743" y="255"/>
                  </a:lnTo>
                  <a:lnTo>
                    <a:pt x="746" y="269"/>
                  </a:lnTo>
                  <a:lnTo>
                    <a:pt x="812" y="428"/>
                  </a:lnTo>
                  <a:lnTo>
                    <a:pt x="817" y="447"/>
                  </a:lnTo>
                  <a:lnTo>
                    <a:pt x="816" y="466"/>
                  </a:lnTo>
                  <a:lnTo>
                    <a:pt x="811" y="484"/>
                  </a:lnTo>
                  <a:lnTo>
                    <a:pt x="801" y="501"/>
                  </a:lnTo>
                  <a:lnTo>
                    <a:pt x="786" y="514"/>
                  </a:lnTo>
                  <a:lnTo>
                    <a:pt x="733" y="551"/>
                  </a:lnTo>
                  <a:lnTo>
                    <a:pt x="684" y="592"/>
                  </a:lnTo>
                  <a:lnTo>
                    <a:pt x="637" y="635"/>
                  </a:lnTo>
                  <a:lnTo>
                    <a:pt x="593" y="682"/>
                  </a:lnTo>
                  <a:lnTo>
                    <a:pt x="553" y="732"/>
                  </a:lnTo>
                  <a:lnTo>
                    <a:pt x="515" y="784"/>
                  </a:lnTo>
                  <a:lnTo>
                    <a:pt x="502" y="798"/>
                  </a:lnTo>
                  <a:lnTo>
                    <a:pt x="486" y="809"/>
                  </a:lnTo>
                  <a:lnTo>
                    <a:pt x="468" y="814"/>
                  </a:lnTo>
                  <a:lnTo>
                    <a:pt x="449" y="815"/>
                  </a:lnTo>
                  <a:lnTo>
                    <a:pt x="430" y="810"/>
                  </a:lnTo>
                  <a:lnTo>
                    <a:pt x="270" y="743"/>
                  </a:lnTo>
                  <a:lnTo>
                    <a:pt x="260" y="741"/>
                  </a:lnTo>
                  <a:lnTo>
                    <a:pt x="249" y="741"/>
                  </a:lnTo>
                  <a:lnTo>
                    <a:pt x="238" y="743"/>
                  </a:lnTo>
                  <a:lnTo>
                    <a:pt x="229" y="750"/>
                  </a:lnTo>
                  <a:lnTo>
                    <a:pt x="221" y="757"/>
                  </a:lnTo>
                  <a:lnTo>
                    <a:pt x="215" y="766"/>
                  </a:lnTo>
                  <a:lnTo>
                    <a:pt x="144" y="940"/>
                  </a:lnTo>
                  <a:lnTo>
                    <a:pt x="140" y="953"/>
                  </a:lnTo>
                  <a:lnTo>
                    <a:pt x="141" y="966"/>
                  </a:lnTo>
                  <a:lnTo>
                    <a:pt x="146" y="978"/>
                  </a:lnTo>
                  <a:lnTo>
                    <a:pt x="154" y="988"/>
                  </a:lnTo>
                  <a:lnTo>
                    <a:pt x="166" y="995"/>
                  </a:lnTo>
                  <a:lnTo>
                    <a:pt x="326" y="1061"/>
                  </a:lnTo>
                  <a:lnTo>
                    <a:pt x="342" y="1070"/>
                  </a:lnTo>
                  <a:lnTo>
                    <a:pt x="354" y="1083"/>
                  </a:lnTo>
                  <a:lnTo>
                    <a:pt x="364" y="1098"/>
                  </a:lnTo>
                  <a:lnTo>
                    <a:pt x="368" y="1116"/>
                  </a:lnTo>
                  <a:lnTo>
                    <a:pt x="369" y="1134"/>
                  </a:lnTo>
                  <a:lnTo>
                    <a:pt x="364" y="1152"/>
                  </a:lnTo>
                  <a:lnTo>
                    <a:pt x="354" y="1169"/>
                  </a:lnTo>
                  <a:lnTo>
                    <a:pt x="342" y="1182"/>
                  </a:lnTo>
                  <a:lnTo>
                    <a:pt x="326" y="1191"/>
                  </a:lnTo>
                  <a:lnTo>
                    <a:pt x="309" y="1195"/>
                  </a:lnTo>
                  <a:lnTo>
                    <a:pt x="290" y="1195"/>
                  </a:lnTo>
                  <a:lnTo>
                    <a:pt x="272" y="1191"/>
                  </a:lnTo>
                  <a:lnTo>
                    <a:pt x="113" y="1125"/>
                  </a:lnTo>
                  <a:lnTo>
                    <a:pt x="87" y="1111"/>
                  </a:lnTo>
                  <a:lnTo>
                    <a:pt x="62" y="1094"/>
                  </a:lnTo>
                  <a:lnTo>
                    <a:pt x="43" y="1074"/>
                  </a:lnTo>
                  <a:lnTo>
                    <a:pt x="27" y="1051"/>
                  </a:lnTo>
                  <a:lnTo>
                    <a:pt x="14" y="1027"/>
                  </a:lnTo>
                  <a:lnTo>
                    <a:pt x="5" y="999"/>
                  </a:lnTo>
                  <a:lnTo>
                    <a:pt x="0" y="972"/>
                  </a:lnTo>
                  <a:lnTo>
                    <a:pt x="0" y="944"/>
                  </a:lnTo>
                  <a:lnTo>
                    <a:pt x="4" y="915"/>
                  </a:lnTo>
                  <a:lnTo>
                    <a:pt x="14" y="887"/>
                  </a:lnTo>
                  <a:lnTo>
                    <a:pt x="87" y="713"/>
                  </a:lnTo>
                  <a:lnTo>
                    <a:pt x="99" y="687"/>
                  </a:lnTo>
                  <a:lnTo>
                    <a:pt x="116" y="664"/>
                  </a:lnTo>
                  <a:lnTo>
                    <a:pt x="136" y="644"/>
                  </a:lnTo>
                  <a:lnTo>
                    <a:pt x="159" y="627"/>
                  </a:lnTo>
                  <a:lnTo>
                    <a:pt x="185" y="615"/>
                  </a:lnTo>
                  <a:lnTo>
                    <a:pt x="212" y="605"/>
                  </a:lnTo>
                  <a:lnTo>
                    <a:pt x="241" y="601"/>
                  </a:lnTo>
                  <a:lnTo>
                    <a:pt x="269" y="601"/>
                  </a:lnTo>
                  <a:lnTo>
                    <a:pt x="296" y="605"/>
                  </a:lnTo>
                  <a:lnTo>
                    <a:pt x="324" y="615"/>
                  </a:lnTo>
                  <a:lnTo>
                    <a:pt x="433" y="659"/>
                  </a:lnTo>
                  <a:lnTo>
                    <a:pt x="473" y="608"/>
                  </a:lnTo>
                  <a:lnTo>
                    <a:pt x="516" y="560"/>
                  </a:lnTo>
                  <a:lnTo>
                    <a:pt x="561" y="514"/>
                  </a:lnTo>
                  <a:lnTo>
                    <a:pt x="610" y="470"/>
                  </a:lnTo>
                  <a:lnTo>
                    <a:pt x="660" y="430"/>
                  </a:lnTo>
                  <a:lnTo>
                    <a:pt x="616" y="323"/>
                  </a:lnTo>
                  <a:lnTo>
                    <a:pt x="607" y="294"/>
                  </a:lnTo>
                  <a:lnTo>
                    <a:pt x="602" y="266"/>
                  </a:lnTo>
                  <a:lnTo>
                    <a:pt x="603" y="237"/>
                  </a:lnTo>
                  <a:lnTo>
                    <a:pt x="608" y="210"/>
                  </a:lnTo>
                  <a:lnTo>
                    <a:pt x="616" y="184"/>
                  </a:lnTo>
                  <a:lnTo>
                    <a:pt x="629" y="158"/>
                  </a:lnTo>
                  <a:lnTo>
                    <a:pt x="646" y="136"/>
                  </a:lnTo>
                  <a:lnTo>
                    <a:pt x="666" y="115"/>
                  </a:lnTo>
                  <a:lnTo>
                    <a:pt x="689" y="98"/>
                  </a:lnTo>
                  <a:lnTo>
                    <a:pt x="715" y="85"/>
                  </a:lnTo>
                  <a:lnTo>
                    <a:pt x="889" y="13"/>
                  </a:lnTo>
                  <a:lnTo>
                    <a:pt x="917" y="4"/>
                  </a:lnTo>
                  <a:lnTo>
                    <a:pt x="944" y="0"/>
                  </a:lnTo>
                  <a:lnTo>
                    <a:pt x="972" y="0"/>
                  </a:lnTo>
                  <a:lnTo>
                    <a:pt x="1001" y="4"/>
                  </a:lnTo>
                  <a:lnTo>
                    <a:pt x="1028" y="13"/>
                  </a:lnTo>
                  <a:lnTo>
                    <a:pt x="1054" y="27"/>
                  </a:lnTo>
                  <a:lnTo>
                    <a:pt x="1077" y="43"/>
                  </a:lnTo>
                  <a:lnTo>
                    <a:pt x="1097" y="64"/>
                  </a:lnTo>
                  <a:lnTo>
                    <a:pt x="1114" y="87"/>
                  </a:lnTo>
                  <a:lnTo>
                    <a:pt x="1126" y="112"/>
                  </a:lnTo>
                  <a:lnTo>
                    <a:pt x="1172" y="219"/>
                  </a:lnTo>
                  <a:lnTo>
                    <a:pt x="1252" y="211"/>
                  </a:lnTo>
                  <a:lnTo>
                    <a:pt x="1333" y="208"/>
                  </a:lnTo>
                  <a:lnTo>
                    <a:pt x="1414" y="211"/>
                  </a:lnTo>
                  <a:lnTo>
                    <a:pt x="1494" y="219"/>
                  </a:lnTo>
                  <a:lnTo>
                    <a:pt x="1540" y="112"/>
                  </a:lnTo>
                  <a:lnTo>
                    <a:pt x="1552" y="86"/>
                  </a:lnTo>
                  <a:lnTo>
                    <a:pt x="1570" y="62"/>
                  </a:lnTo>
                  <a:lnTo>
                    <a:pt x="1590" y="42"/>
                  </a:lnTo>
                  <a:lnTo>
                    <a:pt x="1613" y="26"/>
                  </a:lnTo>
                  <a:lnTo>
                    <a:pt x="1638" y="13"/>
                  </a:lnTo>
                  <a:lnTo>
                    <a:pt x="1664" y="4"/>
                  </a:lnTo>
                  <a:lnTo>
                    <a:pt x="1692" y="0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5" name="Freeform 243"/>
            <p:cNvSpPr/>
            <p:nvPr/>
          </p:nvSpPr>
          <p:spPr bwMode="auto">
            <a:xfrm>
              <a:off x="4606925" y="3586163"/>
              <a:ext cx="180975" cy="180975"/>
            </a:xfrm>
            <a:custGeom>
              <a:avLst/>
              <a:gdLst>
                <a:gd name="T0" fmla="*/ 573 w 1145"/>
                <a:gd name="T1" fmla="*/ 0 h 1143"/>
                <a:gd name="T2" fmla="*/ 694 w 1145"/>
                <a:gd name="T3" fmla="*/ 13 h 1143"/>
                <a:gd name="T4" fmla="*/ 807 w 1145"/>
                <a:gd name="T5" fmla="*/ 51 h 1143"/>
                <a:gd name="T6" fmla="*/ 908 w 1145"/>
                <a:gd name="T7" fmla="*/ 109 h 1143"/>
                <a:gd name="T8" fmla="*/ 995 w 1145"/>
                <a:gd name="T9" fmla="*/ 187 h 1143"/>
                <a:gd name="T10" fmla="*/ 1065 w 1145"/>
                <a:gd name="T11" fmla="*/ 280 h 1143"/>
                <a:gd name="T12" fmla="*/ 1114 w 1145"/>
                <a:gd name="T13" fmla="*/ 388 h 1143"/>
                <a:gd name="T14" fmla="*/ 1140 w 1145"/>
                <a:gd name="T15" fmla="*/ 505 h 1143"/>
                <a:gd name="T16" fmla="*/ 1142 w 1145"/>
                <a:gd name="T17" fmla="*/ 625 h 1143"/>
                <a:gd name="T18" fmla="*/ 1119 w 1145"/>
                <a:gd name="T19" fmla="*/ 737 h 1143"/>
                <a:gd name="T20" fmla="*/ 1077 w 1145"/>
                <a:gd name="T21" fmla="*/ 840 h 1143"/>
                <a:gd name="T22" fmla="*/ 1016 w 1145"/>
                <a:gd name="T23" fmla="*/ 932 h 1143"/>
                <a:gd name="T24" fmla="*/ 939 w 1145"/>
                <a:gd name="T25" fmla="*/ 1010 h 1143"/>
                <a:gd name="T26" fmla="*/ 848 w 1145"/>
                <a:gd name="T27" fmla="*/ 1072 h 1143"/>
                <a:gd name="T28" fmla="*/ 746 w 1145"/>
                <a:gd name="T29" fmla="*/ 1116 h 1143"/>
                <a:gd name="T30" fmla="*/ 634 w 1145"/>
                <a:gd name="T31" fmla="*/ 1139 h 1143"/>
                <a:gd name="T32" fmla="*/ 575 w 1145"/>
                <a:gd name="T33" fmla="*/ 1143 h 1143"/>
                <a:gd name="T34" fmla="*/ 540 w 1145"/>
                <a:gd name="T35" fmla="*/ 1133 h 1143"/>
                <a:gd name="T36" fmla="*/ 515 w 1145"/>
                <a:gd name="T37" fmla="*/ 1108 h 1143"/>
                <a:gd name="T38" fmla="*/ 506 w 1145"/>
                <a:gd name="T39" fmla="*/ 1073 h 1143"/>
                <a:gd name="T40" fmla="*/ 514 w 1145"/>
                <a:gd name="T41" fmla="*/ 1037 h 1143"/>
                <a:gd name="T42" fmla="*/ 539 w 1145"/>
                <a:gd name="T43" fmla="*/ 1012 h 1143"/>
                <a:gd name="T44" fmla="*/ 575 w 1145"/>
                <a:gd name="T45" fmla="*/ 1002 h 1143"/>
                <a:gd name="T46" fmla="*/ 673 w 1145"/>
                <a:gd name="T47" fmla="*/ 990 h 1143"/>
                <a:gd name="T48" fmla="*/ 764 w 1145"/>
                <a:gd name="T49" fmla="*/ 957 h 1143"/>
                <a:gd name="T50" fmla="*/ 844 w 1145"/>
                <a:gd name="T51" fmla="*/ 905 h 1143"/>
                <a:gd name="T52" fmla="*/ 910 w 1145"/>
                <a:gd name="T53" fmla="*/ 838 h 1143"/>
                <a:gd name="T54" fmla="*/ 960 w 1145"/>
                <a:gd name="T55" fmla="*/ 758 h 1143"/>
                <a:gd name="T56" fmla="*/ 992 w 1145"/>
                <a:gd name="T57" fmla="*/ 666 h 1143"/>
                <a:gd name="T58" fmla="*/ 1003 w 1145"/>
                <a:gd name="T59" fmla="*/ 568 h 1143"/>
                <a:gd name="T60" fmla="*/ 990 w 1145"/>
                <a:gd name="T61" fmla="*/ 463 h 1143"/>
                <a:gd name="T62" fmla="*/ 952 w 1145"/>
                <a:gd name="T63" fmla="*/ 367 h 1143"/>
                <a:gd name="T64" fmla="*/ 893 w 1145"/>
                <a:gd name="T65" fmla="*/ 284 h 1143"/>
                <a:gd name="T66" fmla="*/ 817 w 1145"/>
                <a:gd name="T67" fmla="*/ 216 h 1143"/>
                <a:gd name="T68" fmla="*/ 727 w 1145"/>
                <a:gd name="T69" fmla="*/ 169 h 1143"/>
                <a:gd name="T70" fmla="*/ 626 w 1145"/>
                <a:gd name="T71" fmla="*/ 143 h 1143"/>
                <a:gd name="T72" fmla="*/ 569 w 1145"/>
                <a:gd name="T73" fmla="*/ 139 h 1143"/>
                <a:gd name="T74" fmla="*/ 473 w 1145"/>
                <a:gd name="T75" fmla="*/ 151 h 1143"/>
                <a:gd name="T76" fmla="*/ 382 w 1145"/>
                <a:gd name="T77" fmla="*/ 184 h 1143"/>
                <a:gd name="T78" fmla="*/ 301 w 1145"/>
                <a:gd name="T79" fmla="*/ 235 h 1143"/>
                <a:gd name="T80" fmla="*/ 232 w 1145"/>
                <a:gd name="T81" fmla="*/ 305 h 1143"/>
                <a:gd name="T82" fmla="*/ 182 w 1145"/>
                <a:gd name="T83" fmla="*/ 387 h 1143"/>
                <a:gd name="T84" fmla="*/ 151 w 1145"/>
                <a:gd name="T85" fmla="*/ 478 h 1143"/>
                <a:gd name="T86" fmla="*/ 141 w 1145"/>
                <a:gd name="T87" fmla="*/ 575 h 1143"/>
                <a:gd name="T88" fmla="*/ 132 w 1145"/>
                <a:gd name="T89" fmla="*/ 610 h 1143"/>
                <a:gd name="T90" fmla="*/ 107 w 1145"/>
                <a:gd name="T91" fmla="*/ 636 h 1143"/>
                <a:gd name="T92" fmla="*/ 71 w 1145"/>
                <a:gd name="T93" fmla="*/ 645 h 1143"/>
                <a:gd name="T94" fmla="*/ 52 w 1145"/>
                <a:gd name="T95" fmla="*/ 643 h 1143"/>
                <a:gd name="T96" fmla="*/ 21 w 1145"/>
                <a:gd name="T97" fmla="*/ 625 h 1143"/>
                <a:gd name="T98" fmla="*/ 3 w 1145"/>
                <a:gd name="T99" fmla="*/ 593 h 1143"/>
                <a:gd name="T100" fmla="*/ 3 w 1145"/>
                <a:gd name="T101" fmla="*/ 519 h 1143"/>
                <a:gd name="T102" fmla="*/ 24 w 1145"/>
                <a:gd name="T103" fmla="*/ 409 h 1143"/>
                <a:gd name="T104" fmla="*/ 66 w 1145"/>
                <a:gd name="T105" fmla="*/ 306 h 1143"/>
                <a:gd name="T106" fmla="*/ 127 w 1145"/>
                <a:gd name="T107" fmla="*/ 213 h 1143"/>
                <a:gd name="T108" fmla="*/ 207 w 1145"/>
                <a:gd name="T109" fmla="*/ 132 h 1143"/>
                <a:gd name="T110" fmla="*/ 300 w 1145"/>
                <a:gd name="T111" fmla="*/ 69 h 1143"/>
                <a:gd name="T112" fmla="*/ 402 w 1145"/>
                <a:gd name="T113" fmla="*/ 25 h 1143"/>
                <a:gd name="T114" fmla="*/ 512 w 1145"/>
                <a:gd name="T115" fmla="*/ 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5" h="1143">
                  <a:moveTo>
                    <a:pt x="569" y="0"/>
                  </a:moveTo>
                  <a:lnTo>
                    <a:pt x="573" y="0"/>
                  </a:lnTo>
                  <a:lnTo>
                    <a:pt x="634" y="3"/>
                  </a:lnTo>
                  <a:lnTo>
                    <a:pt x="694" y="13"/>
                  </a:lnTo>
                  <a:lnTo>
                    <a:pt x="752" y="29"/>
                  </a:lnTo>
                  <a:lnTo>
                    <a:pt x="807" y="51"/>
                  </a:lnTo>
                  <a:lnTo>
                    <a:pt x="860" y="77"/>
                  </a:lnTo>
                  <a:lnTo>
                    <a:pt x="908" y="109"/>
                  </a:lnTo>
                  <a:lnTo>
                    <a:pt x="954" y="146"/>
                  </a:lnTo>
                  <a:lnTo>
                    <a:pt x="995" y="187"/>
                  </a:lnTo>
                  <a:lnTo>
                    <a:pt x="1033" y="232"/>
                  </a:lnTo>
                  <a:lnTo>
                    <a:pt x="1065" y="280"/>
                  </a:lnTo>
                  <a:lnTo>
                    <a:pt x="1092" y="332"/>
                  </a:lnTo>
                  <a:lnTo>
                    <a:pt x="1114" y="388"/>
                  </a:lnTo>
                  <a:lnTo>
                    <a:pt x="1130" y="445"/>
                  </a:lnTo>
                  <a:lnTo>
                    <a:pt x="1140" y="505"/>
                  </a:lnTo>
                  <a:lnTo>
                    <a:pt x="1145" y="567"/>
                  </a:lnTo>
                  <a:lnTo>
                    <a:pt x="1142" y="625"/>
                  </a:lnTo>
                  <a:lnTo>
                    <a:pt x="1133" y="682"/>
                  </a:lnTo>
                  <a:lnTo>
                    <a:pt x="1119" y="737"/>
                  </a:lnTo>
                  <a:lnTo>
                    <a:pt x="1101" y="790"/>
                  </a:lnTo>
                  <a:lnTo>
                    <a:pt x="1077" y="840"/>
                  </a:lnTo>
                  <a:lnTo>
                    <a:pt x="1049" y="888"/>
                  </a:lnTo>
                  <a:lnTo>
                    <a:pt x="1016" y="932"/>
                  </a:lnTo>
                  <a:lnTo>
                    <a:pt x="979" y="972"/>
                  </a:lnTo>
                  <a:lnTo>
                    <a:pt x="939" y="1010"/>
                  </a:lnTo>
                  <a:lnTo>
                    <a:pt x="896" y="1042"/>
                  </a:lnTo>
                  <a:lnTo>
                    <a:pt x="848" y="1072"/>
                  </a:lnTo>
                  <a:lnTo>
                    <a:pt x="799" y="1096"/>
                  </a:lnTo>
                  <a:lnTo>
                    <a:pt x="746" y="1116"/>
                  </a:lnTo>
                  <a:lnTo>
                    <a:pt x="691" y="1130"/>
                  </a:lnTo>
                  <a:lnTo>
                    <a:pt x="634" y="1139"/>
                  </a:lnTo>
                  <a:lnTo>
                    <a:pt x="576" y="1143"/>
                  </a:lnTo>
                  <a:lnTo>
                    <a:pt x="575" y="1143"/>
                  </a:lnTo>
                  <a:lnTo>
                    <a:pt x="557" y="1140"/>
                  </a:lnTo>
                  <a:lnTo>
                    <a:pt x="540" y="1133"/>
                  </a:lnTo>
                  <a:lnTo>
                    <a:pt x="526" y="1123"/>
                  </a:lnTo>
                  <a:lnTo>
                    <a:pt x="515" y="1108"/>
                  </a:lnTo>
                  <a:lnTo>
                    <a:pt x="508" y="1092"/>
                  </a:lnTo>
                  <a:lnTo>
                    <a:pt x="506" y="1073"/>
                  </a:lnTo>
                  <a:lnTo>
                    <a:pt x="508" y="1054"/>
                  </a:lnTo>
                  <a:lnTo>
                    <a:pt x="514" y="1037"/>
                  </a:lnTo>
                  <a:lnTo>
                    <a:pt x="525" y="1022"/>
                  </a:lnTo>
                  <a:lnTo>
                    <a:pt x="539" y="1012"/>
                  </a:lnTo>
                  <a:lnTo>
                    <a:pt x="556" y="1005"/>
                  </a:lnTo>
                  <a:lnTo>
                    <a:pt x="575" y="1002"/>
                  </a:lnTo>
                  <a:lnTo>
                    <a:pt x="625" y="999"/>
                  </a:lnTo>
                  <a:lnTo>
                    <a:pt x="673" y="990"/>
                  </a:lnTo>
                  <a:lnTo>
                    <a:pt x="720" y="976"/>
                  </a:lnTo>
                  <a:lnTo>
                    <a:pt x="764" y="957"/>
                  </a:lnTo>
                  <a:lnTo>
                    <a:pt x="805" y="933"/>
                  </a:lnTo>
                  <a:lnTo>
                    <a:pt x="844" y="905"/>
                  </a:lnTo>
                  <a:lnTo>
                    <a:pt x="879" y="873"/>
                  </a:lnTo>
                  <a:lnTo>
                    <a:pt x="910" y="838"/>
                  </a:lnTo>
                  <a:lnTo>
                    <a:pt x="937" y="799"/>
                  </a:lnTo>
                  <a:lnTo>
                    <a:pt x="960" y="758"/>
                  </a:lnTo>
                  <a:lnTo>
                    <a:pt x="979" y="714"/>
                  </a:lnTo>
                  <a:lnTo>
                    <a:pt x="992" y="666"/>
                  </a:lnTo>
                  <a:lnTo>
                    <a:pt x="1000" y="618"/>
                  </a:lnTo>
                  <a:lnTo>
                    <a:pt x="1003" y="568"/>
                  </a:lnTo>
                  <a:lnTo>
                    <a:pt x="999" y="514"/>
                  </a:lnTo>
                  <a:lnTo>
                    <a:pt x="990" y="463"/>
                  </a:lnTo>
                  <a:lnTo>
                    <a:pt x="973" y="413"/>
                  </a:lnTo>
                  <a:lnTo>
                    <a:pt x="952" y="367"/>
                  </a:lnTo>
                  <a:lnTo>
                    <a:pt x="924" y="324"/>
                  </a:lnTo>
                  <a:lnTo>
                    <a:pt x="893" y="284"/>
                  </a:lnTo>
                  <a:lnTo>
                    <a:pt x="857" y="248"/>
                  </a:lnTo>
                  <a:lnTo>
                    <a:pt x="817" y="216"/>
                  </a:lnTo>
                  <a:lnTo>
                    <a:pt x="773" y="190"/>
                  </a:lnTo>
                  <a:lnTo>
                    <a:pt x="727" y="169"/>
                  </a:lnTo>
                  <a:lnTo>
                    <a:pt x="678" y="153"/>
                  </a:lnTo>
                  <a:lnTo>
                    <a:pt x="626" y="143"/>
                  </a:lnTo>
                  <a:lnTo>
                    <a:pt x="572" y="139"/>
                  </a:lnTo>
                  <a:lnTo>
                    <a:pt x="569" y="139"/>
                  </a:lnTo>
                  <a:lnTo>
                    <a:pt x="520" y="142"/>
                  </a:lnTo>
                  <a:lnTo>
                    <a:pt x="473" y="151"/>
                  </a:lnTo>
                  <a:lnTo>
                    <a:pt x="427" y="165"/>
                  </a:lnTo>
                  <a:lnTo>
                    <a:pt x="382" y="184"/>
                  </a:lnTo>
                  <a:lnTo>
                    <a:pt x="341" y="207"/>
                  </a:lnTo>
                  <a:lnTo>
                    <a:pt x="301" y="235"/>
                  </a:lnTo>
                  <a:lnTo>
                    <a:pt x="265" y="268"/>
                  </a:lnTo>
                  <a:lnTo>
                    <a:pt x="232" y="305"/>
                  </a:lnTo>
                  <a:lnTo>
                    <a:pt x="205" y="345"/>
                  </a:lnTo>
                  <a:lnTo>
                    <a:pt x="182" y="387"/>
                  </a:lnTo>
                  <a:lnTo>
                    <a:pt x="164" y="431"/>
                  </a:lnTo>
                  <a:lnTo>
                    <a:pt x="151" y="478"/>
                  </a:lnTo>
                  <a:lnTo>
                    <a:pt x="143" y="525"/>
                  </a:lnTo>
                  <a:lnTo>
                    <a:pt x="141" y="575"/>
                  </a:lnTo>
                  <a:lnTo>
                    <a:pt x="139" y="592"/>
                  </a:lnTo>
                  <a:lnTo>
                    <a:pt x="132" y="610"/>
                  </a:lnTo>
                  <a:lnTo>
                    <a:pt x="121" y="624"/>
                  </a:lnTo>
                  <a:lnTo>
                    <a:pt x="107" y="636"/>
                  </a:lnTo>
                  <a:lnTo>
                    <a:pt x="90" y="643"/>
                  </a:lnTo>
                  <a:lnTo>
                    <a:pt x="71" y="645"/>
                  </a:lnTo>
                  <a:lnTo>
                    <a:pt x="70" y="645"/>
                  </a:lnTo>
                  <a:lnTo>
                    <a:pt x="52" y="643"/>
                  </a:lnTo>
                  <a:lnTo>
                    <a:pt x="35" y="636"/>
                  </a:lnTo>
                  <a:lnTo>
                    <a:pt x="21" y="625"/>
                  </a:lnTo>
                  <a:lnTo>
                    <a:pt x="10" y="610"/>
                  </a:lnTo>
                  <a:lnTo>
                    <a:pt x="3" y="593"/>
                  </a:lnTo>
                  <a:lnTo>
                    <a:pt x="0" y="576"/>
                  </a:lnTo>
                  <a:lnTo>
                    <a:pt x="3" y="519"/>
                  </a:lnTo>
                  <a:lnTo>
                    <a:pt x="11" y="463"/>
                  </a:lnTo>
                  <a:lnTo>
                    <a:pt x="24" y="409"/>
                  </a:lnTo>
                  <a:lnTo>
                    <a:pt x="42" y="356"/>
                  </a:lnTo>
                  <a:lnTo>
                    <a:pt x="66" y="306"/>
                  </a:lnTo>
                  <a:lnTo>
                    <a:pt x="94" y="258"/>
                  </a:lnTo>
                  <a:lnTo>
                    <a:pt x="127" y="213"/>
                  </a:lnTo>
                  <a:lnTo>
                    <a:pt x="165" y="170"/>
                  </a:lnTo>
                  <a:lnTo>
                    <a:pt x="207" y="132"/>
                  </a:lnTo>
                  <a:lnTo>
                    <a:pt x="251" y="98"/>
                  </a:lnTo>
                  <a:lnTo>
                    <a:pt x="300" y="69"/>
                  </a:lnTo>
                  <a:lnTo>
                    <a:pt x="350" y="44"/>
                  </a:lnTo>
                  <a:lnTo>
                    <a:pt x="402" y="25"/>
                  </a:lnTo>
                  <a:lnTo>
                    <a:pt x="456" y="12"/>
                  </a:lnTo>
                  <a:lnTo>
                    <a:pt x="512" y="3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6" name="Freeform 244"/>
            <p:cNvSpPr>
              <a:spLocks noEditPoints="1"/>
            </p:cNvSpPr>
            <p:nvPr/>
          </p:nvSpPr>
          <p:spPr bwMode="auto">
            <a:xfrm>
              <a:off x="4356100" y="3684588"/>
              <a:ext cx="327025" cy="327025"/>
            </a:xfrm>
            <a:custGeom>
              <a:avLst/>
              <a:gdLst>
                <a:gd name="T0" fmla="*/ 950 w 2058"/>
                <a:gd name="T1" fmla="*/ 279 h 2058"/>
                <a:gd name="T2" fmla="*/ 789 w 2058"/>
                <a:gd name="T3" fmla="*/ 378 h 2058"/>
                <a:gd name="T4" fmla="*/ 571 w 2058"/>
                <a:gd name="T5" fmla="*/ 455 h 2058"/>
                <a:gd name="T6" fmla="*/ 453 w 2058"/>
                <a:gd name="T7" fmla="*/ 350 h 2058"/>
                <a:gd name="T8" fmla="*/ 353 w 2058"/>
                <a:gd name="T9" fmla="*/ 465 h 2058"/>
                <a:gd name="T10" fmla="*/ 422 w 2058"/>
                <a:gd name="T11" fmla="*/ 688 h 2058"/>
                <a:gd name="T12" fmla="*/ 315 w 2058"/>
                <a:gd name="T13" fmla="*/ 938 h 2058"/>
                <a:gd name="T14" fmla="*/ 142 w 2058"/>
                <a:gd name="T15" fmla="*/ 957 h 2058"/>
                <a:gd name="T16" fmla="*/ 153 w 2058"/>
                <a:gd name="T17" fmla="*/ 1109 h 2058"/>
                <a:gd name="T18" fmla="*/ 360 w 2058"/>
                <a:gd name="T19" fmla="*/ 1219 h 2058"/>
                <a:gd name="T20" fmla="*/ 461 w 2058"/>
                <a:gd name="T21" fmla="*/ 1470 h 2058"/>
                <a:gd name="T22" fmla="*/ 351 w 2058"/>
                <a:gd name="T23" fmla="*/ 1605 h 2058"/>
                <a:gd name="T24" fmla="*/ 463 w 2058"/>
                <a:gd name="T25" fmla="*/ 1708 h 2058"/>
                <a:gd name="T26" fmla="*/ 643 w 2058"/>
                <a:gd name="T27" fmla="*/ 1607 h 2058"/>
                <a:gd name="T28" fmla="*/ 928 w 2058"/>
                <a:gd name="T29" fmla="*/ 1730 h 2058"/>
                <a:gd name="T30" fmla="*/ 954 w 2058"/>
                <a:gd name="T31" fmla="*/ 1916 h 2058"/>
                <a:gd name="T32" fmla="*/ 1109 w 2058"/>
                <a:gd name="T33" fmla="*/ 1911 h 2058"/>
                <a:gd name="T34" fmla="*/ 1167 w 2058"/>
                <a:gd name="T35" fmla="*/ 1713 h 2058"/>
                <a:gd name="T36" fmla="*/ 1453 w 2058"/>
                <a:gd name="T37" fmla="*/ 1597 h 2058"/>
                <a:gd name="T38" fmla="*/ 1602 w 2058"/>
                <a:gd name="T39" fmla="*/ 1710 h 2058"/>
                <a:gd name="T40" fmla="*/ 1710 w 2058"/>
                <a:gd name="T41" fmla="*/ 1602 h 2058"/>
                <a:gd name="T42" fmla="*/ 1598 w 2058"/>
                <a:gd name="T43" fmla="*/ 1454 h 2058"/>
                <a:gd name="T44" fmla="*/ 1713 w 2058"/>
                <a:gd name="T45" fmla="*/ 1167 h 2058"/>
                <a:gd name="T46" fmla="*/ 1911 w 2058"/>
                <a:gd name="T47" fmla="*/ 1110 h 2058"/>
                <a:gd name="T48" fmla="*/ 1917 w 2058"/>
                <a:gd name="T49" fmla="*/ 955 h 2058"/>
                <a:gd name="T50" fmla="*/ 1731 w 2058"/>
                <a:gd name="T51" fmla="*/ 928 h 2058"/>
                <a:gd name="T52" fmla="*/ 1609 w 2058"/>
                <a:gd name="T53" fmla="*/ 644 h 2058"/>
                <a:gd name="T54" fmla="*/ 1708 w 2058"/>
                <a:gd name="T55" fmla="*/ 464 h 2058"/>
                <a:gd name="T56" fmla="*/ 1607 w 2058"/>
                <a:gd name="T57" fmla="*/ 352 h 2058"/>
                <a:gd name="T58" fmla="*/ 1490 w 2058"/>
                <a:gd name="T59" fmla="*/ 455 h 2058"/>
                <a:gd name="T60" fmla="*/ 1272 w 2058"/>
                <a:gd name="T61" fmla="*/ 378 h 2058"/>
                <a:gd name="T62" fmla="*/ 1110 w 2058"/>
                <a:gd name="T63" fmla="*/ 279 h 2058"/>
                <a:gd name="T64" fmla="*/ 962 w 2058"/>
                <a:gd name="T65" fmla="*/ 141 h 2058"/>
                <a:gd name="T66" fmla="*/ 1224 w 2058"/>
                <a:gd name="T67" fmla="*/ 67 h 2058"/>
                <a:gd name="T68" fmla="*/ 1398 w 2058"/>
                <a:gd name="T69" fmla="*/ 279 h 2058"/>
                <a:gd name="T70" fmla="*/ 1602 w 2058"/>
                <a:gd name="T71" fmla="*/ 209 h 2058"/>
                <a:gd name="T72" fmla="*/ 1834 w 2058"/>
                <a:gd name="T73" fmla="*/ 388 h 2058"/>
                <a:gd name="T74" fmla="*/ 1805 w 2058"/>
                <a:gd name="T75" fmla="*/ 564 h 2058"/>
                <a:gd name="T76" fmla="*/ 1937 w 2058"/>
                <a:gd name="T77" fmla="*/ 812 h 2058"/>
                <a:gd name="T78" fmla="*/ 2058 w 2058"/>
                <a:gd name="T79" fmla="*/ 960 h 2058"/>
                <a:gd name="T80" fmla="*/ 1966 w 2058"/>
                <a:gd name="T81" fmla="*/ 1238 h 2058"/>
                <a:gd name="T82" fmla="*/ 1756 w 2058"/>
                <a:gd name="T83" fmla="*/ 1444 h 2058"/>
                <a:gd name="T84" fmla="*/ 1848 w 2058"/>
                <a:gd name="T85" fmla="*/ 1631 h 2058"/>
                <a:gd name="T86" fmla="*/ 1648 w 2058"/>
                <a:gd name="T87" fmla="*/ 1841 h 2058"/>
                <a:gd name="T88" fmla="*/ 1445 w 2058"/>
                <a:gd name="T89" fmla="*/ 1755 h 2058"/>
                <a:gd name="T90" fmla="*/ 1238 w 2058"/>
                <a:gd name="T91" fmla="*/ 1965 h 2058"/>
                <a:gd name="T92" fmla="*/ 961 w 2058"/>
                <a:gd name="T93" fmla="*/ 2058 h 2058"/>
                <a:gd name="T94" fmla="*/ 812 w 2058"/>
                <a:gd name="T95" fmla="*/ 1936 h 2058"/>
                <a:gd name="T96" fmla="*/ 564 w 2058"/>
                <a:gd name="T97" fmla="*/ 1805 h 2058"/>
                <a:gd name="T98" fmla="*/ 400 w 2058"/>
                <a:gd name="T99" fmla="*/ 1837 h 2058"/>
                <a:gd name="T100" fmla="*/ 210 w 2058"/>
                <a:gd name="T101" fmla="*/ 1614 h 2058"/>
                <a:gd name="T102" fmla="*/ 278 w 2058"/>
                <a:gd name="T103" fmla="*/ 1397 h 2058"/>
                <a:gd name="T104" fmla="*/ 67 w 2058"/>
                <a:gd name="T105" fmla="*/ 1223 h 2058"/>
                <a:gd name="T106" fmla="*/ 3 w 2058"/>
                <a:gd name="T107" fmla="*/ 930 h 2058"/>
                <a:gd name="T108" fmla="*/ 152 w 2058"/>
                <a:gd name="T109" fmla="*/ 809 h 2058"/>
                <a:gd name="T110" fmla="*/ 236 w 2058"/>
                <a:gd name="T111" fmla="*/ 543 h 2058"/>
                <a:gd name="T112" fmla="*/ 236 w 2058"/>
                <a:gd name="T113" fmla="*/ 371 h 2058"/>
                <a:gd name="T114" fmla="*/ 458 w 2058"/>
                <a:gd name="T115" fmla="*/ 209 h 2058"/>
                <a:gd name="T116" fmla="*/ 709 w 2058"/>
                <a:gd name="T117" fmla="*/ 256 h 2058"/>
                <a:gd name="T118" fmla="*/ 853 w 2058"/>
                <a:gd name="T119" fmla="*/ 45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58" h="2058">
                  <a:moveTo>
                    <a:pt x="962" y="141"/>
                  </a:moveTo>
                  <a:lnTo>
                    <a:pt x="958" y="143"/>
                  </a:lnTo>
                  <a:lnTo>
                    <a:pt x="954" y="145"/>
                  </a:lnTo>
                  <a:lnTo>
                    <a:pt x="952" y="147"/>
                  </a:lnTo>
                  <a:lnTo>
                    <a:pt x="951" y="150"/>
                  </a:lnTo>
                  <a:lnTo>
                    <a:pt x="950" y="153"/>
                  </a:lnTo>
                  <a:lnTo>
                    <a:pt x="950" y="279"/>
                  </a:lnTo>
                  <a:lnTo>
                    <a:pt x="947" y="299"/>
                  </a:lnTo>
                  <a:lnTo>
                    <a:pt x="940" y="315"/>
                  </a:lnTo>
                  <a:lnTo>
                    <a:pt x="928" y="330"/>
                  </a:lnTo>
                  <a:lnTo>
                    <a:pt x="912" y="342"/>
                  </a:lnTo>
                  <a:lnTo>
                    <a:pt x="893" y="348"/>
                  </a:lnTo>
                  <a:lnTo>
                    <a:pt x="840" y="361"/>
                  </a:lnTo>
                  <a:lnTo>
                    <a:pt x="789" y="378"/>
                  </a:lnTo>
                  <a:lnTo>
                    <a:pt x="738" y="398"/>
                  </a:lnTo>
                  <a:lnTo>
                    <a:pt x="690" y="423"/>
                  </a:lnTo>
                  <a:lnTo>
                    <a:pt x="643" y="451"/>
                  </a:lnTo>
                  <a:lnTo>
                    <a:pt x="625" y="460"/>
                  </a:lnTo>
                  <a:lnTo>
                    <a:pt x="607" y="464"/>
                  </a:lnTo>
                  <a:lnTo>
                    <a:pt x="588" y="462"/>
                  </a:lnTo>
                  <a:lnTo>
                    <a:pt x="571" y="455"/>
                  </a:lnTo>
                  <a:lnTo>
                    <a:pt x="555" y="443"/>
                  </a:lnTo>
                  <a:lnTo>
                    <a:pt x="466" y="352"/>
                  </a:lnTo>
                  <a:lnTo>
                    <a:pt x="463" y="350"/>
                  </a:lnTo>
                  <a:lnTo>
                    <a:pt x="461" y="349"/>
                  </a:lnTo>
                  <a:lnTo>
                    <a:pt x="458" y="349"/>
                  </a:lnTo>
                  <a:lnTo>
                    <a:pt x="456" y="349"/>
                  </a:lnTo>
                  <a:lnTo>
                    <a:pt x="453" y="350"/>
                  </a:lnTo>
                  <a:lnTo>
                    <a:pt x="450" y="352"/>
                  </a:lnTo>
                  <a:lnTo>
                    <a:pt x="353" y="449"/>
                  </a:lnTo>
                  <a:lnTo>
                    <a:pt x="351" y="452"/>
                  </a:lnTo>
                  <a:lnTo>
                    <a:pt x="350" y="456"/>
                  </a:lnTo>
                  <a:lnTo>
                    <a:pt x="350" y="459"/>
                  </a:lnTo>
                  <a:lnTo>
                    <a:pt x="351" y="462"/>
                  </a:lnTo>
                  <a:lnTo>
                    <a:pt x="353" y="465"/>
                  </a:lnTo>
                  <a:lnTo>
                    <a:pt x="443" y="554"/>
                  </a:lnTo>
                  <a:lnTo>
                    <a:pt x="455" y="569"/>
                  </a:lnTo>
                  <a:lnTo>
                    <a:pt x="461" y="587"/>
                  </a:lnTo>
                  <a:lnTo>
                    <a:pt x="463" y="606"/>
                  </a:lnTo>
                  <a:lnTo>
                    <a:pt x="460" y="625"/>
                  </a:lnTo>
                  <a:lnTo>
                    <a:pt x="451" y="642"/>
                  </a:lnTo>
                  <a:lnTo>
                    <a:pt x="422" y="688"/>
                  </a:lnTo>
                  <a:lnTo>
                    <a:pt x="398" y="737"/>
                  </a:lnTo>
                  <a:lnTo>
                    <a:pt x="376" y="788"/>
                  </a:lnTo>
                  <a:lnTo>
                    <a:pt x="360" y="839"/>
                  </a:lnTo>
                  <a:lnTo>
                    <a:pt x="347" y="892"/>
                  </a:lnTo>
                  <a:lnTo>
                    <a:pt x="341" y="911"/>
                  </a:lnTo>
                  <a:lnTo>
                    <a:pt x="330" y="927"/>
                  </a:lnTo>
                  <a:lnTo>
                    <a:pt x="315" y="938"/>
                  </a:lnTo>
                  <a:lnTo>
                    <a:pt x="297" y="947"/>
                  </a:lnTo>
                  <a:lnTo>
                    <a:pt x="278" y="949"/>
                  </a:lnTo>
                  <a:lnTo>
                    <a:pt x="153" y="949"/>
                  </a:lnTo>
                  <a:lnTo>
                    <a:pt x="149" y="950"/>
                  </a:lnTo>
                  <a:lnTo>
                    <a:pt x="146" y="951"/>
                  </a:lnTo>
                  <a:lnTo>
                    <a:pt x="143" y="954"/>
                  </a:lnTo>
                  <a:lnTo>
                    <a:pt x="142" y="957"/>
                  </a:lnTo>
                  <a:lnTo>
                    <a:pt x="141" y="960"/>
                  </a:lnTo>
                  <a:lnTo>
                    <a:pt x="141" y="1097"/>
                  </a:lnTo>
                  <a:lnTo>
                    <a:pt x="142" y="1101"/>
                  </a:lnTo>
                  <a:lnTo>
                    <a:pt x="143" y="1104"/>
                  </a:lnTo>
                  <a:lnTo>
                    <a:pt x="146" y="1107"/>
                  </a:lnTo>
                  <a:lnTo>
                    <a:pt x="149" y="1108"/>
                  </a:lnTo>
                  <a:lnTo>
                    <a:pt x="153" y="1109"/>
                  </a:lnTo>
                  <a:lnTo>
                    <a:pt x="278" y="1109"/>
                  </a:lnTo>
                  <a:lnTo>
                    <a:pt x="297" y="1111"/>
                  </a:lnTo>
                  <a:lnTo>
                    <a:pt x="315" y="1120"/>
                  </a:lnTo>
                  <a:lnTo>
                    <a:pt x="330" y="1131"/>
                  </a:lnTo>
                  <a:lnTo>
                    <a:pt x="341" y="1147"/>
                  </a:lnTo>
                  <a:lnTo>
                    <a:pt x="347" y="1166"/>
                  </a:lnTo>
                  <a:lnTo>
                    <a:pt x="360" y="1219"/>
                  </a:lnTo>
                  <a:lnTo>
                    <a:pt x="376" y="1270"/>
                  </a:lnTo>
                  <a:lnTo>
                    <a:pt x="398" y="1321"/>
                  </a:lnTo>
                  <a:lnTo>
                    <a:pt x="422" y="1368"/>
                  </a:lnTo>
                  <a:lnTo>
                    <a:pt x="451" y="1416"/>
                  </a:lnTo>
                  <a:lnTo>
                    <a:pt x="460" y="1433"/>
                  </a:lnTo>
                  <a:lnTo>
                    <a:pt x="463" y="1452"/>
                  </a:lnTo>
                  <a:lnTo>
                    <a:pt x="461" y="1470"/>
                  </a:lnTo>
                  <a:lnTo>
                    <a:pt x="455" y="1488"/>
                  </a:lnTo>
                  <a:lnTo>
                    <a:pt x="443" y="1504"/>
                  </a:lnTo>
                  <a:lnTo>
                    <a:pt x="353" y="1593"/>
                  </a:lnTo>
                  <a:lnTo>
                    <a:pt x="351" y="1596"/>
                  </a:lnTo>
                  <a:lnTo>
                    <a:pt x="350" y="1599"/>
                  </a:lnTo>
                  <a:lnTo>
                    <a:pt x="350" y="1602"/>
                  </a:lnTo>
                  <a:lnTo>
                    <a:pt x="351" y="1605"/>
                  </a:lnTo>
                  <a:lnTo>
                    <a:pt x="353" y="1609"/>
                  </a:lnTo>
                  <a:lnTo>
                    <a:pt x="450" y="1704"/>
                  </a:lnTo>
                  <a:lnTo>
                    <a:pt x="453" y="1708"/>
                  </a:lnTo>
                  <a:lnTo>
                    <a:pt x="456" y="1709"/>
                  </a:lnTo>
                  <a:lnTo>
                    <a:pt x="458" y="1709"/>
                  </a:lnTo>
                  <a:lnTo>
                    <a:pt x="461" y="1709"/>
                  </a:lnTo>
                  <a:lnTo>
                    <a:pt x="463" y="1708"/>
                  </a:lnTo>
                  <a:lnTo>
                    <a:pt x="466" y="1704"/>
                  </a:lnTo>
                  <a:lnTo>
                    <a:pt x="555" y="1616"/>
                  </a:lnTo>
                  <a:lnTo>
                    <a:pt x="569" y="1605"/>
                  </a:lnTo>
                  <a:lnTo>
                    <a:pt x="586" y="1598"/>
                  </a:lnTo>
                  <a:lnTo>
                    <a:pt x="604" y="1596"/>
                  </a:lnTo>
                  <a:lnTo>
                    <a:pt x="624" y="1599"/>
                  </a:lnTo>
                  <a:lnTo>
                    <a:pt x="643" y="1607"/>
                  </a:lnTo>
                  <a:lnTo>
                    <a:pt x="690" y="1636"/>
                  </a:lnTo>
                  <a:lnTo>
                    <a:pt x="738" y="1661"/>
                  </a:lnTo>
                  <a:lnTo>
                    <a:pt x="789" y="1682"/>
                  </a:lnTo>
                  <a:lnTo>
                    <a:pt x="840" y="1699"/>
                  </a:lnTo>
                  <a:lnTo>
                    <a:pt x="893" y="1713"/>
                  </a:lnTo>
                  <a:lnTo>
                    <a:pt x="912" y="1719"/>
                  </a:lnTo>
                  <a:lnTo>
                    <a:pt x="928" y="1730"/>
                  </a:lnTo>
                  <a:lnTo>
                    <a:pt x="940" y="1745"/>
                  </a:lnTo>
                  <a:lnTo>
                    <a:pt x="948" y="1762"/>
                  </a:lnTo>
                  <a:lnTo>
                    <a:pt x="950" y="1781"/>
                  </a:lnTo>
                  <a:lnTo>
                    <a:pt x="950" y="1907"/>
                  </a:lnTo>
                  <a:lnTo>
                    <a:pt x="951" y="1911"/>
                  </a:lnTo>
                  <a:lnTo>
                    <a:pt x="952" y="1914"/>
                  </a:lnTo>
                  <a:lnTo>
                    <a:pt x="954" y="1916"/>
                  </a:lnTo>
                  <a:lnTo>
                    <a:pt x="958" y="1918"/>
                  </a:lnTo>
                  <a:lnTo>
                    <a:pt x="962" y="1918"/>
                  </a:lnTo>
                  <a:lnTo>
                    <a:pt x="1099" y="1918"/>
                  </a:lnTo>
                  <a:lnTo>
                    <a:pt x="1102" y="1918"/>
                  </a:lnTo>
                  <a:lnTo>
                    <a:pt x="1105" y="1916"/>
                  </a:lnTo>
                  <a:lnTo>
                    <a:pt x="1108" y="1914"/>
                  </a:lnTo>
                  <a:lnTo>
                    <a:pt x="1109" y="1911"/>
                  </a:lnTo>
                  <a:lnTo>
                    <a:pt x="1110" y="1907"/>
                  </a:lnTo>
                  <a:lnTo>
                    <a:pt x="1110" y="1781"/>
                  </a:lnTo>
                  <a:lnTo>
                    <a:pt x="1113" y="1762"/>
                  </a:lnTo>
                  <a:lnTo>
                    <a:pt x="1121" y="1745"/>
                  </a:lnTo>
                  <a:lnTo>
                    <a:pt x="1133" y="1730"/>
                  </a:lnTo>
                  <a:lnTo>
                    <a:pt x="1148" y="1719"/>
                  </a:lnTo>
                  <a:lnTo>
                    <a:pt x="1167" y="1713"/>
                  </a:lnTo>
                  <a:lnTo>
                    <a:pt x="1220" y="1700"/>
                  </a:lnTo>
                  <a:lnTo>
                    <a:pt x="1272" y="1683"/>
                  </a:lnTo>
                  <a:lnTo>
                    <a:pt x="1321" y="1662"/>
                  </a:lnTo>
                  <a:lnTo>
                    <a:pt x="1370" y="1638"/>
                  </a:lnTo>
                  <a:lnTo>
                    <a:pt x="1417" y="1610"/>
                  </a:lnTo>
                  <a:lnTo>
                    <a:pt x="1434" y="1600"/>
                  </a:lnTo>
                  <a:lnTo>
                    <a:pt x="1453" y="1597"/>
                  </a:lnTo>
                  <a:lnTo>
                    <a:pt x="1472" y="1599"/>
                  </a:lnTo>
                  <a:lnTo>
                    <a:pt x="1490" y="1605"/>
                  </a:lnTo>
                  <a:lnTo>
                    <a:pt x="1506" y="1618"/>
                  </a:lnTo>
                  <a:lnTo>
                    <a:pt x="1594" y="1707"/>
                  </a:lnTo>
                  <a:lnTo>
                    <a:pt x="1598" y="1709"/>
                  </a:lnTo>
                  <a:lnTo>
                    <a:pt x="1600" y="1710"/>
                  </a:lnTo>
                  <a:lnTo>
                    <a:pt x="1602" y="1710"/>
                  </a:lnTo>
                  <a:lnTo>
                    <a:pt x="1605" y="1710"/>
                  </a:lnTo>
                  <a:lnTo>
                    <a:pt x="1607" y="1709"/>
                  </a:lnTo>
                  <a:lnTo>
                    <a:pt x="1610" y="1707"/>
                  </a:lnTo>
                  <a:lnTo>
                    <a:pt x="1706" y="1610"/>
                  </a:lnTo>
                  <a:lnTo>
                    <a:pt x="1708" y="1607"/>
                  </a:lnTo>
                  <a:lnTo>
                    <a:pt x="1709" y="1604"/>
                  </a:lnTo>
                  <a:lnTo>
                    <a:pt x="1710" y="1602"/>
                  </a:lnTo>
                  <a:lnTo>
                    <a:pt x="1709" y="1600"/>
                  </a:lnTo>
                  <a:lnTo>
                    <a:pt x="1708" y="1597"/>
                  </a:lnTo>
                  <a:lnTo>
                    <a:pt x="1706" y="1594"/>
                  </a:lnTo>
                  <a:lnTo>
                    <a:pt x="1618" y="1505"/>
                  </a:lnTo>
                  <a:lnTo>
                    <a:pt x="1606" y="1489"/>
                  </a:lnTo>
                  <a:lnTo>
                    <a:pt x="1600" y="1473"/>
                  </a:lnTo>
                  <a:lnTo>
                    <a:pt x="1598" y="1454"/>
                  </a:lnTo>
                  <a:lnTo>
                    <a:pt x="1601" y="1435"/>
                  </a:lnTo>
                  <a:lnTo>
                    <a:pt x="1609" y="1417"/>
                  </a:lnTo>
                  <a:lnTo>
                    <a:pt x="1638" y="1370"/>
                  </a:lnTo>
                  <a:lnTo>
                    <a:pt x="1663" y="1322"/>
                  </a:lnTo>
                  <a:lnTo>
                    <a:pt x="1683" y="1271"/>
                  </a:lnTo>
                  <a:lnTo>
                    <a:pt x="1700" y="1220"/>
                  </a:lnTo>
                  <a:lnTo>
                    <a:pt x="1713" y="1167"/>
                  </a:lnTo>
                  <a:lnTo>
                    <a:pt x="1719" y="1148"/>
                  </a:lnTo>
                  <a:lnTo>
                    <a:pt x="1731" y="1132"/>
                  </a:lnTo>
                  <a:lnTo>
                    <a:pt x="1745" y="1121"/>
                  </a:lnTo>
                  <a:lnTo>
                    <a:pt x="1762" y="1113"/>
                  </a:lnTo>
                  <a:lnTo>
                    <a:pt x="1782" y="1110"/>
                  </a:lnTo>
                  <a:lnTo>
                    <a:pt x="1908" y="1110"/>
                  </a:lnTo>
                  <a:lnTo>
                    <a:pt x="1911" y="1110"/>
                  </a:lnTo>
                  <a:lnTo>
                    <a:pt x="1914" y="1108"/>
                  </a:lnTo>
                  <a:lnTo>
                    <a:pt x="1917" y="1106"/>
                  </a:lnTo>
                  <a:lnTo>
                    <a:pt x="1918" y="1103"/>
                  </a:lnTo>
                  <a:lnTo>
                    <a:pt x="1919" y="1098"/>
                  </a:lnTo>
                  <a:lnTo>
                    <a:pt x="1919" y="961"/>
                  </a:lnTo>
                  <a:lnTo>
                    <a:pt x="1918" y="958"/>
                  </a:lnTo>
                  <a:lnTo>
                    <a:pt x="1917" y="955"/>
                  </a:lnTo>
                  <a:lnTo>
                    <a:pt x="1914" y="953"/>
                  </a:lnTo>
                  <a:lnTo>
                    <a:pt x="1911" y="951"/>
                  </a:lnTo>
                  <a:lnTo>
                    <a:pt x="1908" y="951"/>
                  </a:lnTo>
                  <a:lnTo>
                    <a:pt x="1782" y="951"/>
                  </a:lnTo>
                  <a:lnTo>
                    <a:pt x="1762" y="948"/>
                  </a:lnTo>
                  <a:lnTo>
                    <a:pt x="1745" y="940"/>
                  </a:lnTo>
                  <a:lnTo>
                    <a:pt x="1731" y="928"/>
                  </a:lnTo>
                  <a:lnTo>
                    <a:pt x="1719" y="912"/>
                  </a:lnTo>
                  <a:lnTo>
                    <a:pt x="1713" y="894"/>
                  </a:lnTo>
                  <a:lnTo>
                    <a:pt x="1700" y="840"/>
                  </a:lnTo>
                  <a:lnTo>
                    <a:pt x="1683" y="789"/>
                  </a:lnTo>
                  <a:lnTo>
                    <a:pt x="1663" y="739"/>
                  </a:lnTo>
                  <a:lnTo>
                    <a:pt x="1638" y="691"/>
                  </a:lnTo>
                  <a:lnTo>
                    <a:pt x="1609" y="644"/>
                  </a:lnTo>
                  <a:lnTo>
                    <a:pt x="1601" y="626"/>
                  </a:lnTo>
                  <a:lnTo>
                    <a:pt x="1598" y="607"/>
                  </a:lnTo>
                  <a:lnTo>
                    <a:pt x="1599" y="588"/>
                  </a:lnTo>
                  <a:lnTo>
                    <a:pt x="1606" y="570"/>
                  </a:lnTo>
                  <a:lnTo>
                    <a:pt x="1618" y="555"/>
                  </a:lnTo>
                  <a:lnTo>
                    <a:pt x="1706" y="466"/>
                  </a:lnTo>
                  <a:lnTo>
                    <a:pt x="1708" y="464"/>
                  </a:lnTo>
                  <a:lnTo>
                    <a:pt x="1709" y="461"/>
                  </a:lnTo>
                  <a:lnTo>
                    <a:pt x="1710" y="459"/>
                  </a:lnTo>
                  <a:lnTo>
                    <a:pt x="1709" y="457"/>
                  </a:lnTo>
                  <a:lnTo>
                    <a:pt x="1708" y="453"/>
                  </a:lnTo>
                  <a:lnTo>
                    <a:pt x="1706" y="450"/>
                  </a:lnTo>
                  <a:lnTo>
                    <a:pt x="1610" y="354"/>
                  </a:lnTo>
                  <a:lnTo>
                    <a:pt x="1607" y="352"/>
                  </a:lnTo>
                  <a:lnTo>
                    <a:pt x="1605" y="351"/>
                  </a:lnTo>
                  <a:lnTo>
                    <a:pt x="1602" y="350"/>
                  </a:lnTo>
                  <a:lnTo>
                    <a:pt x="1600" y="351"/>
                  </a:lnTo>
                  <a:lnTo>
                    <a:pt x="1598" y="352"/>
                  </a:lnTo>
                  <a:lnTo>
                    <a:pt x="1594" y="354"/>
                  </a:lnTo>
                  <a:lnTo>
                    <a:pt x="1506" y="443"/>
                  </a:lnTo>
                  <a:lnTo>
                    <a:pt x="1490" y="455"/>
                  </a:lnTo>
                  <a:lnTo>
                    <a:pt x="1472" y="462"/>
                  </a:lnTo>
                  <a:lnTo>
                    <a:pt x="1453" y="463"/>
                  </a:lnTo>
                  <a:lnTo>
                    <a:pt x="1434" y="460"/>
                  </a:lnTo>
                  <a:lnTo>
                    <a:pt x="1417" y="451"/>
                  </a:lnTo>
                  <a:lnTo>
                    <a:pt x="1370" y="423"/>
                  </a:lnTo>
                  <a:lnTo>
                    <a:pt x="1321" y="398"/>
                  </a:lnTo>
                  <a:lnTo>
                    <a:pt x="1272" y="378"/>
                  </a:lnTo>
                  <a:lnTo>
                    <a:pt x="1220" y="361"/>
                  </a:lnTo>
                  <a:lnTo>
                    <a:pt x="1167" y="348"/>
                  </a:lnTo>
                  <a:lnTo>
                    <a:pt x="1148" y="342"/>
                  </a:lnTo>
                  <a:lnTo>
                    <a:pt x="1133" y="330"/>
                  </a:lnTo>
                  <a:lnTo>
                    <a:pt x="1120" y="315"/>
                  </a:lnTo>
                  <a:lnTo>
                    <a:pt x="1113" y="299"/>
                  </a:lnTo>
                  <a:lnTo>
                    <a:pt x="1110" y="279"/>
                  </a:lnTo>
                  <a:lnTo>
                    <a:pt x="1110" y="153"/>
                  </a:lnTo>
                  <a:lnTo>
                    <a:pt x="1109" y="150"/>
                  </a:lnTo>
                  <a:lnTo>
                    <a:pt x="1108" y="147"/>
                  </a:lnTo>
                  <a:lnTo>
                    <a:pt x="1105" y="145"/>
                  </a:lnTo>
                  <a:lnTo>
                    <a:pt x="1102" y="143"/>
                  </a:lnTo>
                  <a:lnTo>
                    <a:pt x="1099" y="141"/>
                  </a:lnTo>
                  <a:lnTo>
                    <a:pt x="962" y="141"/>
                  </a:lnTo>
                  <a:close/>
                  <a:moveTo>
                    <a:pt x="961" y="0"/>
                  </a:moveTo>
                  <a:lnTo>
                    <a:pt x="1098" y="0"/>
                  </a:lnTo>
                  <a:lnTo>
                    <a:pt x="1128" y="3"/>
                  </a:lnTo>
                  <a:lnTo>
                    <a:pt x="1157" y="12"/>
                  </a:lnTo>
                  <a:lnTo>
                    <a:pt x="1183" y="26"/>
                  </a:lnTo>
                  <a:lnTo>
                    <a:pt x="1205" y="45"/>
                  </a:lnTo>
                  <a:lnTo>
                    <a:pt x="1224" y="67"/>
                  </a:lnTo>
                  <a:lnTo>
                    <a:pt x="1238" y="93"/>
                  </a:lnTo>
                  <a:lnTo>
                    <a:pt x="1246" y="121"/>
                  </a:lnTo>
                  <a:lnTo>
                    <a:pt x="1250" y="152"/>
                  </a:lnTo>
                  <a:lnTo>
                    <a:pt x="1250" y="223"/>
                  </a:lnTo>
                  <a:lnTo>
                    <a:pt x="1300" y="237"/>
                  </a:lnTo>
                  <a:lnTo>
                    <a:pt x="1350" y="256"/>
                  </a:lnTo>
                  <a:lnTo>
                    <a:pt x="1398" y="279"/>
                  </a:lnTo>
                  <a:lnTo>
                    <a:pt x="1445" y="303"/>
                  </a:lnTo>
                  <a:lnTo>
                    <a:pt x="1494" y="253"/>
                  </a:lnTo>
                  <a:lnTo>
                    <a:pt x="1512" y="237"/>
                  </a:lnTo>
                  <a:lnTo>
                    <a:pt x="1532" y="225"/>
                  </a:lnTo>
                  <a:lnTo>
                    <a:pt x="1554" y="216"/>
                  </a:lnTo>
                  <a:lnTo>
                    <a:pt x="1578" y="211"/>
                  </a:lnTo>
                  <a:lnTo>
                    <a:pt x="1602" y="209"/>
                  </a:lnTo>
                  <a:lnTo>
                    <a:pt x="1631" y="212"/>
                  </a:lnTo>
                  <a:lnTo>
                    <a:pt x="1660" y="221"/>
                  </a:lnTo>
                  <a:lnTo>
                    <a:pt x="1686" y="234"/>
                  </a:lnTo>
                  <a:lnTo>
                    <a:pt x="1708" y="253"/>
                  </a:lnTo>
                  <a:lnTo>
                    <a:pt x="1805" y="350"/>
                  </a:lnTo>
                  <a:lnTo>
                    <a:pt x="1821" y="368"/>
                  </a:lnTo>
                  <a:lnTo>
                    <a:pt x="1834" y="388"/>
                  </a:lnTo>
                  <a:lnTo>
                    <a:pt x="1842" y="410"/>
                  </a:lnTo>
                  <a:lnTo>
                    <a:pt x="1849" y="433"/>
                  </a:lnTo>
                  <a:lnTo>
                    <a:pt x="1850" y="457"/>
                  </a:lnTo>
                  <a:lnTo>
                    <a:pt x="1848" y="487"/>
                  </a:lnTo>
                  <a:lnTo>
                    <a:pt x="1838" y="516"/>
                  </a:lnTo>
                  <a:lnTo>
                    <a:pt x="1824" y="541"/>
                  </a:lnTo>
                  <a:lnTo>
                    <a:pt x="1805" y="564"/>
                  </a:lnTo>
                  <a:lnTo>
                    <a:pt x="1756" y="614"/>
                  </a:lnTo>
                  <a:lnTo>
                    <a:pt x="1781" y="661"/>
                  </a:lnTo>
                  <a:lnTo>
                    <a:pt x="1802" y="709"/>
                  </a:lnTo>
                  <a:lnTo>
                    <a:pt x="1821" y="758"/>
                  </a:lnTo>
                  <a:lnTo>
                    <a:pt x="1837" y="809"/>
                  </a:lnTo>
                  <a:lnTo>
                    <a:pt x="1907" y="809"/>
                  </a:lnTo>
                  <a:lnTo>
                    <a:pt x="1937" y="812"/>
                  </a:lnTo>
                  <a:lnTo>
                    <a:pt x="1966" y="820"/>
                  </a:lnTo>
                  <a:lnTo>
                    <a:pt x="1992" y="835"/>
                  </a:lnTo>
                  <a:lnTo>
                    <a:pt x="2014" y="853"/>
                  </a:lnTo>
                  <a:lnTo>
                    <a:pt x="2033" y="875"/>
                  </a:lnTo>
                  <a:lnTo>
                    <a:pt x="2047" y="901"/>
                  </a:lnTo>
                  <a:lnTo>
                    <a:pt x="2055" y="930"/>
                  </a:lnTo>
                  <a:lnTo>
                    <a:pt x="2058" y="960"/>
                  </a:lnTo>
                  <a:lnTo>
                    <a:pt x="2058" y="1097"/>
                  </a:lnTo>
                  <a:lnTo>
                    <a:pt x="2055" y="1128"/>
                  </a:lnTo>
                  <a:lnTo>
                    <a:pt x="2047" y="1156"/>
                  </a:lnTo>
                  <a:lnTo>
                    <a:pt x="2033" y="1182"/>
                  </a:lnTo>
                  <a:lnTo>
                    <a:pt x="2014" y="1205"/>
                  </a:lnTo>
                  <a:lnTo>
                    <a:pt x="1992" y="1223"/>
                  </a:lnTo>
                  <a:lnTo>
                    <a:pt x="1966" y="1238"/>
                  </a:lnTo>
                  <a:lnTo>
                    <a:pt x="1937" y="1246"/>
                  </a:lnTo>
                  <a:lnTo>
                    <a:pt x="1907" y="1249"/>
                  </a:lnTo>
                  <a:lnTo>
                    <a:pt x="1837" y="1249"/>
                  </a:lnTo>
                  <a:lnTo>
                    <a:pt x="1821" y="1300"/>
                  </a:lnTo>
                  <a:lnTo>
                    <a:pt x="1802" y="1349"/>
                  </a:lnTo>
                  <a:lnTo>
                    <a:pt x="1781" y="1397"/>
                  </a:lnTo>
                  <a:lnTo>
                    <a:pt x="1756" y="1444"/>
                  </a:lnTo>
                  <a:lnTo>
                    <a:pt x="1805" y="1494"/>
                  </a:lnTo>
                  <a:lnTo>
                    <a:pt x="1821" y="1512"/>
                  </a:lnTo>
                  <a:lnTo>
                    <a:pt x="1834" y="1532"/>
                  </a:lnTo>
                  <a:lnTo>
                    <a:pt x="1842" y="1554"/>
                  </a:lnTo>
                  <a:lnTo>
                    <a:pt x="1849" y="1577"/>
                  </a:lnTo>
                  <a:lnTo>
                    <a:pt x="1850" y="1600"/>
                  </a:lnTo>
                  <a:lnTo>
                    <a:pt x="1848" y="1631"/>
                  </a:lnTo>
                  <a:lnTo>
                    <a:pt x="1838" y="1659"/>
                  </a:lnTo>
                  <a:lnTo>
                    <a:pt x="1824" y="1684"/>
                  </a:lnTo>
                  <a:lnTo>
                    <a:pt x="1805" y="1708"/>
                  </a:lnTo>
                  <a:lnTo>
                    <a:pt x="1708" y="1805"/>
                  </a:lnTo>
                  <a:lnTo>
                    <a:pt x="1690" y="1820"/>
                  </a:lnTo>
                  <a:lnTo>
                    <a:pt x="1670" y="1833"/>
                  </a:lnTo>
                  <a:lnTo>
                    <a:pt x="1648" y="1841"/>
                  </a:lnTo>
                  <a:lnTo>
                    <a:pt x="1625" y="1847"/>
                  </a:lnTo>
                  <a:lnTo>
                    <a:pt x="1602" y="1849"/>
                  </a:lnTo>
                  <a:lnTo>
                    <a:pt x="1571" y="1846"/>
                  </a:lnTo>
                  <a:lnTo>
                    <a:pt x="1544" y="1837"/>
                  </a:lnTo>
                  <a:lnTo>
                    <a:pt x="1517" y="1824"/>
                  </a:lnTo>
                  <a:lnTo>
                    <a:pt x="1494" y="1805"/>
                  </a:lnTo>
                  <a:lnTo>
                    <a:pt x="1445" y="1755"/>
                  </a:lnTo>
                  <a:lnTo>
                    <a:pt x="1398" y="1779"/>
                  </a:lnTo>
                  <a:lnTo>
                    <a:pt x="1350" y="1801"/>
                  </a:lnTo>
                  <a:lnTo>
                    <a:pt x="1300" y="1820"/>
                  </a:lnTo>
                  <a:lnTo>
                    <a:pt x="1250" y="1835"/>
                  </a:lnTo>
                  <a:lnTo>
                    <a:pt x="1250" y="1906"/>
                  </a:lnTo>
                  <a:lnTo>
                    <a:pt x="1246" y="1936"/>
                  </a:lnTo>
                  <a:lnTo>
                    <a:pt x="1238" y="1965"/>
                  </a:lnTo>
                  <a:lnTo>
                    <a:pt x="1224" y="1991"/>
                  </a:lnTo>
                  <a:lnTo>
                    <a:pt x="1205" y="2013"/>
                  </a:lnTo>
                  <a:lnTo>
                    <a:pt x="1183" y="2032"/>
                  </a:lnTo>
                  <a:lnTo>
                    <a:pt x="1157" y="2046"/>
                  </a:lnTo>
                  <a:lnTo>
                    <a:pt x="1128" y="2054"/>
                  </a:lnTo>
                  <a:lnTo>
                    <a:pt x="1098" y="2058"/>
                  </a:lnTo>
                  <a:lnTo>
                    <a:pt x="961" y="2058"/>
                  </a:lnTo>
                  <a:lnTo>
                    <a:pt x="930" y="2054"/>
                  </a:lnTo>
                  <a:lnTo>
                    <a:pt x="903" y="2046"/>
                  </a:lnTo>
                  <a:lnTo>
                    <a:pt x="876" y="2032"/>
                  </a:lnTo>
                  <a:lnTo>
                    <a:pt x="854" y="2013"/>
                  </a:lnTo>
                  <a:lnTo>
                    <a:pt x="835" y="1991"/>
                  </a:lnTo>
                  <a:lnTo>
                    <a:pt x="821" y="1965"/>
                  </a:lnTo>
                  <a:lnTo>
                    <a:pt x="812" y="1936"/>
                  </a:lnTo>
                  <a:lnTo>
                    <a:pt x="809" y="1906"/>
                  </a:lnTo>
                  <a:lnTo>
                    <a:pt x="809" y="1835"/>
                  </a:lnTo>
                  <a:lnTo>
                    <a:pt x="758" y="1820"/>
                  </a:lnTo>
                  <a:lnTo>
                    <a:pt x="709" y="1801"/>
                  </a:lnTo>
                  <a:lnTo>
                    <a:pt x="661" y="1779"/>
                  </a:lnTo>
                  <a:lnTo>
                    <a:pt x="615" y="1755"/>
                  </a:lnTo>
                  <a:lnTo>
                    <a:pt x="564" y="1805"/>
                  </a:lnTo>
                  <a:lnTo>
                    <a:pt x="546" y="1820"/>
                  </a:lnTo>
                  <a:lnTo>
                    <a:pt x="526" y="1833"/>
                  </a:lnTo>
                  <a:lnTo>
                    <a:pt x="504" y="1841"/>
                  </a:lnTo>
                  <a:lnTo>
                    <a:pt x="481" y="1847"/>
                  </a:lnTo>
                  <a:lnTo>
                    <a:pt x="458" y="1849"/>
                  </a:lnTo>
                  <a:lnTo>
                    <a:pt x="427" y="1846"/>
                  </a:lnTo>
                  <a:lnTo>
                    <a:pt x="400" y="1837"/>
                  </a:lnTo>
                  <a:lnTo>
                    <a:pt x="373" y="1824"/>
                  </a:lnTo>
                  <a:lnTo>
                    <a:pt x="350" y="1805"/>
                  </a:lnTo>
                  <a:lnTo>
                    <a:pt x="253" y="1708"/>
                  </a:lnTo>
                  <a:lnTo>
                    <a:pt x="236" y="1687"/>
                  </a:lnTo>
                  <a:lnTo>
                    <a:pt x="223" y="1663"/>
                  </a:lnTo>
                  <a:lnTo>
                    <a:pt x="214" y="1639"/>
                  </a:lnTo>
                  <a:lnTo>
                    <a:pt x="210" y="1614"/>
                  </a:lnTo>
                  <a:lnTo>
                    <a:pt x="210" y="1587"/>
                  </a:lnTo>
                  <a:lnTo>
                    <a:pt x="214" y="1562"/>
                  </a:lnTo>
                  <a:lnTo>
                    <a:pt x="223" y="1538"/>
                  </a:lnTo>
                  <a:lnTo>
                    <a:pt x="236" y="1515"/>
                  </a:lnTo>
                  <a:lnTo>
                    <a:pt x="253" y="1494"/>
                  </a:lnTo>
                  <a:lnTo>
                    <a:pt x="304" y="1444"/>
                  </a:lnTo>
                  <a:lnTo>
                    <a:pt x="278" y="1397"/>
                  </a:lnTo>
                  <a:lnTo>
                    <a:pt x="256" y="1349"/>
                  </a:lnTo>
                  <a:lnTo>
                    <a:pt x="237" y="1300"/>
                  </a:lnTo>
                  <a:lnTo>
                    <a:pt x="223" y="1249"/>
                  </a:lnTo>
                  <a:lnTo>
                    <a:pt x="152" y="1249"/>
                  </a:lnTo>
                  <a:lnTo>
                    <a:pt x="121" y="1246"/>
                  </a:lnTo>
                  <a:lnTo>
                    <a:pt x="93" y="1238"/>
                  </a:lnTo>
                  <a:lnTo>
                    <a:pt x="67" y="1223"/>
                  </a:lnTo>
                  <a:lnTo>
                    <a:pt x="44" y="1205"/>
                  </a:lnTo>
                  <a:lnTo>
                    <a:pt x="26" y="1182"/>
                  </a:lnTo>
                  <a:lnTo>
                    <a:pt x="12" y="1156"/>
                  </a:lnTo>
                  <a:lnTo>
                    <a:pt x="3" y="1128"/>
                  </a:lnTo>
                  <a:lnTo>
                    <a:pt x="0" y="1097"/>
                  </a:lnTo>
                  <a:lnTo>
                    <a:pt x="0" y="960"/>
                  </a:lnTo>
                  <a:lnTo>
                    <a:pt x="3" y="930"/>
                  </a:lnTo>
                  <a:lnTo>
                    <a:pt x="12" y="901"/>
                  </a:lnTo>
                  <a:lnTo>
                    <a:pt x="26" y="875"/>
                  </a:lnTo>
                  <a:lnTo>
                    <a:pt x="44" y="853"/>
                  </a:lnTo>
                  <a:lnTo>
                    <a:pt x="67" y="835"/>
                  </a:lnTo>
                  <a:lnTo>
                    <a:pt x="93" y="820"/>
                  </a:lnTo>
                  <a:lnTo>
                    <a:pt x="121" y="812"/>
                  </a:lnTo>
                  <a:lnTo>
                    <a:pt x="152" y="809"/>
                  </a:lnTo>
                  <a:lnTo>
                    <a:pt x="223" y="809"/>
                  </a:lnTo>
                  <a:lnTo>
                    <a:pt x="237" y="758"/>
                  </a:lnTo>
                  <a:lnTo>
                    <a:pt x="256" y="709"/>
                  </a:lnTo>
                  <a:lnTo>
                    <a:pt x="278" y="661"/>
                  </a:lnTo>
                  <a:lnTo>
                    <a:pt x="304" y="614"/>
                  </a:lnTo>
                  <a:lnTo>
                    <a:pt x="253" y="564"/>
                  </a:lnTo>
                  <a:lnTo>
                    <a:pt x="236" y="543"/>
                  </a:lnTo>
                  <a:lnTo>
                    <a:pt x="223" y="520"/>
                  </a:lnTo>
                  <a:lnTo>
                    <a:pt x="214" y="496"/>
                  </a:lnTo>
                  <a:lnTo>
                    <a:pt x="210" y="470"/>
                  </a:lnTo>
                  <a:lnTo>
                    <a:pt x="210" y="444"/>
                  </a:lnTo>
                  <a:lnTo>
                    <a:pt x="214" y="419"/>
                  </a:lnTo>
                  <a:lnTo>
                    <a:pt x="223" y="394"/>
                  </a:lnTo>
                  <a:lnTo>
                    <a:pt x="236" y="371"/>
                  </a:lnTo>
                  <a:lnTo>
                    <a:pt x="253" y="350"/>
                  </a:lnTo>
                  <a:lnTo>
                    <a:pt x="350" y="253"/>
                  </a:lnTo>
                  <a:lnTo>
                    <a:pt x="368" y="237"/>
                  </a:lnTo>
                  <a:lnTo>
                    <a:pt x="388" y="225"/>
                  </a:lnTo>
                  <a:lnTo>
                    <a:pt x="410" y="216"/>
                  </a:lnTo>
                  <a:lnTo>
                    <a:pt x="433" y="211"/>
                  </a:lnTo>
                  <a:lnTo>
                    <a:pt x="458" y="209"/>
                  </a:lnTo>
                  <a:lnTo>
                    <a:pt x="487" y="212"/>
                  </a:lnTo>
                  <a:lnTo>
                    <a:pt x="516" y="221"/>
                  </a:lnTo>
                  <a:lnTo>
                    <a:pt x="542" y="234"/>
                  </a:lnTo>
                  <a:lnTo>
                    <a:pt x="564" y="253"/>
                  </a:lnTo>
                  <a:lnTo>
                    <a:pt x="615" y="303"/>
                  </a:lnTo>
                  <a:lnTo>
                    <a:pt x="661" y="279"/>
                  </a:lnTo>
                  <a:lnTo>
                    <a:pt x="709" y="256"/>
                  </a:lnTo>
                  <a:lnTo>
                    <a:pt x="758" y="237"/>
                  </a:lnTo>
                  <a:lnTo>
                    <a:pt x="809" y="223"/>
                  </a:lnTo>
                  <a:lnTo>
                    <a:pt x="809" y="152"/>
                  </a:lnTo>
                  <a:lnTo>
                    <a:pt x="812" y="121"/>
                  </a:lnTo>
                  <a:lnTo>
                    <a:pt x="820" y="93"/>
                  </a:lnTo>
                  <a:lnTo>
                    <a:pt x="835" y="67"/>
                  </a:lnTo>
                  <a:lnTo>
                    <a:pt x="853" y="45"/>
                  </a:lnTo>
                  <a:lnTo>
                    <a:pt x="876" y="26"/>
                  </a:lnTo>
                  <a:lnTo>
                    <a:pt x="902" y="12"/>
                  </a:lnTo>
                  <a:lnTo>
                    <a:pt x="930" y="3"/>
                  </a:lnTo>
                  <a:lnTo>
                    <a:pt x="9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7" name="Freeform 245"/>
            <p:cNvSpPr>
              <a:spLocks noEditPoints="1"/>
            </p:cNvSpPr>
            <p:nvPr/>
          </p:nvSpPr>
          <p:spPr bwMode="auto">
            <a:xfrm>
              <a:off x="4452938" y="3783013"/>
              <a:ext cx="133350" cy="131763"/>
            </a:xfrm>
            <a:custGeom>
              <a:avLst/>
              <a:gdLst>
                <a:gd name="T0" fmla="*/ 376 w 834"/>
                <a:gd name="T1" fmla="*/ 143 h 834"/>
                <a:gd name="T2" fmla="*/ 300 w 834"/>
                <a:gd name="T3" fmla="*/ 166 h 834"/>
                <a:gd name="T4" fmla="*/ 235 w 834"/>
                <a:gd name="T5" fmla="*/ 208 h 834"/>
                <a:gd name="T6" fmla="*/ 184 w 834"/>
                <a:gd name="T7" fmla="*/ 266 h 834"/>
                <a:gd name="T8" fmla="*/ 152 w 834"/>
                <a:gd name="T9" fmla="*/ 337 h 834"/>
                <a:gd name="T10" fmla="*/ 140 w 834"/>
                <a:gd name="T11" fmla="*/ 417 h 834"/>
                <a:gd name="T12" fmla="*/ 152 w 834"/>
                <a:gd name="T13" fmla="*/ 497 h 834"/>
                <a:gd name="T14" fmla="*/ 184 w 834"/>
                <a:gd name="T15" fmla="*/ 568 h 834"/>
                <a:gd name="T16" fmla="*/ 235 w 834"/>
                <a:gd name="T17" fmla="*/ 626 h 834"/>
                <a:gd name="T18" fmla="*/ 300 w 834"/>
                <a:gd name="T19" fmla="*/ 668 h 834"/>
                <a:gd name="T20" fmla="*/ 376 w 834"/>
                <a:gd name="T21" fmla="*/ 691 h 834"/>
                <a:gd name="T22" fmla="*/ 457 w 834"/>
                <a:gd name="T23" fmla="*/ 691 h 834"/>
                <a:gd name="T24" fmla="*/ 533 w 834"/>
                <a:gd name="T25" fmla="*/ 668 h 834"/>
                <a:gd name="T26" fmla="*/ 599 w 834"/>
                <a:gd name="T27" fmla="*/ 626 h 834"/>
                <a:gd name="T28" fmla="*/ 649 w 834"/>
                <a:gd name="T29" fmla="*/ 568 h 834"/>
                <a:gd name="T30" fmla="*/ 682 w 834"/>
                <a:gd name="T31" fmla="*/ 497 h 834"/>
                <a:gd name="T32" fmla="*/ 694 w 834"/>
                <a:gd name="T33" fmla="*/ 417 h 834"/>
                <a:gd name="T34" fmla="*/ 682 w 834"/>
                <a:gd name="T35" fmla="*/ 337 h 834"/>
                <a:gd name="T36" fmla="*/ 649 w 834"/>
                <a:gd name="T37" fmla="*/ 266 h 834"/>
                <a:gd name="T38" fmla="*/ 599 w 834"/>
                <a:gd name="T39" fmla="*/ 208 h 834"/>
                <a:gd name="T40" fmla="*/ 533 w 834"/>
                <a:gd name="T41" fmla="*/ 166 h 834"/>
                <a:gd name="T42" fmla="*/ 457 w 834"/>
                <a:gd name="T43" fmla="*/ 143 h 834"/>
                <a:gd name="T44" fmla="*/ 416 w 834"/>
                <a:gd name="T45" fmla="*/ 0 h 834"/>
                <a:gd name="T46" fmla="*/ 519 w 834"/>
                <a:gd name="T47" fmla="*/ 12 h 834"/>
                <a:gd name="T48" fmla="*/ 612 w 834"/>
                <a:gd name="T49" fmla="*/ 48 h 834"/>
                <a:gd name="T50" fmla="*/ 694 w 834"/>
                <a:gd name="T51" fmla="*/ 105 h 834"/>
                <a:gd name="T52" fmla="*/ 759 w 834"/>
                <a:gd name="T53" fmla="*/ 179 h 834"/>
                <a:gd name="T54" fmla="*/ 805 w 834"/>
                <a:gd name="T55" fmla="*/ 266 h 834"/>
                <a:gd name="T56" fmla="*/ 831 w 834"/>
                <a:gd name="T57" fmla="*/ 364 h 834"/>
                <a:gd name="T58" fmla="*/ 831 w 834"/>
                <a:gd name="T59" fmla="*/ 470 h 834"/>
                <a:gd name="T60" fmla="*/ 805 w 834"/>
                <a:gd name="T61" fmla="*/ 568 h 834"/>
                <a:gd name="T62" fmla="*/ 759 w 834"/>
                <a:gd name="T63" fmla="*/ 655 h 834"/>
                <a:gd name="T64" fmla="*/ 694 w 834"/>
                <a:gd name="T65" fmla="*/ 729 h 834"/>
                <a:gd name="T66" fmla="*/ 612 w 834"/>
                <a:gd name="T67" fmla="*/ 785 h 834"/>
                <a:gd name="T68" fmla="*/ 520 w 834"/>
                <a:gd name="T69" fmla="*/ 822 h 834"/>
                <a:gd name="T70" fmla="*/ 417 w 834"/>
                <a:gd name="T71" fmla="*/ 834 h 834"/>
                <a:gd name="T72" fmla="*/ 314 w 834"/>
                <a:gd name="T73" fmla="*/ 822 h 834"/>
                <a:gd name="T74" fmla="*/ 221 w 834"/>
                <a:gd name="T75" fmla="*/ 785 h 834"/>
                <a:gd name="T76" fmla="*/ 140 w 834"/>
                <a:gd name="T77" fmla="*/ 729 h 834"/>
                <a:gd name="T78" fmla="*/ 75 w 834"/>
                <a:gd name="T79" fmla="*/ 655 h 834"/>
                <a:gd name="T80" fmla="*/ 27 w 834"/>
                <a:gd name="T81" fmla="*/ 568 h 834"/>
                <a:gd name="T82" fmla="*/ 3 w 834"/>
                <a:gd name="T83" fmla="*/ 470 h 834"/>
                <a:gd name="T84" fmla="*/ 3 w 834"/>
                <a:gd name="T85" fmla="*/ 364 h 834"/>
                <a:gd name="T86" fmla="*/ 27 w 834"/>
                <a:gd name="T87" fmla="*/ 266 h 834"/>
                <a:gd name="T88" fmla="*/ 74 w 834"/>
                <a:gd name="T89" fmla="*/ 179 h 834"/>
                <a:gd name="T90" fmla="*/ 139 w 834"/>
                <a:gd name="T91" fmla="*/ 105 h 834"/>
                <a:gd name="T92" fmla="*/ 220 w 834"/>
                <a:gd name="T93" fmla="*/ 48 h 834"/>
                <a:gd name="T94" fmla="*/ 314 w 834"/>
                <a:gd name="T95" fmla="*/ 12 h 834"/>
                <a:gd name="T96" fmla="*/ 416 w 834"/>
                <a:gd name="T97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4" h="834">
                  <a:moveTo>
                    <a:pt x="417" y="140"/>
                  </a:moveTo>
                  <a:lnTo>
                    <a:pt x="376" y="143"/>
                  </a:lnTo>
                  <a:lnTo>
                    <a:pt x="337" y="151"/>
                  </a:lnTo>
                  <a:lnTo>
                    <a:pt x="300" y="166"/>
                  </a:lnTo>
                  <a:lnTo>
                    <a:pt x="266" y="185"/>
                  </a:lnTo>
                  <a:lnTo>
                    <a:pt x="235" y="208"/>
                  </a:lnTo>
                  <a:lnTo>
                    <a:pt x="207" y="236"/>
                  </a:lnTo>
                  <a:lnTo>
                    <a:pt x="184" y="266"/>
                  </a:lnTo>
                  <a:lnTo>
                    <a:pt x="165" y="300"/>
                  </a:lnTo>
                  <a:lnTo>
                    <a:pt x="152" y="337"/>
                  </a:lnTo>
                  <a:lnTo>
                    <a:pt x="143" y="376"/>
                  </a:lnTo>
                  <a:lnTo>
                    <a:pt x="140" y="417"/>
                  </a:lnTo>
                  <a:lnTo>
                    <a:pt x="143" y="458"/>
                  </a:lnTo>
                  <a:lnTo>
                    <a:pt x="152" y="497"/>
                  </a:lnTo>
                  <a:lnTo>
                    <a:pt x="165" y="533"/>
                  </a:lnTo>
                  <a:lnTo>
                    <a:pt x="184" y="568"/>
                  </a:lnTo>
                  <a:lnTo>
                    <a:pt x="207" y="598"/>
                  </a:lnTo>
                  <a:lnTo>
                    <a:pt x="235" y="626"/>
                  </a:lnTo>
                  <a:lnTo>
                    <a:pt x="266" y="649"/>
                  </a:lnTo>
                  <a:lnTo>
                    <a:pt x="300" y="668"/>
                  </a:lnTo>
                  <a:lnTo>
                    <a:pt x="337" y="681"/>
                  </a:lnTo>
                  <a:lnTo>
                    <a:pt x="376" y="691"/>
                  </a:lnTo>
                  <a:lnTo>
                    <a:pt x="417" y="694"/>
                  </a:lnTo>
                  <a:lnTo>
                    <a:pt x="457" y="691"/>
                  </a:lnTo>
                  <a:lnTo>
                    <a:pt x="496" y="681"/>
                  </a:lnTo>
                  <a:lnTo>
                    <a:pt x="533" y="668"/>
                  </a:lnTo>
                  <a:lnTo>
                    <a:pt x="567" y="649"/>
                  </a:lnTo>
                  <a:lnTo>
                    <a:pt x="599" y="626"/>
                  </a:lnTo>
                  <a:lnTo>
                    <a:pt x="626" y="598"/>
                  </a:lnTo>
                  <a:lnTo>
                    <a:pt x="649" y="568"/>
                  </a:lnTo>
                  <a:lnTo>
                    <a:pt x="668" y="534"/>
                  </a:lnTo>
                  <a:lnTo>
                    <a:pt x="682" y="497"/>
                  </a:lnTo>
                  <a:lnTo>
                    <a:pt x="690" y="458"/>
                  </a:lnTo>
                  <a:lnTo>
                    <a:pt x="694" y="417"/>
                  </a:lnTo>
                  <a:lnTo>
                    <a:pt x="690" y="376"/>
                  </a:lnTo>
                  <a:lnTo>
                    <a:pt x="682" y="337"/>
                  </a:lnTo>
                  <a:lnTo>
                    <a:pt x="668" y="300"/>
                  </a:lnTo>
                  <a:lnTo>
                    <a:pt x="649" y="266"/>
                  </a:lnTo>
                  <a:lnTo>
                    <a:pt x="626" y="236"/>
                  </a:lnTo>
                  <a:lnTo>
                    <a:pt x="599" y="208"/>
                  </a:lnTo>
                  <a:lnTo>
                    <a:pt x="567" y="185"/>
                  </a:lnTo>
                  <a:lnTo>
                    <a:pt x="533" y="166"/>
                  </a:lnTo>
                  <a:lnTo>
                    <a:pt x="496" y="151"/>
                  </a:lnTo>
                  <a:lnTo>
                    <a:pt x="457" y="143"/>
                  </a:lnTo>
                  <a:lnTo>
                    <a:pt x="417" y="140"/>
                  </a:lnTo>
                  <a:close/>
                  <a:moveTo>
                    <a:pt x="416" y="0"/>
                  </a:moveTo>
                  <a:lnTo>
                    <a:pt x="468" y="3"/>
                  </a:lnTo>
                  <a:lnTo>
                    <a:pt x="519" y="12"/>
                  </a:lnTo>
                  <a:lnTo>
                    <a:pt x="567" y="28"/>
                  </a:lnTo>
                  <a:lnTo>
                    <a:pt x="612" y="48"/>
                  </a:lnTo>
                  <a:lnTo>
                    <a:pt x="655" y="74"/>
                  </a:lnTo>
                  <a:lnTo>
                    <a:pt x="694" y="105"/>
                  </a:lnTo>
                  <a:lnTo>
                    <a:pt x="728" y="140"/>
                  </a:lnTo>
                  <a:lnTo>
                    <a:pt x="759" y="179"/>
                  </a:lnTo>
                  <a:lnTo>
                    <a:pt x="784" y="221"/>
                  </a:lnTo>
                  <a:lnTo>
                    <a:pt x="805" y="266"/>
                  </a:lnTo>
                  <a:lnTo>
                    <a:pt x="821" y="315"/>
                  </a:lnTo>
                  <a:lnTo>
                    <a:pt x="831" y="364"/>
                  </a:lnTo>
                  <a:lnTo>
                    <a:pt x="834" y="417"/>
                  </a:lnTo>
                  <a:lnTo>
                    <a:pt x="831" y="470"/>
                  </a:lnTo>
                  <a:lnTo>
                    <a:pt x="821" y="519"/>
                  </a:lnTo>
                  <a:lnTo>
                    <a:pt x="805" y="568"/>
                  </a:lnTo>
                  <a:lnTo>
                    <a:pt x="785" y="613"/>
                  </a:lnTo>
                  <a:lnTo>
                    <a:pt x="759" y="655"/>
                  </a:lnTo>
                  <a:lnTo>
                    <a:pt x="728" y="694"/>
                  </a:lnTo>
                  <a:lnTo>
                    <a:pt x="694" y="729"/>
                  </a:lnTo>
                  <a:lnTo>
                    <a:pt x="655" y="759"/>
                  </a:lnTo>
                  <a:lnTo>
                    <a:pt x="612" y="785"/>
                  </a:lnTo>
                  <a:lnTo>
                    <a:pt x="567" y="806"/>
                  </a:lnTo>
                  <a:lnTo>
                    <a:pt x="520" y="822"/>
                  </a:lnTo>
                  <a:lnTo>
                    <a:pt x="469" y="831"/>
                  </a:lnTo>
                  <a:lnTo>
                    <a:pt x="417" y="834"/>
                  </a:lnTo>
                  <a:lnTo>
                    <a:pt x="365" y="831"/>
                  </a:lnTo>
                  <a:lnTo>
                    <a:pt x="314" y="822"/>
                  </a:lnTo>
                  <a:lnTo>
                    <a:pt x="266" y="806"/>
                  </a:lnTo>
                  <a:lnTo>
                    <a:pt x="221" y="785"/>
                  </a:lnTo>
                  <a:lnTo>
                    <a:pt x="179" y="759"/>
                  </a:lnTo>
                  <a:lnTo>
                    <a:pt x="140" y="729"/>
                  </a:lnTo>
                  <a:lnTo>
                    <a:pt x="105" y="694"/>
                  </a:lnTo>
                  <a:lnTo>
                    <a:pt x="75" y="655"/>
                  </a:lnTo>
                  <a:lnTo>
                    <a:pt x="48" y="613"/>
                  </a:lnTo>
                  <a:lnTo>
                    <a:pt x="27" y="568"/>
                  </a:lnTo>
                  <a:lnTo>
                    <a:pt x="12" y="519"/>
                  </a:lnTo>
                  <a:lnTo>
                    <a:pt x="3" y="470"/>
                  </a:lnTo>
                  <a:lnTo>
                    <a:pt x="0" y="417"/>
                  </a:lnTo>
                  <a:lnTo>
                    <a:pt x="3" y="364"/>
                  </a:lnTo>
                  <a:lnTo>
                    <a:pt x="12" y="315"/>
                  </a:lnTo>
                  <a:lnTo>
                    <a:pt x="27" y="266"/>
                  </a:lnTo>
                  <a:lnTo>
                    <a:pt x="48" y="221"/>
                  </a:lnTo>
                  <a:lnTo>
                    <a:pt x="74" y="179"/>
                  </a:lnTo>
                  <a:lnTo>
                    <a:pt x="104" y="140"/>
                  </a:lnTo>
                  <a:lnTo>
                    <a:pt x="139" y="105"/>
                  </a:lnTo>
                  <a:lnTo>
                    <a:pt x="178" y="74"/>
                  </a:lnTo>
                  <a:lnTo>
                    <a:pt x="220" y="48"/>
                  </a:lnTo>
                  <a:lnTo>
                    <a:pt x="265" y="28"/>
                  </a:lnTo>
                  <a:lnTo>
                    <a:pt x="314" y="12"/>
                  </a:lnTo>
                  <a:lnTo>
                    <a:pt x="364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38" name="Freeform 12"/>
          <p:cNvSpPr/>
          <p:nvPr/>
        </p:nvSpPr>
        <p:spPr bwMode="auto">
          <a:xfrm>
            <a:off x="5223673" y="4198525"/>
            <a:ext cx="418768" cy="558815"/>
          </a:xfrm>
          <a:custGeom>
            <a:avLst/>
            <a:gdLst>
              <a:gd name="T0" fmla="*/ 129 w 129"/>
              <a:gd name="T1" fmla="*/ 51 h 172"/>
              <a:gd name="T2" fmla="*/ 79 w 129"/>
              <a:gd name="T3" fmla="*/ 172 h 172"/>
              <a:gd name="T4" fmla="*/ 0 w 129"/>
              <a:gd name="T5" fmla="*/ 165 h 172"/>
              <a:gd name="T6" fmla="*/ 69 w 129"/>
              <a:gd name="T7" fmla="*/ 0 h 172"/>
              <a:gd name="T8" fmla="*/ 129 w 129"/>
              <a:gd name="T9" fmla="*/ 5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172">
                <a:moveTo>
                  <a:pt x="129" y="51"/>
                </a:moveTo>
                <a:cubicBezTo>
                  <a:pt x="100" y="86"/>
                  <a:pt x="83" y="127"/>
                  <a:pt x="79" y="172"/>
                </a:cubicBezTo>
                <a:cubicBezTo>
                  <a:pt x="0" y="165"/>
                  <a:pt x="0" y="165"/>
                  <a:pt x="0" y="165"/>
                </a:cubicBezTo>
                <a:cubicBezTo>
                  <a:pt x="6" y="105"/>
                  <a:pt x="30" y="47"/>
                  <a:pt x="69" y="0"/>
                </a:cubicBezTo>
                <a:cubicBezTo>
                  <a:pt x="129" y="51"/>
                  <a:pt x="129" y="51"/>
                  <a:pt x="129" y="51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9" name="Freeform 13"/>
          <p:cNvSpPr/>
          <p:nvPr/>
        </p:nvSpPr>
        <p:spPr bwMode="auto">
          <a:xfrm>
            <a:off x="5568298" y="3856647"/>
            <a:ext cx="554695" cy="416022"/>
          </a:xfrm>
          <a:custGeom>
            <a:avLst/>
            <a:gdLst>
              <a:gd name="T0" fmla="*/ 171 w 171"/>
              <a:gd name="T1" fmla="*/ 79 h 128"/>
              <a:gd name="T2" fmla="*/ 51 w 171"/>
              <a:gd name="T3" fmla="*/ 128 h 128"/>
              <a:gd name="T4" fmla="*/ 0 w 171"/>
              <a:gd name="T5" fmla="*/ 68 h 128"/>
              <a:gd name="T6" fmla="*/ 164 w 171"/>
              <a:gd name="T7" fmla="*/ 0 h 128"/>
              <a:gd name="T8" fmla="*/ 171 w 171"/>
              <a:gd name="T9" fmla="*/ 7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" h="128">
                <a:moveTo>
                  <a:pt x="171" y="79"/>
                </a:moveTo>
                <a:cubicBezTo>
                  <a:pt x="127" y="83"/>
                  <a:pt x="85" y="100"/>
                  <a:pt x="51" y="128"/>
                </a:cubicBezTo>
                <a:cubicBezTo>
                  <a:pt x="0" y="68"/>
                  <a:pt x="0" y="68"/>
                  <a:pt x="0" y="68"/>
                </a:cubicBezTo>
                <a:cubicBezTo>
                  <a:pt x="47" y="29"/>
                  <a:pt x="104" y="6"/>
                  <a:pt x="164" y="0"/>
                </a:cubicBezTo>
                <a:cubicBezTo>
                  <a:pt x="171" y="79"/>
                  <a:pt x="171" y="79"/>
                  <a:pt x="171" y="79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0" name="Freeform 16"/>
          <p:cNvSpPr/>
          <p:nvPr/>
        </p:nvSpPr>
        <p:spPr bwMode="auto">
          <a:xfrm>
            <a:off x="6727117" y="4198525"/>
            <a:ext cx="416022" cy="558815"/>
          </a:xfrm>
          <a:custGeom>
            <a:avLst/>
            <a:gdLst>
              <a:gd name="T0" fmla="*/ 60 w 128"/>
              <a:gd name="T1" fmla="*/ 0 h 172"/>
              <a:gd name="T2" fmla="*/ 128 w 128"/>
              <a:gd name="T3" fmla="*/ 165 h 172"/>
              <a:gd name="T4" fmla="*/ 50 w 128"/>
              <a:gd name="T5" fmla="*/ 172 h 172"/>
              <a:gd name="T6" fmla="*/ 0 w 128"/>
              <a:gd name="T7" fmla="*/ 51 h 172"/>
              <a:gd name="T8" fmla="*/ 60 w 128"/>
              <a:gd name="T9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72">
                <a:moveTo>
                  <a:pt x="60" y="0"/>
                </a:moveTo>
                <a:cubicBezTo>
                  <a:pt x="99" y="47"/>
                  <a:pt x="123" y="105"/>
                  <a:pt x="128" y="165"/>
                </a:cubicBezTo>
                <a:cubicBezTo>
                  <a:pt x="50" y="172"/>
                  <a:pt x="50" y="172"/>
                  <a:pt x="50" y="172"/>
                </a:cubicBezTo>
                <a:cubicBezTo>
                  <a:pt x="46" y="127"/>
                  <a:pt x="28" y="86"/>
                  <a:pt x="0" y="51"/>
                </a:cubicBezTo>
                <a:cubicBezTo>
                  <a:pt x="60" y="0"/>
                  <a:pt x="60" y="0"/>
                  <a:pt x="60" y="0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1" name="Freeform 17"/>
          <p:cNvSpPr/>
          <p:nvPr/>
        </p:nvSpPr>
        <p:spPr bwMode="auto">
          <a:xfrm>
            <a:off x="6246564" y="3856647"/>
            <a:ext cx="551949" cy="416022"/>
          </a:xfrm>
          <a:custGeom>
            <a:avLst/>
            <a:gdLst>
              <a:gd name="T0" fmla="*/ 7 w 170"/>
              <a:gd name="T1" fmla="*/ 0 h 128"/>
              <a:gd name="T2" fmla="*/ 170 w 170"/>
              <a:gd name="T3" fmla="*/ 68 h 128"/>
              <a:gd name="T4" fmla="*/ 120 w 170"/>
              <a:gd name="T5" fmla="*/ 128 h 128"/>
              <a:gd name="T6" fmla="*/ 0 w 170"/>
              <a:gd name="T7" fmla="*/ 79 h 128"/>
              <a:gd name="T8" fmla="*/ 7 w 170"/>
              <a:gd name="T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28">
                <a:moveTo>
                  <a:pt x="7" y="0"/>
                </a:moveTo>
                <a:cubicBezTo>
                  <a:pt x="67" y="6"/>
                  <a:pt x="124" y="29"/>
                  <a:pt x="170" y="68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86" y="100"/>
                  <a:pt x="44" y="83"/>
                  <a:pt x="0" y="79"/>
                </a:cubicBezTo>
                <a:cubicBezTo>
                  <a:pt x="7" y="0"/>
                  <a:pt x="7" y="0"/>
                  <a:pt x="7" y="0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42" name="Group 47"/>
          <p:cNvGrpSpPr/>
          <p:nvPr/>
        </p:nvGrpSpPr>
        <p:grpSpPr>
          <a:xfrm>
            <a:off x="5766216" y="4433723"/>
            <a:ext cx="781348" cy="781348"/>
            <a:chOff x="9059863" y="1887538"/>
            <a:chExt cx="612775" cy="612775"/>
          </a:xfrm>
          <a:solidFill>
            <a:schemeClr val="bg1">
              <a:lumMod val="50000"/>
            </a:schemeClr>
          </a:solidFill>
        </p:grpSpPr>
        <p:sp>
          <p:nvSpPr>
            <p:cNvPr id="43" name="Freeform 189"/>
            <p:cNvSpPr>
              <a:spLocks noEditPoints="1"/>
            </p:cNvSpPr>
            <p:nvPr/>
          </p:nvSpPr>
          <p:spPr bwMode="auto">
            <a:xfrm>
              <a:off x="9059863" y="1887538"/>
              <a:ext cx="612775" cy="477838"/>
            </a:xfrm>
            <a:custGeom>
              <a:avLst/>
              <a:gdLst>
                <a:gd name="T0" fmla="*/ 3007 w 3475"/>
                <a:gd name="T1" fmla="*/ 1076 h 2711"/>
                <a:gd name="T2" fmla="*/ 2771 w 3475"/>
                <a:gd name="T3" fmla="*/ 1151 h 2711"/>
                <a:gd name="T4" fmla="*/ 2885 w 3475"/>
                <a:gd name="T5" fmla="*/ 1361 h 2711"/>
                <a:gd name="T6" fmla="*/ 2682 w 3475"/>
                <a:gd name="T7" fmla="*/ 1606 h 2711"/>
                <a:gd name="T8" fmla="*/ 2596 w 3475"/>
                <a:gd name="T9" fmla="*/ 1626 h 2711"/>
                <a:gd name="T10" fmla="*/ 2353 w 3475"/>
                <a:gd name="T11" fmla="*/ 1535 h 2711"/>
                <a:gd name="T12" fmla="*/ 2311 w 3475"/>
                <a:gd name="T13" fmla="*/ 1766 h 2711"/>
                <a:gd name="T14" fmla="*/ 1975 w 3475"/>
                <a:gd name="T15" fmla="*/ 1766 h 2711"/>
                <a:gd name="T16" fmla="*/ 1932 w 3475"/>
                <a:gd name="T17" fmla="*/ 1535 h 2711"/>
                <a:gd name="T18" fmla="*/ 1690 w 3475"/>
                <a:gd name="T19" fmla="*/ 1626 h 2711"/>
                <a:gd name="T20" fmla="*/ 1603 w 3475"/>
                <a:gd name="T21" fmla="*/ 1606 h 2711"/>
                <a:gd name="T22" fmla="*/ 1400 w 3475"/>
                <a:gd name="T23" fmla="*/ 1361 h 2711"/>
                <a:gd name="T24" fmla="*/ 1514 w 3475"/>
                <a:gd name="T25" fmla="*/ 1151 h 2711"/>
                <a:gd name="T26" fmla="*/ 1278 w 3475"/>
                <a:gd name="T27" fmla="*/ 1076 h 2711"/>
                <a:gd name="T28" fmla="*/ 957 w 3475"/>
                <a:gd name="T29" fmla="*/ 949 h 2711"/>
                <a:gd name="T30" fmla="*/ 2081 w 3475"/>
                <a:gd name="T31" fmla="*/ 152 h 2711"/>
                <a:gd name="T32" fmla="*/ 1892 w 3475"/>
                <a:gd name="T33" fmla="*/ 420 h 2711"/>
                <a:gd name="T34" fmla="*/ 1725 w 3475"/>
                <a:gd name="T35" fmla="*/ 559 h 2711"/>
                <a:gd name="T36" fmla="*/ 1621 w 3475"/>
                <a:gd name="T37" fmla="*/ 780 h 2711"/>
                <a:gd name="T38" fmla="*/ 1621 w 3475"/>
                <a:gd name="T39" fmla="*/ 1002 h 2711"/>
                <a:gd name="T40" fmla="*/ 1726 w 3475"/>
                <a:gd name="T41" fmla="*/ 1222 h 2711"/>
                <a:gd name="T42" fmla="*/ 1893 w 3475"/>
                <a:gd name="T43" fmla="*/ 1362 h 2711"/>
                <a:gd name="T44" fmla="*/ 2082 w 3475"/>
                <a:gd name="T45" fmla="*/ 1630 h 2711"/>
                <a:gd name="T46" fmla="*/ 2349 w 3475"/>
                <a:gd name="T47" fmla="*/ 1383 h 2711"/>
                <a:gd name="T48" fmla="*/ 2709 w 3475"/>
                <a:gd name="T49" fmla="*/ 1371 h 2711"/>
                <a:gd name="T50" fmla="*/ 2652 w 3475"/>
                <a:gd name="T51" fmla="*/ 1051 h 2711"/>
                <a:gd name="T52" fmla="*/ 2673 w 3475"/>
                <a:gd name="T53" fmla="*/ 830 h 2711"/>
                <a:gd name="T54" fmla="*/ 2589 w 3475"/>
                <a:gd name="T55" fmla="*/ 600 h 2711"/>
                <a:gd name="T56" fmla="*/ 2435 w 3475"/>
                <a:gd name="T57" fmla="*/ 445 h 2711"/>
                <a:gd name="T58" fmla="*/ 2204 w 3475"/>
                <a:gd name="T59" fmla="*/ 361 h 2711"/>
                <a:gd name="T60" fmla="*/ 919 w 3475"/>
                <a:gd name="T61" fmla="*/ 801 h 2711"/>
                <a:gd name="T62" fmla="*/ 1278 w 3475"/>
                <a:gd name="T63" fmla="*/ 705 h 2711"/>
                <a:gd name="T64" fmla="*/ 1514 w 3475"/>
                <a:gd name="T65" fmla="*/ 630 h 2711"/>
                <a:gd name="T66" fmla="*/ 1401 w 3475"/>
                <a:gd name="T67" fmla="*/ 421 h 2711"/>
                <a:gd name="T68" fmla="*/ 1603 w 3475"/>
                <a:gd name="T69" fmla="*/ 175 h 2711"/>
                <a:gd name="T70" fmla="*/ 1691 w 3475"/>
                <a:gd name="T71" fmla="*/ 155 h 2711"/>
                <a:gd name="T72" fmla="*/ 1933 w 3475"/>
                <a:gd name="T73" fmla="*/ 245 h 2711"/>
                <a:gd name="T74" fmla="*/ 1975 w 3475"/>
                <a:gd name="T75" fmla="*/ 15 h 2711"/>
                <a:gd name="T76" fmla="*/ 2311 w 3475"/>
                <a:gd name="T77" fmla="*/ 15 h 2711"/>
                <a:gd name="T78" fmla="*/ 2353 w 3475"/>
                <a:gd name="T79" fmla="*/ 246 h 2711"/>
                <a:gd name="T80" fmla="*/ 2596 w 3475"/>
                <a:gd name="T81" fmla="*/ 155 h 2711"/>
                <a:gd name="T82" fmla="*/ 2682 w 3475"/>
                <a:gd name="T83" fmla="*/ 175 h 2711"/>
                <a:gd name="T84" fmla="*/ 2885 w 3475"/>
                <a:gd name="T85" fmla="*/ 421 h 2711"/>
                <a:gd name="T86" fmla="*/ 2771 w 3475"/>
                <a:gd name="T87" fmla="*/ 631 h 2711"/>
                <a:gd name="T88" fmla="*/ 3007 w 3475"/>
                <a:gd name="T89" fmla="*/ 705 h 2711"/>
                <a:gd name="T90" fmla="*/ 3475 w 3475"/>
                <a:gd name="T91" fmla="*/ 801 h 2711"/>
                <a:gd name="T92" fmla="*/ 3233 w 3475"/>
                <a:gd name="T93" fmla="*/ 2091 h 2711"/>
                <a:gd name="T94" fmla="*/ 3313 w 3475"/>
                <a:gd name="T95" fmla="*/ 2195 h 2711"/>
                <a:gd name="T96" fmla="*/ 3378 w 3475"/>
                <a:gd name="T97" fmla="*/ 2347 h 2711"/>
                <a:gd name="T98" fmla="*/ 3356 w 3475"/>
                <a:gd name="T99" fmla="*/ 2521 h 2711"/>
                <a:gd name="T100" fmla="*/ 3203 w 3475"/>
                <a:gd name="T101" fmla="*/ 2671 h 2711"/>
                <a:gd name="T102" fmla="*/ 1001 w 3475"/>
                <a:gd name="T103" fmla="*/ 2711 h 2711"/>
                <a:gd name="T104" fmla="*/ 3127 w 3475"/>
                <a:gd name="T105" fmla="*/ 2544 h 2711"/>
                <a:gd name="T106" fmla="*/ 3217 w 3475"/>
                <a:gd name="T107" fmla="*/ 2455 h 2711"/>
                <a:gd name="T108" fmla="*/ 3217 w 3475"/>
                <a:gd name="T109" fmla="*/ 2326 h 2711"/>
                <a:gd name="T110" fmla="*/ 3149 w 3475"/>
                <a:gd name="T111" fmla="*/ 2222 h 2711"/>
                <a:gd name="T112" fmla="*/ 3095 w 3475"/>
                <a:gd name="T113" fmla="*/ 2170 h 2711"/>
                <a:gd name="T114" fmla="*/ 66 w 3475"/>
                <a:gd name="T115" fmla="*/ 0 h 2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75" h="2711">
                  <a:moveTo>
                    <a:pt x="3032" y="948"/>
                  </a:moveTo>
                  <a:lnTo>
                    <a:pt x="3032" y="1016"/>
                  </a:lnTo>
                  <a:lnTo>
                    <a:pt x="3030" y="1038"/>
                  </a:lnTo>
                  <a:lnTo>
                    <a:pt x="3021" y="1059"/>
                  </a:lnTo>
                  <a:lnTo>
                    <a:pt x="3007" y="1076"/>
                  </a:lnTo>
                  <a:lnTo>
                    <a:pt x="2990" y="1089"/>
                  </a:lnTo>
                  <a:lnTo>
                    <a:pt x="2970" y="1097"/>
                  </a:lnTo>
                  <a:lnTo>
                    <a:pt x="2948" y="1100"/>
                  </a:lnTo>
                  <a:lnTo>
                    <a:pt x="2790" y="1100"/>
                  </a:lnTo>
                  <a:lnTo>
                    <a:pt x="2771" y="1151"/>
                  </a:lnTo>
                  <a:lnTo>
                    <a:pt x="2749" y="1199"/>
                  </a:lnTo>
                  <a:lnTo>
                    <a:pt x="2860" y="1310"/>
                  </a:lnTo>
                  <a:lnTo>
                    <a:pt x="2873" y="1326"/>
                  </a:lnTo>
                  <a:lnTo>
                    <a:pt x="2881" y="1343"/>
                  </a:lnTo>
                  <a:lnTo>
                    <a:pt x="2885" y="1361"/>
                  </a:lnTo>
                  <a:lnTo>
                    <a:pt x="2885" y="1379"/>
                  </a:lnTo>
                  <a:lnTo>
                    <a:pt x="2881" y="1397"/>
                  </a:lnTo>
                  <a:lnTo>
                    <a:pt x="2873" y="1415"/>
                  </a:lnTo>
                  <a:lnTo>
                    <a:pt x="2860" y="1429"/>
                  </a:lnTo>
                  <a:lnTo>
                    <a:pt x="2682" y="1606"/>
                  </a:lnTo>
                  <a:lnTo>
                    <a:pt x="2668" y="1619"/>
                  </a:lnTo>
                  <a:lnTo>
                    <a:pt x="2650" y="1626"/>
                  </a:lnTo>
                  <a:lnTo>
                    <a:pt x="2632" y="1631"/>
                  </a:lnTo>
                  <a:lnTo>
                    <a:pt x="2614" y="1631"/>
                  </a:lnTo>
                  <a:lnTo>
                    <a:pt x="2596" y="1626"/>
                  </a:lnTo>
                  <a:lnTo>
                    <a:pt x="2578" y="1619"/>
                  </a:lnTo>
                  <a:lnTo>
                    <a:pt x="2563" y="1606"/>
                  </a:lnTo>
                  <a:lnTo>
                    <a:pt x="2452" y="1495"/>
                  </a:lnTo>
                  <a:lnTo>
                    <a:pt x="2403" y="1517"/>
                  </a:lnTo>
                  <a:lnTo>
                    <a:pt x="2353" y="1535"/>
                  </a:lnTo>
                  <a:lnTo>
                    <a:pt x="2353" y="1693"/>
                  </a:lnTo>
                  <a:lnTo>
                    <a:pt x="2350" y="1715"/>
                  </a:lnTo>
                  <a:lnTo>
                    <a:pt x="2342" y="1735"/>
                  </a:lnTo>
                  <a:lnTo>
                    <a:pt x="2328" y="1753"/>
                  </a:lnTo>
                  <a:lnTo>
                    <a:pt x="2311" y="1766"/>
                  </a:lnTo>
                  <a:lnTo>
                    <a:pt x="2291" y="1775"/>
                  </a:lnTo>
                  <a:lnTo>
                    <a:pt x="2269" y="1778"/>
                  </a:lnTo>
                  <a:lnTo>
                    <a:pt x="2017" y="1778"/>
                  </a:lnTo>
                  <a:lnTo>
                    <a:pt x="1995" y="1775"/>
                  </a:lnTo>
                  <a:lnTo>
                    <a:pt x="1975" y="1766"/>
                  </a:lnTo>
                  <a:lnTo>
                    <a:pt x="1958" y="1753"/>
                  </a:lnTo>
                  <a:lnTo>
                    <a:pt x="1944" y="1735"/>
                  </a:lnTo>
                  <a:lnTo>
                    <a:pt x="1935" y="1715"/>
                  </a:lnTo>
                  <a:lnTo>
                    <a:pt x="1932" y="1693"/>
                  </a:lnTo>
                  <a:lnTo>
                    <a:pt x="1932" y="1535"/>
                  </a:lnTo>
                  <a:lnTo>
                    <a:pt x="1882" y="1517"/>
                  </a:lnTo>
                  <a:lnTo>
                    <a:pt x="1834" y="1495"/>
                  </a:lnTo>
                  <a:lnTo>
                    <a:pt x="1723" y="1606"/>
                  </a:lnTo>
                  <a:lnTo>
                    <a:pt x="1707" y="1619"/>
                  </a:lnTo>
                  <a:lnTo>
                    <a:pt x="1690" y="1626"/>
                  </a:lnTo>
                  <a:lnTo>
                    <a:pt x="1672" y="1631"/>
                  </a:lnTo>
                  <a:lnTo>
                    <a:pt x="1654" y="1631"/>
                  </a:lnTo>
                  <a:lnTo>
                    <a:pt x="1635" y="1626"/>
                  </a:lnTo>
                  <a:lnTo>
                    <a:pt x="1618" y="1619"/>
                  </a:lnTo>
                  <a:lnTo>
                    <a:pt x="1603" y="1606"/>
                  </a:lnTo>
                  <a:lnTo>
                    <a:pt x="1424" y="1429"/>
                  </a:lnTo>
                  <a:lnTo>
                    <a:pt x="1413" y="1415"/>
                  </a:lnTo>
                  <a:lnTo>
                    <a:pt x="1404" y="1397"/>
                  </a:lnTo>
                  <a:lnTo>
                    <a:pt x="1400" y="1379"/>
                  </a:lnTo>
                  <a:lnTo>
                    <a:pt x="1400" y="1361"/>
                  </a:lnTo>
                  <a:lnTo>
                    <a:pt x="1404" y="1343"/>
                  </a:lnTo>
                  <a:lnTo>
                    <a:pt x="1413" y="1326"/>
                  </a:lnTo>
                  <a:lnTo>
                    <a:pt x="1424" y="1310"/>
                  </a:lnTo>
                  <a:lnTo>
                    <a:pt x="1536" y="1200"/>
                  </a:lnTo>
                  <a:lnTo>
                    <a:pt x="1514" y="1151"/>
                  </a:lnTo>
                  <a:lnTo>
                    <a:pt x="1496" y="1101"/>
                  </a:lnTo>
                  <a:lnTo>
                    <a:pt x="1339" y="1101"/>
                  </a:lnTo>
                  <a:lnTo>
                    <a:pt x="1316" y="1098"/>
                  </a:lnTo>
                  <a:lnTo>
                    <a:pt x="1295" y="1090"/>
                  </a:lnTo>
                  <a:lnTo>
                    <a:pt x="1278" y="1076"/>
                  </a:lnTo>
                  <a:lnTo>
                    <a:pt x="1266" y="1059"/>
                  </a:lnTo>
                  <a:lnTo>
                    <a:pt x="1257" y="1039"/>
                  </a:lnTo>
                  <a:lnTo>
                    <a:pt x="1254" y="1017"/>
                  </a:lnTo>
                  <a:lnTo>
                    <a:pt x="1254" y="949"/>
                  </a:lnTo>
                  <a:lnTo>
                    <a:pt x="957" y="949"/>
                  </a:lnTo>
                  <a:lnTo>
                    <a:pt x="1178" y="2021"/>
                  </a:lnTo>
                  <a:lnTo>
                    <a:pt x="3062" y="2021"/>
                  </a:lnTo>
                  <a:lnTo>
                    <a:pt x="3282" y="948"/>
                  </a:lnTo>
                  <a:lnTo>
                    <a:pt x="3032" y="948"/>
                  </a:lnTo>
                  <a:close/>
                  <a:moveTo>
                    <a:pt x="2081" y="152"/>
                  </a:moveTo>
                  <a:lnTo>
                    <a:pt x="2081" y="361"/>
                  </a:lnTo>
                  <a:lnTo>
                    <a:pt x="2032" y="370"/>
                  </a:lnTo>
                  <a:lnTo>
                    <a:pt x="1983" y="383"/>
                  </a:lnTo>
                  <a:lnTo>
                    <a:pt x="1936" y="400"/>
                  </a:lnTo>
                  <a:lnTo>
                    <a:pt x="1892" y="420"/>
                  </a:lnTo>
                  <a:lnTo>
                    <a:pt x="1851" y="445"/>
                  </a:lnTo>
                  <a:lnTo>
                    <a:pt x="1812" y="474"/>
                  </a:lnTo>
                  <a:lnTo>
                    <a:pt x="1663" y="325"/>
                  </a:lnTo>
                  <a:lnTo>
                    <a:pt x="1577" y="411"/>
                  </a:lnTo>
                  <a:lnTo>
                    <a:pt x="1725" y="559"/>
                  </a:lnTo>
                  <a:lnTo>
                    <a:pt x="1696" y="600"/>
                  </a:lnTo>
                  <a:lnTo>
                    <a:pt x="1672" y="641"/>
                  </a:lnTo>
                  <a:lnTo>
                    <a:pt x="1651" y="685"/>
                  </a:lnTo>
                  <a:lnTo>
                    <a:pt x="1634" y="732"/>
                  </a:lnTo>
                  <a:lnTo>
                    <a:pt x="1621" y="780"/>
                  </a:lnTo>
                  <a:lnTo>
                    <a:pt x="1613" y="830"/>
                  </a:lnTo>
                  <a:lnTo>
                    <a:pt x="1403" y="830"/>
                  </a:lnTo>
                  <a:lnTo>
                    <a:pt x="1403" y="952"/>
                  </a:lnTo>
                  <a:lnTo>
                    <a:pt x="1614" y="952"/>
                  </a:lnTo>
                  <a:lnTo>
                    <a:pt x="1621" y="1002"/>
                  </a:lnTo>
                  <a:lnTo>
                    <a:pt x="1634" y="1051"/>
                  </a:lnTo>
                  <a:lnTo>
                    <a:pt x="1651" y="1097"/>
                  </a:lnTo>
                  <a:lnTo>
                    <a:pt x="1672" y="1140"/>
                  </a:lnTo>
                  <a:lnTo>
                    <a:pt x="1697" y="1183"/>
                  </a:lnTo>
                  <a:lnTo>
                    <a:pt x="1726" y="1222"/>
                  </a:lnTo>
                  <a:lnTo>
                    <a:pt x="1578" y="1370"/>
                  </a:lnTo>
                  <a:lnTo>
                    <a:pt x="1663" y="1457"/>
                  </a:lnTo>
                  <a:lnTo>
                    <a:pt x="1812" y="1309"/>
                  </a:lnTo>
                  <a:lnTo>
                    <a:pt x="1851" y="1337"/>
                  </a:lnTo>
                  <a:lnTo>
                    <a:pt x="1893" y="1362"/>
                  </a:lnTo>
                  <a:lnTo>
                    <a:pt x="1937" y="1383"/>
                  </a:lnTo>
                  <a:lnTo>
                    <a:pt x="1984" y="1400"/>
                  </a:lnTo>
                  <a:lnTo>
                    <a:pt x="2032" y="1413"/>
                  </a:lnTo>
                  <a:lnTo>
                    <a:pt x="2082" y="1421"/>
                  </a:lnTo>
                  <a:lnTo>
                    <a:pt x="2082" y="1630"/>
                  </a:lnTo>
                  <a:lnTo>
                    <a:pt x="2205" y="1630"/>
                  </a:lnTo>
                  <a:lnTo>
                    <a:pt x="2205" y="1421"/>
                  </a:lnTo>
                  <a:lnTo>
                    <a:pt x="2255" y="1413"/>
                  </a:lnTo>
                  <a:lnTo>
                    <a:pt x="2303" y="1400"/>
                  </a:lnTo>
                  <a:lnTo>
                    <a:pt x="2349" y="1383"/>
                  </a:lnTo>
                  <a:lnTo>
                    <a:pt x="2394" y="1362"/>
                  </a:lnTo>
                  <a:lnTo>
                    <a:pt x="2436" y="1337"/>
                  </a:lnTo>
                  <a:lnTo>
                    <a:pt x="2475" y="1309"/>
                  </a:lnTo>
                  <a:lnTo>
                    <a:pt x="2622" y="1458"/>
                  </a:lnTo>
                  <a:lnTo>
                    <a:pt x="2709" y="1371"/>
                  </a:lnTo>
                  <a:lnTo>
                    <a:pt x="2561" y="1223"/>
                  </a:lnTo>
                  <a:lnTo>
                    <a:pt x="2589" y="1184"/>
                  </a:lnTo>
                  <a:lnTo>
                    <a:pt x="2614" y="1142"/>
                  </a:lnTo>
                  <a:lnTo>
                    <a:pt x="2635" y="1097"/>
                  </a:lnTo>
                  <a:lnTo>
                    <a:pt x="2652" y="1051"/>
                  </a:lnTo>
                  <a:lnTo>
                    <a:pt x="2664" y="1003"/>
                  </a:lnTo>
                  <a:lnTo>
                    <a:pt x="2673" y="953"/>
                  </a:lnTo>
                  <a:lnTo>
                    <a:pt x="2882" y="953"/>
                  </a:lnTo>
                  <a:lnTo>
                    <a:pt x="2882" y="830"/>
                  </a:lnTo>
                  <a:lnTo>
                    <a:pt x="2673" y="830"/>
                  </a:lnTo>
                  <a:lnTo>
                    <a:pt x="2664" y="780"/>
                  </a:lnTo>
                  <a:lnTo>
                    <a:pt x="2652" y="732"/>
                  </a:lnTo>
                  <a:lnTo>
                    <a:pt x="2635" y="685"/>
                  </a:lnTo>
                  <a:lnTo>
                    <a:pt x="2614" y="641"/>
                  </a:lnTo>
                  <a:lnTo>
                    <a:pt x="2589" y="600"/>
                  </a:lnTo>
                  <a:lnTo>
                    <a:pt x="2561" y="559"/>
                  </a:lnTo>
                  <a:lnTo>
                    <a:pt x="2709" y="411"/>
                  </a:lnTo>
                  <a:lnTo>
                    <a:pt x="2622" y="325"/>
                  </a:lnTo>
                  <a:lnTo>
                    <a:pt x="2474" y="474"/>
                  </a:lnTo>
                  <a:lnTo>
                    <a:pt x="2435" y="445"/>
                  </a:lnTo>
                  <a:lnTo>
                    <a:pt x="2392" y="420"/>
                  </a:lnTo>
                  <a:lnTo>
                    <a:pt x="2349" y="398"/>
                  </a:lnTo>
                  <a:lnTo>
                    <a:pt x="2303" y="382"/>
                  </a:lnTo>
                  <a:lnTo>
                    <a:pt x="2254" y="369"/>
                  </a:lnTo>
                  <a:lnTo>
                    <a:pt x="2204" y="361"/>
                  </a:lnTo>
                  <a:lnTo>
                    <a:pt x="2204" y="152"/>
                  </a:lnTo>
                  <a:lnTo>
                    <a:pt x="2081" y="152"/>
                  </a:lnTo>
                  <a:close/>
                  <a:moveTo>
                    <a:pt x="66" y="0"/>
                  </a:moveTo>
                  <a:lnTo>
                    <a:pt x="832" y="374"/>
                  </a:lnTo>
                  <a:lnTo>
                    <a:pt x="919" y="801"/>
                  </a:lnTo>
                  <a:lnTo>
                    <a:pt x="1254" y="801"/>
                  </a:lnTo>
                  <a:lnTo>
                    <a:pt x="1254" y="766"/>
                  </a:lnTo>
                  <a:lnTo>
                    <a:pt x="1257" y="742"/>
                  </a:lnTo>
                  <a:lnTo>
                    <a:pt x="1266" y="722"/>
                  </a:lnTo>
                  <a:lnTo>
                    <a:pt x="1278" y="705"/>
                  </a:lnTo>
                  <a:lnTo>
                    <a:pt x="1295" y="693"/>
                  </a:lnTo>
                  <a:lnTo>
                    <a:pt x="1316" y="684"/>
                  </a:lnTo>
                  <a:lnTo>
                    <a:pt x="1339" y="681"/>
                  </a:lnTo>
                  <a:lnTo>
                    <a:pt x="1496" y="681"/>
                  </a:lnTo>
                  <a:lnTo>
                    <a:pt x="1514" y="630"/>
                  </a:lnTo>
                  <a:lnTo>
                    <a:pt x="1536" y="583"/>
                  </a:lnTo>
                  <a:lnTo>
                    <a:pt x="1425" y="472"/>
                  </a:lnTo>
                  <a:lnTo>
                    <a:pt x="1414" y="456"/>
                  </a:lnTo>
                  <a:lnTo>
                    <a:pt x="1405" y="439"/>
                  </a:lnTo>
                  <a:lnTo>
                    <a:pt x="1401" y="421"/>
                  </a:lnTo>
                  <a:lnTo>
                    <a:pt x="1401" y="403"/>
                  </a:lnTo>
                  <a:lnTo>
                    <a:pt x="1405" y="384"/>
                  </a:lnTo>
                  <a:lnTo>
                    <a:pt x="1414" y="367"/>
                  </a:lnTo>
                  <a:lnTo>
                    <a:pt x="1425" y="352"/>
                  </a:lnTo>
                  <a:lnTo>
                    <a:pt x="1603" y="175"/>
                  </a:lnTo>
                  <a:lnTo>
                    <a:pt x="1619" y="162"/>
                  </a:lnTo>
                  <a:lnTo>
                    <a:pt x="1636" y="155"/>
                  </a:lnTo>
                  <a:lnTo>
                    <a:pt x="1654" y="151"/>
                  </a:lnTo>
                  <a:lnTo>
                    <a:pt x="1673" y="151"/>
                  </a:lnTo>
                  <a:lnTo>
                    <a:pt x="1691" y="155"/>
                  </a:lnTo>
                  <a:lnTo>
                    <a:pt x="1708" y="162"/>
                  </a:lnTo>
                  <a:lnTo>
                    <a:pt x="1724" y="175"/>
                  </a:lnTo>
                  <a:lnTo>
                    <a:pt x="1835" y="285"/>
                  </a:lnTo>
                  <a:lnTo>
                    <a:pt x="1882" y="263"/>
                  </a:lnTo>
                  <a:lnTo>
                    <a:pt x="1933" y="245"/>
                  </a:lnTo>
                  <a:lnTo>
                    <a:pt x="1933" y="88"/>
                  </a:lnTo>
                  <a:lnTo>
                    <a:pt x="1936" y="66"/>
                  </a:lnTo>
                  <a:lnTo>
                    <a:pt x="1945" y="45"/>
                  </a:lnTo>
                  <a:lnTo>
                    <a:pt x="1958" y="28"/>
                  </a:lnTo>
                  <a:lnTo>
                    <a:pt x="1975" y="15"/>
                  </a:lnTo>
                  <a:lnTo>
                    <a:pt x="1995" y="7"/>
                  </a:lnTo>
                  <a:lnTo>
                    <a:pt x="2018" y="4"/>
                  </a:lnTo>
                  <a:lnTo>
                    <a:pt x="2269" y="4"/>
                  </a:lnTo>
                  <a:lnTo>
                    <a:pt x="2291" y="7"/>
                  </a:lnTo>
                  <a:lnTo>
                    <a:pt x="2311" y="15"/>
                  </a:lnTo>
                  <a:lnTo>
                    <a:pt x="2328" y="28"/>
                  </a:lnTo>
                  <a:lnTo>
                    <a:pt x="2342" y="45"/>
                  </a:lnTo>
                  <a:lnTo>
                    <a:pt x="2350" y="66"/>
                  </a:lnTo>
                  <a:lnTo>
                    <a:pt x="2353" y="88"/>
                  </a:lnTo>
                  <a:lnTo>
                    <a:pt x="2353" y="246"/>
                  </a:lnTo>
                  <a:lnTo>
                    <a:pt x="2403" y="264"/>
                  </a:lnTo>
                  <a:lnTo>
                    <a:pt x="2452" y="286"/>
                  </a:lnTo>
                  <a:lnTo>
                    <a:pt x="2563" y="175"/>
                  </a:lnTo>
                  <a:lnTo>
                    <a:pt x="2578" y="162"/>
                  </a:lnTo>
                  <a:lnTo>
                    <a:pt x="2596" y="155"/>
                  </a:lnTo>
                  <a:lnTo>
                    <a:pt x="2614" y="151"/>
                  </a:lnTo>
                  <a:lnTo>
                    <a:pt x="2632" y="151"/>
                  </a:lnTo>
                  <a:lnTo>
                    <a:pt x="2650" y="155"/>
                  </a:lnTo>
                  <a:lnTo>
                    <a:pt x="2668" y="162"/>
                  </a:lnTo>
                  <a:lnTo>
                    <a:pt x="2682" y="175"/>
                  </a:lnTo>
                  <a:lnTo>
                    <a:pt x="2860" y="352"/>
                  </a:lnTo>
                  <a:lnTo>
                    <a:pt x="2873" y="367"/>
                  </a:lnTo>
                  <a:lnTo>
                    <a:pt x="2881" y="384"/>
                  </a:lnTo>
                  <a:lnTo>
                    <a:pt x="2885" y="403"/>
                  </a:lnTo>
                  <a:lnTo>
                    <a:pt x="2885" y="421"/>
                  </a:lnTo>
                  <a:lnTo>
                    <a:pt x="2881" y="439"/>
                  </a:lnTo>
                  <a:lnTo>
                    <a:pt x="2873" y="456"/>
                  </a:lnTo>
                  <a:lnTo>
                    <a:pt x="2860" y="472"/>
                  </a:lnTo>
                  <a:lnTo>
                    <a:pt x="2749" y="583"/>
                  </a:lnTo>
                  <a:lnTo>
                    <a:pt x="2771" y="631"/>
                  </a:lnTo>
                  <a:lnTo>
                    <a:pt x="2790" y="681"/>
                  </a:lnTo>
                  <a:lnTo>
                    <a:pt x="2948" y="681"/>
                  </a:lnTo>
                  <a:lnTo>
                    <a:pt x="2970" y="684"/>
                  </a:lnTo>
                  <a:lnTo>
                    <a:pt x="2990" y="693"/>
                  </a:lnTo>
                  <a:lnTo>
                    <a:pt x="3007" y="705"/>
                  </a:lnTo>
                  <a:lnTo>
                    <a:pt x="3021" y="722"/>
                  </a:lnTo>
                  <a:lnTo>
                    <a:pt x="3030" y="742"/>
                  </a:lnTo>
                  <a:lnTo>
                    <a:pt x="3032" y="766"/>
                  </a:lnTo>
                  <a:lnTo>
                    <a:pt x="3032" y="801"/>
                  </a:lnTo>
                  <a:lnTo>
                    <a:pt x="3475" y="801"/>
                  </a:lnTo>
                  <a:lnTo>
                    <a:pt x="3203" y="2062"/>
                  </a:lnTo>
                  <a:lnTo>
                    <a:pt x="3205" y="2063"/>
                  </a:lnTo>
                  <a:lnTo>
                    <a:pt x="3212" y="2070"/>
                  </a:lnTo>
                  <a:lnTo>
                    <a:pt x="3220" y="2078"/>
                  </a:lnTo>
                  <a:lnTo>
                    <a:pt x="3233" y="2091"/>
                  </a:lnTo>
                  <a:lnTo>
                    <a:pt x="3246" y="2107"/>
                  </a:lnTo>
                  <a:lnTo>
                    <a:pt x="3262" y="2125"/>
                  </a:lnTo>
                  <a:lnTo>
                    <a:pt x="3278" y="2146"/>
                  </a:lnTo>
                  <a:lnTo>
                    <a:pt x="3296" y="2169"/>
                  </a:lnTo>
                  <a:lnTo>
                    <a:pt x="3313" y="2195"/>
                  </a:lnTo>
                  <a:lnTo>
                    <a:pt x="3329" y="2222"/>
                  </a:lnTo>
                  <a:lnTo>
                    <a:pt x="3345" y="2252"/>
                  </a:lnTo>
                  <a:lnTo>
                    <a:pt x="3359" y="2283"/>
                  </a:lnTo>
                  <a:lnTo>
                    <a:pt x="3369" y="2314"/>
                  </a:lnTo>
                  <a:lnTo>
                    <a:pt x="3378" y="2347"/>
                  </a:lnTo>
                  <a:lnTo>
                    <a:pt x="3383" y="2381"/>
                  </a:lnTo>
                  <a:lnTo>
                    <a:pt x="3384" y="2416"/>
                  </a:lnTo>
                  <a:lnTo>
                    <a:pt x="3380" y="2451"/>
                  </a:lnTo>
                  <a:lnTo>
                    <a:pt x="3371" y="2486"/>
                  </a:lnTo>
                  <a:lnTo>
                    <a:pt x="3356" y="2521"/>
                  </a:lnTo>
                  <a:lnTo>
                    <a:pt x="3333" y="2558"/>
                  </a:lnTo>
                  <a:lnTo>
                    <a:pt x="3306" y="2592"/>
                  </a:lnTo>
                  <a:lnTo>
                    <a:pt x="3274" y="2622"/>
                  </a:lnTo>
                  <a:lnTo>
                    <a:pt x="3240" y="2649"/>
                  </a:lnTo>
                  <a:lnTo>
                    <a:pt x="3203" y="2671"/>
                  </a:lnTo>
                  <a:lnTo>
                    <a:pt x="3164" y="2688"/>
                  </a:lnTo>
                  <a:lnTo>
                    <a:pt x="3123" y="2701"/>
                  </a:lnTo>
                  <a:lnTo>
                    <a:pt x="3078" y="2709"/>
                  </a:lnTo>
                  <a:lnTo>
                    <a:pt x="3033" y="2711"/>
                  </a:lnTo>
                  <a:lnTo>
                    <a:pt x="1001" y="2711"/>
                  </a:lnTo>
                  <a:lnTo>
                    <a:pt x="1001" y="2565"/>
                  </a:lnTo>
                  <a:lnTo>
                    <a:pt x="3032" y="2565"/>
                  </a:lnTo>
                  <a:lnTo>
                    <a:pt x="3067" y="2562"/>
                  </a:lnTo>
                  <a:lnTo>
                    <a:pt x="3098" y="2555"/>
                  </a:lnTo>
                  <a:lnTo>
                    <a:pt x="3127" y="2544"/>
                  </a:lnTo>
                  <a:lnTo>
                    <a:pt x="3152" y="2529"/>
                  </a:lnTo>
                  <a:lnTo>
                    <a:pt x="3173" y="2512"/>
                  </a:lnTo>
                  <a:lnTo>
                    <a:pt x="3191" y="2494"/>
                  </a:lnTo>
                  <a:lnTo>
                    <a:pt x="3206" y="2474"/>
                  </a:lnTo>
                  <a:lnTo>
                    <a:pt x="3217" y="2455"/>
                  </a:lnTo>
                  <a:lnTo>
                    <a:pt x="3226" y="2429"/>
                  </a:lnTo>
                  <a:lnTo>
                    <a:pt x="3231" y="2402"/>
                  </a:lnTo>
                  <a:lnTo>
                    <a:pt x="3230" y="2377"/>
                  </a:lnTo>
                  <a:lnTo>
                    <a:pt x="3225" y="2351"/>
                  </a:lnTo>
                  <a:lnTo>
                    <a:pt x="3217" y="2326"/>
                  </a:lnTo>
                  <a:lnTo>
                    <a:pt x="3206" y="2303"/>
                  </a:lnTo>
                  <a:lnTo>
                    <a:pt x="3194" y="2280"/>
                  </a:lnTo>
                  <a:lnTo>
                    <a:pt x="3180" y="2259"/>
                  </a:lnTo>
                  <a:lnTo>
                    <a:pt x="3165" y="2240"/>
                  </a:lnTo>
                  <a:lnTo>
                    <a:pt x="3149" y="2222"/>
                  </a:lnTo>
                  <a:lnTo>
                    <a:pt x="3135" y="2206"/>
                  </a:lnTo>
                  <a:lnTo>
                    <a:pt x="3122" y="2194"/>
                  </a:lnTo>
                  <a:lnTo>
                    <a:pt x="3110" y="2183"/>
                  </a:lnTo>
                  <a:lnTo>
                    <a:pt x="3101" y="2175"/>
                  </a:lnTo>
                  <a:lnTo>
                    <a:pt x="3095" y="2170"/>
                  </a:lnTo>
                  <a:lnTo>
                    <a:pt x="3093" y="2168"/>
                  </a:lnTo>
                  <a:lnTo>
                    <a:pt x="1053" y="2168"/>
                  </a:lnTo>
                  <a:lnTo>
                    <a:pt x="699" y="478"/>
                  </a:lnTo>
                  <a:lnTo>
                    <a:pt x="0" y="13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4" name="Freeform 190"/>
            <p:cNvSpPr>
              <a:spLocks noEditPoints="1"/>
            </p:cNvSpPr>
            <p:nvPr/>
          </p:nvSpPr>
          <p:spPr bwMode="auto">
            <a:xfrm>
              <a:off x="9261476" y="2401888"/>
              <a:ext cx="98425" cy="98425"/>
            </a:xfrm>
            <a:custGeom>
              <a:avLst/>
              <a:gdLst>
                <a:gd name="T0" fmla="*/ 253 w 558"/>
                <a:gd name="T1" fmla="*/ 143 h 559"/>
                <a:gd name="T2" fmla="*/ 205 w 558"/>
                <a:gd name="T3" fmla="*/ 163 h 559"/>
                <a:gd name="T4" fmla="*/ 169 w 558"/>
                <a:gd name="T5" fmla="*/ 198 h 559"/>
                <a:gd name="T6" fmla="*/ 149 w 558"/>
                <a:gd name="T7" fmla="*/ 245 h 559"/>
                <a:gd name="T8" fmla="*/ 149 w 558"/>
                <a:gd name="T9" fmla="*/ 298 h 559"/>
                <a:gd name="T10" fmla="*/ 169 w 558"/>
                <a:gd name="T11" fmla="*/ 346 h 559"/>
                <a:gd name="T12" fmla="*/ 205 w 558"/>
                <a:gd name="T13" fmla="*/ 381 h 559"/>
                <a:gd name="T14" fmla="*/ 253 w 558"/>
                <a:gd name="T15" fmla="*/ 401 h 559"/>
                <a:gd name="T16" fmla="*/ 306 w 558"/>
                <a:gd name="T17" fmla="*/ 401 h 559"/>
                <a:gd name="T18" fmla="*/ 353 w 558"/>
                <a:gd name="T19" fmla="*/ 381 h 559"/>
                <a:gd name="T20" fmla="*/ 389 w 558"/>
                <a:gd name="T21" fmla="*/ 346 h 559"/>
                <a:gd name="T22" fmla="*/ 409 w 558"/>
                <a:gd name="T23" fmla="*/ 298 h 559"/>
                <a:gd name="T24" fmla="*/ 409 w 558"/>
                <a:gd name="T25" fmla="*/ 245 h 559"/>
                <a:gd name="T26" fmla="*/ 389 w 558"/>
                <a:gd name="T27" fmla="*/ 198 h 559"/>
                <a:gd name="T28" fmla="*/ 353 w 558"/>
                <a:gd name="T29" fmla="*/ 163 h 559"/>
                <a:gd name="T30" fmla="*/ 307 w 558"/>
                <a:gd name="T31" fmla="*/ 143 h 559"/>
                <a:gd name="T32" fmla="*/ 279 w 558"/>
                <a:gd name="T33" fmla="*/ 0 h 559"/>
                <a:gd name="T34" fmla="*/ 361 w 558"/>
                <a:gd name="T35" fmla="*/ 11 h 559"/>
                <a:gd name="T36" fmla="*/ 431 w 558"/>
                <a:gd name="T37" fmla="*/ 44 h 559"/>
                <a:gd name="T38" fmla="*/ 490 w 558"/>
                <a:gd name="T39" fmla="*/ 95 h 559"/>
                <a:gd name="T40" fmla="*/ 533 w 558"/>
                <a:gd name="T41" fmla="*/ 161 h 559"/>
                <a:gd name="T42" fmla="*/ 555 w 558"/>
                <a:gd name="T43" fmla="*/ 238 h 559"/>
                <a:gd name="T44" fmla="*/ 555 w 558"/>
                <a:gd name="T45" fmla="*/ 320 h 559"/>
                <a:gd name="T46" fmla="*/ 533 w 558"/>
                <a:gd name="T47" fmla="*/ 397 h 559"/>
                <a:gd name="T48" fmla="*/ 490 w 558"/>
                <a:gd name="T49" fmla="*/ 462 h 559"/>
                <a:gd name="T50" fmla="*/ 431 w 558"/>
                <a:gd name="T51" fmla="*/ 513 h 559"/>
                <a:gd name="T52" fmla="*/ 361 w 558"/>
                <a:gd name="T53" fmla="*/ 546 h 559"/>
                <a:gd name="T54" fmla="*/ 279 w 558"/>
                <a:gd name="T55" fmla="*/ 559 h 559"/>
                <a:gd name="T56" fmla="*/ 199 w 558"/>
                <a:gd name="T57" fmla="*/ 546 h 559"/>
                <a:gd name="T58" fmla="*/ 127 w 558"/>
                <a:gd name="T59" fmla="*/ 513 h 559"/>
                <a:gd name="T60" fmla="*/ 68 w 558"/>
                <a:gd name="T61" fmla="*/ 462 h 559"/>
                <a:gd name="T62" fmla="*/ 26 w 558"/>
                <a:gd name="T63" fmla="*/ 397 h 559"/>
                <a:gd name="T64" fmla="*/ 3 w 558"/>
                <a:gd name="T65" fmla="*/ 320 h 559"/>
                <a:gd name="T66" fmla="*/ 3 w 558"/>
                <a:gd name="T67" fmla="*/ 238 h 559"/>
                <a:gd name="T68" fmla="*/ 26 w 558"/>
                <a:gd name="T69" fmla="*/ 161 h 559"/>
                <a:gd name="T70" fmla="*/ 68 w 558"/>
                <a:gd name="T71" fmla="*/ 95 h 559"/>
                <a:gd name="T72" fmla="*/ 127 w 558"/>
                <a:gd name="T73" fmla="*/ 44 h 559"/>
                <a:gd name="T74" fmla="*/ 199 w 558"/>
                <a:gd name="T75" fmla="*/ 11 h 559"/>
                <a:gd name="T76" fmla="*/ 279 w 558"/>
                <a:gd name="T7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8" h="559">
                  <a:moveTo>
                    <a:pt x="279" y="139"/>
                  </a:moveTo>
                  <a:lnTo>
                    <a:pt x="253" y="143"/>
                  </a:lnTo>
                  <a:lnTo>
                    <a:pt x="227" y="150"/>
                  </a:lnTo>
                  <a:lnTo>
                    <a:pt x="205" y="163"/>
                  </a:lnTo>
                  <a:lnTo>
                    <a:pt x="185" y="179"/>
                  </a:lnTo>
                  <a:lnTo>
                    <a:pt x="169" y="198"/>
                  </a:lnTo>
                  <a:lnTo>
                    <a:pt x="157" y="220"/>
                  </a:lnTo>
                  <a:lnTo>
                    <a:pt x="149" y="245"/>
                  </a:lnTo>
                  <a:lnTo>
                    <a:pt x="147" y="272"/>
                  </a:lnTo>
                  <a:lnTo>
                    <a:pt x="149" y="298"/>
                  </a:lnTo>
                  <a:lnTo>
                    <a:pt x="157" y="324"/>
                  </a:lnTo>
                  <a:lnTo>
                    <a:pt x="169" y="346"/>
                  </a:lnTo>
                  <a:lnTo>
                    <a:pt x="185" y="365"/>
                  </a:lnTo>
                  <a:lnTo>
                    <a:pt x="205" y="381"/>
                  </a:lnTo>
                  <a:lnTo>
                    <a:pt x="227" y="393"/>
                  </a:lnTo>
                  <a:lnTo>
                    <a:pt x="253" y="401"/>
                  </a:lnTo>
                  <a:lnTo>
                    <a:pt x="279" y="404"/>
                  </a:lnTo>
                  <a:lnTo>
                    <a:pt x="306" y="401"/>
                  </a:lnTo>
                  <a:lnTo>
                    <a:pt x="331" y="393"/>
                  </a:lnTo>
                  <a:lnTo>
                    <a:pt x="353" y="381"/>
                  </a:lnTo>
                  <a:lnTo>
                    <a:pt x="373" y="365"/>
                  </a:lnTo>
                  <a:lnTo>
                    <a:pt x="389" y="346"/>
                  </a:lnTo>
                  <a:lnTo>
                    <a:pt x="402" y="324"/>
                  </a:lnTo>
                  <a:lnTo>
                    <a:pt x="409" y="298"/>
                  </a:lnTo>
                  <a:lnTo>
                    <a:pt x="411" y="272"/>
                  </a:lnTo>
                  <a:lnTo>
                    <a:pt x="409" y="245"/>
                  </a:lnTo>
                  <a:lnTo>
                    <a:pt x="402" y="220"/>
                  </a:lnTo>
                  <a:lnTo>
                    <a:pt x="389" y="198"/>
                  </a:lnTo>
                  <a:lnTo>
                    <a:pt x="373" y="179"/>
                  </a:lnTo>
                  <a:lnTo>
                    <a:pt x="353" y="163"/>
                  </a:lnTo>
                  <a:lnTo>
                    <a:pt x="331" y="150"/>
                  </a:lnTo>
                  <a:lnTo>
                    <a:pt x="307" y="143"/>
                  </a:lnTo>
                  <a:lnTo>
                    <a:pt x="279" y="139"/>
                  </a:lnTo>
                  <a:close/>
                  <a:moveTo>
                    <a:pt x="279" y="0"/>
                  </a:moveTo>
                  <a:lnTo>
                    <a:pt x="320" y="2"/>
                  </a:lnTo>
                  <a:lnTo>
                    <a:pt x="361" y="11"/>
                  </a:lnTo>
                  <a:lnTo>
                    <a:pt x="398" y="25"/>
                  </a:lnTo>
                  <a:lnTo>
                    <a:pt x="431" y="44"/>
                  </a:lnTo>
                  <a:lnTo>
                    <a:pt x="462" y="67"/>
                  </a:lnTo>
                  <a:lnTo>
                    <a:pt x="490" y="95"/>
                  </a:lnTo>
                  <a:lnTo>
                    <a:pt x="514" y="127"/>
                  </a:lnTo>
                  <a:lnTo>
                    <a:pt x="533" y="161"/>
                  </a:lnTo>
                  <a:lnTo>
                    <a:pt x="547" y="198"/>
                  </a:lnTo>
                  <a:lnTo>
                    <a:pt x="555" y="238"/>
                  </a:lnTo>
                  <a:lnTo>
                    <a:pt x="558" y="279"/>
                  </a:lnTo>
                  <a:lnTo>
                    <a:pt x="555" y="320"/>
                  </a:lnTo>
                  <a:lnTo>
                    <a:pt x="547" y="360"/>
                  </a:lnTo>
                  <a:lnTo>
                    <a:pt x="533" y="397"/>
                  </a:lnTo>
                  <a:lnTo>
                    <a:pt x="514" y="431"/>
                  </a:lnTo>
                  <a:lnTo>
                    <a:pt x="490" y="462"/>
                  </a:lnTo>
                  <a:lnTo>
                    <a:pt x="462" y="490"/>
                  </a:lnTo>
                  <a:lnTo>
                    <a:pt x="431" y="513"/>
                  </a:lnTo>
                  <a:lnTo>
                    <a:pt x="398" y="532"/>
                  </a:lnTo>
                  <a:lnTo>
                    <a:pt x="361" y="546"/>
                  </a:lnTo>
                  <a:lnTo>
                    <a:pt x="320" y="555"/>
                  </a:lnTo>
                  <a:lnTo>
                    <a:pt x="279" y="559"/>
                  </a:lnTo>
                  <a:lnTo>
                    <a:pt x="238" y="555"/>
                  </a:lnTo>
                  <a:lnTo>
                    <a:pt x="199" y="546"/>
                  </a:lnTo>
                  <a:lnTo>
                    <a:pt x="162" y="532"/>
                  </a:lnTo>
                  <a:lnTo>
                    <a:pt x="127" y="513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1"/>
                  </a:lnTo>
                  <a:lnTo>
                    <a:pt x="26" y="397"/>
                  </a:lnTo>
                  <a:lnTo>
                    <a:pt x="11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1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5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2" y="25"/>
                  </a:lnTo>
                  <a:lnTo>
                    <a:pt x="199" y="11"/>
                  </a:lnTo>
                  <a:lnTo>
                    <a:pt x="238" y="2"/>
                  </a:lnTo>
                  <a:lnTo>
                    <a:pt x="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" name="Freeform 191"/>
            <p:cNvSpPr>
              <a:spLocks noEditPoints="1"/>
            </p:cNvSpPr>
            <p:nvPr/>
          </p:nvSpPr>
          <p:spPr bwMode="auto">
            <a:xfrm>
              <a:off x="9526588" y="2401888"/>
              <a:ext cx="98425" cy="98425"/>
            </a:xfrm>
            <a:custGeom>
              <a:avLst/>
              <a:gdLst>
                <a:gd name="T0" fmla="*/ 252 w 559"/>
                <a:gd name="T1" fmla="*/ 142 h 559"/>
                <a:gd name="T2" fmla="*/ 205 w 559"/>
                <a:gd name="T3" fmla="*/ 162 h 559"/>
                <a:gd name="T4" fmla="*/ 170 w 559"/>
                <a:gd name="T5" fmla="*/ 197 h 559"/>
                <a:gd name="T6" fmla="*/ 149 w 559"/>
                <a:gd name="T7" fmla="*/ 244 h 559"/>
                <a:gd name="T8" fmla="*/ 149 w 559"/>
                <a:gd name="T9" fmla="*/ 297 h 559"/>
                <a:gd name="T10" fmla="*/ 170 w 559"/>
                <a:gd name="T11" fmla="*/ 345 h 559"/>
                <a:gd name="T12" fmla="*/ 205 w 559"/>
                <a:gd name="T13" fmla="*/ 381 h 559"/>
                <a:gd name="T14" fmla="*/ 252 w 559"/>
                <a:gd name="T15" fmla="*/ 400 h 559"/>
                <a:gd name="T16" fmla="*/ 306 w 559"/>
                <a:gd name="T17" fmla="*/ 400 h 559"/>
                <a:gd name="T18" fmla="*/ 354 w 559"/>
                <a:gd name="T19" fmla="*/ 381 h 559"/>
                <a:gd name="T20" fmla="*/ 390 w 559"/>
                <a:gd name="T21" fmla="*/ 345 h 559"/>
                <a:gd name="T22" fmla="*/ 409 w 559"/>
                <a:gd name="T23" fmla="*/ 298 h 559"/>
                <a:gd name="T24" fmla="*/ 412 w 559"/>
                <a:gd name="T25" fmla="*/ 244 h 559"/>
                <a:gd name="T26" fmla="*/ 393 w 559"/>
                <a:gd name="T27" fmla="*/ 197 h 559"/>
                <a:gd name="T28" fmla="*/ 356 w 559"/>
                <a:gd name="T29" fmla="*/ 162 h 559"/>
                <a:gd name="T30" fmla="*/ 306 w 559"/>
                <a:gd name="T31" fmla="*/ 142 h 559"/>
                <a:gd name="T32" fmla="*/ 280 w 559"/>
                <a:gd name="T33" fmla="*/ 0 h 559"/>
                <a:gd name="T34" fmla="*/ 360 w 559"/>
                <a:gd name="T35" fmla="*/ 11 h 559"/>
                <a:gd name="T36" fmla="*/ 432 w 559"/>
                <a:gd name="T37" fmla="*/ 44 h 559"/>
                <a:gd name="T38" fmla="*/ 490 w 559"/>
                <a:gd name="T39" fmla="*/ 95 h 559"/>
                <a:gd name="T40" fmla="*/ 533 w 559"/>
                <a:gd name="T41" fmla="*/ 161 h 559"/>
                <a:gd name="T42" fmla="*/ 556 w 559"/>
                <a:gd name="T43" fmla="*/ 238 h 559"/>
                <a:gd name="T44" fmla="*/ 556 w 559"/>
                <a:gd name="T45" fmla="*/ 320 h 559"/>
                <a:gd name="T46" fmla="*/ 533 w 559"/>
                <a:gd name="T47" fmla="*/ 397 h 559"/>
                <a:gd name="T48" fmla="*/ 490 w 559"/>
                <a:gd name="T49" fmla="*/ 462 h 559"/>
                <a:gd name="T50" fmla="*/ 432 w 559"/>
                <a:gd name="T51" fmla="*/ 513 h 559"/>
                <a:gd name="T52" fmla="*/ 360 w 559"/>
                <a:gd name="T53" fmla="*/ 546 h 559"/>
                <a:gd name="T54" fmla="*/ 280 w 559"/>
                <a:gd name="T55" fmla="*/ 559 h 559"/>
                <a:gd name="T56" fmla="*/ 198 w 559"/>
                <a:gd name="T57" fmla="*/ 546 h 559"/>
                <a:gd name="T58" fmla="*/ 127 w 559"/>
                <a:gd name="T59" fmla="*/ 513 h 559"/>
                <a:gd name="T60" fmla="*/ 68 w 559"/>
                <a:gd name="T61" fmla="*/ 462 h 559"/>
                <a:gd name="T62" fmla="*/ 26 w 559"/>
                <a:gd name="T63" fmla="*/ 397 h 559"/>
                <a:gd name="T64" fmla="*/ 3 w 559"/>
                <a:gd name="T65" fmla="*/ 320 h 559"/>
                <a:gd name="T66" fmla="*/ 3 w 559"/>
                <a:gd name="T67" fmla="*/ 238 h 559"/>
                <a:gd name="T68" fmla="*/ 26 w 559"/>
                <a:gd name="T69" fmla="*/ 161 h 559"/>
                <a:gd name="T70" fmla="*/ 68 w 559"/>
                <a:gd name="T71" fmla="*/ 95 h 559"/>
                <a:gd name="T72" fmla="*/ 127 w 559"/>
                <a:gd name="T73" fmla="*/ 44 h 559"/>
                <a:gd name="T74" fmla="*/ 198 w 559"/>
                <a:gd name="T75" fmla="*/ 11 h 559"/>
                <a:gd name="T76" fmla="*/ 280 w 559"/>
                <a:gd name="T7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9" h="559">
                  <a:moveTo>
                    <a:pt x="280" y="139"/>
                  </a:moveTo>
                  <a:lnTo>
                    <a:pt x="252" y="142"/>
                  </a:lnTo>
                  <a:lnTo>
                    <a:pt x="228" y="149"/>
                  </a:lnTo>
                  <a:lnTo>
                    <a:pt x="205" y="162"/>
                  </a:lnTo>
                  <a:lnTo>
                    <a:pt x="185" y="178"/>
                  </a:lnTo>
                  <a:lnTo>
                    <a:pt x="170" y="197"/>
                  </a:lnTo>
                  <a:lnTo>
                    <a:pt x="157" y="220"/>
                  </a:lnTo>
                  <a:lnTo>
                    <a:pt x="149" y="244"/>
                  </a:lnTo>
                  <a:lnTo>
                    <a:pt x="146" y="271"/>
                  </a:lnTo>
                  <a:lnTo>
                    <a:pt x="149" y="297"/>
                  </a:lnTo>
                  <a:lnTo>
                    <a:pt x="157" y="323"/>
                  </a:lnTo>
                  <a:lnTo>
                    <a:pt x="170" y="345"/>
                  </a:lnTo>
                  <a:lnTo>
                    <a:pt x="185" y="364"/>
                  </a:lnTo>
                  <a:lnTo>
                    <a:pt x="205" y="381"/>
                  </a:lnTo>
                  <a:lnTo>
                    <a:pt x="228" y="392"/>
                  </a:lnTo>
                  <a:lnTo>
                    <a:pt x="252" y="400"/>
                  </a:lnTo>
                  <a:lnTo>
                    <a:pt x="280" y="403"/>
                  </a:lnTo>
                  <a:lnTo>
                    <a:pt x="306" y="400"/>
                  </a:lnTo>
                  <a:lnTo>
                    <a:pt x="331" y="392"/>
                  </a:lnTo>
                  <a:lnTo>
                    <a:pt x="354" y="381"/>
                  </a:lnTo>
                  <a:lnTo>
                    <a:pt x="373" y="365"/>
                  </a:lnTo>
                  <a:lnTo>
                    <a:pt x="390" y="345"/>
                  </a:lnTo>
                  <a:lnTo>
                    <a:pt x="401" y="323"/>
                  </a:lnTo>
                  <a:lnTo>
                    <a:pt x="409" y="298"/>
                  </a:lnTo>
                  <a:lnTo>
                    <a:pt x="412" y="271"/>
                  </a:lnTo>
                  <a:lnTo>
                    <a:pt x="412" y="244"/>
                  </a:lnTo>
                  <a:lnTo>
                    <a:pt x="404" y="220"/>
                  </a:lnTo>
                  <a:lnTo>
                    <a:pt x="393" y="197"/>
                  </a:lnTo>
                  <a:lnTo>
                    <a:pt x="376" y="178"/>
                  </a:lnTo>
                  <a:lnTo>
                    <a:pt x="356" y="162"/>
                  </a:lnTo>
                  <a:lnTo>
                    <a:pt x="333" y="149"/>
                  </a:lnTo>
                  <a:lnTo>
                    <a:pt x="306" y="142"/>
                  </a:lnTo>
                  <a:lnTo>
                    <a:pt x="280" y="139"/>
                  </a:lnTo>
                  <a:close/>
                  <a:moveTo>
                    <a:pt x="280" y="0"/>
                  </a:moveTo>
                  <a:lnTo>
                    <a:pt x="321" y="2"/>
                  </a:lnTo>
                  <a:lnTo>
                    <a:pt x="360" y="11"/>
                  </a:lnTo>
                  <a:lnTo>
                    <a:pt x="397" y="25"/>
                  </a:lnTo>
                  <a:lnTo>
                    <a:pt x="432" y="44"/>
                  </a:lnTo>
                  <a:lnTo>
                    <a:pt x="463" y="67"/>
                  </a:lnTo>
                  <a:lnTo>
                    <a:pt x="490" y="95"/>
                  </a:lnTo>
                  <a:lnTo>
                    <a:pt x="513" y="127"/>
                  </a:lnTo>
                  <a:lnTo>
                    <a:pt x="533" y="161"/>
                  </a:lnTo>
                  <a:lnTo>
                    <a:pt x="546" y="198"/>
                  </a:lnTo>
                  <a:lnTo>
                    <a:pt x="556" y="238"/>
                  </a:lnTo>
                  <a:lnTo>
                    <a:pt x="559" y="279"/>
                  </a:lnTo>
                  <a:lnTo>
                    <a:pt x="556" y="320"/>
                  </a:lnTo>
                  <a:lnTo>
                    <a:pt x="546" y="360"/>
                  </a:lnTo>
                  <a:lnTo>
                    <a:pt x="533" y="397"/>
                  </a:lnTo>
                  <a:lnTo>
                    <a:pt x="513" y="431"/>
                  </a:lnTo>
                  <a:lnTo>
                    <a:pt x="490" y="462"/>
                  </a:lnTo>
                  <a:lnTo>
                    <a:pt x="463" y="490"/>
                  </a:lnTo>
                  <a:lnTo>
                    <a:pt x="432" y="513"/>
                  </a:lnTo>
                  <a:lnTo>
                    <a:pt x="397" y="532"/>
                  </a:lnTo>
                  <a:lnTo>
                    <a:pt x="360" y="546"/>
                  </a:lnTo>
                  <a:lnTo>
                    <a:pt x="321" y="555"/>
                  </a:lnTo>
                  <a:lnTo>
                    <a:pt x="280" y="559"/>
                  </a:lnTo>
                  <a:lnTo>
                    <a:pt x="238" y="555"/>
                  </a:lnTo>
                  <a:lnTo>
                    <a:pt x="198" y="546"/>
                  </a:lnTo>
                  <a:lnTo>
                    <a:pt x="161" y="532"/>
                  </a:lnTo>
                  <a:lnTo>
                    <a:pt x="127" y="513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1"/>
                  </a:lnTo>
                  <a:lnTo>
                    <a:pt x="26" y="397"/>
                  </a:lnTo>
                  <a:lnTo>
                    <a:pt x="12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2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5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1" y="25"/>
                  </a:lnTo>
                  <a:lnTo>
                    <a:pt x="198" y="11"/>
                  </a:lnTo>
                  <a:lnTo>
                    <a:pt x="238" y="2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" name="Freeform 192"/>
            <p:cNvSpPr>
              <a:spLocks noEditPoints="1"/>
            </p:cNvSpPr>
            <p:nvPr/>
          </p:nvSpPr>
          <p:spPr bwMode="auto">
            <a:xfrm>
              <a:off x="9366251" y="1973263"/>
              <a:ext cx="142875" cy="142875"/>
            </a:xfrm>
            <a:custGeom>
              <a:avLst/>
              <a:gdLst>
                <a:gd name="T0" fmla="*/ 362 w 809"/>
                <a:gd name="T1" fmla="*/ 151 h 809"/>
                <a:gd name="T2" fmla="*/ 287 w 809"/>
                <a:gd name="T3" fmla="*/ 177 h 809"/>
                <a:gd name="T4" fmla="*/ 223 w 809"/>
                <a:gd name="T5" fmla="*/ 224 h 809"/>
                <a:gd name="T6" fmla="*/ 176 w 809"/>
                <a:gd name="T7" fmla="*/ 288 h 809"/>
                <a:gd name="T8" fmla="*/ 150 w 809"/>
                <a:gd name="T9" fmla="*/ 363 h 809"/>
                <a:gd name="T10" fmla="*/ 150 w 809"/>
                <a:gd name="T11" fmla="*/ 446 h 809"/>
                <a:gd name="T12" fmla="*/ 176 w 809"/>
                <a:gd name="T13" fmla="*/ 522 h 809"/>
                <a:gd name="T14" fmla="*/ 223 w 809"/>
                <a:gd name="T15" fmla="*/ 586 h 809"/>
                <a:gd name="T16" fmla="*/ 287 w 809"/>
                <a:gd name="T17" fmla="*/ 633 h 809"/>
                <a:gd name="T18" fmla="*/ 362 w 809"/>
                <a:gd name="T19" fmla="*/ 659 h 809"/>
                <a:gd name="T20" fmla="*/ 445 w 809"/>
                <a:gd name="T21" fmla="*/ 659 h 809"/>
                <a:gd name="T22" fmla="*/ 521 w 809"/>
                <a:gd name="T23" fmla="*/ 633 h 809"/>
                <a:gd name="T24" fmla="*/ 585 w 809"/>
                <a:gd name="T25" fmla="*/ 586 h 809"/>
                <a:gd name="T26" fmla="*/ 632 w 809"/>
                <a:gd name="T27" fmla="*/ 522 h 809"/>
                <a:gd name="T28" fmla="*/ 658 w 809"/>
                <a:gd name="T29" fmla="*/ 446 h 809"/>
                <a:gd name="T30" fmla="*/ 659 w 809"/>
                <a:gd name="T31" fmla="*/ 368 h 809"/>
                <a:gd name="T32" fmla="*/ 639 w 809"/>
                <a:gd name="T33" fmla="*/ 298 h 809"/>
                <a:gd name="T34" fmla="*/ 601 w 809"/>
                <a:gd name="T35" fmla="*/ 237 h 809"/>
                <a:gd name="T36" fmla="*/ 547 w 809"/>
                <a:gd name="T37" fmla="*/ 190 h 809"/>
                <a:gd name="T38" fmla="*/ 480 w 809"/>
                <a:gd name="T39" fmla="*/ 159 h 809"/>
                <a:gd name="T40" fmla="*/ 404 w 809"/>
                <a:gd name="T41" fmla="*/ 147 h 809"/>
                <a:gd name="T42" fmla="*/ 455 w 809"/>
                <a:gd name="T43" fmla="*/ 3 h 809"/>
                <a:gd name="T44" fmla="*/ 549 w 809"/>
                <a:gd name="T45" fmla="*/ 28 h 809"/>
                <a:gd name="T46" fmla="*/ 634 w 809"/>
                <a:gd name="T47" fmla="*/ 73 h 809"/>
                <a:gd name="T48" fmla="*/ 705 w 809"/>
                <a:gd name="T49" fmla="*/ 138 h 809"/>
                <a:gd name="T50" fmla="*/ 760 w 809"/>
                <a:gd name="T51" fmla="*/ 216 h 809"/>
                <a:gd name="T52" fmla="*/ 796 w 809"/>
                <a:gd name="T53" fmla="*/ 306 h 809"/>
                <a:gd name="T54" fmla="*/ 809 w 809"/>
                <a:gd name="T55" fmla="*/ 405 h 809"/>
                <a:gd name="T56" fmla="*/ 796 w 809"/>
                <a:gd name="T57" fmla="*/ 503 h 809"/>
                <a:gd name="T58" fmla="*/ 762 w 809"/>
                <a:gd name="T59" fmla="*/ 594 h 809"/>
                <a:gd name="T60" fmla="*/ 709 w 809"/>
                <a:gd name="T61" fmla="*/ 672 h 809"/>
                <a:gd name="T62" fmla="*/ 638 w 809"/>
                <a:gd name="T63" fmla="*/ 736 h 809"/>
                <a:gd name="T64" fmla="*/ 552 w 809"/>
                <a:gd name="T65" fmla="*/ 781 h 809"/>
                <a:gd name="T66" fmla="*/ 456 w 809"/>
                <a:gd name="T67" fmla="*/ 806 h 809"/>
                <a:gd name="T68" fmla="*/ 353 w 809"/>
                <a:gd name="T69" fmla="*/ 806 h 809"/>
                <a:gd name="T70" fmla="*/ 256 w 809"/>
                <a:gd name="T71" fmla="*/ 781 h 809"/>
                <a:gd name="T72" fmla="*/ 171 w 809"/>
                <a:gd name="T73" fmla="*/ 736 h 809"/>
                <a:gd name="T74" fmla="*/ 100 w 809"/>
                <a:gd name="T75" fmla="*/ 672 h 809"/>
                <a:gd name="T76" fmla="*/ 46 w 809"/>
                <a:gd name="T77" fmla="*/ 594 h 809"/>
                <a:gd name="T78" fmla="*/ 11 w 809"/>
                <a:gd name="T79" fmla="*/ 503 h 809"/>
                <a:gd name="T80" fmla="*/ 0 w 809"/>
                <a:gd name="T81" fmla="*/ 405 h 809"/>
                <a:gd name="T82" fmla="*/ 12 w 809"/>
                <a:gd name="T83" fmla="*/ 306 h 809"/>
                <a:gd name="T84" fmla="*/ 47 w 809"/>
                <a:gd name="T85" fmla="*/ 216 h 809"/>
                <a:gd name="T86" fmla="*/ 102 w 809"/>
                <a:gd name="T87" fmla="*/ 138 h 809"/>
                <a:gd name="T88" fmla="*/ 174 w 809"/>
                <a:gd name="T89" fmla="*/ 73 h 809"/>
                <a:gd name="T90" fmla="*/ 259 w 809"/>
                <a:gd name="T91" fmla="*/ 28 h 809"/>
                <a:gd name="T92" fmla="*/ 354 w 809"/>
                <a:gd name="T93" fmla="*/ 3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09" h="809">
                  <a:moveTo>
                    <a:pt x="404" y="147"/>
                  </a:moveTo>
                  <a:lnTo>
                    <a:pt x="362" y="151"/>
                  </a:lnTo>
                  <a:lnTo>
                    <a:pt x="323" y="161"/>
                  </a:lnTo>
                  <a:lnTo>
                    <a:pt x="287" y="177"/>
                  </a:lnTo>
                  <a:lnTo>
                    <a:pt x="253" y="198"/>
                  </a:lnTo>
                  <a:lnTo>
                    <a:pt x="223" y="224"/>
                  </a:lnTo>
                  <a:lnTo>
                    <a:pt x="197" y="254"/>
                  </a:lnTo>
                  <a:lnTo>
                    <a:pt x="176" y="288"/>
                  </a:lnTo>
                  <a:lnTo>
                    <a:pt x="160" y="324"/>
                  </a:lnTo>
                  <a:lnTo>
                    <a:pt x="150" y="363"/>
                  </a:lnTo>
                  <a:lnTo>
                    <a:pt x="147" y="405"/>
                  </a:lnTo>
                  <a:lnTo>
                    <a:pt x="150" y="446"/>
                  </a:lnTo>
                  <a:lnTo>
                    <a:pt x="160" y="485"/>
                  </a:lnTo>
                  <a:lnTo>
                    <a:pt x="176" y="522"/>
                  </a:lnTo>
                  <a:lnTo>
                    <a:pt x="197" y="556"/>
                  </a:lnTo>
                  <a:lnTo>
                    <a:pt x="223" y="586"/>
                  </a:lnTo>
                  <a:lnTo>
                    <a:pt x="253" y="612"/>
                  </a:lnTo>
                  <a:lnTo>
                    <a:pt x="287" y="633"/>
                  </a:lnTo>
                  <a:lnTo>
                    <a:pt x="323" y="649"/>
                  </a:lnTo>
                  <a:lnTo>
                    <a:pt x="362" y="659"/>
                  </a:lnTo>
                  <a:lnTo>
                    <a:pt x="404" y="663"/>
                  </a:lnTo>
                  <a:lnTo>
                    <a:pt x="445" y="659"/>
                  </a:lnTo>
                  <a:lnTo>
                    <a:pt x="484" y="649"/>
                  </a:lnTo>
                  <a:lnTo>
                    <a:pt x="521" y="633"/>
                  </a:lnTo>
                  <a:lnTo>
                    <a:pt x="555" y="612"/>
                  </a:lnTo>
                  <a:lnTo>
                    <a:pt x="585" y="586"/>
                  </a:lnTo>
                  <a:lnTo>
                    <a:pt x="611" y="556"/>
                  </a:lnTo>
                  <a:lnTo>
                    <a:pt x="632" y="522"/>
                  </a:lnTo>
                  <a:lnTo>
                    <a:pt x="648" y="485"/>
                  </a:lnTo>
                  <a:lnTo>
                    <a:pt x="658" y="446"/>
                  </a:lnTo>
                  <a:lnTo>
                    <a:pt x="662" y="405"/>
                  </a:lnTo>
                  <a:lnTo>
                    <a:pt x="659" y="368"/>
                  </a:lnTo>
                  <a:lnTo>
                    <a:pt x="651" y="332"/>
                  </a:lnTo>
                  <a:lnTo>
                    <a:pt x="639" y="298"/>
                  </a:lnTo>
                  <a:lnTo>
                    <a:pt x="622" y="266"/>
                  </a:lnTo>
                  <a:lnTo>
                    <a:pt x="601" y="237"/>
                  </a:lnTo>
                  <a:lnTo>
                    <a:pt x="575" y="212"/>
                  </a:lnTo>
                  <a:lnTo>
                    <a:pt x="547" y="190"/>
                  </a:lnTo>
                  <a:lnTo>
                    <a:pt x="515" y="172"/>
                  </a:lnTo>
                  <a:lnTo>
                    <a:pt x="480" y="159"/>
                  </a:lnTo>
                  <a:lnTo>
                    <a:pt x="443" y="151"/>
                  </a:lnTo>
                  <a:lnTo>
                    <a:pt x="404" y="147"/>
                  </a:lnTo>
                  <a:close/>
                  <a:moveTo>
                    <a:pt x="404" y="0"/>
                  </a:moveTo>
                  <a:lnTo>
                    <a:pt x="455" y="3"/>
                  </a:lnTo>
                  <a:lnTo>
                    <a:pt x="503" y="13"/>
                  </a:lnTo>
                  <a:lnTo>
                    <a:pt x="549" y="28"/>
                  </a:lnTo>
                  <a:lnTo>
                    <a:pt x="593" y="49"/>
                  </a:lnTo>
                  <a:lnTo>
                    <a:pt x="634" y="73"/>
                  </a:lnTo>
                  <a:lnTo>
                    <a:pt x="671" y="104"/>
                  </a:lnTo>
                  <a:lnTo>
                    <a:pt x="705" y="138"/>
                  </a:lnTo>
                  <a:lnTo>
                    <a:pt x="736" y="175"/>
                  </a:lnTo>
                  <a:lnTo>
                    <a:pt x="760" y="216"/>
                  </a:lnTo>
                  <a:lnTo>
                    <a:pt x="782" y="260"/>
                  </a:lnTo>
                  <a:lnTo>
                    <a:pt x="796" y="306"/>
                  </a:lnTo>
                  <a:lnTo>
                    <a:pt x="806" y="355"/>
                  </a:lnTo>
                  <a:lnTo>
                    <a:pt x="809" y="405"/>
                  </a:lnTo>
                  <a:lnTo>
                    <a:pt x="806" y="455"/>
                  </a:lnTo>
                  <a:lnTo>
                    <a:pt x="796" y="503"/>
                  </a:lnTo>
                  <a:lnTo>
                    <a:pt x="783" y="550"/>
                  </a:lnTo>
                  <a:lnTo>
                    <a:pt x="762" y="594"/>
                  </a:lnTo>
                  <a:lnTo>
                    <a:pt x="738" y="634"/>
                  </a:lnTo>
                  <a:lnTo>
                    <a:pt x="709" y="672"/>
                  </a:lnTo>
                  <a:lnTo>
                    <a:pt x="675" y="706"/>
                  </a:lnTo>
                  <a:lnTo>
                    <a:pt x="638" y="736"/>
                  </a:lnTo>
                  <a:lnTo>
                    <a:pt x="596" y="761"/>
                  </a:lnTo>
                  <a:lnTo>
                    <a:pt x="552" y="781"/>
                  </a:lnTo>
                  <a:lnTo>
                    <a:pt x="505" y="796"/>
                  </a:lnTo>
                  <a:lnTo>
                    <a:pt x="456" y="806"/>
                  </a:lnTo>
                  <a:lnTo>
                    <a:pt x="404" y="809"/>
                  </a:lnTo>
                  <a:lnTo>
                    <a:pt x="353" y="806"/>
                  </a:lnTo>
                  <a:lnTo>
                    <a:pt x="303" y="796"/>
                  </a:lnTo>
                  <a:lnTo>
                    <a:pt x="256" y="781"/>
                  </a:lnTo>
                  <a:lnTo>
                    <a:pt x="212" y="761"/>
                  </a:lnTo>
                  <a:lnTo>
                    <a:pt x="171" y="736"/>
                  </a:lnTo>
                  <a:lnTo>
                    <a:pt x="134" y="706"/>
                  </a:lnTo>
                  <a:lnTo>
                    <a:pt x="100" y="672"/>
                  </a:lnTo>
                  <a:lnTo>
                    <a:pt x="70" y="634"/>
                  </a:lnTo>
                  <a:lnTo>
                    <a:pt x="46" y="594"/>
                  </a:lnTo>
                  <a:lnTo>
                    <a:pt x="26" y="550"/>
                  </a:lnTo>
                  <a:lnTo>
                    <a:pt x="11" y="503"/>
                  </a:lnTo>
                  <a:lnTo>
                    <a:pt x="3" y="455"/>
                  </a:lnTo>
                  <a:lnTo>
                    <a:pt x="0" y="405"/>
                  </a:lnTo>
                  <a:lnTo>
                    <a:pt x="3" y="355"/>
                  </a:lnTo>
                  <a:lnTo>
                    <a:pt x="12" y="306"/>
                  </a:lnTo>
                  <a:lnTo>
                    <a:pt x="27" y="260"/>
                  </a:lnTo>
                  <a:lnTo>
                    <a:pt x="47" y="216"/>
                  </a:lnTo>
                  <a:lnTo>
                    <a:pt x="73" y="175"/>
                  </a:lnTo>
                  <a:lnTo>
                    <a:pt x="102" y="138"/>
                  </a:lnTo>
                  <a:lnTo>
                    <a:pt x="136" y="104"/>
                  </a:lnTo>
                  <a:lnTo>
                    <a:pt x="174" y="73"/>
                  </a:lnTo>
                  <a:lnTo>
                    <a:pt x="215" y="49"/>
                  </a:lnTo>
                  <a:lnTo>
                    <a:pt x="259" y="28"/>
                  </a:lnTo>
                  <a:lnTo>
                    <a:pt x="305" y="13"/>
                  </a:lnTo>
                  <a:lnTo>
                    <a:pt x="354" y="3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47" name="îṧ1ïḓê"/>
          <p:cNvSpPr/>
          <p:nvPr/>
        </p:nvSpPr>
        <p:spPr bwMode="auto">
          <a:xfrm>
            <a:off x="931550" y="2167713"/>
            <a:ext cx="290290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请在此输入您需要的文字内容感谢您使用我们的</a:t>
            </a:r>
            <a:r>
              <a:rPr lang="en-US" altLang="zh-CN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PPT</a:t>
            </a: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模板</a:t>
            </a:r>
            <a:endParaRPr lang="zh-CN" altLang="en-US" sz="14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8" name="isľïďè"/>
          <p:cNvSpPr txBox="1"/>
          <p:nvPr/>
        </p:nvSpPr>
        <p:spPr bwMode="auto">
          <a:xfrm>
            <a:off x="931550" y="1780115"/>
            <a:ext cx="2902900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îṧ1ïḓê"/>
          <p:cNvSpPr/>
          <p:nvPr/>
        </p:nvSpPr>
        <p:spPr bwMode="auto">
          <a:xfrm>
            <a:off x="8567223" y="2167713"/>
            <a:ext cx="290290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请在此输入您需要的文字内容感谢您使用我们的</a:t>
            </a:r>
            <a:r>
              <a:rPr lang="en-US" altLang="zh-CN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PPT</a:t>
            </a: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模板</a:t>
            </a:r>
            <a:endParaRPr lang="zh-CN" altLang="en-US" sz="14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0" name="isľïďè"/>
          <p:cNvSpPr txBox="1"/>
          <p:nvPr/>
        </p:nvSpPr>
        <p:spPr bwMode="auto">
          <a:xfrm>
            <a:off x="8567223" y="1780115"/>
            <a:ext cx="2902900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1" name="îṧ1ïḓê"/>
          <p:cNvSpPr/>
          <p:nvPr/>
        </p:nvSpPr>
        <p:spPr bwMode="auto">
          <a:xfrm>
            <a:off x="8463814" y="5215071"/>
            <a:ext cx="290290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请在此输入您需要的文字内容感谢您使用我们的</a:t>
            </a:r>
            <a:r>
              <a:rPr lang="en-US" altLang="zh-CN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PPT</a:t>
            </a: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模板</a:t>
            </a:r>
            <a:endParaRPr lang="zh-CN" altLang="en-US" sz="14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2" name="isľïďè"/>
          <p:cNvSpPr txBox="1"/>
          <p:nvPr/>
        </p:nvSpPr>
        <p:spPr bwMode="auto">
          <a:xfrm>
            <a:off x="8463814" y="4827473"/>
            <a:ext cx="2902900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3" name="îṧ1ïḓê"/>
          <p:cNvSpPr/>
          <p:nvPr/>
        </p:nvSpPr>
        <p:spPr bwMode="auto">
          <a:xfrm>
            <a:off x="931550" y="5215071"/>
            <a:ext cx="290290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请在此输入您需要的文字内容感谢您使用我们的</a:t>
            </a:r>
            <a:r>
              <a:rPr lang="en-US" altLang="zh-CN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PPT</a:t>
            </a: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模板</a:t>
            </a:r>
            <a:endParaRPr lang="zh-CN" altLang="en-US" sz="14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4" name="isľïďè"/>
          <p:cNvSpPr txBox="1"/>
          <p:nvPr/>
        </p:nvSpPr>
        <p:spPr bwMode="auto">
          <a:xfrm>
            <a:off x="931550" y="4827473"/>
            <a:ext cx="2902900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38" grpId="0" animBg="1"/>
      <p:bldP spid="39" grpId="0" animBg="1"/>
      <p:bldP spid="40" grpId="0" animBg="1"/>
      <p:bldP spid="41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1527F">
                  <a:alpha val="83000"/>
                </a:srgbClr>
              </a:gs>
              <a:gs pos="100000">
                <a:srgbClr val="002060">
                  <a:alpha val="8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-2226972" y="2794070"/>
            <a:ext cx="6051177" cy="6051177"/>
          </a:xfrm>
          <a:prstGeom prst="donut">
            <a:avLst>
              <a:gd name="adj" fmla="val 14544"/>
            </a:avLst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2661962" y="-1633345"/>
            <a:ext cx="3730063" cy="3730063"/>
          </a:xfrm>
          <a:prstGeom prst="donut">
            <a:avLst>
              <a:gd name="adj" fmla="val 14544"/>
            </a:avLst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09882" y="3003290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6000" b="1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投资收益说明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58497" y="3066296"/>
            <a:ext cx="22070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PART 04</a:t>
            </a:r>
            <a:endParaRPr kumimoji="1" lang="zh-CN" altLang="en-US" sz="400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8" name="直线连接符 7"/>
          <p:cNvCxnSpPr/>
          <p:nvPr/>
        </p:nvCxnSpPr>
        <p:spPr>
          <a:xfrm>
            <a:off x="2021984" y="3760658"/>
            <a:ext cx="2305318" cy="0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009882" y="3980316"/>
            <a:ext cx="6156102" cy="568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altLang="zh-CN" sz="110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click here to enter text descriptions such as content introduction, data statistics, event analysis, summary and overview related to this subtitle or graph.</a:t>
            </a:r>
            <a:endParaRPr lang="en-GB" altLang="zh-CN" sz="110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48921" y="2656877"/>
            <a:ext cx="5261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dirty="0">
                <a:solidFill>
                  <a:srgbClr val="FFC00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“</a:t>
            </a:r>
            <a:endParaRPr kumimoji="1" lang="zh-CN" altLang="en-US" sz="8000" dirty="0">
              <a:solidFill>
                <a:srgbClr val="FFC00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1370" y="50227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投资收益说明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29426" y="2047743"/>
            <a:ext cx="3052293" cy="5415565"/>
          </a:xfrm>
          <a:prstGeom prst="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25836" y="1828800"/>
            <a:ext cx="3433717" cy="6858000"/>
          </a:xfrm>
          <a:prstGeom prst="rect">
            <a:avLst/>
          </a:prstGeom>
        </p:spPr>
      </p:pic>
      <p:sp>
        <p:nvSpPr>
          <p:cNvPr id="5" name="Oval 9"/>
          <p:cNvSpPr/>
          <p:nvPr/>
        </p:nvSpPr>
        <p:spPr>
          <a:xfrm>
            <a:off x="5634434" y="2153032"/>
            <a:ext cx="382235" cy="381658"/>
          </a:xfrm>
          <a:custGeom>
            <a:avLst/>
            <a:gdLst>
              <a:gd name="T0" fmla="*/ 3060 w 6120"/>
              <a:gd name="T1" fmla="*/ 0 h 6120"/>
              <a:gd name="T2" fmla="*/ 0 w 6120"/>
              <a:gd name="T3" fmla="*/ 3060 h 6120"/>
              <a:gd name="T4" fmla="*/ 3060 w 6120"/>
              <a:gd name="T5" fmla="*/ 6120 h 6120"/>
              <a:gd name="T6" fmla="*/ 6120 w 6120"/>
              <a:gd name="T7" fmla="*/ 3060 h 6120"/>
              <a:gd name="T8" fmla="*/ 3060 w 6120"/>
              <a:gd name="T9" fmla="*/ 0 h 6120"/>
              <a:gd name="T10" fmla="*/ 4635 w 6120"/>
              <a:gd name="T11" fmla="*/ 4862 h 6120"/>
              <a:gd name="T12" fmla="*/ 3060 w 6120"/>
              <a:gd name="T13" fmla="*/ 5453 h 6120"/>
              <a:gd name="T14" fmla="*/ 1486 w 6120"/>
              <a:gd name="T15" fmla="*/ 4862 h 6120"/>
              <a:gd name="T16" fmla="*/ 1416 w 6120"/>
              <a:gd name="T17" fmla="*/ 4655 h 6120"/>
              <a:gd name="T18" fmla="*/ 2632 w 6120"/>
              <a:gd name="T19" fmla="*/ 3147 h 6120"/>
              <a:gd name="T20" fmla="*/ 2107 w 6120"/>
              <a:gd name="T21" fmla="*/ 2147 h 6120"/>
              <a:gd name="T22" fmla="*/ 3060 w 6120"/>
              <a:gd name="T23" fmla="*/ 1027 h 6120"/>
              <a:gd name="T24" fmla="*/ 4013 w 6120"/>
              <a:gd name="T25" fmla="*/ 2147 h 6120"/>
              <a:gd name="T26" fmla="*/ 3488 w 6120"/>
              <a:gd name="T27" fmla="*/ 3147 h 6120"/>
              <a:gd name="T28" fmla="*/ 4705 w 6120"/>
              <a:gd name="T29" fmla="*/ 4654 h 6120"/>
              <a:gd name="T30" fmla="*/ 4635 w 6120"/>
              <a:gd name="T31" fmla="*/ 4862 h 6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120" h="6120">
                <a:moveTo>
                  <a:pt x="3060" y="0"/>
                </a:moveTo>
                <a:cubicBezTo>
                  <a:pt x="1367" y="0"/>
                  <a:pt x="0" y="1371"/>
                  <a:pt x="0" y="3060"/>
                </a:cubicBezTo>
                <a:cubicBezTo>
                  <a:pt x="0" y="4751"/>
                  <a:pt x="1370" y="6120"/>
                  <a:pt x="3060" y="6120"/>
                </a:cubicBezTo>
                <a:cubicBezTo>
                  <a:pt x="4758" y="6120"/>
                  <a:pt x="6120" y="4744"/>
                  <a:pt x="6120" y="3060"/>
                </a:cubicBezTo>
                <a:cubicBezTo>
                  <a:pt x="6120" y="1367"/>
                  <a:pt x="4748" y="0"/>
                  <a:pt x="3060" y="0"/>
                </a:cubicBezTo>
                <a:close/>
                <a:moveTo>
                  <a:pt x="4635" y="4862"/>
                </a:moveTo>
                <a:cubicBezTo>
                  <a:pt x="4198" y="5245"/>
                  <a:pt x="3645" y="5453"/>
                  <a:pt x="3060" y="5453"/>
                </a:cubicBezTo>
                <a:cubicBezTo>
                  <a:pt x="2475" y="5453"/>
                  <a:pt x="1922" y="5245"/>
                  <a:pt x="1486" y="4862"/>
                </a:cubicBezTo>
                <a:cubicBezTo>
                  <a:pt x="1427" y="4811"/>
                  <a:pt x="1400" y="4731"/>
                  <a:pt x="1416" y="4655"/>
                </a:cubicBezTo>
                <a:cubicBezTo>
                  <a:pt x="1566" y="3919"/>
                  <a:pt x="2035" y="3338"/>
                  <a:pt x="2632" y="3147"/>
                </a:cubicBezTo>
                <a:cubicBezTo>
                  <a:pt x="2320" y="2963"/>
                  <a:pt x="2107" y="2584"/>
                  <a:pt x="2107" y="2147"/>
                </a:cubicBezTo>
                <a:cubicBezTo>
                  <a:pt x="2107" y="1528"/>
                  <a:pt x="2533" y="1027"/>
                  <a:pt x="3060" y="1027"/>
                </a:cubicBezTo>
                <a:cubicBezTo>
                  <a:pt x="3587" y="1027"/>
                  <a:pt x="4013" y="1528"/>
                  <a:pt x="4013" y="2147"/>
                </a:cubicBezTo>
                <a:cubicBezTo>
                  <a:pt x="4013" y="2584"/>
                  <a:pt x="3800" y="2963"/>
                  <a:pt x="3488" y="3147"/>
                </a:cubicBezTo>
                <a:cubicBezTo>
                  <a:pt x="4085" y="3338"/>
                  <a:pt x="4554" y="3918"/>
                  <a:pt x="4705" y="4654"/>
                </a:cubicBezTo>
                <a:cubicBezTo>
                  <a:pt x="4720" y="4731"/>
                  <a:pt x="4694" y="4811"/>
                  <a:pt x="4635" y="4862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Oval 23"/>
          <p:cNvSpPr/>
          <p:nvPr/>
        </p:nvSpPr>
        <p:spPr>
          <a:xfrm>
            <a:off x="5634434" y="3640026"/>
            <a:ext cx="382235" cy="315186"/>
          </a:xfrm>
          <a:custGeom>
            <a:avLst/>
            <a:gdLst>
              <a:gd name="connsiteX0" fmla="*/ 307902 w 606227"/>
              <a:gd name="connsiteY0" fmla="*/ 194055 h 499886"/>
              <a:gd name="connsiteX1" fmla="*/ 419305 w 606227"/>
              <a:gd name="connsiteY1" fmla="*/ 242224 h 499886"/>
              <a:gd name="connsiteX2" fmla="*/ 460955 w 606227"/>
              <a:gd name="connsiteY2" fmla="*/ 343954 h 499886"/>
              <a:gd name="connsiteX3" fmla="*/ 517800 w 606227"/>
              <a:gd name="connsiteY3" fmla="*/ 323297 h 499886"/>
              <a:gd name="connsiteX4" fmla="*/ 606227 w 606227"/>
              <a:gd name="connsiteY4" fmla="*/ 411592 h 499886"/>
              <a:gd name="connsiteX5" fmla="*/ 517800 w 606227"/>
              <a:gd name="connsiteY5" fmla="*/ 499886 h 499886"/>
              <a:gd name="connsiteX6" fmla="*/ 314493 w 606227"/>
              <a:gd name="connsiteY6" fmla="*/ 499886 h 499886"/>
              <a:gd name="connsiteX7" fmla="*/ 307902 w 606227"/>
              <a:gd name="connsiteY7" fmla="*/ 499886 h 499886"/>
              <a:gd name="connsiteX8" fmla="*/ 162629 w 606227"/>
              <a:gd name="connsiteY8" fmla="*/ 499886 h 499886"/>
              <a:gd name="connsiteX9" fmla="*/ 108530 w 606227"/>
              <a:gd name="connsiteY9" fmla="*/ 445867 h 499886"/>
              <a:gd name="connsiteX10" fmla="*/ 161439 w 606227"/>
              <a:gd name="connsiteY10" fmla="*/ 391849 h 499886"/>
              <a:gd name="connsiteX11" fmla="*/ 154757 w 606227"/>
              <a:gd name="connsiteY11" fmla="*/ 346970 h 499886"/>
              <a:gd name="connsiteX12" fmla="*/ 175994 w 606227"/>
              <a:gd name="connsiteY12" fmla="*/ 269279 h 499886"/>
              <a:gd name="connsiteX13" fmla="*/ 307902 w 606227"/>
              <a:gd name="connsiteY13" fmla="*/ 194055 h 499886"/>
              <a:gd name="connsiteX14" fmla="*/ 175457 w 606227"/>
              <a:gd name="connsiteY14" fmla="*/ 0 h 499886"/>
              <a:gd name="connsiteX15" fmla="*/ 310277 w 606227"/>
              <a:gd name="connsiteY15" fmla="*/ 131897 h 499886"/>
              <a:gd name="connsiteX16" fmla="*/ 360342 w 606227"/>
              <a:gd name="connsiteY16" fmla="*/ 113707 h 499886"/>
              <a:gd name="connsiteX17" fmla="*/ 438140 w 606227"/>
              <a:gd name="connsiteY17" fmla="*/ 191493 h 499886"/>
              <a:gd name="connsiteX18" fmla="*/ 428530 w 606227"/>
              <a:gd name="connsiteY18" fmla="*/ 228969 h 499886"/>
              <a:gd name="connsiteX19" fmla="*/ 426241 w 606227"/>
              <a:gd name="connsiteY19" fmla="*/ 226592 h 499886"/>
              <a:gd name="connsiteX20" fmla="*/ 307805 w 606227"/>
              <a:gd name="connsiteY20" fmla="*/ 178239 h 499886"/>
              <a:gd name="connsiteX21" fmla="*/ 157884 w 606227"/>
              <a:gd name="connsiteY21" fmla="*/ 269278 h 499886"/>
              <a:gd name="connsiteX22" fmla="*/ 47686 w 606227"/>
              <a:gd name="connsiteY22" fmla="*/ 269278 h 499886"/>
              <a:gd name="connsiteX23" fmla="*/ 0 w 606227"/>
              <a:gd name="connsiteY23" fmla="*/ 221656 h 499886"/>
              <a:gd name="connsiteX24" fmla="*/ 46587 w 606227"/>
              <a:gd name="connsiteY24" fmla="*/ 174126 h 499886"/>
              <a:gd name="connsiteX25" fmla="*/ 40638 w 606227"/>
              <a:gd name="connsiteY25" fmla="*/ 134639 h 499886"/>
              <a:gd name="connsiteX26" fmla="*/ 175457 w 606227"/>
              <a:gd name="connsiteY26" fmla="*/ 0 h 49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06227" h="499886">
                <a:moveTo>
                  <a:pt x="307902" y="194055"/>
                </a:moveTo>
                <a:cubicBezTo>
                  <a:pt x="351840" y="194055"/>
                  <a:pt x="391385" y="212610"/>
                  <a:pt x="419305" y="242224"/>
                </a:cubicBezTo>
                <a:cubicBezTo>
                  <a:pt x="444478" y="268913"/>
                  <a:pt x="460131" y="304560"/>
                  <a:pt x="460955" y="343954"/>
                </a:cubicBezTo>
                <a:cubicBezTo>
                  <a:pt x="476333" y="331067"/>
                  <a:pt x="496106" y="323297"/>
                  <a:pt x="517800" y="323297"/>
                </a:cubicBezTo>
                <a:cubicBezTo>
                  <a:pt x="566591" y="323297"/>
                  <a:pt x="606227" y="362783"/>
                  <a:pt x="606227" y="411592"/>
                </a:cubicBezTo>
                <a:cubicBezTo>
                  <a:pt x="606227" y="460400"/>
                  <a:pt x="566591" y="499886"/>
                  <a:pt x="517800" y="499886"/>
                </a:cubicBezTo>
                <a:lnTo>
                  <a:pt x="314493" y="499886"/>
                </a:lnTo>
                <a:lnTo>
                  <a:pt x="307902" y="499886"/>
                </a:lnTo>
                <a:lnTo>
                  <a:pt x="162629" y="499886"/>
                </a:lnTo>
                <a:cubicBezTo>
                  <a:pt x="132788" y="499886"/>
                  <a:pt x="108530" y="475664"/>
                  <a:pt x="108530" y="445867"/>
                </a:cubicBezTo>
                <a:cubicBezTo>
                  <a:pt x="108530" y="416436"/>
                  <a:pt x="132147" y="392489"/>
                  <a:pt x="161439" y="391849"/>
                </a:cubicBezTo>
                <a:cubicBezTo>
                  <a:pt x="157046" y="377682"/>
                  <a:pt x="154757" y="362600"/>
                  <a:pt x="154757" y="346970"/>
                </a:cubicBezTo>
                <a:cubicBezTo>
                  <a:pt x="154757" y="318636"/>
                  <a:pt x="162538" y="292038"/>
                  <a:pt x="175994" y="269279"/>
                </a:cubicBezTo>
                <a:cubicBezTo>
                  <a:pt x="202632" y="224309"/>
                  <a:pt x="251697" y="194055"/>
                  <a:pt x="307902" y="194055"/>
                </a:cubicBezTo>
                <a:close/>
                <a:moveTo>
                  <a:pt x="175457" y="0"/>
                </a:moveTo>
                <a:cubicBezTo>
                  <a:pt x="249045" y="0"/>
                  <a:pt x="308812" y="58773"/>
                  <a:pt x="310277" y="131897"/>
                </a:cubicBezTo>
                <a:cubicBezTo>
                  <a:pt x="323823" y="120563"/>
                  <a:pt x="341213" y="113707"/>
                  <a:pt x="360342" y="113707"/>
                </a:cubicBezTo>
                <a:cubicBezTo>
                  <a:pt x="403268" y="113707"/>
                  <a:pt x="438140" y="148532"/>
                  <a:pt x="438140" y="191493"/>
                </a:cubicBezTo>
                <a:cubicBezTo>
                  <a:pt x="438140" y="205112"/>
                  <a:pt x="434662" y="217817"/>
                  <a:pt x="428530" y="228969"/>
                </a:cubicBezTo>
                <a:cubicBezTo>
                  <a:pt x="427797" y="228146"/>
                  <a:pt x="426974" y="227323"/>
                  <a:pt x="426241" y="226592"/>
                </a:cubicBezTo>
                <a:cubicBezTo>
                  <a:pt x="394390" y="195423"/>
                  <a:pt x="352379" y="178239"/>
                  <a:pt x="307805" y="178239"/>
                </a:cubicBezTo>
                <a:cubicBezTo>
                  <a:pt x="242730" y="178239"/>
                  <a:pt x="186166" y="215258"/>
                  <a:pt x="157884" y="269278"/>
                </a:cubicBezTo>
                <a:lnTo>
                  <a:pt x="47686" y="269278"/>
                </a:lnTo>
                <a:cubicBezTo>
                  <a:pt x="21326" y="269278"/>
                  <a:pt x="0" y="247981"/>
                  <a:pt x="0" y="221656"/>
                </a:cubicBezTo>
                <a:cubicBezTo>
                  <a:pt x="0" y="195789"/>
                  <a:pt x="20777" y="174674"/>
                  <a:pt x="46587" y="174126"/>
                </a:cubicBezTo>
                <a:cubicBezTo>
                  <a:pt x="42743" y="161603"/>
                  <a:pt x="40638" y="148350"/>
                  <a:pt x="40638" y="134639"/>
                </a:cubicBezTo>
                <a:cubicBezTo>
                  <a:pt x="40638" y="60236"/>
                  <a:pt x="101046" y="0"/>
                  <a:pt x="175457" y="0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Oval 30"/>
          <p:cNvSpPr/>
          <p:nvPr/>
        </p:nvSpPr>
        <p:spPr>
          <a:xfrm>
            <a:off x="5642102" y="5047381"/>
            <a:ext cx="366897" cy="38223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82376" h="606722">
                <a:moveTo>
                  <a:pt x="0" y="404481"/>
                </a:moveTo>
                <a:lnTo>
                  <a:pt x="76012" y="404481"/>
                </a:lnTo>
                <a:lnTo>
                  <a:pt x="76012" y="505601"/>
                </a:lnTo>
                <a:cubicBezTo>
                  <a:pt x="76012" y="519552"/>
                  <a:pt x="87316" y="530837"/>
                  <a:pt x="101291" y="530837"/>
                </a:cubicBezTo>
                <a:cubicBezTo>
                  <a:pt x="115265" y="530837"/>
                  <a:pt x="126658" y="519552"/>
                  <a:pt x="126658" y="505601"/>
                </a:cubicBezTo>
                <a:lnTo>
                  <a:pt x="126658" y="404481"/>
                </a:lnTo>
                <a:lnTo>
                  <a:pt x="151936" y="404481"/>
                </a:lnTo>
                <a:lnTo>
                  <a:pt x="151936" y="505601"/>
                </a:lnTo>
                <a:cubicBezTo>
                  <a:pt x="151936" y="519552"/>
                  <a:pt x="163240" y="530837"/>
                  <a:pt x="177214" y="530837"/>
                </a:cubicBezTo>
                <a:cubicBezTo>
                  <a:pt x="191277" y="530837"/>
                  <a:pt x="202581" y="519552"/>
                  <a:pt x="202581" y="505601"/>
                </a:cubicBezTo>
                <a:lnTo>
                  <a:pt x="202581" y="404481"/>
                </a:lnTo>
                <a:lnTo>
                  <a:pt x="227859" y="404481"/>
                </a:lnTo>
                <a:lnTo>
                  <a:pt x="227859" y="505601"/>
                </a:lnTo>
                <a:cubicBezTo>
                  <a:pt x="227859" y="519552"/>
                  <a:pt x="239163" y="530837"/>
                  <a:pt x="253226" y="530837"/>
                </a:cubicBezTo>
                <a:cubicBezTo>
                  <a:pt x="267200" y="530837"/>
                  <a:pt x="278504" y="519552"/>
                  <a:pt x="278504" y="505601"/>
                </a:cubicBezTo>
                <a:lnTo>
                  <a:pt x="278504" y="404481"/>
                </a:lnTo>
                <a:lnTo>
                  <a:pt x="303872" y="404481"/>
                </a:lnTo>
                <a:lnTo>
                  <a:pt x="303872" y="505601"/>
                </a:lnTo>
                <a:cubicBezTo>
                  <a:pt x="303872" y="519552"/>
                  <a:pt x="315176" y="530837"/>
                  <a:pt x="329150" y="530837"/>
                </a:cubicBezTo>
                <a:cubicBezTo>
                  <a:pt x="343124" y="530837"/>
                  <a:pt x="354428" y="519552"/>
                  <a:pt x="354428" y="505601"/>
                </a:cubicBezTo>
                <a:lnTo>
                  <a:pt x="354428" y="404481"/>
                </a:lnTo>
                <a:lnTo>
                  <a:pt x="379795" y="404481"/>
                </a:lnTo>
                <a:lnTo>
                  <a:pt x="379795" y="505601"/>
                </a:lnTo>
                <a:cubicBezTo>
                  <a:pt x="379795" y="519552"/>
                  <a:pt x="391099" y="530837"/>
                  <a:pt x="405073" y="530837"/>
                </a:cubicBezTo>
                <a:cubicBezTo>
                  <a:pt x="419136" y="530837"/>
                  <a:pt x="430440" y="519552"/>
                  <a:pt x="430440" y="505601"/>
                </a:cubicBezTo>
                <a:lnTo>
                  <a:pt x="430440" y="404481"/>
                </a:lnTo>
                <a:lnTo>
                  <a:pt x="455718" y="404481"/>
                </a:lnTo>
                <a:lnTo>
                  <a:pt x="455718" y="505601"/>
                </a:lnTo>
                <a:cubicBezTo>
                  <a:pt x="455718" y="519552"/>
                  <a:pt x="467022" y="530837"/>
                  <a:pt x="481085" y="530837"/>
                </a:cubicBezTo>
                <a:cubicBezTo>
                  <a:pt x="495060" y="530837"/>
                  <a:pt x="506364" y="519552"/>
                  <a:pt x="506364" y="505601"/>
                </a:cubicBezTo>
                <a:lnTo>
                  <a:pt x="506364" y="404481"/>
                </a:lnTo>
                <a:lnTo>
                  <a:pt x="582376" y="404481"/>
                </a:lnTo>
                <a:lnTo>
                  <a:pt x="582376" y="581397"/>
                </a:lnTo>
                <a:cubicBezTo>
                  <a:pt x="582376" y="595348"/>
                  <a:pt x="570983" y="606722"/>
                  <a:pt x="557009" y="606722"/>
                </a:cubicBezTo>
                <a:lnTo>
                  <a:pt x="25367" y="606722"/>
                </a:lnTo>
                <a:cubicBezTo>
                  <a:pt x="11304" y="606722"/>
                  <a:pt x="0" y="595348"/>
                  <a:pt x="0" y="581397"/>
                </a:cubicBezTo>
                <a:close/>
                <a:moveTo>
                  <a:pt x="405086" y="0"/>
                </a:moveTo>
                <a:cubicBezTo>
                  <a:pt x="419149" y="0"/>
                  <a:pt x="430454" y="11287"/>
                  <a:pt x="430454" y="25239"/>
                </a:cubicBezTo>
                <a:cubicBezTo>
                  <a:pt x="430454" y="81051"/>
                  <a:pt x="384969" y="126375"/>
                  <a:pt x="329160" y="126375"/>
                </a:cubicBezTo>
                <a:cubicBezTo>
                  <a:pt x="310468" y="126375"/>
                  <a:pt x="294357" y="136595"/>
                  <a:pt x="285545" y="151704"/>
                </a:cubicBezTo>
                <a:lnTo>
                  <a:pt x="478074" y="151704"/>
                </a:lnTo>
                <a:cubicBezTo>
                  <a:pt x="535575" y="151704"/>
                  <a:pt x="582305" y="198361"/>
                  <a:pt x="582305" y="255772"/>
                </a:cubicBezTo>
                <a:lnTo>
                  <a:pt x="582305" y="353886"/>
                </a:lnTo>
                <a:lnTo>
                  <a:pt x="0" y="353886"/>
                </a:lnTo>
                <a:lnTo>
                  <a:pt x="0" y="255772"/>
                </a:lnTo>
                <a:cubicBezTo>
                  <a:pt x="0" y="198361"/>
                  <a:pt x="46819" y="151704"/>
                  <a:pt x="104320" y="151704"/>
                </a:cubicBezTo>
                <a:lnTo>
                  <a:pt x="231516" y="151704"/>
                </a:lnTo>
                <a:cubicBezTo>
                  <a:pt x="242820" y="108157"/>
                  <a:pt x="282073" y="75807"/>
                  <a:pt x="329160" y="75807"/>
                </a:cubicBezTo>
                <a:cubicBezTo>
                  <a:pt x="357109" y="75807"/>
                  <a:pt x="379807" y="53145"/>
                  <a:pt x="379807" y="25239"/>
                </a:cubicBezTo>
                <a:cubicBezTo>
                  <a:pt x="379807" y="11287"/>
                  <a:pt x="391111" y="0"/>
                  <a:pt x="405086" y="0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TextBox 33"/>
          <p:cNvSpPr txBox="1"/>
          <p:nvPr/>
        </p:nvSpPr>
        <p:spPr>
          <a:xfrm>
            <a:off x="6386962" y="2602544"/>
            <a:ext cx="4076056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点击输入您的文字内容或复制粘贴具体文本、用简明扼要的文字说明此项内容。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6398411" y="2179792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20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0" lvl="1" defTabSz="1219200">
              <a:defRPr sz="205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lvl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输入标题文本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TextBox 33"/>
          <p:cNvSpPr txBox="1"/>
          <p:nvPr/>
        </p:nvSpPr>
        <p:spPr>
          <a:xfrm>
            <a:off x="6412362" y="4075744"/>
            <a:ext cx="4076056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点击输入您的文字内容或复制粘贴具体文本、用简明扼要的文字说明此项内容。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文本框 9"/>
          <p:cNvSpPr txBox="1"/>
          <p:nvPr/>
        </p:nvSpPr>
        <p:spPr>
          <a:xfrm>
            <a:off x="6423811" y="3652992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20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0" lvl="1" defTabSz="1219200">
              <a:defRPr sz="205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lvl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输入标题文本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TextBox 33"/>
          <p:cNvSpPr txBox="1"/>
          <p:nvPr/>
        </p:nvSpPr>
        <p:spPr>
          <a:xfrm>
            <a:off x="6398411" y="5538213"/>
            <a:ext cx="4076056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点击输入您的文字内容或复制粘贴具体文本、用简明扼要的文字说明此项内容。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6409860" y="5115461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20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0" lvl="1" defTabSz="1219200">
              <a:defRPr sz="205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lvl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输入标题文本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1370" y="50227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投资收益说明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3" name="平行四边形 2"/>
          <p:cNvSpPr/>
          <p:nvPr/>
        </p:nvSpPr>
        <p:spPr>
          <a:xfrm>
            <a:off x="1298621" y="1698249"/>
            <a:ext cx="3206839" cy="1635617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alpha val="37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1506828" y="1543704"/>
            <a:ext cx="3206839" cy="1635617"/>
          </a:xfrm>
          <a:prstGeom prst="parallelogram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4518339" y="1543704"/>
            <a:ext cx="3206839" cy="1635617"/>
          </a:xfrm>
          <a:prstGeom prst="parallelogram">
            <a:avLst/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7529850" y="1543703"/>
            <a:ext cx="3206839" cy="1635617"/>
          </a:xfrm>
          <a:prstGeom prst="parallelogram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TextBox 40"/>
          <p:cNvSpPr txBox="1">
            <a:spLocks noChangeArrowheads="1"/>
          </p:cNvSpPr>
          <p:nvPr/>
        </p:nvSpPr>
        <p:spPr bwMode="auto">
          <a:xfrm>
            <a:off x="1506828" y="3684165"/>
            <a:ext cx="2374932" cy="96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764" tIns="25882" rIns="51764" bIns="2588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40404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请在此处输入标题文字内容</a:t>
            </a:r>
            <a:endParaRPr lang="zh-CN" altLang="en-US" sz="2400" b="1">
              <a:solidFill>
                <a:srgbClr val="40404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2143" y="4649121"/>
            <a:ext cx="27711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100">
                <a:solidFill>
                  <a:schemeClr val="bg1">
                    <a:lumMod val="7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please enter the text you need here. thank you for using our ppt template</a:t>
            </a:r>
            <a:endParaRPr lang="en-GB" altLang="zh-CN" sz="1100">
              <a:solidFill>
                <a:schemeClr val="bg1">
                  <a:lumMod val="7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îṧ1ïḓê"/>
          <p:cNvSpPr/>
          <p:nvPr/>
        </p:nvSpPr>
        <p:spPr bwMode="auto">
          <a:xfrm>
            <a:off x="4505460" y="4089331"/>
            <a:ext cx="290290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请在此输入您需要的文字内容感谢您使用我们的</a:t>
            </a:r>
            <a:r>
              <a:rPr lang="en-US" altLang="zh-CN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PPT</a:t>
            </a: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模板</a:t>
            </a:r>
            <a:endParaRPr lang="zh-CN" altLang="en-US" sz="14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02888" y="371999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输入标题</a:t>
            </a:r>
            <a:endParaRPr kumimoji="1" lang="zh-CN" altLang="en-US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îṧ1ïḓê"/>
          <p:cNvSpPr/>
          <p:nvPr/>
        </p:nvSpPr>
        <p:spPr bwMode="auto">
          <a:xfrm>
            <a:off x="7529850" y="4089331"/>
            <a:ext cx="290290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请在此输入您需要的文字内容感谢您使用我们的</a:t>
            </a:r>
            <a:r>
              <a:rPr lang="en-US" altLang="zh-CN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PPT</a:t>
            </a:r>
            <a:r>
              <a:rPr lang="zh-CN" altLang="en-US" sz="14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模板</a:t>
            </a:r>
            <a:endParaRPr lang="zh-CN" altLang="en-US" sz="14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27278" y="371999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输入标题</a:t>
            </a:r>
            <a:endParaRPr kumimoji="1" lang="zh-CN" altLang="en-US" b="1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32597" y="5669591"/>
            <a:ext cx="8959403" cy="58478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65361" y="5715439"/>
            <a:ext cx="34215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>
                <a:solidFill>
                  <a:schemeClr val="bg1">
                    <a:lumMod val="7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BUSINESS</a:t>
            </a:r>
            <a:r>
              <a:rPr kumimoji="1" lang="zh-CN" altLang="en-US" sz="2400">
                <a:solidFill>
                  <a:schemeClr val="bg1">
                    <a:lumMod val="7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 </a:t>
            </a:r>
            <a:r>
              <a:rPr kumimoji="1" lang="en-US" altLang="zh-CN" sz="2400">
                <a:solidFill>
                  <a:schemeClr val="bg1">
                    <a:lumMod val="7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TEMPLATE</a:t>
            </a:r>
            <a:endParaRPr kumimoji="1" lang="zh-CN" altLang="en-US" sz="2400">
              <a:solidFill>
                <a:schemeClr val="bg1">
                  <a:lumMod val="7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1370" y="50227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投资收益说明</a:t>
            </a:r>
            <a:endParaRPr kumimoji="1" lang="zh-CN" altLang="en-US" sz="2400" b="1" dirty="0">
              <a:solidFill>
                <a:srgbClr val="01527F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Freeform 2"/>
          <p:cNvSpPr>
            <a:spLocks noChangeArrowheads="1"/>
          </p:cNvSpPr>
          <p:nvPr/>
        </p:nvSpPr>
        <p:spPr bwMode="auto">
          <a:xfrm>
            <a:off x="2557421" y="1446213"/>
            <a:ext cx="6129886" cy="5168900"/>
          </a:xfrm>
          <a:custGeom>
            <a:avLst/>
            <a:gdLst>
              <a:gd name="T0" fmla="*/ 0 w 3668"/>
              <a:gd name="T1" fmla="*/ 2147483647 h 3785"/>
              <a:gd name="T2" fmla="*/ 361524104 w 3668"/>
              <a:gd name="T3" fmla="*/ 2147483647 h 3785"/>
              <a:gd name="T4" fmla="*/ 735908169 w 3668"/>
              <a:gd name="T5" fmla="*/ 2147483647 h 3785"/>
              <a:gd name="T6" fmla="*/ 1140300002 w 3668"/>
              <a:gd name="T7" fmla="*/ 2121163345 h 3785"/>
              <a:gd name="T8" fmla="*/ 1646146616 w 3668"/>
              <a:gd name="T9" fmla="*/ 1908378373 h 3785"/>
              <a:gd name="T10" fmla="*/ 2147483647 w 3668"/>
              <a:gd name="T11" fmla="*/ 1648839571 h 3785"/>
              <a:gd name="T12" fmla="*/ 2147483647 w 3668"/>
              <a:gd name="T13" fmla="*/ 1455138851 h 3785"/>
              <a:gd name="T14" fmla="*/ 2147483647 w 3668"/>
              <a:gd name="T15" fmla="*/ 1330140269 h 3785"/>
              <a:gd name="T16" fmla="*/ 2147483647 w 3668"/>
              <a:gd name="T17" fmla="*/ 1127852271 h 3785"/>
              <a:gd name="T18" fmla="*/ 2147483647 w 3668"/>
              <a:gd name="T19" fmla="*/ 935105911 h 3785"/>
              <a:gd name="T20" fmla="*/ 2147483647 w 3668"/>
              <a:gd name="T21" fmla="*/ 732816936 h 3785"/>
              <a:gd name="T22" fmla="*/ 2147483647 w 3668"/>
              <a:gd name="T23" fmla="*/ 578239081 h 3785"/>
              <a:gd name="T24" fmla="*/ 2147483647 w 3668"/>
              <a:gd name="T25" fmla="*/ 336829195 h 3785"/>
              <a:gd name="T26" fmla="*/ 2147483647 w 3668"/>
              <a:gd name="T27" fmla="*/ 240455527 h 3785"/>
              <a:gd name="T28" fmla="*/ 2147483647 w 3668"/>
              <a:gd name="T29" fmla="*/ 0 h 3785"/>
              <a:gd name="T30" fmla="*/ 2147483647 w 3668"/>
              <a:gd name="T31" fmla="*/ 655528497 h 3785"/>
              <a:gd name="T32" fmla="*/ 2147483647 w 3668"/>
              <a:gd name="T33" fmla="*/ 500949665 h 3785"/>
              <a:gd name="T34" fmla="*/ 2147483647 w 3668"/>
              <a:gd name="T35" fmla="*/ 790068717 h 3785"/>
              <a:gd name="T36" fmla="*/ 2147483647 w 3668"/>
              <a:gd name="T37" fmla="*/ 1146935547 h 3785"/>
              <a:gd name="T38" fmla="*/ 2147483647 w 3668"/>
              <a:gd name="T39" fmla="*/ 1445597213 h 3785"/>
              <a:gd name="T40" fmla="*/ 2147483647 w 3668"/>
              <a:gd name="T41" fmla="*/ 1658381209 h 3785"/>
              <a:gd name="T42" fmla="*/ 2147483647 w 3668"/>
              <a:gd name="T43" fmla="*/ 1879753459 h 3785"/>
              <a:gd name="T44" fmla="*/ 2147483647 w 3668"/>
              <a:gd name="T45" fmla="*/ 2082041458 h 3785"/>
              <a:gd name="T46" fmla="*/ 2147483647 w 3668"/>
              <a:gd name="T47" fmla="*/ 2147483647 h 3785"/>
              <a:gd name="T48" fmla="*/ 2147483647 w 3668"/>
              <a:gd name="T49" fmla="*/ 2147483647 h 3785"/>
              <a:gd name="T50" fmla="*/ 2147483647 w 3668"/>
              <a:gd name="T51" fmla="*/ 2147483647 h 3785"/>
              <a:gd name="T52" fmla="*/ 2147483647 w 3668"/>
              <a:gd name="T53" fmla="*/ 2147483647 h 3785"/>
              <a:gd name="T54" fmla="*/ 2147483647 w 3668"/>
              <a:gd name="T55" fmla="*/ 2147483647 h 3785"/>
              <a:gd name="T56" fmla="*/ 0 w 3668"/>
              <a:gd name="T57" fmla="*/ 2147483647 h 3785"/>
              <a:gd name="T58" fmla="*/ 0 w 3668"/>
              <a:gd name="T59" fmla="*/ 2147483647 h 378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3668" h="3785">
                <a:moveTo>
                  <a:pt x="0" y="2742"/>
                </a:moveTo>
                <a:lnTo>
                  <a:pt x="253" y="2556"/>
                </a:lnTo>
                <a:lnTo>
                  <a:pt x="515" y="2395"/>
                </a:lnTo>
                <a:lnTo>
                  <a:pt x="798" y="2223"/>
                </a:lnTo>
                <a:lnTo>
                  <a:pt x="1152" y="2000"/>
                </a:lnTo>
                <a:lnTo>
                  <a:pt x="1587" y="1728"/>
                </a:lnTo>
                <a:lnTo>
                  <a:pt x="1869" y="1525"/>
                </a:lnTo>
                <a:lnTo>
                  <a:pt x="2061" y="1394"/>
                </a:lnTo>
                <a:lnTo>
                  <a:pt x="2324" y="1182"/>
                </a:lnTo>
                <a:lnTo>
                  <a:pt x="2557" y="980"/>
                </a:lnTo>
                <a:lnTo>
                  <a:pt x="2769" y="768"/>
                </a:lnTo>
                <a:lnTo>
                  <a:pt x="2941" y="606"/>
                </a:lnTo>
                <a:lnTo>
                  <a:pt x="3193" y="353"/>
                </a:lnTo>
                <a:lnTo>
                  <a:pt x="3011" y="252"/>
                </a:lnTo>
                <a:lnTo>
                  <a:pt x="3648" y="0"/>
                </a:lnTo>
                <a:lnTo>
                  <a:pt x="3668" y="687"/>
                </a:lnTo>
                <a:lnTo>
                  <a:pt x="3466" y="525"/>
                </a:lnTo>
                <a:lnTo>
                  <a:pt x="3213" y="828"/>
                </a:lnTo>
                <a:lnTo>
                  <a:pt x="2910" y="1202"/>
                </a:lnTo>
                <a:lnTo>
                  <a:pt x="2698" y="1515"/>
                </a:lnTo>
                <a:lnTo>
                  <a:pt x="2597" y="1738"/>
                </a:lnTo>
                <a:lnTo>
                  <a:pt x="2496" y="1970"/>
                </a:lnTo>
                <a:lnTo>
                  <a:pt x="2435" y="2182"/>
                </a:lnTo>
                <a:lnTo>
                  <a:pt x="2375" y="2384"/>
                </a:lnTo>
                <a:lnTo>
                  <a:pt x="2264" y="2779"/>
                </a:lnTo>
                <a:lnTo>
                  <a:pt x="2183" y="3152"/>
                </a:lnTo>
                <a:lnTo>
                  <a:pt x="2122" y="3445"/>
                </a:lnTo>
                <a:lnTo>
                  <a:pt x="2042" y="3785"/>
                </a:lnTo>
                <a:lnTo>
                  <a:pt x="0" y="3785"/>
                </a:lnTo>
                <a:lnTo>
                  <a:pt x="0" y="2742"/>
                </a:lnTo>
                <a:close/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62873" tIns="31437" rIns="62873" bIns="31437" anchor="ctr"/>
          <a:lstStyle/>
          <a:p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162021" y="4726434"/>
            <a:ext cx="2223804" cy="410582"/>
          </a:xfrm>
          <a:prstGeom prst="roundRect">
            <a:avLst/>
          </a:prstGeom>
          <a:solidFill>
            <a:srgbClr val="01527F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73" tIns="31437" rIns="62873" bIns="31437" anchor="ctr"/>
          <a:lstStyle/>
          <a:p>
            <a:pPr algn="ctr" eaLnBrk="1" fontAlgn="auto" hangingPunct="1">
              <a:defRPr/>
            </a:pPr>
            <a:r>
              <a:rPr lang="en-US" altLang="zh-CN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20XX</a:t>
            </a:r>
            <a:r>
              <a:rPr lang="zh-CN" altLang="en-US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年</a:t>
            </a:r>
            <a:r>
              <a:rPr lang="en-US" altLang="zh-CN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X</a:t>
            </a:r>
            <a:r>
              <a:rPr lang="zh-CN" altLang="en-US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月</a:t>
            </a:r>
            <a:endParaRPr lang="zh-CN" altLang="en-US" sz="1400" noProof="1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094154" y="3838688"/>
            <a:ext cx="2226024" cy="410582"/>
          </a:xfrm>
          <a:prstGeom prst="roundRect">
            <a:avLst/>
          </a:prstGeom>
          <a:solidFill>
            <a:srgbClr val="01527F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73" tIns="31437" rIns="62873" bIns="31437" anchor="ctr"/>
          <a:lstStyle/>
          <a:p>
            <a:pPr algn="ctr" eaLnBrk="1" fontAlgn="auto" hangingPunct="1">
              <a:defRPr/>
            </a:pPr>
            <a:r>
              <a:rPr lang="en-US" altLang="zh-CN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20XX</a:t>
            </a:r>
            <a:r>
              <a:rPr lang="zh-CN" altLang="en-US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年</a:t>
            </a:r>
            <a:r>
              <a:rPr lang="en-US" altLang="zh-CN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X</a:t>
            </a:r>
            <a:r>
              <a:rPr lang="zh-CN" altLang="en-US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月</a:t>
            </a:r>
            <a:endParaRPr lang="zh-CN" altLang="en-US" sz="1400" noProof="1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788816" y="2982013"/>
            <a:ext cx="2226022" cy="412802"/>
          </a:xfrm>
          <a:prstGeom prst="roundRect">
            <a:avLst/>
          </a:prstGeom>
          <a:solidFill>
            <a:srgbClr val="01527F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73" tIns="31437" rIns="62873" bIns="31437" anchor="ctr"/>
          <a:lstStyle/>
          <a:p>
            <a:pPr algn="ctr" eaLnBrk="1" fontAlgn="auto" hangingPunct="1">
              <a:defRPr/>
            </a:pPr>
            <a:r>
              <a:rPr lang="en-US" altLang="zh-CN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20XX</a:t>
            </a:r>
            <a:r>
              <a:rPr lang="zh-CN" altLang="en-US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年</a:t>
            </a:r>
            <a:r>
              <a:rPr lang="en-US" altLang="zh-CN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X</a:t>
            </a:r>
            <a:r>
              <a:rPr lang="zh-CN" altLang="en-US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月</a:t>
            </a:r>
            <a:endParaRPr lang="zh-CN" altLang="en-US" sz="1400" noProof="1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570032" y="2174165"/>
            <a:ext cx="2223804" cy="410582"/>
          </a:xfrm>
          <a:prstGeom prst="roundRect">
            <a:avLst/>
          </a:prstGeom>
          <a:solidFill>
            <a:srgbClr val="01527F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73" tIns="31437" rIns="62873" bIns="31437" anchor="ctr"/>
          <a:lstStyle/>
          <a:p>
            <a:pPr algn="ctr" eaLnBrk="1" fontAlgn="auto" hangingPunct="1">
              <a:defRPr/>
            </a:pPr>
            <a:r>
              <a:rPr lang="en-US" altLang="zh-CN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20XX</a:t>
            </a:r>
            <a:r>
              <a:rPr lang="zh-CN" altLang="en-US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年</a:t>
            </a:r>
            <a:r>
              <a:rPr lang="en-US" altLang="zh-CN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X</a:t>
            </a:r>
            <a:r>
              <a:rPr lang="zh-CN" altLang="en-US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月</a:t>
            </a:r>
            <a:endParaRPr lang="zh-CN" altLang="en-US" sz="1400" noProof="1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278714" y="5538722"/>
            <a:ext cx="2223804" cy="412802"/>
          </a:xfrm>
          <a:prstGeom prst="roundRect">
            <a:avLst/>
          </a:prstGeom>
          <a:solidFill>
            <a:srgbClr val="01527F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73" tIns="31437" rIns="62873" bIns="31437" anchor="ctr"/>
          <a:lstStyle/>
          <a:p>
            <a:pPr algn="ctr" eaLnBrk="1" fontAlgn="auto" hangingPunct="1">
              <a:defRPr/>
            </a:pPr>
            <a:r>
              <a:rPr lang="en-US" altLang="zh-CN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20XX</a:t>
            </a:r>
            <a:r>
              <a:rPr lang="zh-CN" altLang="en-US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年</a:t>
            </a:r>
            <a:r>
              <a:rPr lang="en-US" altLang="zh-CN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X</a:t>
            </a:r>
            <a:r>
              <a:rPr lang="zh-CN" altLang="en-US" sz="1400" noProof="1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月</a:t>
            </a:r>
            <a:endParaRPr lang="zh-CN" altLang="en-US" sz="1400" noProof="1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584320" y="5526377"/>
            <a:ext cx="2206049" cy="671731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2873" tIns="31437" rIns="62873" bIns="31437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40404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单击此处添加文本</a:t>
            </a:r>
            <a:endParaRPr lang="en-US" altLang="zh-CN" sz="1400">
              <a:solidFill>
                <a:srgbClr val="40404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40404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单击此处添加文本</a:t>
            </a:r>
            <a:endParaRPr lang="zh-CN" altLang="en-US" sz="1400">
              <a:solidFill>
                <a:srgbClr val="40404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172451" y="4654166"/>
            <a:ext cx="2206049" cy="671731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2873" tIns="31437" rIns="62873" bIns="31437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40404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单击此处添加文本</a:t>
            </a:r>
            <a:endParaRPr lang="en-US" altLang="zh-CN" sz="1400">
              <a:solidFill>
                <a:srgbClr val="40404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40404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单击此处添加文本</a:t>
            </a:r>
            <a:endParaRPr lang="zh-CN" altLang="en-US" sz="1400">
              <a:solidFill>
                <a:srgbClr val="40404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742829" y="3781957"/>
            <a:ext cx="2206049" cy="671731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2873" tIns="31437" rIns="62873" bIns="31437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40404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单击此处添加文本</a:t>
            </a:r>
            <a:endParaRPr lang="en-US" altLang="zh-CN" sz="1400">
              <a:solidFill>
                <a:srgbClr val="40404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40404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单击此处添加文本</a:t>
            </a:r>
            <a:endParaRPr lang="zh-CN" altLang="en-US" sz="1400">
              <a:solidFill>
                <a:srgbClr val="40404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275476" y="2909746"/>
            <a:ext cx="2208267" cy="671731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2873" tIns="31437" rIns="62873" bIns="31437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40404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单击此处添加文本</a:t>
            </a:r>
            <a:endParaRPr lang="en-US" altLang="zh-CN" sz="1400">
              <a:solidFill>
                <a:srgbClr val="40404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40404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单击此处添加文本</a:t>
            </a:r>
            <a:endParaRPr lang="zh-CN" altLang="en-US" sz="1400">
              <a:solidFill>
                <a:srgbClr val="40404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112176" y="2117433"/>
            <a:ext cx="2208269" cy="671731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2873" tIns="31437" rIns="62873" bIns="31437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40404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单击此处添加文本</a:t>
            </a:r>
            <a:endParaRPr lang="en-US" altLang="zh-CN" sz="1400">
              <a:solidFill>
                <a:srgbClr val="40404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40404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单击此处添加文本</a:t>
            </a:r>
            <a:endParaRPr lang="zh-CN" altLang="en-US" sz="1400">
              <a:solidFill>
                <a:srgbClr val="40404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Content Placeholder 2"/>
          <p:cNvSpPr txBox="1">
            <a:spLocks noChangeArrowheads="1"/>
          </p:cNvSpPr>
          <p:nvPr/>
        </p:nvSpPr>
        <p:spPr bwMode="auto">
          <a:xfrm>
            <a:off x="1730288" y="2740102"/>
            <a:ext cx="3559861" cy="126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您的内容打在这里，或者通过复制您的文本后，在此框中选择粘贴，并选择只保留文字。在此录入上述图表的综合描述说明。</a:t>
            </a:r>
            <a:endParaRPr lang="en-US" altLang="en-US" sz="14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5" name="Title 13"/>
          <p:cNvSpPr txBox="1">
            <a:spLocks noChangeArrowheads="1"/>
          </p:cNvSpPr>
          <p:nvPr/>
        </p:nvSpPr>
        <p:spPr bwMode="auto">
          <a:xfrm>
            <a:off x="1761359" y="2209674"/>
            <a:ext cx="3024994" cy="61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添加标题内容文字</a:t>
            </a:r>
            <a:endParaRPr lang="en-US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4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1527F">
                  <a:alpha val="83000"/>
                </a:srgbClr>
              </a:gs>
              <a:gs pos="99000">
                <a:srgbClr val="002060">
                  <a:alpha val="5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26314" y="2092061"/>
            <a:ext cx="2441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CONTENTS</a:t>
            </a:r>
            <a:endParaRPr kumimoji="1" lang="zh-CN" altLang="en-US" sz="3200" b="1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987546" y="2696155"/>
            <a:ext cx="7692814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同心圆 19"/>
          <p:cNvSpPr/>
          <p:nvPr/>
        </p:nvSpPr>
        <p:spPr>
          <a:xfrm>
            <a:off x="-1905001" y="-3263235"/>
            <a:ext cx="6051177" cy="6051177"/>
          </a:xfrm>
          <a:prstGeom prst="donut">
            <a:avLst>
              <a:gd name="adj" fmla="val 14544"/>
            </a:avLst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同心圆 20"/>
          <p:cNvSpPr/>
          <p:nvPr/>
        </p:nvSpPr>
        <p:spPr>
          <a:xfrm>
            <a:off x="10286255" y="5115184"/>
            <a:ext cx="3730063" cy="3730063"/>
          </a:xfrm>
          <a:prstGeom prst="donut">
            <a:avLst>
              <a:gd name="adj" fmla="val 14544"/>
            </a:avLst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15465" y="3242169"/>
            <a:ext cx="3518912" cy="20629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 b="1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项目综合内容概述</a:t>
            </a:r>
            <a:endParaRPr kumimoji="1" lang="en-US" altLang="zh-CN" sz="2800" b="1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marL="457200" indent="-4572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 b="1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市场前景分析</a:t>
            </a:r>
            <a:endParaRPr kumimoji="1" lang="zh-CN" altLang="en-US" sz="2800" b="1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31975" y="3242169"/>
            <a:ext cx="2800767" cy="20629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 b="1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开发进度规划</a:t>
            </a:r>
            <a:endParaRPr kumimoji="1" lang="en-US" altLang="zh-CN" sz="2800" b="1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marL="457200" indent="-4572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 b="1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投资收益说明</a:t>
            </a:r>
            <a:endParaRPr kumimoji="1" lang="zh-CN" altLang="en-US" sz="2800" b="1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65762" y="4119793"/>
            <a:ext cx="3363062" cy="46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GB" altLang="zh-CN" sz="110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please enter the text you need here. thank you for using our ppt template.</a:t>
            </a:r>
            <a:endParaRPr lang="en-GB" altLang="zh-CN" sz="110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65762" y="5181551"/>
            <a:ext cx="3363062" cy="46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GB" altLang="zh-CN" sz="110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please enter the text you need here. thank you for using our ppt template.</a:t>
            </a:r>
            <a:endParaRPr lang="en-GB" altLang="zh-CN" sz="110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67278" y="4119793"/>
            <a:ext cx="3363062" cy="46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GB" altLang="zh-CN" sz="110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please enter the text you need here. thank you for using our ppt template.</a:t>
            </a:r>
            <a:endParaRPr lang="en-GB" altLang="zh-CN" sz="110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67278" y="5181551"/>
            <a:ext cx="3363062" cy="46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GB" altLang="zh-CN" sz="110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please enter the text you need here. thank you for using our ppt template.</a:t>
            </a:r>
            <a:endParaRPr lang="en-GB" altLang="zh-CN" sz="110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4341" y="145718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7200" b="1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目录</a:t>
            </a:r>
            <a:endParaRPr kumimoji="1" lang="zh-CN" altLang="en-US" sz="7200" b="1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69922" y="1489928"/>
            <a:ext cx="5261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dirty="0">
                <a:solidFill>
                  <a:srgbClr val="FFC00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”</a:t>
            </a:r>
            <a:endParaRPr kumimoji="1" lang="zh-CN" altLang="en-US" sz="8000" dirty="0">
              <a:solidFill>
                <a:srgbClr val="FFC00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8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4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1527F">
                  <a:alpha val="83000"/>
                </a:srgbClr>
              </a:gs>
              <a:gs pos="99000">
                <a:srgbClr val="002060">
                  <a:alpha val="5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31181" y="1870356"/>
            <a:ext cx="40318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7200" b="1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THANKS</a:t>
            </a:r>
            <a:endParaRPr kumimoji="1" lang="zh-CN" altLang="en-US" sz="7200" b="1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79975" y="3130787"/>
            <a:ext cx="25823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160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ENTER THE TITLE TEXT </a:t>
            </a:r>
            <a:endParaRPr lang="en-GB" altLang="zh-CN" sz="160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78325" y="2898013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汇报结束，感谢聆听</a:t>
            </a:r>
            <a:endParaRPr kumimoji="1" lang="zh-CN" altLang="en-US" sz="320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34978" y="2621430"/>
            <a:ext cx="235848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05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enter the text you need here. thank you for using our ppt template.</a:t>
            </a:r>
            <a:endParaRPr lang="en-GB" altLang="zh-CN" sz="105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6548" y="2021158"/>
            <a:ext cx="2957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i="1" dirty="0">
                <a:solidFill>
                  <a:schemeClr val="accent4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PROJECT PLAN</a:t>
            </a:r>
            <a:endParaRPr kumimoji="1" lang="zh-CN" altLang="en-US" sz="2800" b="1" i="1" dirty="0">
              <a:solidFill>
                <a:schemeClr val="accent4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Oval 7"/>
          <p:cNvSpPr/>
          <p:nvPr/>
        </p:nvSpPr>
        <p:spPr>
          <a:xfrm>
            <a:off x="930176" y="2689073"/>
            <a:ext cx="382235" cy="381612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Oval 13"/>
          <p:cNvSpPr/>
          <p:nvPr/>
        </p:nvSpPr>
        <p:spPr>
          <a:xfrm>
            <a:off x="930176" y="3601291"/>
            <a:ext cx="382235" cy="309385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Oval 19"/>
          <p:cNvSpPr/>
          <p:nvPr/>
        </p:nvSpPr>
        <p:spPr>
          <a:xfrm>
            <a:off x="930176" y="4387541"/>
            <a:ext cx="382235" cy="381519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71251" y="3502311"/>
            <a:ext cx="235848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05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enter the text you need here. thank you for using our ppt template.</a:t>
            </a:r>
            <a:endParaRPr lang="en-GB" altLang="zh-CN" sz="105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09288" y="4353562"/>
            <a:ext cx="235848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05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enter the text you need here. thank you for using our ppt template.</a:t>
            </a:r>
            <a:endParaRPr lang="en-GB" altLang="zh-CN" sz="105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4182035" y="3910676"/>
            <a:ext cx="4652683" cy="0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8834718" y="3614738"/>
            <a:ext cx="2322782" cy="607638"/>
          </a:xfrm>
          <a:prstGeom prst="rect">
            <a:avLst/>
          </a:prstGeom>
          <a:solidFill>
            <a:schemeClr val="bg1">
              <a:lumMod val="95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00612" y="3736954"/>
            <a:ext cx="1859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汇报人</a:t>
            </a:r>
            <a:r>
              <a:rPr kumimoji="1" lang="zh-CN" altLang="en-US" dirty="0" smtClean="0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：</a:t>
            </a:r>
            <a:r>
              <a:rPr kumimoji="1" lang="en-US" dirty="0" smtClean="0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XXXXX</a:t>
            </a:r>
            <a:endParaRPr kumimoji="1" lang="en-US" dirty="0">
              <a:solidFill>
                <a:srgbClr val="01527F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0" name="同心圆 19"/>
          <p:cNvSpPr/>
          <p:nvPr/>
        </p:nvSpPr>
        <p:spPr>
          <a:xfrm>
            <a:off x="-1905001" y="-3263235"/>
            <a:ext cx="6051177" cy="6051177"/>
          </a:xfrm>
          <a:prstGeom prst="donut">
            <a:avLst>
              <a:gd name="adj" fmla="val 14544"/>
            </a:avLst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同心圆 20"/>
          <p:cNvSpPr/>
          <p:nvPr/>
        </p:nvSpPr>
        <p:spPr>
          <a:xfrm>
            <a:off x="10286255" y="5115184"/>
            <a:ext cx="3730063" cy="3730063"/>
          </a:xfrm>
          <a:prstGeom prst="donut">
            <a:avLst>
              <a:gd name="adj" fmla="val 14544"/>
            </a:avLst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1527F">
                  <a:alpha val="83000"/>
                </a:srgbClr>
              </a:gs>
              <a:gs pos="100000">
                <a:srgbClr val="002060">
                  <a:alpha val="8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-2226972" y="2794070"/>
            <a:ext cx="6051177" cy="6051177"/>
          </a:xfrm>
          <a:prstGeom prst="donut">
            <a:avLst>
              <a:gd name="adj" fmla="val 14544"/>
            </a:avLst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2661962" y="-1633345"/>
            <a:ext cx="3730063" cy="3730063"/>
          </a:xfrm>
          <a:prstGeom prst="donut">
            <a:avLst>
              <a:gd name="adj" fmla="val 14544"/>
            </a:avLst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09882" y="3003290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0" b="1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项目综合内容概述</a:t>
            </a:r>
            <a:endParaRPr kumimoji="1" lang="en-US" altLang="zh-CN" sz="6000" b="1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58497" y="3066296"/>
            <a:ext cx="22070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PART 01</a:t>
            </a:r>
            <a:endParaRPr kumimoji="1" lang="zh-CN" altLang="en-US" sz="400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8" name="直线连接符 7"/>
          <p:cNvCxnSpPr/>
          <p:nvPr/>
        </p:nvCxnSpPr>
        <p:spPr>
          <a:xfrm>
            <a:off x="2021984" y="3760658"/>
            <a:ext cx="2305318" cy="0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009882" y="3980316"/>
            <a:ext cx="6156102" cy="568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altLang="zh-CN" sz="110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click here to enter text descriptions such as content introduction, data statistics, event analysis, summary and overview related to this subtitle or graph.</a:t>
            </a:r>
            <a:endParaRPr lang="en-GB" altLang="zh-CN" sz="110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48921" y="2656877"/>
            <a:ext cx="5261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dirty="0">
                <a:solidFill>
                  <a:srgbClr val="FFC00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“</a:t>
            </a:r>
            <a:endParaRPr kumimoji="1" lang="zh-CN" altLang="en-US" sz="8000" dirty="0">
              <a:solidFill>
                <a:srgbClr val="FFC00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1370" y="50227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项目综合内容概述</a:t>
            </a:r>
            <a:endParaRPr lang="en-US" altLang="zh-CN" dirty="0">
              <a:sym typeface="Arial" panose="020B0604020202020204"/>
            </a:endParaRPr>
          </a:p>
        </p:txBody>
      </p:sp>
      <p:pic>
        <p:nvPicPr>
          <p:cNvPr id="3" name="Picture 2" descr="C:\Users\Administrator\Desktop\ppt展示模板-8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4159" y="2003289"/>
            <a:ext cx="5059808" cy="304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227153" y="2379429"/>
            <a:ext cx="3665189" cy="2112881"/>
          </a:xfrm>
          <a:prstGeom prst="rect">
            <a:avLst/>
          </a:prstGeom>
          <a:blipFill>
            <a:blip r:embed="rId2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>
              <a:latin typeface="Arial" panose="020B0604020202020204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20648" y="2994584"/>
            <a:ext cx="3218034" cy="1176585"/>
          </a:xfrm>
          <a:prstGeom prst="rect">
            <a:avLst/>
          </a:prstGeom>
          <a:solidFill>
            <a:srgbClr val="015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34011" y="3202507"/>
            <a:ext cx="2492990" cy="7774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请您内在此处输入需要</a:t>
            </a:r>
            <a:endParaRPr kumimoji="1" lang="en-US" altLang="zh-CN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130000"/>
              </a:lnSpc>
            </a:pPr>
            <a:r>
              <a:rPr kumimoji="1"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的标题文字内容</a:t>
            </a:r>
            <a:endParaRPr kumimoji="1"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7" name="直接连接符 8"/>
          <p:cNvCxnSpPr/>
          <p:nvPr/>
        </p:nvCxnSpPr>
        <p:spPr>
          <a:xfrm>
            <a:off x="7691189" y="1946255"/>
            <a:ext cx="0" cy="3938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7547815" y="2258946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rgbClr val="0152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547815" y="3250242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547815" y="4241537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547815" y="5232833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87462" y="207365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spc="3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标题添加</a:t>
            </a:r>
            <a:endParaRPr lang="zh-CN" altLang="en-US" sz="2400" b="1" spc="3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25561" y="2431112"/>
            <a:ext cx="3787229" cy="308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Angsana New" panose="02020603050405020304" pitchFamily="18" charset="-34"/>
                <a:sym typeface="Arial" panose="020B0604020202020204"/>
              </a:rPr>
              <a:t>A wonderful serenity has taken possession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Angsana New" panose="02020603050405020304" pitchFamily="18" charset="-34"/>
              <a:sym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87462" y="3064952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spc="3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标题添加</a:t>
            </a:r>
            <a:endParaRPr lang="zh-CN" altLang="en-US" sz="2400" b="1" spc="3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25561" y="3422407"/>
            <a:ext cx="3787230" cy="308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Angsana New" panose="02020603050405020304" pitchFamily="18" charset="-34"/>
                <a:sym typeface="Arial" panose="020B0604020202020204"/>
              </a:rPr>
              <a:t>A wonderful serenity has taken possession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Angsana New" panose="02020603050405020304" pitchFamily="18" charset="-34"/>
              <a:sym typeface="Arial" panose="020B060402020202020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87462" y="4059671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spc="3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标题添加</a:t>
            </a:r>
            <a:endParaRPr lang="zh-CN" altLang="en-US" sz="2400" b="1" spc="3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25561" y="4417126"/>
            <a:ext cx="3787230" cy="308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Angsana New" panose="02020603050405020304" pitchFamily="18" charset="-34"/>
                <a:sym typeface="Arial" panose="020B0604020202020204"/>
              </a:rPr>
              <a:t>A wonderful serenity has taken possession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Angsana New" panose="02020603050405020304" pitchFamily="18" charset="-34"/>
              <a:sym typeface="Arial" panose="020B0604020202020204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87462" y="5047543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spc="3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标题添加</a:t>
            </a:r>
            <a:endParaRPr lang="zh-CN" altLang="en-US" sz="2400" b="1" spc="3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25561" y="5404998"/>
            <a:ext cx="3787230" cy="308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Angsana New" panose="02020603050405020304" pitchFamily="18" charset="-34"/>
                <a:sym typeface="Arial" panose="020B0604020202020204"/>
              </a:rPr>
              <a:t>A wonderful serenity has taken possession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Angsana New" panose="02020603050405020304" pitchFamily="18" charset="-34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1370" y="50227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项目综合内容概述</a:t>
            </a:r>
            <a:endParaRPr lang="en-US" altLang="zh-CN" dirty="0">
              <a:sym typeface="Arial" panose="020B0604020202020204"/>
            </a:endParaRPr>
          </a:p>
        </p:txBody>
      </p:sp>
      <p:sp>
        <p:nvSpPr>
          <p:cNvPr id="3" name="圆角矩形 227"/>
          <p:cNvSpPr/>
          <p:nvPr/>
        </p:nvSpPr>
        <p:spPr>
          <a:xfrm>
            <a:off x="1467861" y="1983474"/>
            <a:ext cx="4303239" cy="1502688"/>
          </a:xfrm>
          <a:prstGeom prst="roundRect">
            <a:avLst>
              <a:gd name="adj" fmla="val 11847"/>
            </a:avLst>
          </a:prstGeom>
          <a:solidFill>
            <a:srgbClr val="F7F7F7"/>
          </a:solidFill>
          <a:ln w="9525" cap="flat">
            <a:solidFill>
              <a:schemeClr val="bg1">
                <a:lumMod val="75000"/>
              </a:schemeClr>
            </a:solidFill>
            <a:custDash>
              <a:ds d="380000" sp="120000"/>
            </a:custDash>
            <a:bevel/>
          </a:ln>
        </p:spPr>
        <p:txBody>
          <a:bodyPr wrap="square" lIns="0" tIns="0" rIns="0" bIns="0" rtlCol="0" anchor="ctr"/>
          <a:lstStyle/>
          <a:p>
            <a:endParaRPr sz="910" dirty="0">
              <a:solidFill>
                <a:srgbClr val="3E3938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任意多边形 228"/>
          <p:cNvSpPr/>
          <p:nvPr/>
        </p:nvSpPr>
        <p:spPr>
          <a:xfrm>
            <a:off x="1662157" y="1803947"/>
            <a:ext cx="2432000" cy="359055"/>
          </a:xfrm>
          <a:custGeom>
            <a:avLst/>
            <a:gdLst>
              <a:gd name="rtl" fmla="*/ 30400 w 2432000"/>
              <a:gd name="rtt" fmla="*/ 30400 h 359055"/>
              <a:gd name="rtr" fmla="*/ 2401600 w 2432000"/>
              <a:gd name="rtb" fmla="*/ 328655 h 359055"/>
            </a:gdLst>
            <a:ahLst/>
            <a:cxnLst/>
            <a:rect l="rtl" t="rtt" r="rtr" b="rtb"/>
            <a:pathLst>
              <a:path w="2432000" h="359055">
                <a:moveTo>
                  <a:pt x="179527" y="359055"/>
                </a:moveTo>
                <a:lnTo>
                  <a:pt x="2252473" y="359055"/>
                </a:lnTo>
                <a:cubicBezTo>
                  <a:pt x="2351622" y="359055"/>
                  <a:pt x="2432000" y="278681"/>
                  <a:pt x="2432000" y="179527"/>
                </a:cubicBezTo>
                <a:cubicBezTo>
                  <a:pt x="2432000" y="80375"/>
                  <a:pt x="2351622" y="0"/>
                  <a:pt x="2252473" y="0"/>
                </a:cubicBezTo>
                <a:lnTo>
                  <a:pt x="179527" y="0"/>
                </a:lnTo>
                <a:cubicBezTo>
                  <a:pt x="80375" y="0"/>
                  <a:pt x="0" y="80375"/>
                  <a:pt x="0" y="179527"/>
                </a:cubicBezTo>
                <a:cubicBezTo>
                  <a:pt x="0" y="278681"/>
                  <a:pt x="80375" y="359055"/>
                  <a:pt x="179527" y="359055"/>
                </a:cubicBezTo>
                <a:close/>
              </a:path>
            </a:pathLst>
          </a:custGeom>
          <a:solidFill>
            <a:srgbClr val="01527F"/>
          </a:solidFill>
          <a:ln w="15200" cap="flat">
            <a:noFill/>
            <a:beve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square" lIns="36000" tIns="0" rIns="36000" bIns="0" rtlCol="0" anchor="ctr"/>
          <a:lstStyle/>
          <a:p>
            <a:pPr algn="ctr">
              <a:lnSpc>
                <a:spcPct val="100000"/>
              </a:lnSpc>
            </a:pPr>
            <a:endParaRPr sz="1065" b="1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46527" y="1802723"/>
            <a:ext cx="205740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标题文字添加</a:t>
            </a:r>
            <a:endParaRPr lang="zh-CN" altLang="en-US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72890" y="2285377"/>
            <a:ext cx="3607451" cy="10618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请在此输入您需要的文字内容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感谢您使用我们的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模板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请在此输入您需要的文字内容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圆角矩形 227"/>
          <p:cNvSpPr/>
          <p:nvPr/>
        </p:nvSpPr>
        <p:spPr>
          <a:xfrm>
            <a:off x="6582136" y="1983474"/>
            <a:ext cx="4303239" cy="1502688"/>
          </a:xfrm>
          <a:prstGeom prst="roundRect">
            <a:avLst>
              <a:gd name="adj" fmla="val 11847"/>
            </a:avLst>
          </a:prstGeom>
          <a:solidFill>
            <a:srgbClr val="F7F7F7"/>
          </a:solidFill>
          <a:ln w="9525" cap="flat">
            <a:solidFill>
              <a:schemeClr val="bg1">
                <a:lumMod val="75000"/>
              </a:schemeClr>
            </a:solidFill>
            <a:custDash>
              <a:ds d="380000" sp="120000"/>
            </a:custDash>
            <a:bevel/>
          </a:ln>
        </p:spPr>
        <p:txBody>
          <a:bodyPr wrap="square" lIns="0" tIns="0" rIns="0" bIns="0" rtlCol="0" anchor="ctr"/>
          <a:lstStyle/>
          <a:p>
            <a:endParaRPr sz="910" dirty="0">
              <a:solidFill>
                <a:srgbClr val="3E3938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任意多边形 228"/>
          <p:cNvSpPr/>
          <p:nvPr/>
        </p:nvSpPr>
        <p:spPr>
          <a:xfrm>
            <a:off x="6776432" y="1803947"/>
            <a:ext cx="2432000" cy="359055"/>
          </a:xfrm>
          <a:custGeom>
            <a:avLst/>
            <a:gdLst>
              <a:gd name="rtl" fmla="*/ 30400 w 2432000"/>
              <a:gd name="rtt" fmla="*/ 30400 h 359055"/>
              <a:gd name="rtr" fmla="*/ 2401600 w 2432000"/>
              <a:gd name="rtb" fmla="*/ 328655 h 359055"/>
            </a:gdLst>
            <a:ahLst/>
            <a:cxnLst/>
            <a:rect l="rtl" t="rtt" r="rtr" b="rtb"/>
            <a:pathLst>
              <a:path w="2432000" h="359055">
                <a:moveTo>
                  <a:pt x="179527" y="359055"/>
                </a:moveTo>
                <a:lnTo>
                  <a:pt x="2252473" y="359055"/>
                </a:lnTo>
                <a:cubicBezTo>
                  <a:pt x="2351622" y="359055"/>
                  <a:pt x="2432000" y="278681"/>
                  <a:pt x="2432000" y="179527"/>
                </a:cubicBezTo>
                <a:cubicBezTo>
                  <a:pt x="2432000" y="80375"/>
                  <a:pt x="2351622" y="0"/>
                  <a:pt x="2252473" y="0"/>
                </a:cubicBezTo>
                <a:lnTo>
                  <a:pt x="179527" y="0"/>
                </a:lnTo>
                <a:cubicBezTo>
                  <a:pt x="80375" y="0"/>
                  <a:pt x="0" y="80375"/>
                  <a:pt x="0" y="179527"/>
                </a:cubicBezTo>
                <a:cubicBezTo>
                  <a:pt x="0" y="278681"/>
                  <a:pt x="80375" y="359055"/>
                  <a:pt x="179527" y="359055"/>
                </a:cubicBezTo>
                <a:close/>
              </a:path>
            </a:pathLst>
          </a:custGeom>
          <a:solidFill>
            <a:srgbClr val="01527F"/>
          </a:solidFill>
          <a:ln w="15200" cap="flat">
            <a:noFill/>
            <a:beve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square" lIns="36000" tIns="0" rIns="36000" bIns="0" rtlCol="0" anchor="ctr"/>
          <a:lstStyle/>
          <a:p>
            <a:pPr algn="ctr">
              <a:lnSpc>
                <a:spcPct val="100000"/>
              </a:lnSpc>
            </a:pPr>
            <a:endParaRPr sz="1065" b="1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60802" y="1802723"/>
            <a:ext cx="205740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标题文字添加</a:t>
            </a:r>
            <a:endParaRPr lang="zh-CN" altLang="en-US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87165" y="2285377"/>
            <a:ext cx="3607451" cy="10618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请在此输入您需要的文字内容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感谢您使用我们的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模板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请在此输入您需要的文字内容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圆角矩形 227"/>
          <p:cNvSpPr/>
          <p:nvPr/>
        </p:nvSpPr>
        <p:spPr>
          <a:xfrm>
            <a:off x="1467861" y="4421874"/>
            <a:ext cx="4303239" cy="1502688"/>
          </a:xfrm>
          <a:prstGeom prst="roundRect">
            <a:avLst>
              <a:gd name="adj" fmla="val 11847"/>
            </a:avLst>
          </a:prstGeom>
          <a:solidFill>
            <a:srgbClr val="F7F7F7"/>
          </a:solidFill>
          <a:ln w="9525" cap="flat">
            <a:solidFill>
              <a:schemeClr val="bg1">
                <a:lumMod val="75000"/>
              </a:schemeClr>
            </a:solidFill>
            <a:custDash>
              <a:ds d="380000" sp="120000"/>
            </a:custDash>
            <a:bevel/>
          </a:ln>
        </p:spPr>
        <p:txBody>
          <a:bodyPr wrap="square" lIns="0" tIns="0" rIns="0" bIns="0" rtlCol="0" anchor="ctr"/>
          <a:lstStyle/>
          <a:p>
            <a:endParaRPr sz="910" dirty="0">
              <a:solidFill>
                <a:srgbClr val="3E3938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任意多边形 228"/>
          <p:cNvSpPr/>
          <p:nvPr/>
        </p:nvSpPr>
        <p:spPr>
          <a:xfrm>
            <a:off x="1662157" y="4242347"/>
            <a:ext cx="2432000" cy="359055"/>
          </a:xfrm>
          <a:custGeom>
            <a:avLst/>
            <a:gdLst>
              <a:gd name="rtl" fmla="*/ 30400 w 2432000"/>
              <a:gd name="rtt" fmla="*/ 30400 h 359055"/>
              <a:gd name="rtr" fmla="*/ 2401600 w 2432000"/>
              <a:gd name="rtb" fmla="*/ 328655 h 359055"/>
            </a:gdLst>
            <a:ahLst/>
            <a:cxnLst/>
            <a:rect l="rtl" t="rtt" r="rtr" b="rtb"/>
            <a:pathLst>
              <a:path w="2432000" h="359055">
                <a:moveTo>
                  <a:pt x="179527" y="359055"/>
                </a:moveTo>
                <a:lnTo>
                  <a:pt x="2252473" y="359055"/>
                </a:lnTo>
                <a:cubicBezTo>
                  <a:pt x="2351622" y="359055"/>
                  <a:pt x="2432000" y="278681"/>
                  <a:pt x="2432000" y="179527"/>
                </a:cubicBezTo>
                <a:cubicBezTo>
                  <a:pt x="2432000" y="80375"/>
                  <a:pt x="2351622" y="0"/>
                  <a:pt x="2252473" y="0"/>
                </a:cubicBezTo>
                <a:lnTo>
                  <a:pt x="179527" y="0"/>
                </a:lnTo>
                <a:cubicBezTo>
                  <a:pt x="80375" y="0"/>
                  <a:pt x="0" y="80375"/>
                  <a:pt x="0" y="179527"/>
                </a:cubicBezTo>
                <a:cubicBezTo>
                  <a:pt x="0" y="278681"/>
                  <a:pt x="80375" y="359055"/>
                  <a:pt x="179527" y="359055"/>
                </a:cubicBezTo>
                <a:close/>
              </a:path>
            </a:pathLst>
          </a:custGeom>
          <a:solidFill>
            <a:srgbClr val="01527F"/>
          </a:solidFill>
          <a:ln w="15200" cap="flat">
            <a:noFill/>
            <a:beve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square" lIns="36000" tIns="0" rIns="36000" bIns="0" rtlCol="0" anchor="ctr"/>
          <a:lstStyle/>
          <a:p>
            <a:pPr algn="ctr">
              <a:lnSpc>
                <a:spcPct val="100000"/>
              </a:lnSpc>
            </a:pPr>
            <a:endParaRPr sz="1065" b="1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46527" y="4241123"/>
            <a:ext cx="205740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标题文字添加</a:t>
            </a:r>
            <a:endParaRPr lang="zh-CN" altLang="en-US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72890" y="4723777"/>
            <a:ext cx="3607451" cy="10618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请在此输入您需要的文字内容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感谢您使用我们的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模板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请在此输入您需要的文字内容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5" name="圆角矩形 227"/>
          <p:cNvSpPr/>
          <p:nvPr/>
        </p:nvSpPr>
        <p:spPr>
          <a:xfrm>
            <a:off x="6582136" y="4421874"/>
            <a:ext cx="4303239" cy="1502688"/>
          </a:xfrm>
          <a:prstGeom prst="roundRect">
            <a:avLst>
              <a:gd name="adj" fmla="val 11847"/>
            </a:avLst>
          </a:prstGeom>
          <a:solidFill>
            <a:srgbClr val="F7F7F7"/>
          </a:solidFill>
          <a:ln w="9525" cap="flat">
            <a:solidFill>
              <a:schemeClr val="bg1">
                <a:lumMod val="75000"/>
              </a:schemeClr>
            </a:solidFill>
            <a:custDash>
              <a:ds d="380000" sp="120000"/>
            </a:custDash>
            <a:bevel/>
          </a:ln>
        </p:spPr>
        <p:txBody>
          <a:bodyPr wrap="square" lIns="0" tIns="0" rIns="0" bIns="0" rtlCol="0" anchor="ctr"/>
          <a:lstStyle/>
          <a:p>
            <a:endParaRPr sz="910" dirty="0">
              <a:solidFill>
                <a:srgbClr val="3E3938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任意多边形 228"/>
          <p:cNvSpPr/>
          <p:nvPr/>
        </p:nvSpPr>
        <p:spPr>
          <a:xfrm>
            <a:off x="6776432" y="4242347"/>
            <a:ext cx="2432000" cy="359055"/>
          </a:xfrm>
          <a:custGeom>
            <a:avLst/>
            <a:gdLst>
              <a:gd name="rtl" fmla="*/ 30400 w 2432000"/>
              <a:gd name="rtt" fmla="*/ 30400 h 359055"/>
              <a:gd name="rtr" fmla="*/ 2401600 w 2432000"/>
              <a:gd name="rtb" fmla="*/ 328655 h 359055"/>
            </a:gdLst>
            <a:ahLst/>
            <a:cxnLst/>
            <a:rect l="rtl" t="rtt" r="rtr" b="rtb"/>
            <a:pathLst>
              <a:path w="2432000" h="359055">
                <a:moveTo>
                  <a:pt x="179527" y="359055"/>
                </a:moveTo>
                <a:lnTo>
                  <a:pt x="2252473" y="359055"/>
                </a:lnTo>
                <a:cubicBezTo>
                  <a:pt x="2351622" y="359055"/>
                  <a:pt x="2432000" y="278681"/>
                  <a:pt x="2432000" y="179527"/>
                </a:cubicBezTo>
                <a:cubicBezTo>
                  <a:pt x="2432000" y="80375"/>
                  <a:pt x="2351622" y="0"/>
                  <a:pt x="2252473" y="0"/>
                </a:cubicBezTo>
                <a:lnTo>
                  <a:pt x="179527" y="0"/>
                </a:lnTo>
                <a:cubicBezTo>
                  <a:pt x="80375" y="0"/>
                  <a:pt x="0" y="80375"/>
                  <a:pt x="0" y="179527"/>
                </a:cubicBezTo>
                <a:cubicBezTo>
                  <a:pt x="0" y="278681"/>
                  <a:pt x="80375" y="359055"/>
                  <a:pt x="179527" y="359055"/>
                </a:cubicBezTo>
                <a:close/>
              </a:path>
            </a:pathLst>
          </a:custGeom>
          <a:solidFill>
            <a:srgbClr val="01527F"/>
          </a:solidFill>
          <a:ln w="15200" cap="flat">
            <a:noFill/>
            <a:beve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square" lIns="36000" tIns="0" rIns="36000" bIns="0" rtlCol="0" anchor="ctr"/>
          <a:lstStyle/>
          <a:p>
            <a:pPr algn="ctr">
              <a:lnSpc>
                <a:spcPct val="100000"/>
              </a:lnSpc>
            </a:pPr>
            <a:endParaRPr sz="1065" b="1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60802" y="4241123"/>
            <a:ext cx="205740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标题文字添加</a:t>
            </a:r>
            <a:endParaRPr lang="zh-CN" altLang="en-US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87165" y="4723777"/>
            <a:ext cx="3607451" cy="10618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请在此输入您需要的文字内容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感谢您使用我们的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模板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请在此输入您需要的文字内容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/>
      <p:bldP spid="10" grpId="0"/>
      <p:bldP spid="11" grpId="0" animBg="1"/>
      <p:bldP spid="12" grpId="0" animBg="1"/>
      <p:bldP spid="13" grpId="0"/>
      <p:bldP spid="14" grpId="0"/>
      <p:bldP spid="15" grpId="0" animBg="1"/>
      <p:bldP spid="16" grpId="0" animBg="1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1370" y="50227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项目综合内容概述</a:t>
            </a:r>
            <a:endParaRPr lang="en-US" altLang="zh-CN" dirty="0">
              <a:sym typeface="Arial" panose="020B0604020202020204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360866" y="4262951"/>
            <a:ext cx="678287" cy="678287"/>
          </a:xfrm>
          <a:prstGeom prst="roundRect">
            <a:avLst>
              <a:gd name="adj" fmla="val 3911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069466" y="4262951"/>
            <a:ext cx="678287" cy="678287"/>
          </a:xfrm>
          <a:prstGeom prst="roundRect">
            <a:avLst>
              <a:gd name="adj" fmla="val 39116"/>
            </a:avLst>
          </a:prstGeom>
          <a:solidFill>
            <a:srgbClr val="01527F"/>
          </a:solidFill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778066" y="4262951"/>
            <a:ext cx="678287" cy="678287"/>
          </a:xfrm>
          <a:prstGeom prst="roundRect">
            <a:avLst>
              <a:gd name="adj" fmla="val 39116"/>
            </a:avLst>
          </a:prstGeom>
          <a:solidFill>
            <a:srgbClr val="01527F"/>
          </a:solidFill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Oval 9"/>
          <p:cNvSpPr/>
          <p:nvPr/>
        </p:nvSpPr>
        <p:spPr>
          <a:xfrm>
            <a:off x="1508891" y="4411265"/>
            <a:ext cx="382235" cy="381658"/>
          </a:xfrm>
          <a:custGeom>
            <a:avLst/>
            <a:gdLst>
              <a:gd name="T0" fmla="*/ 3060 w 6120"/>
              <a:gd name="T1" fmla="*/ 0 h 6120"/>
              <a:gd name="T2" fmla="*/ 0 w 6120"/>
              <a:gd name="T3" fmla="*/ 3060 h 6120"/>
              <a:gd name="T4" fmla="*/ 3060 w 6120"/>
              <a:gd name="T5" fmla="*/ 6120 h 6120"/>
              <a:gd name="T6" fmla="*/ 6120 w 6120"/>
              <a:gd name="T7" fmla="*/ 3060 h 6120"/>
              <a:gd name="T8" fmla="*/ 3060 w 6120"/>
              <a:gd name="T9" fmla="*/ 0 h 6120"/>
              <a:gd name="T10" fmla="*/ 4635 w 6120"/>
              <a:gd name="T11" fmla="*/ 4862 h 6120"/>
              <a:gd name="T12" fmla="*/ 3060 w 6120"/>
              <a:gd name="T13" fmla="*/ 5453 h 6120"/>
              <a:gd name="T14" fmla="*/ 1486 w 6120"/>
              <a:gd name="T15" fmla="*/ 4862 h 6120"/>
              <a:gd name="T16" fmla="*/ 1416 w 6120"/>
              <a:gd name="T17" fmla="*/ 4655 h 6120"/>
              <a:gd name="T18" fmla="*/ 2632 w 6120"/>
              <a:gd name="T19" fmla="*/ 3147 h 6120"/>
              <a:gd name="T20" fmla="*/ 2107 w 6120"/>
              <a:gd name="T21" fmla="*/ 2147 h 6120"/>
              <a:gd name="T22" fmla="*/ 3060 w 6120"/>
              <a:gd name="T23" fmla="*/ 1027 h 6120"/>
              <a:gd name="T24" fmla="*/ 4013 w 6120"/>
              <a:gd name="T25" fmla="*/ 2147 h 6120"/>
              <a:gd name="T26" fmla="*/ 3488 w 6120"/>
              <a:gd name="T27" fmla="*/ 3147 h 6120"/>
              <a:gd name="T28" fmla="*/ 4705 w 6120"/>
              <a:gd name="T29" fmla="*/ 4654 h 6120"/>
              <a:gd name="T30" fmla="*/ 4635 w 6120"/>
              <a:gd name="T31" fmla="*/ 4862 h 6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120" h="6120">
                <a:moveTo>
                  <a:pt x="3060" y="0"/>
                </a:moveTo>
                <a:cubicBezTo>
                  <a:pt x="1367" y="0"/>
                  <a:pt x="0" y="1371"/>
                  <a:pt x="0" y="3060"/>
                </a:cubicBezTo>
                <a:cubicBezTo>
                  <a:pt x="0" y="4751"/>
                  <a:pt x="1370" y="6120"/>
                  <a:pt x="3060" y="6120"/>
                </a:cubicBezTo>
                <a:cubicBezTo>
                  <a:pt x="4758" y="6120"/>
                  <a:pt x="6120" y="4744"/>
                  <a:pt x="6120" y="3060"/>
                </a:cubicBezTo>
                <a:cubicBezTo>
                  <a:pt x="6120" y="1367"/>
                  <a:pt x="4748" y="0"/>
                  <a:pt x="3060" y="0"/>
                </a:cubicBezTo>
                <a:close/>
                <a:moveTo>
                  <a:pt x="4635" y="4862"/>
                </a:moveTo>
                <a:cubicBezTo>
                  <a:pt x="4198" y="5245"/>
                  <a:pt x="3645" y="5453"/>
                  <a:pt x="3060" y="5453"/>
                </a:cubicBezTo>
                <a:cubicBezTo>
                  <a:pt x="2475" y="5453"/>
                  <a:pt x="1922" y="5245"/>
                  <a:pt x="1486" y="4862"/>
                </a:cubicBezTo>
                <a:cubicBezTo>
                  <a:pt x="1427" y="4811"/>
                  <a:pt x="1400" y="4731"/>
                  <a:pt x="1416" y="4655"/>
                </a:cubicBezTo>
                <a:cubicBezTo>
                  <a:pt x="1566" y="3919"/>
                  <a:pt x="2035" y="3338"/>
                  <a:pt x="2632" y="3147"/>
                </a:cubicBezTo>
                <a:cubicBezTo>
                  <a:pt x="2320" y="2963"/>
                  <a:pt x="2107" y="2584"/>
                  <a:pt x="2107" y="2147"/>
                </a:cubicBezTo>
                <a:cubicBezTo>
                  <a:pt x="2107" y="1528"/>
                  <a:pt x="2533" y="1027"/>
                  <a:pt x="3060" y="1027"/>
                </a:cubicBezTo>
                <a:cubicBezTo>
                  <a:pt x="3587" y="1027"/>
                  <a:pt x="4013" y="1528"/>
                  <a:pt x="4013" y="2147"/>
                </a:cubicBezTo>
                <a:cubicBezTo>
                  <a:pt x="4013" y="2584"/>
                  <a:pt x="3800" y="2963"/>
                  <a:pt x="3488" y="3147"/>
                </a:cubicBezTo>
                <a:cubicBezTo>
                  <a:pt x="4085" y="3338"/>
                  <a:pt x="4554" y="3918"/>
                  <a:pt x="4705" y="4654"/>
                </a:cubicBezTo>
                <a:cubicBezTo>
                  <a:pt x="4720" y="4731"/>
                  <a:pt x="4694" y="4811"/>
                  <a:pt x="4635" y="4862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Oval 23"/>
          <p:cNvSpPr/>
          <p:nvPr/>
        </p:nvSpPr>
        <p:spPr>
          <a:xfrm>
            <a:off x="3217491" y="4444501"/>
            <a:ext cx="382235" cy="315186"/>
          </a:xfrm>
          <a:custGeom>
            <a:avLst/>
            <a:gdLst>
              <a:gd name="connsiteX0" fmla="*/ 307902 w 606227"/>
              <a:gd name="connsiteY0" fmla="*/ 194055 h 499886"/>
              <a:gd name="connsiteX1" fmla="*/ 419305 w 606227"/>
              <a:gd name="connsiteY1" fmla="*/ 242224 h 499886"/>
              <a:gd name="connsiteX2" fmla="*/ 460955 w 606227"/>
              <a:gd name="connsiteY2" fmla="*/ 343954 h 499886"/>
              <a:gd name="connsiteX3" fmla="*/ 517800 w 606227"/>
              <a:gd name="connsiteY3" fmla="*/ 323297 h 499886"/>
              <a:gd name="connsiteX4" fmla="*/ 606227 w 606227"/>
              <a:gd name="connsiteY4" fmla="*/ 411592 h 499886"/>
              <a:gd name="connsiteX5" fmla="*/ 517800 w 606227"/>
              <a:gd name="connsiteY5" fmla="*/ 499886 h 499886"/>
              <a:gd name="connsiteX6" fmla="*/ 314493 w 606227"/>
              <a:gd name="connsiteY6" fmla="*/ 499886 h 499886"/>
              <a:gd name="connsiteX7" fmla="*/ 307902 w 606227"/>
              <a:gd name="connsiteY7" fmla="*/ 499886 h 499886"/>
              <a:gd name="connsiteX8" fmla="*/ 162629 w 606227"/>
              <a:gd name="connsiteY8" fmla="*/ 499886 h 499886"/>
              <a:gd name="connsiteX9" fmla="*/ 108530 w 606227"/>
              <a:gd name="connsiteY9" fmla="*/ 445867 h 499886"/>
              <a:gd name="connsiteX10" fmla="*/ 161439 w 606227"/>
              <a:gd name="connsiteY10" fmla="*/ 391849 h 499886"/>
              <a:gd name="connsiteX11" fmla="*/ 154757 w 606227"/>
              <a:gd name="connsiteY11" fmla="*/ 346970 h 499886"/>
              <a:gd name="connsiteX12" fmla="*/ 175994 w 606227"/>
              <a:gd name="connsiteY12" fmla="*/ 269279 h 499886"/>
              <a:gd name="connsiteX13" fmla="*/ 307902 w 606227"/>
              <a:gd name="connsiteY13" fmla="*/ 194055 h 499886"/>
              <a:gd name="connsiteX14" fmla="*/ 175457 w 606227"/>
              <a:gd name="connsiteY14" fmla="*/ 0 h 499886"/>
              <a:gd name="connsiteX15" fmla="*/ 310277 w 606227"/>
              <a:gd name="connsiteY15" fmla="*/ 131897 h 499886"/>
              <a:gd name="connsiteX16" fmla="*/ 360342 w 606227"/>
              <a:gd name="connsiteY16" fmla="*/ 113707 h 499886"/>
              <a:gd name="connsiteX17" fmla="*/ 438140 w 606227"/>
              <a:gd name="connsiteY17" fmla="*/ 191493 h 499886"/>
              <a:gd name="connsiteX18" fmla="*/ 428530 w 606227"/>
              <a:gd name="connsiteY18" fmla="*/ 228969 h 499886"/>
              <a:gd name="connsiteX19" fmla="*/ 426241 w 606227"/>
              <a:gd name="connsiteY19" fmla="*/ 226592 h 499886"/>
              <a:gd name="connsiteX20" fmla="*/ 307805 w 606227"/>
              <a:gd name="connsiteY20" fmla="*/ 178239 h 499886"/>
              <a:gd name="connsiteX21" fmla="*/ 157884 w 606227"/>
              <a:gd name="connsiteY21" fmla="*/ 269278 h 499886"/>
              <a:gd name="connsiteX22" fmla="*/ 47686 w 606227"/>
              <a:gd name="connsiteY22" fmla="*/ 269278 h 499886"/>
              <a:gd name="connsiteX23" fmla="*/ 0 w 606227"/>
              <a:gd name="connsiteY23" fmla="*/ 221656 h 499886"/>
              <a:gd name="connsiteX24" fmla="*/ 46587 w 606227"/>
              <a:gd name="connsiteY24" fmla="*/ 174126 h 499886"/>
              <a:gd name="connsiteX25" fmla="*/ 40638 w 606227"/>
              <a:gd name="connsiteY25" fmla="*/ 134639 h 499886"/>
              <a:gd name="connsiteX26" fmla="*/ 175457 w 606227"/>
              <a:gd name="connsiteY26" fmla="*/ 0 h 49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06227" h="499886">
                <a:moveTo>
                  <a:pt x="307902" y="194055"/>
                </a:moveTo>
                <a:cubicBezTo>
                  <a:pt x="351840" y="194055"/>
                  <a:pt x="391385" y="212610"/>
                  <a:pt x="419305" y="242224"/>
                </a:cubicBezTo>
                <a:cubicBezTo>
                  <a:pt x="444478" y="268913"/>
                  <a:pt x="460131" y="304560"/>
                  <a:pt x="460955" y="343954"/>
                </a:cubicBezTo>
                <a:cubicBezTo>
                  <a:pt x="476333" y="331067"/>
                  <a:pt x="496106" y="323297"/>
                  <a:pt x="517800" y="323297"/>
                </a:cubicBezTo>
                <a:cubicBezTo>
                  <a:pt x="566591" y="323297"/>
                  <a:pt x="606227" y="362783"/>
                  <a:pt x="606227" y="411592"/>
                </a:cubicBezTo>
                <a:cubicBezTo>
                  <a:pt x="606227" y="460400"/>
                  <a:pt x="566591" y="499886"/>
                  <a:pt x="517800" y="499886"/>
                </a:cubicBezTo>
                <a:lnTo>
                  <a:pt x="314493" y="499886"/>
                </a:lnTo>
                <a:lnTo>
                  <a:pt x="307902" y="499886"/>
                </a:lnTo>
                <a:lnTo>
                  <a:pt x="162629" y="499886"/>
                </a:lnTo>
                <a:cubicBezTo>
                  <a:pt x="132788" y="499886"/>
                  <a:pt x="108530" y="475664"/>
                  <a:pt x="108530" y="445867"/>
                </a:cubicBezTo>
                <a:cubicBezTo>
                  <a:pt x="108530" y="416436"/>
                  <a:pt x="132147" y="392489"/>
                  <a:pt x="161439" y="391849"/>
                </a:cubicBezTo>
                <a:cubicBezTo>
                  <a:pt x="157046" y="377682"/>
                  <a:pt x="154757" y="362600"/>
                  <a:pt x="154757" y="346970"/>
                </a:cubicBezTo>
                <a:cubicBezTo>
                  <a:pt x="154757" y="318636"/>
                  <a:pt x="162538" y="292038"/>
                  <a:pt x="175994" y="269279"/>
                </a:cubicBezTo>
                <a:cubicBezTo>
                  <a:pt x="202632" y="224309"/>
                  <a:pt x="251697" y="194055"/>
                  <a:pt x="307902" y="194055"/>
                </a:cubicBezTo>
                <a:close/>
                <a:moveTo>
                  <a:pt x="175457" y="0"/>
                </a:moveTo>
                <a:cubicBezTo>
                  <a:pt x="249045" y="0"/>
                  <a:pt x="308812" y="58773"/>
                  <a:pt x="310277" y="131897"/>
                </a:cubicBezTo>
                <a:cubicBezTo>
                  <a:pt x="323823" y="120563"/>
                  <a:pt x="341213" y="113707"/>
                  <a:pt x="360342" y="113707"/>
                </a:cubicBezTo>
                <a:cubicBezTo>
                  <a:pt x="403268" y="113707"/>
                  <a:pt x="438140" y="148532"/>
                  <a:pt x="438140" y="191493"/>
                </a:cubicBezTo>
                <a:cubicBezTo>
                  <a:pt x="438140" y="205112"/>
                  <a:pt x="434662" y="217817"/>
                  <a:pt x="428530" y="228969"/>
                </a:cubicBezTo>
                <a:cubicBezTo>
                  <a:pt x="427797" y="228146"/>
                  <a:pt x="426974" y="227323"/>
                  <a:pt x="426241" y="226592"/>
                </a:cubicBezTo>
                <a:cubicBezTo>
                  <a:pt x="394390" y="195423"/>
                  <a:pt x="352379" y="178239"/>
                  <a:pt x="307805" y="178239"/>
                </a:cubicBezTo>
                <a:cubicBezTo>
                  <a:pt x="242730" y="178239"/>
                  <a:pt x="186166" y="215258"/>
                  <a:pt x="157884" y="269278"/>
                </a:cubicBezTo>
                <a:lnTo>
                  <a:pt x="47686" y="269278"/>
                </a:lnTo>
                <a:cubicBezTo>
                  <a:pt x="21326" y="269278"/>
                  <a:pt x="0" y="247981"/>
                  <a:pt x="0" y="221656"/>
                </a:cubicBezTo>
                <a:cubicBezTo>
                  <a:pt x="0" y="195789"/>
                  <a:pt x="20777" y="174674"/>
                  <a:pt x="46587" y="174126"/>
                </a:cubicBezTo>
                <a:cubicBezTo>
                  <a:pt x="42743" y="161603"/>
                  <a:pt x="40638" y="148350"/>
                  <a:pt x="40638" y="134639"/>
                </a:cubicBezTo>
                <a:cubicBezTo>
                  <a:pt x="40638" y="60236"/>
                  <a:pt x="101046" y="0"/>
                  <a:pt x="1754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Oval 30"/>
          <p:cNvSpPr/>
          <p:nvPr/>
        </p:nvSpPr>
        <p:spPr>
          <a:xfrm>
            <a:off x="4972397" y="4411265"/>
            <a:ext cx="302538" cy="31518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82376" h="606722">
                <a:moveTo>
                  <a:pt x="0" y="404481"/>
                </a:moveTo>
                <a:lnTo>
                  <a:pt x="76012" y="404481"/>
                </a:lnTo>
                <a:lnTo>
                  <a:pt x="76012" y="505601"/>
                </a:lnTo>
                <a:cubicBezTo>
                  <a:pt x="76012" y="519552"/>
                  <a:pt x="87316" y="530837"/>
                  <a:pt x="101291" y="530837"/>
                </a:cubicBezTo>
                <a:cubicBezTo>
                  <a:pt x="115265" y="530837"/>
                  <a:pt x="126658" y="519552"/>
                  <a:pt x="126658" y="505601"/>
                </a:cubicBezTo>
                <a:lnTo>
                  <a:pt x="126658" y="404481"/>
                </a:lnTo>
                <a:lnTo>
                  <a:pt x="151936" y="404481"/>
                </a:lnTo>
                <a:lnTo>
                  <a:pt x="151936" y="505601"/>
                </a:lnTo>
                <a:cubicBezTo>
                  <a:pt x="151936" y="519552"/>
                  <a:pt x="163240" y="530837"/>
                  <a:pt x="177214" y="530837"/>
                </a:cubicBezTo>
                <a:cubicBezTo>
                  <a:pt x="191277" y="530837"/>
                  <a:pt x="202581" y="519552"/>
                  <a:pt x="202581" y="505601"/>
                </a:cubicBezTo>
                <a:lnTo>
                  <a:pt x="202581" y="404481"/>
                </a:lnTo>
                <a:lnTo>
                  <a:pt x="227859" y="404481"/>
                </a:lnTo>
                <a:lnTo>
                  <a:pt x="227859" y="505601"/>
                </a:lnTo>
                <a:cubicBezTo>
                  <a:pt x="227859" y="519552"/>
                  <a:pt x="239163" y="530837"/>
                  <a:pt x="253226" y="530837"/>
                </a:cubicBezTo>
                <a:cubicBezTo>
                  <a:pt x="267200" y="530837"/>
                  <a:pt x="278504" y="519552"/>
                  <a:pt x="278504" y="505601"/>
                </a:cubicBezTo>
                <a:lnTo>
                  <a:pt x="278504" y="404481"/>
                </a:lnTo>
                <a:lnTo>
                  <a:pt x="303872" y="404481"/>
                </a:lnTo>
                <a:lnTo>
                  <a:pt x="303872" y="505601"/>
                </a:lnTo>
                <a:cubicBezTo>
                  <a:pt x="303872" y="519552"/>
                  <a:pt x="315176" y="530837"/>
                  <a:pt x="329150" y="530837"/>
                </a:cubicBezTo>
                <a:cubicBezTo>
                  <a:pt x="343124" y="530837"/>
                  <a:pt x="354428" y="519552"/>
                  <a:pt x="354428" y="505601"/>
                </a:cubicBezTo>
                <a:lnTo>
                  <a:pt x="354428" y="404481"/>
                </a:lnTo>
                <a:lnTo>
                  <a:pt x="379795" y="404481"/>
                </a:lnTo>
                <a:lnTo>
                  <a:pt x="379795" y="505601"/>
                </a:lnTo>
                <a:cubicBezTo>
                  <a:pt x="379795" y="519552"/>
                  <a:pt x="391099" y="530837"/>
                  <a:pt x="405073" y="530837"/>
                </a:cubicBezTo>
                <a:cubicBezTo>
                  <a:pt x="419136" y="530837"/>
                  <a:pt x="430440" y="519552"/>
                  <a:pt x="430440" y="505601"/>
                </a:cubicBezTo>
                <a:lnTo>
                  <a:pt x="430440" y="404481"/>
                </a:lnTo>
                <a:lnTo>
                  <a:pt x="455718" y="404481"/>
                </a:lnTo>
                <a:lnTo>
                  <a:pt x="455718" y="505601"/>
                </a:lnTo>
                <a:cubicBezTo>
                  <a:pt x="455718" y="519552"/>
                  <a:pt x="467022" y="530837"/>
                  <a:pt x="481085" y="530837"/>
                </a:cubicBezTo>
                <a:cubicBezTo>
                  <a:pt x="495060" y="530837"/>
                  <a:pt x="506364" y="519552"/>
                  <a:pt x="506364" y="505601"/>
                </a:cubicBezTo>
                <a:lnTo>
                  <a:pt x="506364" y="404481"/>
                </a:lnTo>
                <a:lnTo>
                  <a:pt x="582376" y="404481"/>
                </a:lnTo>
                <a:lnTo>
                  <a:pt x="582376" y="581397"/>
                </a:lnTo>
                <a:cubicBezTo>
                  <a:pt x="582376" y="595348"/>
                  <a:pt x="570983" y="606722"/>
                  <a:pt x="557009" y="606722"/>
                </a:cubicBezTo>
                <a:lnTo>
                  <a:pt x="25367" y="606722"/>
                </a:lnTo>
                <a:cubicBezTo>
                  <a:pt x="11304" y="606722"/>
                  <a:pt x="0" y="595348"/>
                  <a:pt x="0" y="581397"/>
                </a:cubicBezTo>
                <a:close/>
                <a:moveTo>
                  <a:pt x="405086" y="0"/>
                </a:moveTo>
                <a:cubicBezTo>
                  <a:pt x="419149" y="0"/>
                  <a:pt x="430454" y="11287"/>
                  <a:pt x="430454" y="25239"/>
                </a:cubicBezTo>
                <a:cubicBezTo>
                  <a:pt x="430454" y="81051"/>
                  <a:pt x="384969" y="126375"/>
                  <a:pt x="329160" y="126375"/>
                </a:cubicBezTo>
                <a:cubicBezTo>
                  <a:pt x="310468" y="126375"/>
                  <a:pt x="294357" y="136595"/>
                  <a:pt x="285545" y="151704"/>
                </a:cubicBezTo>
                <a:lnTo>
                  <a:pt x="478074" y="151704"/>
                </a:lnTo>
                <a:cubicBezTo>
                  <a:pt x="535575" y="151704"/>
                  <a:pt x="582305" y="198361"/>
                  <a:pt x="582305" y="255772"/>
                </a:cubicBezTo>
                <a:lnTo>
                  <a:pt x="582305" y="353886"/>
                </a:lnTo>
                <a:lnTo>
                  <a:pt x="0" y="353886"/>
                </a:lnTo>
                <a:lnTo>
                  <a:pt x="0" y="255772"/>
                </a:lnTo>
                <a:cubicBezTo>
                  <a:pt x="0" y="198361"/>
                  <a:pt x="46819" y="151704"/>
                  <a:pt x="104320" y="151704"/>
                </a:cubicBezTo>
                <a:lnTo>
                  <a:pt x="231516" y="151704"/>
                </a:lnTo>
                <a:cubicBezTo>
                  <a:pt x="242820" y="108157"/>
                  <a:pt x="282073" y="75807"/>
                  <a:pt x="329160" y="75807"/>
                </a:cubicBezTo>
                <a:cubicBezTo>
                  <a:pt x="357109" y="75807"/>
                  <a:pt x="379807" y="53145"/>
                  <a:pt x="379807" y="25239"/>
                </a:cubicBezTo>
                <a:cubicBezTo>
                  <a:pt x="379807" y="11287"/>
                  <a:pt x="391111" y="0"/>
                  <a:pt x="4050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9298" y="5089552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请输入详细数据</a:t>
            </a:r>
            <a:endParaRPr kumimoji="1"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87898" y="5089551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请输入详细数据</a:t>
            </a:r>
            <a:endParaRPr kumimoji="1"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02956" y="5087215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请输入详细数据</a:t>
            </a:r>
            <a:endParaRPr kumimoji="1"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79298" y="2205990"/>
            <a:ext cx="2723823" cy="812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请您内在此处输入需要的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130000"/>
              </a:lnSpc>
            </a:pPr>
            <a:r>
              <a:rPr kumimoji="1"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标题文字内容</a:t>
            </a:r>
            <a:endParaRPr kumimoji="1"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9298" y="3070490"/>
            <a:ext cx="4865078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rPr>
              <a:t>感谢您使用我们的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rPr>
              <a:t>PPT</a:t>
            </a: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rPr>
              <a:t>模板，请在此输入您需要的文字内容，感谢您使用我们的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rPr>
              <a:t>PPT</a:t>
            </a: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rPr>
              <a:t>模板，请在此输入您需要的文字内容。</a:t>
            </a:r>
            <a:endParaRPr kumimoji="1"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14" name="矩形: 圆顶角 1"/>
          <p:cNvSpPr/>
          <p:nvPr/>
        </p:nvSpPr>
        <p:spPr>
          <a:xfrm>
            <a:off x="7528747" y="1770785"/>
            <a:ext cx="3154362" cy="3219450"/>
          </a:xfrm>
          <a:prstGeom prst="round2SameRect">
            <a:avLst>
              <a:gd name="adj1" fmla="val 1646"/>
              <a:gd name="adj2" fmla="val 0"/>
            </a:avLst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28747" y="4990235"/>
            <a:ext cx="3154362" cy="648000"/>
          </a:xfrm>
          <a:prstGeom prst="rect">
            <a:avLst/>
          </a:prstGeom>
          <a:solidFill>
            <a:srgbClr val="01527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90732" y="5038056"/>
            <a:ext cx="2630392" cy="54906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ngsana New" panose="02020603050405020304" pitchFamily="18" charset="-34"/>
                <a:sym typeface="Arial" panose="020B0604020202020204"/>
              </a:rPr>
              <a:t>A wonderful serenity has taken possession</a:t>
            </a:r>
            <a:endParaRPr lang="en-US" altLang="zh-CN" sz="12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Angsana New" panose="02020603050405020304" pitchFamily="18" charset="-34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/>
      <p:bldP spid="14" grpId="0" animBg="1"/>
      <p:bldP spid="15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1370" y="50227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项目综合内容概述</a:t>
            </a:r>
            <a:endParaRPr lang="en-US" altLang="zh-CN" dirty="0">
              <a:sym typeface="Arial" panose="020B0604020202020204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14929" y="3429000"/>
            <a:ext cx="2962141" cy="605307"/>
          </a:xfrm>
          <a:prstGeom prst="rect">
            <a:avLst/>
          </a:prstGeom>
          <a:solidFill>
            <a:srgbClr val="01527F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59617" y="4307983"/>
            <a:ext cx="2228045" cy="524814"/>
          </a:xfrm>
          <a:prstGeom prst="rect">
            <a:avLst/>
          </a:prstGeom>
          <a:solidFill>
            <a:srgbClr val="01527F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765702" y="4307983"/>
            <a:ext cx="2266681" cy="524814"/>
          </a:xfrm>
          <a:prstGeom prst="rect">
            <a:avLst/>
          </a:prstGeom>
          <a:solidFill>
            <a:srgbClr val="01527F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665668" y="5106473"/>
            <a:ext cx="2266681" cy="524814"/>
          </a:xfrm>
          <a:prstGeom prst="rect">
            <a:avLst/>
          </a:prstGeom>
          <a:solidFill>
            <a:srgbClr val="01527F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221014" y="5106473"/>
            <a:ext cx="2266681" cy="524814"/>
          </a:xfrm>
          <a:prstGeom prst="rect">
            <a:avLst/>
          </a:prstGeom>
          <a:solidFill>
            <a:srgbClr val="01527F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2" name="矩形 7"/>
          <p:cNvSpPr/>
          <p:nvPr/>
        </p:nvSpPr>
        <p:spPr>
          <a:xfrm>
            <a:off x="4614929" y="4034307"/>
            <a:ext cx="772531" cy="278438"/>
          </a:xfrm>
          <a:custGeom>
            <a:avLst/>
            <a:gdLst>
              <a:gd name="connsiteX0" fmla="*/ 0 w 624894"/>
              <a:gd name="connsiteY0" fmla="*/ 0 h 273676"/>
              <a:gd name="connsiteX1" fmla="*/ 624894 w 624894"/>
              <a:gd name="connsiteY1" fmla="*/ 0 h 273676"/>
              <a:gd name="connsiteX2" fmla="*/ 624894 w 624894"/>
              <a:gd name="connsiteY2" fmla="*/ 273676 h 273676"/>
              <a:gd name="connsiteX3" fmla="*/ 0 w 624894"/>
              <a:gd name="connsiteY3" fmla="*/ 273676 h 273676"/>
              <a:gd name="connsiteX4" fmla="*/ 0 w 624894"/>
              <a:gd name="connsiteY4" fmla="*/ 0 h 273676"/>
              <a:gd name="connsiteX0-1" fmla="*/ 0 w 772531"/>
              <a:gd name="connsiteY0-2" fmla="*/ 0 h 278438"/>
              <a:gd name="connsiteX1-3" fmla="*/ 624894 w 772531"/>
              <a:gd name="connsiteY1-4" fmla="*/ 0 h 278438"/>
              <a:gd name="connsiteX2-5" fmla="*/ 772531 w 772531"/>
              <a:gd name="connsiteY2-6" fmla="*/ 278438 h 278438"/>
              <a:gd name="connsiteX3-7" fmla="*/ 0 w 772531"/>
              <a:gd name="connsiteY3-8" fmla="*/ 273676 h 278438"/>
              <a:gd name="connsiteX4-9" fmla="*/ 0 w 772531"/>
              <a:gd name="connsiteY4-10" fmla="*/ 0 h 278438"/>
              <a:gd name="connsiteX0-11" fmla="*/ 0 w 772531"/>
              <a:gd name="connsiteY0-12" fmla="*/ 0 h 278438"/>
              <a:gd name="connsiteX1-13" fmla="*/ 624894 w 772531"/>
              <a:gd name="connsiteY1-14" fmla="*/ 0 h 278438"/>
              <a:gd name="connsiteX2-15" fmla="*/ 772531 w 772531"/>
              <a:gd name="connsiteY2-16" fmla="*/ 278438 h 278438"/>
              <a:gd name="connsiteX3-17" fmla="*/ 142875 w 772531"/>
              <a:gd name="connsiteY3-18" fmla="*/ 273676 h 278438"/>
              <a:gd name="connsiteX4-19" fmla="*/ 0 w 772531"/>
              <a:gd name="connsiteY4-20" fmla="*/ 0 h 2784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72531" h="278438">
                <a:moveTo>
                  <a:pt x="0" y="0"/>
                </a:moveTo>
                <a:lnTo>
                  <a:pt x="624894" y="0"/>
                </a:lnTo>
                <a:lnTo>
                  <a:pt x="772531" y="278438"/>
                </a:lnTo>
                <a:lnTo>
                  <a:pt x="142875" y="2736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3" name="矩形 7"/>
          <p:cNvSpPr/>
          <p:nvPr/>
        </p:nvSpPr>
        <p:spPr>
          <a:xfrm>
            <a:off x="3159818" y="4830416"/>
            <a:ext cx="772531" cy="278438"/>
          </a:xfrm>
          <a:custGeom>
            <a:avLst/>
            <a:gdLst>
              <a:gd name="connsiteX0" fmla="*/ 0 w 624894"/>
              <a:gd name="connsiteY0" fmla="*/ 0 h 273676"/>
              <a:gd name="connsiteX1" fmla="*/ 624894 w 624894"/>
              <a:gd name="connsiteY1" fmla="*/ 0 h 273676"/>
              <a:gd name="connsiteX2" fmla="*/ 624894 w 624894"/>
              <a:gd name="connsiteY2" fmla="*/ 273676 h 273676"/>
              <a:gd name="connsiteX3" fmla="*/ 0 w 624894"/>
              <a:gd name="connsiteY3" fmla="*/ 273676 h 273676"/>
              <a:gd name="connsiteX4" fmla="*/ 0 w 624894"/>
              <a:gd name="connsiteY4" fmla="*/ 0 h 273676"/>
              <a:gd name="connsiteX0-1" fmla="*/ 0 w 772531"/>
              <a:gd name="connsiteY0-2" fmla="*/ 0 h 278438"/>
              <a:gd name="connsiteX1-3" fmla="*/ 624894 w 772531"/>
              <a:gd name="connsiteY1-4" fmla="*/ 0 h 278438"/>
              <a:gd name="connsiteX2-5" fmla="*/ 772531 w 772531"/>
              <a:gd name="connsiteY2-6" fmla="*/ 278438 h 278438"/>
              <a:gd name="connsiteX3-7" fmla="*/ 0 w 772531"/>
              <a:gd name="connsiteY3-8" fmla="*/ 273676 h 278438"/>
              <a:gd name="connsiteX4-9" fmla="*/ 0 w 772531"/>
              <a:gd name="connsiteY4-10" fmla="*/ 0 h 278438"/>
              <a:gd name="connsiteX0-11" fmla="*/ 0 w 772531"/>
              <a:gd name="connsiteY0-12" fmla="*/ 0 h 278438"/>
              <a:gd name="connsiteX1-13" fmla="*/ 624894 w 772531"/>
              <a:gd name="connsiteY1-14" fmla="*/ 0 h 278438"/>
              <a:gd name="connsiteX2-15" fmla="*/ 772531 w 772531"/>
              <a:gd name="connsiteY2-16" fmla="*/ 278438 h 278438"/>
              <a:gd name="connsiteX3-17" fmla="*/ 142875 w 772531"/>
              <a:gd name="connsiteY3-18" fmla="*/ 273676 h 278438"/>
              <a:gd name="connsiteX4-19" fmla="*/ 0 w 772531"/>
              <a:gd name="connsiteY4-20" fmla="*/ 0 h 2784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72531" h="278438">
                <a:moveTo>
                  <a:pt x="0" y="0"/>
                </a:moveTo>
                <a:lnTo>
                  <a:pt x="624894" y="0"/>
                </a:lnTo>
                <a:lnTo>
                  <a:pt x="772531" y="278438"/>
                </a:lnTo>
                <a:lnTo>
                  <a:pt x="142875" y="2736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4" name="矩形 7"/>
          <p:cNvSpPr/>
          <p:nvPr/>
        </p:nvSpPr>
        <p:spPr>
          <a:xfrm>
            <a:off x="6762817" y="4034307"/>
            <a:ext cx="824919" cy="280465"/>
          </a:xfrm>
          <a:custGeom>
            <a:avLst/>
            <a:gdLst>
              <a:gd name="connsiteX0" fmla="*/ 0 w 624894"/>
              <a:gd name="connsiteY0" fmla="*/ 0 h 273676"/>
              <a:gd name="connsiteX1" fmla="*/ 624894 w 624894"/>
              <a:gd name="connsiteY1" fmla="*/ 0 h 273676"/>
              <a:gd name="connsiteX2" fmla="*/ 624894 w 624894"/>
              <a:gd name="connsiteY2" fmla="*/ 273676 h 273676"/>
              <a:gd name="connsiteX3" fmla="*/ 0 w 624894"/>
              <a:gd name="connsiteY3" fmla="*/ 273676 h 273676"/>
              <a:gd name="connsiteX4" fmla="*/ 0 w 624894"/>
              <a:gd name="connsiteY4" fmla="*/ 0 h 273676"/>
              <a:gd name="connsiteX0-1" fmla="*/ 0 w 772531"/>
              <a:gd name="connsiteY0-2" fmla="*/ 0 h 278438"/>
              <a:gd name="connsiteX1-3" fmla="*/ 624894 w 772531"/>
              <a:gd name="connsiteY1-4" fmla="*/ 0 h 278438"/>
              <a:gd name="connsiteX2-5" fmla="*/ 772531 w 772531"/>
              <a:gd name="connsiteY2-6" fmla="*/ 278438 h 278438"/>
              <a:gd name="connsiteX3-7" fmla="*/ 0 w 772531"/>
              <a:gd name="connsiteY3-8" fmla="*/ 273676 h 278438"/>
              <a:gd name="connsiteX4-9" fmla="*/ 0 w 772531"/>
              <a:gd name="connsiteY4-10" fmla="*/ 0 h 278438"/>
              <a:gd name="connsiteX0-11" fmla="*/ 0 w 772531"/>
              <a:gd name="connsiteY0-12" fmla="*/ 0 h 278438"/>
              <a:gd name="connsiteX1-13" fmla="*/ 624894 w 772531"/>
              <a:gd name="connsiteY1-14" fmla="*/ 0 h 278438"/>
              <a:gd name="connsiteX2-15" fmla="*/ 772531 w 772531"/>
              <a:gd name="connsiteY2-16" fmla="*/ 278438 h 278438"/>
              <a:gd name="connsiteX3-17" fmla="*/ 142875 w 772531"/>
              <a:gd name="connsiteY3-18" fmla="*/ 273676 h 278438"/>
              <a:gd name="connsiteX4-19" fmla="*/ 0 w 772531"/>
              <a:gd name="connsiteY4-20" fmla="*/ 0 h 278438"/>
              <a:gd name="connsiteX0-21" fmla="*/ 0 w 967794"/>
              <a:gd name="connsiteY0-22" fmla="*/ 0 h 278438"/>
              <a:gd name="connsiteX1-23" fmla="*/ 967794 w 967794"/>
              <a:gd name="connsiteY1-24" fmla="*/ 23812 h 278438"/>
              <a:gd name="connsiteX2-25" fmla="*/ 772531 w 967794"/>
              <a:gd name="connsiteY2-26" fmla="*/ 278438 h 278438"/>
              <a:gd name="connsiteX3-27" fmla="*/ 142875 w 967794"/>
              <a:gd name="connsiteY3-28" fmla="*/ 273676 h 278438"/>
              <a:gd name="connsiteX4-29" fmla="*/ 0 w 967794"/>
              <a:gd name="connsiteY4-30" fmla="*/ 0 h 278438"/>
              <a:gd name="connsiteX0-31" fmla="*/ 490537 w 824919"/>
              <a:gd name="connsiteY0-32" fmla="*/ 0 h 340351"/>
              <a:gd name="connsiteX1-33" fmla="*/ 824919 w 824919"/>
              <a:gd name="connsiteY1-34" fmla="*/ 85725 h 340351"/>
              <a:gd name="connsiteX2-35" fmla="*/ 629656 w 824919"/>
              <a:gd name="connsiteY2-36" fmla="*/ 340351 h 340351"/>
              <a:gd name="connsiteX3-37" fmla="*/ 0 w 824919"/>
              <a:gd name="connsiteY3-38" fmla="*/ 335589 h 340351"/>
              <a:gd name="connsiteX4-39" fmla="*/ 490537 w 824919"/>
              <a:gd name="connsiteY4-40" fmla="*/ 0 h 340351"/>
              <a:gd name="connsiteX0-41" fmla="*/ 171450 w 824919"/>
              <a:gd name="connsiteY0-42" fmla="*/ 4763 h 254626"/>
              <a:gd name="connsiteX1-43" fmla="*/ 824919 w 824919"/>
              <a:gd name="connsiteY1-44" fmla="*/ 0 h 254626"/>
              <a:gd name="connsiteX2-45" fmla="*/ 629656 w 824919"/>
              <a:gd name="connsiteY2-46" fmla="*/ 254626 h 254626"/>
              <a:gd name="connsiteX3-47" fmla="*/ 0 w 824919"/>
              <a:gd name="connsiteY3-48" fmla="*/ 249864 h 254626"/>
              <a:gd name="connsiteX4-49" fmla="*/ 171450 w 824919"/>
              <a:gd name="connsiteY4-50" fmla="*/ 4763 h 254626"/>
              <a:gd name="connsiteX0-51" fmla="*/ 171450 w 824919"/>
              <a:gd name="connsiteY0-52" fmla="*/ 4763 h 260942"/>
              <a:gd name="connsiteX1-53" fmla="*/ 824919 w 824919"/>
              <a:gd name="connsiteY1-54" fmla="*/ 0 h 260942"/>
              <a:gd name="connsiteX2-55" fmla="*/ 629656 w 824919"/>
              <a:gd name="connsiteY2-56" fmla="*/ 254626 h 260942"/>
              <a:gd name="connsiteX3-57" fmla="*/ 0 w 824919"/>
              <a:gd name="connsiteY3-58" fmla="*/ 260942 h 260942"/>
              <a:gd name="connsiteX4-59" fmla="*/ 171450 w 824919"/>
              <a:gd name="connsiteY4-60" fmla="*/ 4763 h 2609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24919" h="260942">
                <a:moveTo>
                  <a:pt x="171450" y="4763"/>
                </a:moveTo>
                <a:lnTo>
                  <a:pt x="824919" y="0"/>
                </a:lnTo>
                <a:lnTo>
                  <a:pt x="629656" y="254626"/>
                </a:lnTo>
                <a:lnTo>
                  <a:pt x="0" y="260942"/>
                </a:lnTo>
                <a:lnTo>
                  <a:pt x="171450" y="47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5" name="矩形 7"/>
          <p:cNvSpPr/>
          <p:nvPr/>
        </p:nvSpPr>
        <p:spPr>
          <a:xfrm>
            <a:off x="8221014" y="4826447"/>
            <a:ext cx="812219" cy="280026"/>
          </a:xfrm>
          <a:custGeom>
            <a:avLst/>
            <a:gdLst>
              <a:gd name="connsiteX0" fmla="*/ 0 w 624894"/>
              <a:gd name="connsiteY0" fmla="*/ 0 h 273676"/>
              <a:gd name="connsiteX1" fmla="*/ 624894 w 624894"/>
              <a:gd name="connsiteY1" fmla="*/ 0 h 273676"/>
              <a:gd name="connsiteX2" fmla="*/ 624894 w 624894"/>
              <a:gd name="connsiteY2" fmla="*/ 273676 h 273676"/>
              <a:gd name="connsiteX3" fmla="*/ 0 w 624894"/>
              <a:gd name="connsiteY3" fmla="*/ 273676 h 273676"/>
              <a:gd name="connsiteX4" fmla="*/ 0 w 624894"/>
              <a:gd name="connsiteY4" fmla="*/ 0 h 273676"/>
              <a:gd name="connsiteX0-1" fmla="*/ 0 w 772531"/>
              <a:gd name="connsiteY0-2" fmla="*/ 0 h 278438"/>
              <a:gd name="connsiteX1-3" fmla="*/ 624894 w 772531"/>
              <a:gd name="connsiteY1-4" fmla="*/ 0 h 278438"/>
              <a:gd name="connsiteX2-5" fmla="*/ 772531 w 772531"/>
              <a:gd name="connsiteY2-6" fmla="*/ 278438 h 278438"/>
              <a:gd name="connsiteX3-7" fmla="*/ 0 w 772531"/>
              <a:gd name="connsiteY3-8" fmla="*/ 273676 h 278438"/>
              <a:gd name="connsiteX4-9" fmla="*/ 0 w 772531"/>
              <a:gd name="connsiteY4-10" fmla="*/ 0 h 278438"/>
              <a:gd name="connsiteX0-11" fmla="*/ 0 w 772531"/>
              <a:gd name="connsiteY0-12" fmla="*/ 0 h 278438"/>
              <a:gd name="connsiteX1-13" fmla="*/ 624894 w 772531"/>
              <a:gd name="connsiteY1-14" fmla="*/ 0 h 278438"/>
              <a:gd name="connsiteX2-15" fmla="*/ 772531 w 772531"/>
              <a:gd name="connsiteY2-16" fmla="*/ 278438 h 278438"/>
              <a:gd name="connsiteX3-17" fmla="*/ 142875 w 772531"/>
              <a:gd name="connsiteY3-18" fmla="*/ 273676 h 278438"/>
              <a:gd name="connsiteX4-19" fmla="*/ 0 w 772531"/>
              <a:gd name="connsiteY4-20" fmla="*/ 0 h 278438"/>
              <a:gd name="connsiteX0-21" fmla="*/ 0 w 967794"/>
              <a:gd name="connsiteY0-22" fmla="*/ 0 h 278438"/>
              <a:gd name="connsiteX1-23" fmla="*/ 967794 w 967794"/>
              <a:gd name="connsiteY1-24" fmla="*/ 23812 h 278438"/>
              <a:gd name="connsiteX2-25" fmla="*/ 772531 w 967794"/>
              <a:gd name="connsiteY2-26" fmla="*/ 278438 h 278438"/>
              <a:gd name="connsiteX3-27" fmla="*/ 142875 w 967794"/>
              <a:gd name="connsiteY3-28" fmla="*/ 273676 h 278438"/>
              <a:gd name="connsiteX4-29" fmla="*/ 0 w 967794"/>
              <a:gd name="connsiteY4-30" fmla="*/ 0 h 278438"/>
              <a:gd name="connsiteX0-31" fmla="*/ 490537 w 824919"/>
              <a:gd name="connsiteY0-32" fmla="*/ 0 h 340351"/>
              <a:gd name="connsiteX1-33" fmla="*/ 824919 w 824919"/>
              <a:gd name="connsiteY1-34" fmla="*/ 85725 h 340351"/>
              <a:gd name="connsiteX2-35" fmla="*/ 629656 w 824919"/>
              <a:gd name="connsiteY2-36" fmla="*/ 340351 h 340351"/>
              <a:gd name="connsiteX3-37" fmla="*/ 0 w 824919"/>
              <a:gd name="connsiteY3-38" fmla="*/ 335589 h 340351"/>
              <a:gd name="connsiteX4-39" fmla="*/ 490537 w 824919"/>
              <a:gd name="connsiteY4-40" fmla="*/ 0 h 340351"/>
              <a:gd name="connsiteX0-41" fmla="*/ 171450 w 824919"/>
              <a:gd name="connsiteY0-42" fmla="*/ 4763 h 254626"/>
              <a:gd name="connsiteX1-43" fmla="*/ 824919 w 824919"/>
              <a:gd name="connsiteY1-44" fmla="*/ 0 h 254626"/>
              <a:gd name="connsiteX2-45" fmla="*/ 629656 w 824919"/>
              <a:gd name="connsiteY2-46" fmla="*/ 254626 h 254626"/>
              <a:gd name="connsiteX3-47" fmla="*/ 0 w 824919"/>
              <a:gd name="connsiteY3-48" fmla="*/ 249864 h 254626"/>
              <a:gd name="connsiteX4-49" fmla="*/ 171450 w 824919"/>
              <a:gd name="connsiteY4-50" fmla="*/ 4763 h 254626"/>
              <a:gd name="connsiteX0-51" fmla="*/ 180975 w 824919"/>
              <a:gd name="connsiteY0-52" fmla="*/ 0 h 272088"/>
              <a:gd name="connsiteX1-53" fmla="*/ 824919 w 824919"/>
              <a:gd name="connsiteY1-54" fmla="*/ 17462 h 272088"/>
              <a:gd name="connsiteX2-55" fmla="*/ 629656 w 824919"/>
              <a:gd name="connsiteY2-56" fmla="*/ 272088 h 272088"/>
              <a:gd name="connsiteX3-57" fmla="*/ 0 w 824919"/>
              <a:gd name="connsiteY3-58" fmla="*/ 267326 h 272088"/>
              <a:gd name="connsiteX4-59" fmla="*/ 180975 w 824919"/>
              <a:gd name="connsiteY4-60" fmla="*/ 0 h 272088"/>
              <a:gd name="connsiteX0-61" fmla="*/ 180975 w 812219"/>
              <a:gd name="connsiteY0-62" fmla="*/ 7938 h 280026"/>
              <a:gd name="connsiteX1-63" fmla="*/ 812219 w 812219"/>
              <a:gd name="connsiteY1-64" fmla="*/ 0 h 280026"/>
              <a:gd name="connsiteX2-65" fmla="*/ 629656 w 812219"/>
              <a:gd name="connsiteY2-66" fmla="*/ 280026 h 280026"/>
              <a:gd name="connsiteX3-67" fmla="*/ 0 w 812219"/>
              <a:gd name="connsiteY3-68" fmla="*/ 275264 h 280026"/>
              <a:gd name="connsiteX4-69" fmla="*/ 180975 w 812219"/>
              <a:gd name="connsiteY4-70" fmla="*/ 7938 h 2800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12219" h="280026">
                <a:moveTo>
                  <a:pt x="180975" y="7938"/>
                </a:moveTo>
                <a:lnTo>
                  <a:pt x="812219" y="0"/>
                </a:lnTo>
                <a:lnTo>
                  <a:pt x="629656" y="280026"/>
                </a:lnTo>
                <a:lnTo>
                  <a:pt x="0" y="275264"/>
                </a:lnTo>
                <a:lnTo>
                  <a:pt x="180975" y="793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22640" y="3502899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45359" y="4360728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665668" y="516222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03</a:t>
            </a:r>
            <a:endParaRPr lang="zh-CN" altLang="en-US" sz="2400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761967" y="4367125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04</a:t>
            </a:r>
            <a:endParaRPr lang="zh-CN" altLang="en-US" sz="2400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221014" y="516222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05</a:t>
            </a:r>
            <a:endParaRPr lang="zh-CN" altLang="en-US" sz="2400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117417" y="3789907"/>
            <a:ext cx="1295070" cy="1178538"/>
            <a:chOff x="1506187" y="3018971"/>
            <a:chExt cx="1295070" cy="1178538"/>
          </a:xfrm>
        </p:grpSpPr>
        <p:cxnSp>
          <p:nvCxnSpPr>
            <p:cNvPr id="42" name="直接连接符 22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23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2799008" y="2924581"/>
            <a:ext cx="1295070" cy="1178538"/>
            <a:chOff x="1506187" y="3018971"/>
            <a:chExt cx="1295070" cy="1178538"/>
          </a:xfrm>
        </p:grpSpPr>
        <p:cxnSp>
          <p:nvCxnSpPr>
            <p:cNvPr id="45" name="直接连接符 25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26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 flipH="1">
            <a:off x="8123829" y="3007922"/>
            <a:ext cx="1230525" cy="1119801"/>
            <a:chOff x="1506187" y="3018971"/>
            <a:chExt cx="1295070" cy="1178538"/>
          </a:xfrm>
        </p:grpSpPr>
        <p:cxnSp>
          <p:nvCxnSpPr>
            <p:cNvPr id="48" name="直接连接符 28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29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 flipH="1">
            <a:off x="9676125" y="4200532"/>
            <a:ext cx="811570" cy="738544"/>
            <a:chOff x="1506187" y="3018971"/>
            <a:chExt cx="1295070" cy="1178538"/>
          </a:xfrm>
        </p:grpSpPr>
        <p:cxnSp>
          <p:nvCxnSpPr>
            <p:cNvPr id="51" name="直接连接符 31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32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矩形 52"/>
          <p:cNvSpPr/>
          <p:nvPr/>
        </p:nvSpPr>
        <p:spPr>
          <a:xfrm>
            <a:off x="2576184" y="2155668"/>
            <a:ext cx="2599576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本模板的所有素材和逻辑图表，均可自由编辑替换和移动。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343525" y="1860810"/>
            <a:ext cx="180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73332" y="3055599"/>
            <a:ext cx="2599576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本模板的所有素材和逻辑图表，均可自由编辑替换和移动。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40673" y="2760741"/>
            <a:ext cx="180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307074" y="2207592"/>
            <a:ext cx="2599576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本模板的所有素材和逻辑图表，均可自由编辑替换和移动。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074415" y="1912734"/>
            <a:ext cx="180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110337" y="3493891"/>
            <a:ext cx="2599576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本模板的所有素材和逻辑图表，均可自由编辑替换和移动。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877678" y="3199033"/>
            <a:ext cx="180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365863" y="3546988"/>
            <a:ext cx="16008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242699" y="4389117"/>
            <a:ext cx="1535435" cy="3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700899" y="5198501"/>
            <a:ext cx="16959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2158195" y="5211830"/>
            <a:ext cx="1599422" cy="339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629306" y="4398237"/>
            <a:ext cx="16001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1527F">
                  <a:alpha val="83000"/>
                </a:srgbClr>
              </a:gs>
              <a:gs pos="100000">
                <a:srgbClr val="002060">
                  <a:alpha val="8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-2226972" y="2794070"/>
            <a:ext cx="6051177" cy="6051177"/>
          </a:xfrm>
          <a:prstGeom prst="donut">
            <a:avLst>
              <a:gd name="adj" fmla="val 14544"/>
            </a:avLst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2661962" y="-1633345"/>
            <a:ext cx="3730063" cy="3730063"/>
          </a:xfrm>
          <a:prstGeom prst="donut">
            <a:avLst>
              <a:gd name="adj" fmla="val 14544"/>
            </a:avLst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09882" y="3003290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6000" b="1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市场前景分析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58497" y="3066296"/>
            <a:ext cx="22070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PART 02</a:t>
            </a:r>
            <a:endParaRPr kumimoji="1" lang="zh-CN" altLang="en-US" sz="400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8" name="直线连接符 7"/>
          <p:cNvCxnSpPr/>
          <p:nvPr/>
        </p:nvCxnSpPr>
        <p:spPr>
          <a:xfrm>
            <a:off x="2021984" y="3760658"/>
            <a:ext cx="2305318" cy="0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009882" y="3980316"/>
            <a:ext cx="6156102" cy="568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altLang="zh-CN" sz="110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click here to enter text descriptions such as content introduction, data statistics, event analysis, summary and overview related to this subtitle or graph.</a:t>
            </a:r>
            <a:endParaRPr lang="en-GB" altLang="zh-CN" sz="110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48921" y="2656877"/>
            <a:ext cx="5261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dirty="0">
                <a:solidFill>
                  <a:srgbClr val="FFC00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“</a:t>
            </a:r>
            <a:endParaRPr kumimoji="1" lang="zh-CN" altLang="en-US" sz="8000" dirty="0">
              <a:solidFill>
                <a:srgbClr val="FFC00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1370" y="50227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rgbClr val="01527F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市场前景分析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3" name="矩形: 圆角 1"/>
          <p:cNvSpPr/>
          <p:nvPr/>
        </p:nvSpPr>
        <p:spPr>
          <a:xfrm>
            <a:off x="1823903" y="2219740"/>
            <a:ext cx="2125662" cy="162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矩形: 圆角 2"/>
          <p:cNvSpPr/>
          <p:nvPr/>
        </p:nvSpPr>
        <p:spPr>
          <a:xfrm>
            <a:off x="4109374" y="2219740"/>
            <a:ext cx="2125662" cy="162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矩形: 圆角 3"/>
          <p:cNvSpPr/>
          <p:nvPr/>
        </p:nvSpPr>
        <p:spPr>
          <a:xfrm>
            <a:off x="6394845" y="2219740"/>
            <a:ext cx="2125662" cy="162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矩形: 圆角 4"/>
          <p:cNvSpPr/>
          <p:nvPr/>
        </p:nvSpPr>
        <p:spPr>
          <a:xfrm>
            <a:off x="8680317" y="2219740"/>
            <a:ext cx="2125662" cy="162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矩形: 圆角 7"/>
          <p:cNvSpPr/>
          <p:nvPr/>
        </p:nvSpPr>
        <p:spPr>
          <a:xfrm>
            <a:off x="1823903" y="4029845"/>
            <a:ext cx="2125662" cy="1620000"/>
          </a:xfrm>
          <a:prstGeom prst="roundRect">
            <a:avLst/>
          </a:prstGeom>
          <a:solidFill>
            <a:srgbClr val="015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矩形: 圆角 8"/>
          <p:cNvSpPr/>
          <p:nvPr/>
        </p:nvSpPr>
        <p:spPr>
          <a:xfrm>
            <a:off x="4109374" y="4029845"/>
            <a:ext cx="2125662" cy="162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矩形: 圆角 9"/>
          <p:cNvSpPr/>
          <p:nvPr/>
        </p:nvSpPr>
        <p:spPr>
          <a:xfrm>
            <a:off x="6394845" y="4029845"/>
            <a:ext cx="2125662" cy="162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矩形: 圆角 10"/>
          <p:cNvSpPr/>
          <p:nvPr/>
        </p:nvSpPr>
        <p:spPr>
          <a:xfrm>
            <a:off x="8680317" y="4029845"/>
            <a:ext cx="2125662" cy="162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01904" y="5030894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标题添加</a:t>
            </a:r>
            <a:endParaRPr lang="zh-CN" altLang="en-US" sz="2400" spc="3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87375" y="5030894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标题添加</a:t>
            </a:r>
            <a:endParaRPr lang="zh-CN" altLang="en-US" sz="2400" spc="3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72846" y="5030894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标题添加</a:t>
            </a:r>
            <a:endParaRPr lang="zh-CN" altLang="en-US" sz="2400" spc="3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58318" y="5030894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标题添加</a:t>
            </a:r>
            <a:endParaRPr lang="zh-CN" altLang="en-US" sz="2400" spc="3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01904" y="3209133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标题添加</a:t>
            </a:r>
            <a:endParaRPr lang="zh-CN" altLang="en-US" sz="2400" spc="3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87375" y="3209133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标题添加</a:t>
            </a:r>
            <a:endParaRPr lang="zh-CN" altLang="en-US" sz="2400" spc="3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72846" y="3209133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标题添加</a:t>
            </a:r>
            <a:endParaRPr lang="zh-CN" altLang="en-US" sz="2400" spc="3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58318" y="3209133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标题添加</a:t>
            </a:r>
            <a:endParaRPr lang="zh-CN" altLang="en-US" sz="2400" spc="3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9" name="Oval 24"/>
          <p:cNvSpPr/>
          <p:nvPr/>
        </p:nvSpPr>
        <p:spPr>
          <a:xfrm>
            <a:off x="2596448" y="4342858"/>
            <a:ext cx="580572" cy="455868"/>
          </a:xfrm>
          <a:custGeom>
            <a:avLst/>
            <a:gdLst>
              <a:gd name="T0" fmla="*/ 2873 w 2896"/>
              <a:gd name="T1" fmla="*/ 141 h 2277"/>
              <a:gd name="T2" fmla="*/ 2818 w 2896"/>
              <a:gd name="T3" fmla="*/ 127 h 2277"/>
              <a:gd name="T4" fmla="*/ 2663 w 2896"/>
              <a:gd name="T5" fmla="*/ 154 h 2277"/>
              <a:gd name="T6" fmla="*/ 2633 w 2896"/>
              <a:gd name="T7" fmla="*/ 142 h 2277"/>
              <a:gd name="T8" fmla="*/ 2061 w 2896"/>
              <a:gd name="T9" fmla="*/ 99 h 2277"/>
              <a:gd name="T10" fmla="*/ 2035 w 2896"/>
              <a:gd name="T11" fmla="*/ 99 h 2277"/>
              <a:gd name="T12" fmla="*/ 2035 w 2896"/>
              <a:gd name="T13" fmla="*/ 70 h 2277"/>
              <a:gd name="T14" fmla="*/ 2009 w 2896"/>
              <a:gd name="T15" fmla="*/ 18 h 2277"/>
              <a:gd name="T16" fmla="*/ 1953 w 2896"/>
              <a:gd name="T17" fmla="*/ 5 h 2277"/>
              <a:gd name="T18" fmla="*/ 1695 w 2896"/>
              <a:gd name="T19" fmla="*/ 65 h 2277"/>
              <a:gd name="T20" fmla="*/ 1644 w 2896"/>
              <a:gd name="T21" fmla="*/ 129 h 2277"/>
              <a:gd name="T22" fmla="*/ 1644 w 2896"/>
              <a:gd name="T23" fmla="*/ 178 h 2277"/>
              <a:gd name="T24" fmla="*/ 1448 w 2896"/>
              <a:gd name="T25" fmla="*/ 320 h 2277"/>
              <a:gd name="T26" fmla="*/ 1120 w 2896"/>
              <a:gd name="T27" fmla="*/ 127 h 2277"/>
              <a:gd name="T28" fmla="*/ 835 w 2896"/>
              <a:gd name="T29" fmla="*/ 99 h 2277"/>
              <a:gd name="T30" fmla="*/ 263 w 2896"/>
              <a:gd name="T31" fmla="*/ 142 h 2277"/>
              <a:gd name="T32" fmla="*/ 234 w 2896"/>
              <a:gd name="T33" fmla="*/ 154 h 2277"/>
              <a:gd name="T34" fmla="*/ 78 w 2896"/>
              <a:gd name="T35" fmla="*/ 127 h 2277"/>
              <a:gd name="T36" fmla="*/ 24 w 2896"/>
              <a:gd name="T37" fmla="*/ 141 h 2277"/>
              <a:gd name="T38" fmla="*/ 0 w 2896"/>
              <a:gd name="T39" fmla="*/ 192 h 2277"/>
              <a:gd name="T40" fmla="*/ 0 w 2896"/>
              <a:gd name="T41" fmla="*/ 1912 h 2277"/>
              <a:gd name="T42" fmla="*/ 55 w 2896"/>
              <a:gd name="T43" fmla="*/ 1978 h 2277"/>
              <a:gd name="T44" fmla="*/ 1200 w 2896"/>
              <a:gd name="T45" fmla="*/ 2181 h 2277"/>
              <a:gd name="T46" fmla="*/ 1200 w 2896"/>
              <a:gd name="T47" fmla="*/ 2211 h 2277"/>
              <a:gd name="T48" fmla="*/ 1267 w 2896"/>
              <a:gd name="T49" fmla="*/ 2277 h 2277"/>
              <a:gd name="T50" fmla="*/ 1607 w 2896"/>
              <a:gd name="T51" fmla="*/ 2277 h 2277"/>
              <a:gd name="T52" fmla="*/ 1674 w 2896"/>
              <a:gd name="T53" fmla="*/ 2211 h 2277"/>
              <a:gd name="T54" fmla="*/ 1674 w 2896"/>
              <a:gd name="T55" fmla="*/ 2185 h 2277"/>
              <a:gd name="T56" fmla="*/ 2841 w 2896"/>
              <a:gd name="T57" fmla="*/ 1978 h 2277"/>
              <a:gd name="T58" fmla="*/ 2896 w 2896"/>
              <a:gd name="T59" fmla="*/ 1912 h 2277"/>
              <a:gd name="T60" fmla="*/ 2896 w 2896"/>
              <a:gd name="T61" fmla="*/ 192 h 2277"/>
              <a:gd name="T62" fmla="*/ 2873 w 2896"/>
              <a:gd name="T63" fmla="*/ 141 h 2277"/>
              <a:gd name="T64" fmla="*/ 1644 w 2896"/>
              <a:gd name="T65" fmla="*/ 332 h 2277"/>
              <a:gd name="T66" fmla="*/ 1644 w 2896"/>
              <a:gd name="T67" fmla="*/ 1072 h 2277"/>
              <a:gd name="T68" fmla="*/ 1693 w 2896"/>
              <a:gd name="T69" fmla="*/ 1136 h 2277"/>
              <a:gd name="T70" fmla="*/ 1710 w 2896"/>
              <a:gd name="T71" fmla="*/ 1138 h 2277"/>
              <a:gd name="T72" fmla="*/ 1768 w 2896"/>
              <a:gd name="T73" fmla="*/ 1104 h 2277"/>
              <a:gd name="T74" fmla="*/ 1845 w 2896"/>
              <a:gd name="T75" fmla="*/ 968 h 2277"/>
              <a:gd name="T76" fmla="*/ 1916 w 2896"/>
              <a:gd name="T77" fmla="*/ 1056 h 2277"/>
              <a:gd name="T78" fmla="*/ 1990 w 2896"/>
              <a:gd name="T79" fmla="*/ 1077 h 2277"/>
              <a:gd name="T80" fmla="*/ 2035 w 2896"/>
              <a:gd name="T81" fmla="*/ 1014 h 2277"/>
              <a:gd name="T82" fmla="*/ 2035 w 2896"/>
              <a:gd name="T83" fmla="*/ 232 h 2277"/>
              <a:gd name="T84" fmla="*/ 2061 w 2896"/>
              <a:gd name="T85" fmla="*/ 232 h 2277"/>
              <a:gd name="T86" fmla="*/ 2557 w 2896"/>
              <a:gd name="T87" fmla="*/ 267 h 2277"/>
              <a:gd name="T88" fmla="*/ 2557 w 2896"/>
              <a:gd name="T89" fmla="*/ 1757 h 2277"/>
              <a:gd name="T90" fmla="*/ 2051 w 2896"/>
              <a:gd name="T91" fmla="*/ 1718 h 2277"/>
              <a:gd name="T92" fmla="*/ 1781 w 2896"/>
              <a:gd name="T93" fmla="*/ 1741 h 2277"/>
              <a:gd name="T94" fmla="*/ 1515 w 2896"/>
              <a:gd name="T95" fmla="*/ 1831 h 2277"/>
              <a:gd name="T96" fmla="*/ 1515 w 2896"/>
              <a:gd name="T97" fmla="*/ 445 h 2277"/>
              <a:gd name="T98" fmla="*/ 1644 w 2896"/>
              <a:gd name="T99" fmla="*/ 332 h 2277"/>
              <a:gd name="T100" fmla="*/ 1083 w 2896"/>
              <a:gd name="T101" fmla="*/ 255 h 2277"/>
              <a:gd name="T102" fmla="*/ 1382 w 2896"/>
              <a:gd name="T103" fmla="*/ 445 h 2277"/>
              <a:gd name="T104" fmla="*/ 1382 w 2896"/>
              <a:gd name="T105" fmla="*/ 1831 h 2277"/>
              <a:gd name="T106" fmla="*/ 1115 w 2896"/>
              <a:gd name="T107" fmla="*/ 1741 h 2277"/>
              <a:gd name="T108" fmla="*/ 845 w 2896"/>
              <a:gd name="T109" fmla="*/ 1718 h 2277"/>
              <a:gd name="T110" fmla="*/ 339 w 2896"/>
              <a:gd name="T111" fmla="*/ 1757 h 2277"/>
              <a:gd name="T112" fmla="*/ 339 w 2896"/>
              <a:gd name="T113" fmla="*/ 267 h 2277"/>
              <a:gd name="T114" fmla="*/ 835 w 2896"/>
              <a:gd name="T115" fmla="*/ 232 h 2277"/>
              <a:gd name="T116" fmla="*/ 1083 w 2896"/>
              <a:gd name="T117" fmla="*/ 255 h 2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96" h="2277">
                <a:moveTo>
                  <a:pt x="2873" y="141"/>
                </a:moveTo>
                <a:cubicBezTo>
                  <a:pt x="2857" y="129"/>
                  <a:pt x="2838" y="123"/>
                  <a:pt x="2818" y="127"/>
                </a:cubicBezTo>
                <a:lnTo>
                  <a:pt x="2663" y="154"/>
                </a:lnTo>
                <a:cubicBezTo>
                  <a:pt x="2654" y="148"/>
                  <a:pt x="2644" y="144"/>
                  <a:pt x="2633" y="142"/>
                </a:cubicBezTo>
                <a:cubicBezTo>
                  <a:pt x="2621" y="141"/>
                  <a:pt x="2322" y="99"/>
                  <a:pt x="2061" y="99"/>
                </a:cubicBezTo>
                <a:cubicBezTo>
                  <a:pt x="2052" y="99"/>
                  <a:pt x="2043" y="99"/>
                  <a:pt x="2035" y="99"/>
                </a:cubicBezTo>
                <a:lnTo>
                  <a:pt x="2035" y="70"/>
                </a:lnTo>
                <a:cubicBezTo>
                  <a:pt x="2035" y="49"/>
                  <a:pt x="2025" y="30"/>
                  <a:pt x="2009" y="18"/>
                </a:cubicBezTo>
                <a:cubicBezTo>
                  <a:pt x="1994" y="5"/>
                  <a:pt x="1973" y="0"/>
                  <a:pt x="1953" y="5"/>
                </a:cubicBezTo>
                <a:lnTo>
                  <a:pt x="1695" y="65"/>
                </a:lnTo>
                <a:cubicBezTo>
                  <a:pt x="1665" y="72"/>
                  <a:pt x="1644" y="98"/>
                  <a:pt x="1644" y="129"/>
                </a:cubicBezTo>
                <a:lnTo>
                  <a:pt x="1644" y="178"/>
                </a:lnTo>
                <a:cubicBezTo>
                  <a:pt x="1554" y="223"/>
                  <a:pt x="1489" y="278"/>
                  <a:pt x="1448" y="320"/>
                </a:cubicBezTo>
                <a:cubicBezTo>
                  <a:pt x="1389" y="259"/>
                  <a:pt x="1281" y="172"/>
                  <a:pt x="1120" y="127"/>
                </a:cubicBezTo>
                <a:cubicBezTo>
                  <a:pt x="1052" y="108"/>
                  <a:pt x="959" y="99"/>
                  <a:pt x="835" y="99"/>
                </a:cubicBezTo>
                <a:cubicBezTo>
                  <a:pt x="574" y="99"/>
                  <a:pt x="276" y="141"/>
                  <a:pt x="263" y="142"/>
                </a:cubicBezTo>
                <a:cubicBezTo>
                  <a:pt x="252" y="144"/>
                  <a:pt x="242" y="148"/>
                  <a:pt x="234" y="154"/>
                </a:cubicBezTo>
                <a:lnTo>
                  <a:pt x="78" y="127"/>
                </a:lnTo>
                <a:cubicBezTo>
                  <a:pt x="59" y="123"/>
                  <a:pt x="39" y="129"/>
                  <a:pt x="24" y="141"/>
                </a:cubicBezTo>
                <a:cubicBezTo>
                  <a:pt x="9" y="154"/>
                  <a:pt x="0" y="173"/>
                  <a:pt x="0" y="192"/>
                </a:cubicBezTo>
                <a:lnTo>
                  <a:pt x="0" y="1912"/>
                </a:lnTo>
                <a:cubicBezTo>
                  <a:pt x="0" y="1944"/>
                  <a:pt x="23" y="1972"/>
                  <a:pt x="55" y="1978"/>
                </a:cubicBezTo>
                <a:lnTo>
                  <a:pt x="1200" y="2181"/>
                </a:lnTo>
                <a:lnTo>
                  <a:pt x="1200" y="2211"/>
                </a:lnTo>
                <a:cubicBezTo>
                  <a:pt x="1200" y="2248"/>
                  <a:pt x="1230" y="2277"/>
                  <a:pt x="1267" y="2277"/>
                </a:cubicBezTo>
                <a:lnTo>
                  <a:pt x="1607" y="2277"/>
                </a:lnTo>
                <a:cubicBezTo>
                  <a:pt x="1644" y="2277"/>
                  <a:pt x="1674" y="2248"/>
                  <a:pt x="1674" y="2211"/>
                </a:cubicBezTo>
                <a:lnTo>
                  <a:pt x="1674" y="2185"/>
                </a:lnTo>
                <a:lnTo>
                  <a:pt x="2841" y="1978"/>
                </a:lnTo>
                <a:cubicBezTo>
                  <a:pt x="2873" y="1972"/>
                  <a:pt x="2896" y="1944"/>
                  <a:pt x="2896" y="1912"/>
                </a:cubicBezTo>
                <a:lnTo>
                  <a:pt x="2896" y="192"/>
                </a:lnTo>
                <a:cubicBezTo>
                  <a:pt x="2896" y="173"/>
                  <a:pt x="2888" y="154"/>
                  <a:pt x="2873" y="141"/>
                </a:cubicBezTo>
                <a:close/>
                <a:moveTo>
                  <a:pt x="1644" y="332"/>
                </a:moveTo>
                <a:lnTo>
                  <a:pt x="1644" y="1072"/>
                </a:lnTo>
                <a:cubicBezTo>
                  <a:pt x="1644" y="1102"/>
                  <a:pt x="1664" y="1129"/>
                  <a:pt x="1693" y="1136"/>
                </a:cubicBezTo>
                <a:cubicBezTo>
                  <a:pt x="1699" y="1138"/>
                  <a:pt x="1705" y="1138"/>
                  <a:pt x="1710" y="1138"/>
                </a:cubicBezTo>
                <a:cubicBezTo>
                  <a:pt x="1734" y="1138"/>
                  <a:pt x="1756" y="1126"/>
                  <a:pt x="1768" y="1104"/>
                </a:cubicBezTo>
                <a:lnTo>
                  <a:pt x="1845" y="968"/>
                </a:lnTo>
                <a:lnTo>
                  <a:pt x="1916" y="1056"/>
                </a:lnTo>
                <a:cubicBezTo>
                  <a:pt x="1934" y="1078"/>
                  <a:pt x="1964" y="1086"/>
                  <a:pt x="1990" y="1077"/>
                </a:cubicBezTo>
                <a:cubicBezTo>
                  <a:pt x="2017" y="1067"/>
                  <a:pt x="2035" y="1042"/>
                  <a:pt x="2035" y="1014"/>
                </a:cubicBezTo>
                <a:lnTo>
                  <a:pt x="2035" y="232"/>
                </a:lnTo>
                <a:cubicBezTo>
                  <a:pt x="2043" y="232"/>
                  <a:pt x="2052" y="232"/>
                  <a:pt x="2061" y="232"/>
                </a:cubicBezTo>
                <a:cubicBezTo>
                  <a:pt x="2247" y="232"/>
                  <a:pt x="2458" y="255"/>
                  <a:pt x="2557" y="267"/>
                </a:cubicBezTo>
                <a:lnTo>
                  <a:pt x="2557" y="1757"/>
                </a:lnTo>
                <a:cubicBezTo>
                  <a:pt x="2449" y="1742"/>
                  <a:pt x="2244" y="1718"/>
                  <a:pt x="2051" y="1718"/>
                </a:cubicBezTo>
                <a:cubicBezTo>
                  <a:pt x="1943" y="1718"/>
                  <a:pt x="1852" y="1726"/>
                  <a:pt x="1781" y="1741"/>
                </a:cubicBezTo>
                <a:cubicBezTo>
                  <a:pt x="1659" y="1766"/>
                  <a:pt x="1574" y="1800"/>
                  <a:pt x="1515" y="1831"/>
                </a:cubicBezTo>
                <a:lnTo>
                  <a:pt x="1515" y="445"/>
                </a:lnTo>
                <a:cubicBezTo>
                  <a:pt x="1533" y="422"/>
                  <a:pt x="1576" y="376"/>
                  <a:pt x="1644" y="332"/>
                </a:cubicBezTo>
                <a:close/>
                <a:moveTo>
                  <a:pt x="1083" y="255"/>
                </a:moveTo>
                <a:cubicBezTo>
                  <a:pt x="1253" y="303"/>
                  <a:pt x="1350" y="407"/>
                  <a:pt x="1382" y="445"/>
                </a:cubicBezTo>
                <a:lnTo>
                  <a:pt x="1382" y="1831"/>
                </a:lnTo>
                <a:cubicBezTo>
                  <a:pt x="1323" y="1800"/>
                  <a:pt x="1237" y="1766"/>
                  <a:pt x="1115" y="1741"/>
                </a:cubicBezTo>
                <a:cubicBezTo>
                  <a:pt x="1044" y="1726"/>
                  <a:pt x="953" y="1718"/>
                  <a:pt x="845" y="1718"/>
                </a:cubicBezTo>
                <a:cubicBezTo>
                  <a:pt x="652" y="1718"/>
                  <a:pt x="448" y="1742"/>
                  <a:pt x="339" y="1757"/>
                </a:cubicBezTo>
                <a:lnTo>
                  <a:pt x="339" y="267"/>
                </a:lnTo>
                <a:cubicBezTo>
                  <a:pt x="439" y="255"/>
                  <a:pt x="650" y="232"/>
                  <a:pt x="835" y="232"/>
                </a:cubicBezTo>
                <a:cubicBezTo>
                  <a:pt x="945" y="232"/>
                  <a:pt x="1029" y="240"/>
                  <a:pt x="1083" y="2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0" name="Oval 20"/>
          <p:cNvSpPr/>
          <p:nvPr/>
        </p:nvSpPr>
        <p:spPr>
          <a:xfrm>
            <a:off x="2638757" y="2484411"/>
            <a:ext cx="495954" cy="580572"/>
          </a:xfrm>
          <a:custGeom>
            <a:avLst/>
            <a:gdLst>
              <a:gd name="connsiteX0" fmla="*/ 99870 w 489903"/>
              <a:gd name="connsiteY0" fmla="*/ 331023 h 573488"/>
              <a:gd name="connsiteX1" fmla="*/ 390064 w 489903"/>
              <a:gd name="connsiteY1" fmla="*/ 331023 h 573488"/>
              <a:gd name="connsiteX2" fmla="*/ 415037 w 489903"/>
              <a:gd name="connsiteY2" fmla="*/ 355958 h 573488"/>
              <a:gd name="connsiteX3" fmla="*/ 415037 w 489903"/>
              <a:gd name="connsiteY3" fmla="*/ 524479 h 573488"/>
              <a:gd name="connsiteX4" fmla="*/ 390064 w 489903"/>
              <a:gd name="connsiteY4" fmla="*/ 548554 h 573488"/>
              <a:gd name="connsiteX5" fmla="*/ 433120 w 489903"/>
              <a:gd name="connsiteY5" fmla="*/ 548554 h 573488"/>
              <a:gd name="connsiteX6" fmla="*/ 415037 w 489903"/>
              <a:gd name="connsiteY6" fmla="*/ 573488 h 573488"/>
              <a:gd name="connsiteX7" fmla="*/ 74897 w 489903"/>
              <a:gd name="connsiteY7" fmla="*/ 573488 h 573488"/>
              <a:gd name="connsiteX8" fmla="*/ 55953 w 489903"/>
              <a:gd name="connsiteY8" fmla="*/ 548554 h 573488"/>
              <a:gd name="connsiteX9" fmla="*/ 99870 w 489903"/>
              <a:gd name="connsiteY9" fmla="*/ 548554 h 573488"/>
              <a:gd name="connsiteX10" fmla="*/ 74897 w 489903"/>
              <a:gd name="connsiteY10" fmla="*/ 524479 h 573488"/>
              <a:gd name="connsiteX11" fmla="*/ 74897 w 489903"/>
              <a:gd name="connsiteY11" fmla="*/ 355958 h 573488"/>
              <a:gd name="connsiteX12" fmla="*/ 99870 w 489903"/>
              <a:gd name="connsiteY12" fmla="*/ 331023 h 573488"/>
              <a:gd name="connsiteX13" fmla="*/ 275517 w 489903"/>
              <a:gd name="connsiteY13" fmla="*/ 0 h 573488"/>
              <a:gd name="connsiteX14" fmla="*/ 283266 w 489903"/>
              <a:gd name="connsiteY14" fmla="*/ 0 h 573488"/>
              <a:gd name="connsiteX15" fmla="*/ 284988 w 489903"/>
              <a:gd name="connsiteY15" fmla="*/ 1719 h 573488"/>
              <a:gd name="connsiteX16" fmla="*/ 278961 w 489903"/>
              <a:gd name="connsiteY16" fmla="*/ 6877 h 573488"/>
              <a:gd name="connsiteX17" fmla="*/ 278961 w 489903"/>
              <a:gd name="connsiteY17" fmla="*/ 17194 h 573488"/>
              <a:gd name="connsiteX18" fmla="*/ 304790 w 489903"/>
              <a:gd name="connsiteY18" fmla="*/ 39546 h 573488"/>
              <a:gd name="connsiteX19" fmla="*/ 315983 w 489903"/>
              <a:gd name="connsiteY19" fmla="*/ 64477 h 573488"/>
              <a:gd name="connsiteX20" fmla="*/ 315983 w 489903"/>
              <a:gd name="connsiteY20" fmla="*/ 97145 h 573488"/>
              <a:gd name="connsiteX21" fmla="*/ 319427 w 489903"/>
              <a:gd name="connsiteY21" fmla="*/ 105742 h 573488"/>
              <a:gd name="connsiteX22" fmla="*/ 321149 w 489903"/>
              <a:gd name="connsiteY22" fmla="*/ 108322 h 573488"/>
              <a:gd name="connsiteX23" fmla="*/ 318566 w 489903"/>
              <a:gd name="connsiteY23" fmla="*/ 134972 h 573488"/>
              <a:gd name="connsiteX24" fmla="*/ 318566 w 489903"/>
              <a:gd name="connsiteY24" fmla="*/ 135832 h 573488"/>
              <a:gd name="connsiteX25" fmla="*/ 303929 w 489903"/>
              <a:gd name="connsiteY25" fmla="*/ 173658 h 573488"/>
              <a:gd name="connsiteX26" fmla="*/ 303929 w 489903"/>
              <a:gd name="connsiteY26" fmla="*/ 174518 h 573488"/>
              <a:gd name="connsiteX27" fmla="*/ 296180 w 489903"/>
              <a:gd name="connsiteY27" fmla="*/ 215784 h 573488"/>
              <a:gd name="connsiteX28" fmla="*/ 297902 w 489903"/>
              <a:gd name="connsiteY28" fmla="*/ 220082 h 573488"/>
              <a:gd name="connsiteX29" fmla="*/ 304790 w 489903"/>
              <a:gd name="connsiteY29" fmla="*/ 229539 h 573488"/>
              <a:gd name="connsiteX30" fmla="*/ 310817 w 489903"/>
              <a:gd name="connsiteY30" fmla="*/ 246733 h 573488"/>
              <a:gd name="connsiteX31" fmla="*/ 316844 w 489903"/>
              <a:gd name="connsiteY31" fmla="*/ 251891 h 573488"/>
              <a:gd name="connsiteX32" fmla="*/ 430495 w 489903"/>
              <a:gd name="connsiteY32" fmla="*/ 292297 h 573488"/>
              <a:gd name="connsiteX33" fmla="*/ 445993 w 489903"/>
              <a:gd name="connsiteY33" fmla="*/ 304332 h 573488"/>
              <a:gd name="connsiteX34" fmla="*/ 489903 w 489903"/>
              <a:gd name="connsiteY34" fmla="*/ 470254 h 573488"/>
              <a:gd name="connsiteX35" fmla="*/ 435661 w 489903"/>
              <a:gd name="connsiteY35" fmla="*/ 478851 h 573488"/>
              <a:gd name="connsiteX36" fmla="*/ 435661 w 489903"/>
              <a:gd name="connsiteY36" fmla="*/ 355915 h 573488"/>
              <a:gd name="connsiteX37" fmla="*/ 390028 w 489903"/>
              <a:gd name="connsiteY37" fmla="*/ 310350 h 573488"/>
              <a:gd name="connsiteX38" fmla="*/ 253992 w 489903"/>
              <a:gd name="connsiteY38" fmla="*/ 310350 h 573488"/>
              <a:gd name="connsiteX39" fmla="*/ 249687 w 489903"/>
              <a:gd name="connsiteY39" fmla="*/ 280261 h 573488"/>
              <a:gd name="connsiteX40" fmla="*/ 264324 w 489903"/>
              <a:gd name="connsiteY40" fmla="*/ 265646 h 573488"/>
              <a:gd name="connsiteX41" fmla="*/ 258297 w 489903"/>
              <a:gd name="connsiteY41" fmla="*/ 251031 h 573488"/>
              <a:gd name="connsiteX42" fmla="*/ 231606 w 489903"/>
              <a:gd name="connsiteY42" fmla="*/ 251031 h 573488"/>
              <a:gd name="connsiteX43" fmla="*/ 225579 w 489903"/>
              <a:gd name="connsiteY43" fmla="*/ 265646 h 573488"/>
              <a:gd name="connsiteX44" fmla="*/ 240216 w 489903"/>
              <a:gd name="connsiteY44" fmla="*/ 280261 h 573488"/>
              <a:gd name="connsiteX45" fmla="*/ 235911 w 489903"/>
              <a:gd name="connsiteY45" fmla="*/ 310350 h 573488"/>
              <a:gd name="connsiteX46" fmla="*/ 99875 w 489903"/>
              <a:gd name="connsiteY46" fmla="*/ 310350 h 573488"/>
              <a:gd name="connsiteX47" fmla="*/ 54242 w 489903"/>
              <a:gd name="connsiteY47" fmla="*/ 355915 h 573488"/>
              <a:gd name="connsiteX48" fmla="*/ 54242 w 489903"/>
              <a:gd name="connsiteY48" fmla="*/ 478851 h 573488"/>
              <a:gd name="connsiteX49" fmla="*/ 0 w 489903"/>
              <a:gd name="connsiteY49" fmla="*/ 470254 h 573488"/>
              <a:gd name="connsiteX50" fmla="*/ 43910 w 489903"/>
              <a:gd name="connsiteY50" fmla="*/ 305192 h 573488"/>
              <a:gd name="connsiteX51" fmla="*/ 60269 w 489903"/>
              <a:gd name="connsiteY51" fmla="*/ 293156 h 573488"/>
              <a:gd name="connsiteX52" fmla="*/ 172198 w 489903"/>
              <a:gd name="connsiteY52" fmla="*/ 251031 h 573488"/>
              <a:gd name="connsiteX53" fmla="*/ 176503 w 489903"/>
              <a:gd name="connsiteY53" fmla="*/ 246733 h 573488"/>
              <a:gd name="connsiteX54" fmla="*/ 182530 w 489903"/>
              <a:gd name="connsiteY54" fmla="*/ 229539 h 573488"/>
              <a:gd name="connsiteX55" fmla="*/ 190279 w 489903"/>
              <a:gd name="connsiteY55" fmla="*/ 220082 h 573488"/>
              <a:gd name="connsiteX56" fmla="*/ 193723 w 489903"/>
              <a:gd name="connsiteY56" fmla="*/ 215784 h 573488"/>
              <a:gd name="connsiteX57" fmla="*/ 196306 w 489903"/>
              <a:gd name="connsiteY57" fmla="*/ 190852 h 573488"/>
              <a:gd name="connsiteX58" fmla="*/ 194584 w 489903"/>
              <a:gd name="connsiteY58" fmla="*/ 184835 h 573488"/>
              <a:gd name="connsiteX59" fmla="*/ 180808 w 489903"/>
              <a:gd name="connsiteY59" fmla="*/ 156465 h 573488"/>
              <a:gd name="connsiteX60" fmla="*/ 175642 w 489903"/>
              <a:gd name="connsiteY60" fmla="*/ 140990 h 573488"/>
              <a:gd name="connsiteX61" fmla="*/ 170476 w 489903"/>
              <a:gd name="connsiteY61" fmla="*/ 118638 h 573488"/>
              <a:gd name="connsiteX62" fmla="*/ 169615 w 489903"/>
              <a:gd name="connsiteY62" fmla="*/ 110901 h 573488"/>
              <a:gd name="connsiteX63" fmla="*/ 173920 w 489903"/>
              <a:gd name="connsiteY63" fmla="*/ 102304 h 573488"/>
              <a:gd name="connsiteX64" fmla="*/ 176503 w 489903"/>
              <a:gd name="connsiteY64" fmla="*/ 97145 h 573488"/>
              <a:gd name="connsiteX65" fmla="*/ 176503 w 489903"/>
              <a:gd name="connsiteY65" fmla="*/ 80811 h 573488"/>
              <a:gd name="connsiteX66" fmla="*/ 176503 w 489903"/>
              <a:gd name="connsiteY66" fmla="*/ 59319 h 573488"/>
              <a:gd name="connsiteX67" fmla="*/ 196306 w 489903"/>
              <a:gd name="connsiteY67" fmla="*/ 27510 h 573488"/>
              <a:gd name="connsiteX68" fmla="*/ 246243 w 489903"/>
              <a:gd name="connsiteY68" fmla="*/ 5158 h 573488"/>
              <a:gd name="connsiteX69" fmla="*/ 275517 w 489903"/>
              <a:gd name="connsiteY69" fmla="*/ 0 h 57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89903" h="573488">
                <a:moveTo>
                  <a:pt x="99870" y="331023"/>
                </a:moveTo>
                <a:lnTo>
                  <a:pt x="390064" y="331023"/>
                </a:lnTo>
                <a:cubicBezTo>
                  <a:pt x="403842" y="331023"/>
                  <a:pt x="415037" y="342201"/>
                  <a:pt x="415037" y="355958"/>
                </a:cubicBezTo>
                <a:lnTo>
                  <a:pt x="415037" y="524479"/>
                </a:lnTo>
                <a:cubicBezTo>
                  <a:pt x="415037" y="538236"/>
                  <a:pt x="403842" y="548554"/>
                  <a:pt x="390064" y="548554"/>
                </a:cubicBezTo>
                <a:lnTo>
                  <a:pt x="433120" y="548554"/>
                </a:lnTo>
                <a:cubicBezTo>
                  <a:pt x="433120" y="568329"/>
                  <a:pt x="425370" y="573488"/>
                  <a:pt x="415037" y="573488"/>
                </a:cubicBezTo>
                <a:lnTo>
                  <a:pt x="74897" y="573488"/>
                </a:lnTo>
                <a:cubicBezTo>
                  <a:pt x="64564" y="573488"/>
                  <a:pt x="55953" y="568329"/>
                  <a:pt x="55953" y="548554"/>
                </a:cubicBezTo>
                <a:lnTo>
                  <a:pt x="99870" y="548554"/>
                </a:lnTo>
                <a:cubicBezTo>
                  <a:pt x="86092" y="548554"/>
                  <a:pt x="74897" y="538236"/>
                  <a:pt x="74897" y="524479"/>
                </a:cubicBezTo>
                <a:lnTo>
                  <a:pt x="74897" y="355958"/>
                </a:lnTo>
                <a:cubicBezTo>
                  <a:pt x="74897" y="342201"/>
                  <a:pt x="86092" y="331023"/>
                  <a:pt x="99870" y="331023"/>
                </a:cubicBezTo>
                <a:close/>
                <a:moveTo>
                  <a:pt x="275517" y="0"/>
                </a:moveTo>
                <a:cubicBezTo>
                  <a:pt x="278100" y="0"/>
                  <a:pt x="280683" y="0"/>
                  <a:pt x="283266" y="0"/>
                </a:cubicBezTo>
                <a:cubicBezTo>
                  <a:pt x="284127" y="859"/>
                  <a:pt x="284127" y="1719"/>
                  <a:pt x="284988" y="1719"/>
                </a:cubicBezTo>
                <a:cubicBezTo>
                  <a:pt x="282405" y="3439"/>
                  <a:pt x="280683" y="5158"/>
                  <a:pt x="278961" y="6877"/>
                </a:cubicBezTo>
                <a:cubicBezTo>
                  <a:pt x="274656" y="10316"/>
                  <a:pt x="274656" y="12895"/>
                  <a:pt x="278961" y="17194"/>
                </a:cubicBezTo>
                <a:cubicBezTo>
                  <a:pt x="287570" y="24071"/>
                  <a:pt x="297041" y="31809"/>
                  <a:pt x="304790" y="39546"/>
                </a:cubicBezTo>
                <a:cubicBezTo>
                  <a:pt x="312539" y="45564"/>
                  <a:pt x="315983" y="55020"/>
                  <a:pt x="315983" y="64477"/>
                </a:cubicBezTo>
                <a:cubicBezTo>
                  <a:pt x="315983" y="81671"/>
                  <a:pt x="315983" y="79952"/>
                  <a:pt x="315983" y="97145"/>
                </a:cubicBezTo>
                <a:cubicBezTo>
                  <a:pt x="315983" y="100584"/>
                  <a:pt x="315122" y="104023"/>
                  <a:pt x="319427" y="105742"/>
                </a:cubicBezTo>
                <a:cubicBezTo>
                  <a:pt x="320288" y="105742"/>
                  <a:pt x="322010" y="107462"/>
                  <a:pt x="321149" y="108322"/>
                </a:cubicBezTo>
                <a:cubicBezTo>
                  <a:pt x="321149" y="117778"/>
                  <a:pt x="319427" y="126375"/>
                  <a:pt x="318566" y="134972"/>
                </a:cubicBezTo>
                <a:cubicBezTo>
                  <a:pt x="318566" y="134972"/>
                  <a:pt x="318566" y="135832"/>
                  <a:pt x="318566" y="135832"/>
                </a:cubicBezTo>
                <a:cubicBezTo>
                  <a:pt x="310817" y="147008"/>
                  <a:pt x="309956" y="160763"/>
                  <a:pt x="303929" y="173658"/>
                </a:cubicBezTo>
                <a:cubicBezTo>
                  <a:pt x="303929" y="173658"/>
                  <a:pt x="303929" y="174518"/>
                  <a:pt x="303929" y="174518"/>
                </a:cubicBezTo>
                <a:cubicBezTo>
                  <a:pt x="292736" y="186554"/>
                  <a:pt x="296180" y="202028"/>
                  <a:pt x="296180" y="215784"/>
                </a:cubicBezTo>
                <a:cubicBezTo>
                  <a:pt x="296180" y="217503"/>
                  <a:pt x="297041" y="219222"/>
                  <a:pt x="297902" y="220082"/>
                </a:cubicBezTo>
                <a:cubicBezTo>
                  <a:pt x="302207" y="221801"/>
                  <a:pt x="303929" y="225240"/>
                  <a:pt x="304790" y="229539"/>
                </a:cubicBezTo>
                <a:cubicBezTo>
                  <a:pt x="306512" y="235557"/>
                  <a:pt x="308234" y="241574"/>
                  <a:pt x="310817" y="246733"/>
                </a:cubicBezTo>
                <a:cubicBezTo>
                  <a:pt x="311678" y="249312"/>
                  <a:pt x="315122" y="251031"/>
                  <a:pt x="316844" y="251891"/>
                </a:cubicBezTo>
                <a:cubicBezTo>
                  <a:pt x="349562" y="263927"/>
                  <a:pt x="399499" y="276822"/>
                  <a:pt x="430495" y="292297"/>
                </a:cubicBezTo>
                <a:cubicBezTo>
                  <a:pt x="436522" y="295735"/>
                  <a:pt x="441688" y="299174"/>
                  <a:pt x="445993" y="304332"/>
                </a:cubicBezTo>
                <a:lnTo>
                  <a:pt x="489903" y="470254"/>
                </a:lnTo>
                <a:cubicBezTo>
                  <a:pt x="479571" y="470254"/>
                  <a:pt x="447715" y="473693"/>
                  <a:pt x="435661" y="478851"/>
                </a:cubicBezTo>
                <a:lnTo>
                  <a:pt x="435661" y="355915"/>
                </a:lnTo>
                <a:cubicBezTo>
                  <a:pt x="435661" y="330983"/>
                  <a:pt x="414997" y="310350"/>
                  <a:pt x="390028" y="310350"/>
                </a:cubicBezTo>
                <a:lnTo>
                  <a:pt x="253992" y="310350"/>
                </a:lnTo>
                <a:lnTo>
                  <a:pt x="249687" y="280261"/>
                </a:lnTo>
                <a:lnTo>
                  <a:pt x="264324" y="265646"/>
                </a:lnTo>
                <a:lnTo>
                  <a:pt x="258297" y="251031"/>
                </a:lnTo>
                <a:lnTo>
                  <a:pt x="231606" y="251031"/>
                </a:lnTo>
                <a:lnTo>
                  <a:pt x="225579" y="265646"/>
                </a:lnTo>
                <a:lnTo>
                  <a:pt x="240216" y="280261"/>
                </a:lnTo>
                <a:lnTo>
                  <a:pt x="235911" y="310350"/>
                </a:lnTo>
                <a:lnTo>
                  <a:pt x="99875" y="310350"/>
                </a:lnTo>
                <a:cubicBezTo>
                  <a:pt x="74045" y="310350"/>
                  <a:pt x="54242" y="330983"/>
                  <a:pt x="54242" y="355915"/>
                </a:cubicBezTo>
                <a:lnTo>
                  <a:pt x="54242" y="478851"/>
                </a:lnTo>
                <a:cubicBezTo>
                  <a:pt x="42188" y="473693"/>
                  <a:pt x="10332" y="470254"/>
                  <a:pt x="0" y="470254"/>
                </a:cubicBezTo>
                <a:lnTo>
                  <a:pt x="43910" y="305192"/>
                </a:lnTo>
                <a:cubicBezTo>
                  <a:pt x="48215" y="300034"/>
                  <a:pt x="54242" y="296595"/>
                  <a:pt x="60269" y="293156"/>
                </a:cubicBezTo>
                <a:cubicBezTo>
                  <a:pt x="70601" y="287998"/>
                  <a:pt x="162727" y="255330"/>
                  <a:pt x="172198" y="251031"/>
                </a:cubicBezTo>
                <a:cubicBezTo>
                  <a:pt x="173920" y="250171"/>
                  <a:pt x="175642" y="248452"/>
                  <a:pt x="176503" y="246733"/>
                </a:cubicBezTo>
                <a:cubicBezTo>
                  <a:pt x="179086" y="240715"/>
                  <a:pt x="180808" y="235557"/>
                  <a:pt x="182530" y="229539"/>
                </a:cubicBezTo>
                <a:cubicBezTo>
                  <a:pt x="184252" y="225240"/>
                  <a:pt x="185113" y="220942"/>
                  <a:pt x="190279" y="220082"/>
                </a:cubicBezTo>
                <a:cubicBezTo>
                  <a:pt x="192001" y="220082"/>
                  <a:pt x="193723" y="217503"/>
                  <a:pt x="193723" y="215784"/>
                </a:cubicBezTo>
                <a:cubicBezTo>
                  <a:pt x="194584" y="207187"/>
                  <a:pt x="195445" y="198590"/>
                  <a:pt x="196306" y="190852"/>
                </a:cubicBezTo>
                <a:cubicBezTo>
                  <a:pt x="196306" y="189133"/>
                  <a:pt x="195445" y="186554"/>
                  <a:pt x="194584" y="184835"/>
                </a:cubicBezTo>
                <a:cubicBezTo>
                  <a:pt x="186835" y="177097"/>
                  <a:pt x="182530" y="167641"/>
                  <a:pt x="180808" y="156465"/>
                </a:cubicBezTo>
                <a:cubicBezTo>
                  <a:pt x="179947" y="151306"/>
                  <a:pt x="177364" y="146148"/>
                  <a:pt x="175642" y="140990"/>
                </a:cubicBezTo>
                <a:cubicBezTo>
                  <a:pt x="173920" y="133253"/>
                  <a:pt x="172198" y="126375"/>
                  <a:pt x="170476" y="118638"/>
                </a:cubicBezTo>
                <a:cubicBezTo>
                  <a:pt x="169615" y="116059"/>
                  <a:pt x="169615" y="113480"/>
                  <a:pt x="169615" y="110901"/>
                </a:cubicBezTo>
                <a:cubicBezTo>
                  <a:pt x="168754" y="106602"/>
                  <a:pt x="168754" y="104023"/>
                  <a:pt x="173920" y="102304"/>
                </a:cubicBezTo>
                <a:cubicBezTo>
                  <a:pt x="174781" y="101444"/>
                  <a:pt x="176503" y="98865"/>
                  <a:pt x="176503" y="97145"/>
                </a:cubicBezTo>
                <a:cubicBezTo>
                  <a:pt x="176503" y="85110"/>
                  <a:pt x="176503" y="91987"/>
                  <a:pt x="176503" y="80811"/>
                </a:cubicBezTo>
                <a:cubicBezTo>
                  <a:pt x="176503" y="73074"/>
                  <a:pt x="176503" y="66196"/>
                  <a:pt x="176503" y="59319"/>
                </a:cubicBezTo>
                <a:cubicBezTo>
                  <a:pt x="178225" y="45564"/>
                  <a:pt x="185974" y="36107"/>
                  <a:pt x="196306" y="27510"/>
                </a:cubicBezTo>
                <a:cubicBezTo>
                  <a:pt x="210942" y="15474"/>
                  <a:pt x="228162" y="9456"/>
                  <a:pt x="246243" y="5158"/>
                </a:cubicBezTo>
                <a:cubicBezTo>
                  <a:pt x="255714" y="3439"/>
                  <a:pt x="266046" y="1719"/>
                  <a:pt x="275517" y="0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Oval 21"/>
          <p:cNvSpPr/>
          <p:nvPr/>
        </p:nvSpPr>
        <p:spPr>
          <a:xfrm>
            <a:off x="4881919" y="2498053"/>
            <a:ext cx="580572" cy="553288"/>
          </a:xfrm>
          <a:custGeom>
            <a:avLst/>
            <a:gdLst>
              <a:gd name="connsiteX0" fmla="*/ 59674 w 608133"/>
              <a:gd name="connsiteY0" fmla="*/ 311674 h 579554"/>
              <a:gd name="connsiteX1" fmla="*/ 59674 w 608133"/>
              <a:gd name="connsiteY1" fmla="*/ 362306 h 579554"/>
              <a:gd name="connsiteX2" fmla="*/ 210911 w 608133"/>
              <a:gd name="connsiteY2" fmla="*/ 362306 h 579554"/>
              <a:gd name="connsiteX3" fmla="*/ 210911 w 608133"/>
              <a:gd name="connsiteY3" fmla="*/ 311674 h 579554"/>
              <a:gd name="connsiteX4" fmla="*/ 425746 w 608133"/>
              <a:gd name="connsiteY4" fmla="*/ 278028 h 579554"/>
              <a:gd name="connsiteX5" fmla="*/ 512144 w 608133"/>
              <a:gd name="connsiteY5" fmla="*/ 364287 h 579554"/>
              <a:gd name="connsiteX6" fmla="*/ 483294 w 608133"/>
              <a:gd name="connsiteY6" fmla="*/ 428564 h 579554"/>
              <a:gd name="connsiteX7" fmla="*/ 531428 w 608133"/>
              <a:gd name="connsiteY7" fmla="*/ 525434 h 579554"/>
              <a:gd name="connsiteX8" fmla="*/ 518521 w 608133"/>
              <a:gd name="connsiteY8" fmla="*/ 579554 h 579554"/>
              <a:gd name="connsiteX9" fmla="*/ 467502 w 608133"/>
              <a:gd name="connsiteY9" fmla="*/ 556966 h 579554"/>
              <a:gd name="connsiteX10" fmla="*/ 425898 w 608133"/>
              <a:gd name="connsiteY10" fmla="*/ 472830 h 579554"/>
              <a:gd name="connsiteX11" fmla="*/ 384141 w 608133"/>
              <a:gd name="connsiteY11" fmla="*/ 556966 h 579554"/>
              <a:gd name="connsiteX12" fmla="*/ 333274 w 608133"/>
              <a:gd name="connsiteY12" fmla="*/ 579554 h 579554"/>
              <a:gd name="connsiteX13" fmla="*/ 320367 w 608133"/>
              <a:gd name="connsiteY13" fmla="*/ 525434 h 579554"/>
              <a:gd name="connsiteX14" fmla="*/ 368349 w 608133"/>
              <a:gd name="connsiteY14" fmla="*/ 428715 h 579554"/>
              <a:gd name="connsiteX15" fmla="*/ 339347 w 608133"/>
              <a:gd name="connsiteY15" fmla="*/ 364287 h 579554"/>
              <a:gd name="connsiteX16" fmla="*/ 425746 w 608133"/>
              <a:gd name="connsiteY16" fmla="*/ 278028 h 579554"/>
              <a:gd name="connsiteX17" fmla="*/ 59674 w 608133"/>
              <a:gd name="connsiteY17" fmla="*/ 189490 h 579554"/>
              <a:gd name="connsiteX18" fmla="*/ 59674 w 608133"/>
              <a:gd name="connsiteY18" fmla="*/ 239971 h 579554"/>
              <a:gd name="connsiteX19" fmla="*/ 279088 w 608133"/>
              <a:gd name="connsiteY19" fmla="*/ 239971 h 579554"/>
              <a:gd name="connsiteX20" fmla="*/ 279088 w 608133"/>
              <a:gd name="connsiteY20" fmla="*/ 189490 h 579554"/>
              <a:gd name="connsiteX21" fmla="*/ 59674 w 608133"/>
              <a:gd name="connsiteY21" fmla="*/ 67155 h 579554"/>
              <a:gd name="connsiteX22" fmla="*/ 59674 w 608133"/>
              <a:gd name="connsiteY22" fmla="*/ 117636 h 579554"/>
              <a:gd name="connsiteX23" fmla="*/ 489543 w 608133"/>
              <a:gd name="connsiteY23" fmla="*/ 117636 h 579554"/>
              <a:gd name="connsiteX24" fmla="*/ 489543 w 608133"/>
              <a:gd name="connsiteY24" fmla="*/ 67155 h 579554"/>
              <a:gd name="connsiteX25" fmla="*/ 0 w 608133"/>
              <a:gd name="connsiteY25" fmla="*/ 0 h 579554"/>
              <a:gd name="connsiteX26" fmla="*/ 608133 w 608133"/>
              <a:gd name="connsiteY26" fmla="*/ 0 h 579554"/>
              <a:gd name="connsiteX27" fmla="*/ 608133 w 608133"/>
              <a:gd name="connsiteY27" fmla="*/ 429461 h 579554"/>
              <a:gd name="connsiteX28" fmla="*/ 546181 w 608133"/>
              <a:gd name="connsiteY28" fmla="*/ 429461 h 579554"/>
              <a:gd name="connsiteX29" fmla="*/ 562732 w 608133"/>
              <a:gd name="connsiteY29" fmla="*/ 364276 h 579554"/>
              <a:gd name="connsiteX30" fmla="*/ 425769 w 608133"/>
              <a:gd name="connsiteY30" fmla="*/ 227540 h 579554"/>
              <a:gd name="connsiteX31" fmla="*/ 288806 w 608133"/>
              <a:gd name="connsiteY31" fmla="*/ 364276 h 579554"/>
              <a:gd name="connsiteX32" fmla="*/ 305357 w 608133"/>
              <a:gd name="connsiteY32" fmla="*/ 429461 h 579554"/>
              <a:gd name="connsiteX33" fmla="*/ 0 w 608133"/>
              <a:gd name="connsiteY33" fmla="*/ 429461 h 57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8133" h="579554">
                <a:moveTo>
                  <a:pt x="59674" y="311674"/>
                </a:moveTo>
                <a:lnTo>
                  <a:pt x="59674" y="362306"/>
                </a:lnTo>
                <a:lnTo>
                  <a:pt x="210911" y="362306"/>
                </a:lnTo>
                <a:lnTo>
                  <a:pt x="210911" y="311674"/>
                </a:lnTo>
                <a:close/>
                <a:moveTo>
                  <a:pt x="425746" y="278028"/>
                </a:moveTo>
                <a:cubicBezTo>
                  <a:pt x="473424" y="278028"/>
                  <a:pt x="512144" y="316685"/>
                  <a:pt x="512144" y="364287"/>
                </a:cubicBezTo>
                <a:cubicBezTo>
                  <a:pt x="512144" y="389906"/>
                  <a:pt x="501060" y="412798"/>
                  <a:pt x="483294" y="428564"/>
                </a:cubicBezTo>
                <a:lnTo>
                  <a:pt x="531428" y="525434"/>
                </a:lnTo>
                <a:lnTo>
                  <a:pt x="518521" y="579554"/>
                </a:lnTo>
                <a:lnTo>
                  <a:pt x="467502" y="556966"/>
                </a:lnTo>
                <a:lnTo>
                  <a:pt x="425898" y="472830"/>
                </a:lnTo>
                <a:lnTo>
                  <a:pt x="384141" y="556966"/>
                </a:lnTo>
                <a:lnTo>
                  <a:pt x="333274" y="579554"/>
                </a:lnTo>
                <a:lnTo>
                  <a:pt x="320367" y="525434"/>
                </a:lnTo>
                <a:lnTo>
                  <a:pt x="368349" y="428715"/>
                </a:lnTo>
                <a:cubicBezTo>
                  <a:pt x="350584" y="412949"/>
                  <a:pt x="339347" y="389906"/>
                  <a:pt x="339347" y="364287"/>
                </a:cubicBezTo>
                <a:cubicBezTo>
                  <a:pt x="339347" y="316685"/>
                  <a:pt x="378067" y="278028"/>
                  <a:pt x="425746" y="278028"/>
                </a:cubicBezTo>
                <a:close/>
                <a:moveTo>
                  <a:pt x="59674" y="189490"/>
                </a:moveTo>
                <a:lnTo>
                  <a:pt x="59674" y="239971"/>
                </a:lnTo>
                <a:lnTo>
                  <a:pt x="279088" y="239971"/>
                </a:lnTo>
                <a:lnTo>
                  <a:pt x="279088" y="189490"/>
                </a:lnTo>
                <a:close/>
                <a:moveTo>
                  <a:pt x="59674" y="67155"/>
                </a:moveTo>
                <a:lnTo>
                  <a:pt x="59674" y="117636"/>
                </a:lnTo>
                <a:lnTo>
                  <a:pt x="489543" y="117636"/>
                </a:lnTo>
                <a:lnTo>
                  <a:pt x="489543" y="67155"/>
                </a:lnTo>
                <a:close/>
                <a:moveTo>
                  <a:pt x="0" y="0"/>
                </a:moveTo>
                <a:lnTo>
                  <a:pt x="608133" y="0"/>
                </a:lnTo>
                <a:lnTo>
                  <a:pt x="608133" y="429461"/>
                </a:lnTo>
                <a:lnTo>
                  <a:pt x="546181" y="429461"/>
                </a:lnTo>
                <a:cubicBezTo>
                  <a:pt x="556962" y="409602"/>
                  <a:pt x="562732" y="387318"/>
                  <a:pt x="562732" y="364276"/>
                </a:cubicBezTo>
                <a:cubicBezTo>
                  <a:pt x="562732" y="288935"/>
                  <a:pt x="501387" y="227540"/>
                  <a:pt x="425769" y="227540"/>
                </a:cubicBezTo>
                <a:cubicBezTo>
                  <a:pt x="349695" y="227540"/>
                  <a:pt x="288806" y="289390"/>
                  <a:pt x="288806" y="364276"/>
                </a:cubicBezTo>
                <a:cubicBezTo>
                  <a:pt x="288806" y="387318"/>
                  <a:pt x="294576" y="409602"/>
                  <a:pt x="305357" y="429461"/>
                </a:cubicBezTo>
                <a:lnTo>
                  <a:pt x="0" y="429461"/>
                </a:lnTo>
                <a:close/>
              </a:path>
            </a:pathLst>
          </a:custGeom>
          <a:solidFill>
            <a:srgbClr val="015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2" name="Oval 22"/>
          <p:cNvSpPr/>
          <p:nvPr/>
        </p:nvSpPr>
        <p:spPr>
          <a:xfrm>
            <a:off x="7237909" y="2484411"/>
            <a:ext cx="439534" cy="580572"/>
          </a:xfrm>
          <a:custGeom>
            <a:avLst/>
            <a:gdLst>
              <a:gd name="connsiteX0" fmla="*/ 229188 w 457730"/>
              <a:gd name="connsiteY0" fmla="*/ 561420 h 604606"/>
              <a:gd name="connsiteX1" fmla="*/ 211111 w 457730"/>
              <a:gd name="connsiteY1" fmla="*/ 579468 h 604606"/>
              <a:gd name="connsiteX2" fmla="*/ 229188 w 457730"/>
              <a:gd name="connsiteY2" fmla="*/ 597516 h 604606"/>
              <a:gd name="connsiteX3" fmla="*/ 247265 w 457730"/>
              <a:gd name="connsiteY3" fmla="*/ 579468 h 604606"/>
              <a:gd name="connsiteX4" fmla="*/ 229188 w 457730"/>
              <a:gd name="connsiteY4" fmla="*/ 561420 h 604606"/>
              <a:gd name="connsiteX5" fmla="*/ 229176 w 457730"/>
              <a:gd name="connsiteY5" fmla="*/ 446017 h 604606"/>
              <a:gd name="connsiteX6" fmla="*/ 363406 w 457730"/>
              <a:gd name="connsiteY6" fmla="*/ 446017 h 604606"/>
              <a:gd name="connsiteX7" fmla="*/ 363406 w 457730"/>
              <a:gd name="connsiteY7" fmla="*/ 466022 h 604606"/>
              <a:gd name="connsiteX8" fmla="*/ 229176 w 457730"/>
              <a:gd name="connsiteY8" fmla="*/ 466022 h 604606"/>
              <a:gd name="connsiteX9" fmla="*/ 229176 w 457730"/>
              <a:gd name="connsiteY9" fmla="*/ 370662 h 604606"/>
              <a:gd name="connsiteX10" fmla="*/ 363406 w 457730"/>
              <a:gd name="connsiteY10" fmla="*/ 370662 h 604606"/>
              <a:gd name="connsiteX11" fmla="*/ 363406 w 457730"/>
              <a:gd name="connsiteY11" fmla="*/ 389941 h 604606"/>
              <a:gd name="connsiteX12" fmla="*/ 229176 w 457730"/>
              <a:gd name="connsiteY12" fmla="*/ 389941 h 604606"/>
              <a:gd name="connsiteX13" fmla="*/ 120085 w 457730"/>
              <a:gd name="connsiteY13" fmla="*/ 316452 h 604606"/>
              <a:gd name="connsiteX14" fmla="*/ 170430 w 457730"/>
              <a:gd name="connsiteY14" fmla="*/ 316452 h 604606"/>
              <a:gd name="connsiteX15" fmla="*/ 170430 w 457730"/>
              <a:gd name="connsiteY15" fmla="*/ 408640 h 604606"/>
              <a:gd name="connsiteX16" fmla="*/ 212384 w 457730"/>
              <a:gd name="connsiteY16" fmla="*/ 408640 h 604606"/>
              <a:gd name="connsiteX17" fmla="*/ 145258 w 457730"/>
              <a:gd name="connsiteY17" fmla="*/ 475041 h 604606"/>
              <a:gd name="connsiteX18" fmla="*/ 78776 w 457730"/>
              <a:gd name="connsiteY18" fmla="*/ 408640 h 604606"/>
              <a:gd name="connsiteX19" fmla="*/ 120085 w 457730"/>
              <a:gd name="connsiteY19" fmla="*/ 408640 h 604606"/>
              <a:gd name="connsiteX20" fmla="*/ 229176 w 457730"/>
              <a:gd name="connsiteY20" fmla="*/ 295203 h 604606"/>
              <a:gd name="connsiteX21" fmla="*/ 363406 w 457730"/>
              <a:gd name="connsiteY21" fmla="*/ 295203 h 604606"/>
              <a:gd name="connsiteX22" fmla="*/ 363406 w 457730"/>
              <a:gd name="connsiteY22" fmla="*/ 315208 h 604606"/>
              <a:gd name="connsiteX23" fmla="*/ 229176 w 457730"/>
              <a:gd name="connsiteY23" fmla="*/ 315208 h 604606"/>
              <a:gd name="connsiteX24" fmla="*/ 229176 w 457730"/>
              <a:gd name="connsiteY24" fmla="*/ 219847 h 604606"/>
              <a:gd name="connsiteX25" fmla="*/ 363406 w 457730"/>
              <a:gd name="connsiteY25" fmla="*/ 219847 h 604606"/>
              <a:gd name="connsiteX26" fmla="*/ 363406 w 457730"/>
              <a:gd name="connsiteY26" fmla="*/ 239126 h 604606"/>
              <a:gd name="connsiteX27" fmla="*/ 229176 w 457730"/>
              <a:gd name="connsiteY27" fmla="*/ 239126 h 604606"/>
              <a:gd name="connsiteX28" fmla="*/ 145258 w 457730"/>
              <a:gd name="connsiteY28" fmla="*/ 178521 h 604606"/>
              <a:gd name="connsiteX29" fmla="*/ 131068 w 457730"/>
              <a:gd name="connsiteY29" fmla="*/ 221101 h 604606"/>
              <a:gd name="connsiteX30" fmla="*/ 159449 w 457730"/>
              <a:gd name="connsiteY30" fmla="*/ 221101 h 604606"/>
              <a:gd name="connsiteX31" fmla="*/ 132358 w 457730"/>
              <a:gd name="connsiteY31" fmla="*/ 154650 h 604606"/>
              <a:gd name="connsiteX32" fmla="*/ 145258 w 457730"/>
              <a:gd name="connsiteY32" fmla="*/ 154650 h 604606"/>
              <a:gd name="connsiteX33" fmla="*/ 158159 w 457730"/>
              <a:gd name="connsiteY33" fmla="*/ 154650 h 604606"/>
              <a:gd name="connsiteX34" fmla="*/ 196215 w 457730"/>
              <a:gd name="connsiteY34" fmla="*/ 261101 h 604606"/>
              <a:gd name="connsiteX35" fmla="*/ 183960 w 457730"/>
              <a:gd name="connsiteY35" fmla="*/ 261101 h 604606"/>
              <a:gd name="connsiteX36" fmla="*/ 172349 w 457730"/>
              <a:gd name="connsiteY36" fmla="*/ 261101 h 604606"/>
              <a:gd name="connsiteX37" fmla="*/ 165254 w 457730"/>
              <a:gd name="connsiteY37" fmla="*/ 239166 h 604606"/>
              <a:gd name="connsiteX38" fmla="*/ 124617 w 457730"/>
              <a:gd name="connsiteY38" fmla="*/ 239166 h 604606"/>
              <a:gd name="connsiteX39" fmla="*/ 117522 w 457730"/>
              <a:gd name="connsiteY39" fmla="*/ 261101 h 604606"/>
              <a:gd name="connsiteX40" fmla="*/ 106557 w 457730"/>
              <a:gd name="connsiteY40" fmla="*/ 261101 h 604606"/>
              <a:gd name="connsiteX41" fmla="*/ 94946 w 457730"/>
              <a:gd name="connsiteY41" fmla="*/ 261101 h 604606"/>
              <a:gd name="connsiteX42" fmla="*/ 229176 w 457730"/>
              <a:gd name="connsiteY42" fmla="*/ 144388 h 604606"/>
              <a:gd name="connsiteX43" fmla="*/ 363406 w 457730"/>
              <a:gd name="connsiteY43" fmla="*/ 144388 h 604606"/>
              <a:gd name="connsiteX44" fmla="*/ 363406 w 457730"/>
              <a:gd name="connsiteY44" fmla="*/ 164393 h 604606"/>
              <a:gd name="connsiteX45" fmla="*/ 229176 w 457730"/>
              <a:gd name="connsiteY45" fmla="*/ 164393 h 604606"/>
              <a:gd name="connsiteX46" fmla="*/ 50357 w 457730"/>
              <a:gd name="connsiteY46" fmla="*/ 50276 h 604606"/>
              <a:gd name="connsiteX47" fmla="*/ 50357 w 457730"/>
              <a:gd name="connsiteY47" fmla="*/ 554330 h 604606"/>
              <a:gd name="connsiteX48" fmla="*/ 407373 w 457730"/>
              <a:gd name="connsiteY48" fmla="*/ 554330 h 604606"/>
              <a:gd name="connsiteX49" fmla="*/ 407373 w 457730"/>
              <a:gd name="connsiteY49" fmla="*/ 50276 h 604606"/>
              <a:gd name="connsiteX50" fmla="*/ 133639 w 457730"/>
              <a:gd name="connsiteY50" fmla="*/ 50276 h 604606"/>
              <a:gd name="connsiteX51" fmla="*/ 133639 w 457730"/>
              <a:gd name="connsiteY51" fmla="*/ 112800 h 604606"/>
              <a:gd name="connsiteX52" fmla="*/ 114271 w 457730"/>
              <a:gd name="connsiteY52" fmla="*/ 96685 h 604606"/>
              <a:gd name="connsiteX53" fmla="*/ 94903 w 457730"/>
              <a:gd name="connsiteY53" fmla="*/ 112800 h 604606"/>
              <a:gd name="connsiteX54" fmla="*/ 94903 w 457730"/>
              <a:gd name="connsiteY54" fmla="*/ 50276 h 604606"/>
              <a:gd name="connsiteX55" fmla="*/ 25178 w 457730"/>
              <a:gd name="connsiteY55" fmla="*/ 0 h 604606"/>
              <a:gd name="connsiteX56" fmla="*/ 432552 w 457730"/>
              <a:gd name="connsiteY56" fmla="*/ 0 h 604606"/>
              <a:gd name="connsiteX57" fmla="*/ 457730 w 457730"/>
              <a:gd name="connsiteY57" fmla="*/ 25138 h 604606"/>
              <a:gd name="connsiteX58" fmla="*/ 457730 w 457730"/>
              <a:gd name="connsiteY58" fmla="*/ 579468 h 604606"/>
              <a:gd name="connsiteX59" fmla="*/ 432552 w 457730"/>
              <a:gd name="connsiteY59" fmla="*/ 604606 h 604606"/>
              <a:gd name="connsiteX60" fmla="*/ 25178 w 457730"/>
              <a:gd name="connsiteY60" fmla="*/ 604606 h 604606"/>
              <a:gd name="connsiteX61" fmla="*/ 0 w 457730"/>
              <a:gd name="connsiteY61" fmla="*/ 579468 h 604606"/>
              <a:gd name="connsiteX62" fmla="*/ 0 w 457730"/>
              <a:gd name="connsiteY62" fmla="*/ 25138 h 604606"/>
              <a:gd name="connsiteX63" fmla="*/ 25178 w 457730"/>
              <a:gd name="connsiteY63" fmla="*/ 0 h 604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57730" h="604606">
                <a:moveTo>
                  <a:pt x="229188" y="561420"/>
                </a:moveTo>
                <a:cubicBezTo>
                  <a:pt x="218858" y="561420"/>
                  <a:pt x="211111" y="569155"/>
                  <a:pt x="211111" y="579468"/>
                </a:cubicBezTo>
                <a:cubicBezTo>
                  <a:pt x="211111" y="589136"/>
                  <a:pt x="219504" y="597516"/>
                  <a:pt x="229188" y="597516"/>
                </a:cubicBezTo>
                <a:cubicBezTo>
                  <a:pt x="238872" y="597516"/>
                  <a:pt x="247265" y="589136"/>
                  <a:pt x="247265" y="579468"/>
                </a:cubicBezTo>
                <a:cubicBezTo>
                  <a:pt x="247265" y="569155"/>
                  <a:pt x="238872" y="561420"/>
                  <a:pt x="229188" y="561420"/>
                </a:cubicBezTo>
                <a:close/>
                <a:moveTo>
                  <a:pt x="229176" y="446017"/>
                </a:moveTo>
                <a:lnTo>
                  <a:pt x="363406" y="446017"/>
                </a:lnTo>
                <a:lnTo>
                  <a:pt x="363406" y="466022"/>
                </a:lnTo>
                <a:lnTo>
                  <a:pt x="229176" y="466022"/>
                </a:lnTo>
                <a:close/>
                <a:moveTo>
                  <a:pt x="229176" y="370662"/>
                </a:moveTo>
                <a:lnTo>
                  <a:pt x="363406" y="370662"/>
                </a:lnTo>
                <a:lnTo>
                  <a:pt x="363406" y="389941"/>
                </a:lnTo>
                <a:lnTo>
                  <a:pt x="229176" y="389941"/>
                </a:lnTo>
                <a:close/>
                <a:moveTo>
                  <a:pt x="120085" y="316452"/>
                </a:moveTo>
                <a:lnTo>
                  <a:pt x="170430" y="316452"/>
                </a:lnTo>
                <a:lnTo>
                  <a:pt x="170430" y="408640"/>
                </a:lnTo>
                <a:lnTo>
                  <a:pt x="212384" y="408640"/>
                </a:lnTo>
                <a:lnTo>
                  <a:pt x="145258" y="475041"/>
                </a:lnTo>
                <a:lnTo>
                  <a:pt x="78776" y="408640"/>
                </a:lnTo>
                <a:lnTo>
                  <a:pt x="120085" y="408640"/>
                </a:lnTo>
                <a:close/>
                <a:moveTo>
                  <a:pt x="229176" y="295203"/>
                </a:moveTo>
                <a:lnTo>
                  <a:pt x="363406" y="295203"/>
                </a:lnTo>
                <a:lnTo>
                  <a:pt x="363406" y="315208"/>
                </a:lnTo>
                <a:lnTo>
                  <a:pt x="229176" y="315208"/>
                </a:lnTo>
                <a:close/>
                <a:moveTo>
                  <a:pt x="229176" y="219847"/>
                </a:moveTo>
                <a:lnTo>
                  <a:pt x="363406" y="219847"/>
                </a:lnTo>
                <a:lnTo>
                  <a:pt x="363406" y="239126"/>
                </a:lnTo>
                <a:lnTo>
                  <a:pt x="229176" y="239126"/>
                </a:lnTo>
                <a:close/>
                <a:moveTo>
                  <a:pt x="145258" y="178521"/>
                </a:moveTo>
                <a:lnTo>
                  <a:pt x="131068" y="221101"/>
                </a:lnTo>
                <a:lnTo>
                  <a:pt x="159449" y="221101"/>
                </a:lnTo>
                <a:close/>
                <a:moveTo>
                  <a:pt x="132358" y="154650"/>
                </a:moveTo>
                <a:lnTo>
                  <a:pt x="145258" y="154650"/>
                </a:lnTo>
                <a:lnTo>
                  <a:pt x="158159" y="154650"/>
                </a:lnTo>
                <a:lnTo>
                  <a:pt x="196215" y="261101"/>
                </a:lnTo>
                <a:lnTo>
                  <a:pt x="183960" y="261101"/>
                </a:lnTo>
                <a:lnTo>
                  <a:pt x="172349" y="261101"/>
                </a:lnTo>
                <a:lnTo>
                  <a:pt x="165254" y="239166"/>
                </a:lnTo>
                <a:lnTo>
                  <a:pt x="124617" y="239166"/>
                </a:lnTo>
                <a:lnTo>
                  <a:pt x="117522" y="261101"/>
                </a:lnTo>
                <a:lnTo>
                  <a:pt x="106557" y="261101"/>
                </a:lnTo>
                <a:lnTo>
                  <a:pt x="94946" y="261101"/>
                </a:lnTo>
                <a:close/>
                <a:moveTo>
                  <a:pt x="229176" y="144388"/>
                </a:moveTo>
                <a:lnTo>
                  <a:pt x="363406" y="144388"/>
                </a:lnTo>
                <a:lnTo>
                  <a:pt x="363406" y="164393"/>
                </a:lnTo>
                <a:lnTo>
                  <a:pt x="229176" y="164393"/>
                </a:lnTo>
                <a:close/>
                <a:moveTo>
                  <a:pt x="50357" y="50276"/>
                </a:moveTo>
                <a:lnTo>
                  <a:pt x="50357" y="554330"/>
                </a:lnTo>
                <a:lnTo>
                  <a:pt x="407373" y="554330"/>
                </a:lnTo>
                <a:lnTo>
                  <a:pt x="407373" y="50276"/>
                </a:lnTo>
                <a:lnTo>
                  <a:pt x="133639" y="50276"/>
                </a:lnTo>
                <a:lnTo>
                  <a:pt x="133639" y="112800"/>
                </a:lnTo>
                <a:lnTo>
                  <a:pt x="114271" y="96685"/>
                </a:lnTo>
                <a:lnTo>
                  <a:pt x="94903" y="112800"/>
                </a:lnTo>
                <a:lnTo>
                  <a:pt x="94903" y="50276"/>
                </a:lnTo>
                <a:close/>
                <a:moveTo>
                  <a:pt x="25178" y="0"/>
                </a:moveTo>
                <a:lnTo>
                  <a:pt x="432552" y="0"/>
                </a:lnTo>
                <a:cubicBezTo>
                  <a:pt x="446755" y="0"/>
                  <a:pt x="457730" y="10958"/>
                  <a:pt x="457730" y="25138"/>
                </a:cubicBezTo>
                <a:lnTo>
                  <a:pt x="457730" y="579468"/>
                </a:lnTo>
                <a:cubicBezTo>
                  <a:pt x="457730" y="593004"/>
                  <a:pt x="446755" y="604606"/>
                  <a:pt x="432552" y="604606"/>
                </a:cubicBezTo>
                <a:lnTo>
                  <a:pt x="25178" y="604606"/>
                </a:lnTo>
                <a:cubicBezTo>
                  <a:pt x="11621" y="604606"/>
                  <a:pt x="0" y="593004"/>
                  <a:pt x="0" y="579468"/>
                </a:cubicBezTo>
                <a:lnTo>
                  <a:pt x="0" y="25138"/>
                </a:lnTo>
                <a:cubicBezTo>
                  <a:pt x="0" y="10958"/>
                  <a:pt x="11621" y="0"/>
                  <a:pt x="25178" y="0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3" name="Oval 23"/>
          <p:cNvSpPr/>
          <p:nvPr/>
        </p:nvSpPr>
        <p:spPr>
          <a:xfrm>
            <a:off x="9502528" y="2484411"/>
            <a:ext cx="481240" cy="580572"/>
          </a:xfrm>
          <a:custGeom>
            <a:avLst/>
            <a:gdLst>
              <a:gd name="T0" fmla="*/ 3002 w 3074"/>
              <a:gd name="T1" fmla="*/ 345 h 3714"/>
              <a:gd name="T2" fmla="*/ 2752 w 3074"/>
              <a:gd name="T3" fmla="*/ 345 h 3714"/>
              <a:gd name="T4" fmla="*/ 2752 w 3074"/>
              <a:gd name="T5" fmla="*/ 72 h 3714"/>
              <a:gd name="T6" fmla="*/ 2681 w 3074"/>
              <a:gd name="T7" fmla="*/ 0 h 3714"/>
              <a:gd name="T8" fmla="*/ 244 w 3074"/>
              <a:gd name="T9" fmla="*/ 0 h 3714"/>
              <a:gd name="T10" fmla="*/ 0 w 3074"/>
              <a:gd name="T11" fmla="*/ 244 h 3714"/>
              <a:gd name="T12" fmla="*/ 0 w 3074"/>
              <a:gd name="T13" fmla="*/ 3469 h 3714"/>
              <a:gd name="T14" fmla="*/ 244 w 3074"/>
              <a:gd name="T15" fmla="*/ 3714 h 3714"/>
              <a:gd name="T16" fmla="*/ 3002 w 3074"/>
              <a:gd name="T17" fmla="*/ 3714 h 3714"/>
              <a:gd name="T18" fmla="*/ 3074 w 3074"/>
              <a:gd name="T19" fmla="*/ 3642 h 3714"/>
              <a:gd name="T20" fmla="*/ 3074 w 3074"/>
              <a:gd name="T21" fmla="*/ 417 h 3714"/>
              <a:gd name="T22" fmla="*/ 3002 w 3074"/>
              <a:gd name="T23" fmla="*/ 345 h 3714"/>
              <a:gd name="T24" fmla="*/ 244 w 3074"/>
              <a:gd name="T25" fmla="*/ 143 h 3714"/>
              <a:gd name="T26" fmla="*/ 2609 w 3074"/>
              <a:gd name="T27" fmla="*/ 143 h 3714"/>
              <a:gd name="T28" fmla="*/ 2609 w 3074"/>
              <a:gd name="T29" fmla="*/ 345 h 3714"/>
              <a:gd name="T30" fmla="*/ 2421 w 3074"/>
              <a:gd name="T31" fmla="*/ 345 h 3714"/>
              <a:gd name="T32" fmla="*/ 1704 w 3074"/>
              <a:gd name="T33" fmla="*/ 345 h 3714"/>
              <a:gd name="T34" fmla="*/ 244 w 3074"/>
              <a:gd name="T35" fmla="*/ 345 h 3714"/>
              <a:gd name="T36" fmla="*/ 143 w 3074"/>
              <a:gd name="T37" fmla="*/ 244 h 3714"/>
              <a:gd name="T38" fmla="*/ 244 w 3074"/>
              <a:gd name="T39" fmla="*/ 143 h 3714"/>
              <a:gd name="T40" fmla="*/ 1776 w 3074"/>
              <a:gd name="T41" fmla="*/ 488 h 3714"/>
              <a:gd name="T42" fmla="*/ 2349 w 3074"/>
              <a:gd name="T43" fmla="*/ 488 h 3714"/>
              <a:gd name="T44" fmla="*/ 2349 w 3074"/>
              <a:gd name="T45" fmla="*/ 1670 h 3714"/>
              <a:gd name="T46" fmla="*/ 2103 w 3074"/>
              <a:gd name="T47" fmla="*/ 1504 h 3714"/>
              <a:gd name="T48" fmla="*/ 2063 w 3074"/>
              <a:gd name="T49" fmla="*/ 1492 h 3714"/>
              <a:gd name="T50" fmla="*/ 2022 w 3074"/>
              <a:gd name="T51" fmla="*/ 1504 h 3714"/>
              <a:gd name="T52" fmla="*/ 1776 w 3074"/>
              <a:gd name="T53" fmla="*/ 1670 h 3714"/>
              <a:gd name="T54" fmla="*/ 1776 w 3074"/>
              <a:gd name="T55" fmla="*/ 488 h 3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74" h="3714">
                <a:moveTo>
                  <a:pt x="3002" y="345"/>
                </a:moveTo>
                <a:lnTo>
                  <a:pt x="2752" y="345"/>
                </a:lnTo>
                <a:lnTo>
                  <a:pt x="2752" y="72"/>
                </a:lnTo>
                <a:cubicBezTo>
                  <a:pt x="2752" y="32"/>
                  <a:pt x="2720" y="0"/>
                  <a:pt x="2681" y="0"/>
                </a:cubicBezTo>
                <a:lnTo>
                  <a:pt x="244" y="0"/>
                </a:lnTo>
                <a:cubicBezTo>
                  <a:pt x="109" y="0"/>
                  <a:pt x="0" y="110"/>
                  <a:pt x="0" y="244"/>
                </a:cubicBezTo>
                <a:lnTo>
                  <a:pt x="0" y="3469"/>
                </a:lnTo>
                <a:cubicBezTo>
                  <a:pt x="0" y="3604"/>
                  <a:pt x="109" y="3714"/>
                  <a:pt x="244" y="3714"/>
                </a:cubicBezTo>
                <a:lnTo>
                  <a:pt x="3002" y="3714"/>
                </a:lnTo>
                <a:cubicBezTo>
                  <a:pt x="3042" y="3714"/>
                  <a:pt x="3074" y="3681"/>
                  <a:pt x="3074" y="3642"/>
                </a:cubicBezTo>
                <a:lnTo>
                  <a:pt x="3074" y="417"/>
                </a:lnTo>
                <a:cubicBezTo>
                  <a:pt x="3074" y="377"/>
                  <a:pt x="3042" y="345"/>
                  <a:pt x="3002" y="345"/>
                </a:cubicBezTo>
                <a:close/>
                <a:moveTo>
                  <a:pt x="244" y="143"/>
                </a:moveTo>
                <a:lnTo>
                  <a:pt x="2609" y="143"/>
                </a:lnTo>
                <a:lnTo>
                  <a:pt x="2609" y="345"/>
                </a:lnTo>
                <a:lnTo>
                  <a:pt x="2421" y="345"/>
                </a:lnTo>
                <a:lnTo>
                  <a:pt x="1704" y="345"/>
                </a:lnTo>
                <a:lnTo>
                  <a:pt x="244" y="345"/>
                </a:lnTo>
                <a:cubicBezTo>
                  <a:pt x="188" y="345"/>
                  <a:pt x="143" y="300"/>
                  <a:pt x="143" y="244"/>
                </a:cubicBezTo>
                <a:cubicBezTo>
                  <a:pt x="143" y="189"/>
                  <a:pt x="188" y="143"/>
                  <a:pt x="244" y="143"/>
                </a:cubicBezTo>
                <a:close/>
                <a:moveTo>
                  <a:pt x="1776" y="488"/>
                </a:moveTo>
                <a:lnTo>
                  <a:pt x="2349" y="488"/>
                </a:lnTo>
                <a:lnTo>
                  <a:pt x="2349" y="1670"/>
                </a:lnTo>
                <a:lnTo>
                  <a:pt x="2103" y="1504"/>
                </a:lnTo>
                <a:cubicBezTo>
                  <a:pt x="2091" y="1496"/>
                  <a:pt x="2077" y="1492"/>
                  <a:pt x="2063" y="1492"/>
                </a:cubicBezTo>
                <a:cubicBezTo>
                  <a:pt x="2048" y="1492"/>
                  <a:pt x="2035" y="1496"/>
                  <a:pt x="2022" y="1504"/>
                </a:cubicBezTo>
                <a:lnTo>
                  <a:pt x="1776" y="1670"/>
                </a:lnTo>
                <a:lnTo>
                  <a:pt x="1776" y="488"/>
                </a:lnTo>
                <a:close/>
              </a:path>
            </a:pathLst>
          </a:custGeom>
          <a:solidFill>
            <a:srgbClr val="015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4" name="Oval 25"/>
          <p:cNvSpPr/>
          <p:nvPr/>
        </p:nvSpPr>
        <p:spPr>
          <a:xfrm>
            <a:off x="4881919" y="4332189"/>
            <a:ext cx="580572" cy="477206"/>
          </a:xfrm>
          <a:custGeom>
            <a:avLst/>
            <a:gdLst>
              <a:gd name="connsiteX0" fmla="*/ 101332 w 607991"/>
              <a:gd name="connsiteY0" fmla="*/ 229973 h 499744"/>
              <a:gd name="connsiteX1" fmla="*/ 300898 w 607991"/>
              <a:gd name="connsiteY1" fmla="*/ 340321 h 499744"/>
              <a:gd name="connsiteX2" fmla="*/ 500520 w 607991"/>
              <a:gd name="connsiteY2" fmla="*/ 229973 h 499744"/>
              <a:gd name="connsiteX3" fmla="*/ 472871 w 607991"/>
              <a:gd name="connsiteY3" fmla="*/ 367922 h 499744"/>
              <a:gd name="connsiteX4" fmla="*/ 380747 w 607991"/>
              <a:gd name="connsiteY4" fmla="*/ 469050 h 499744"/>
              <a:gd name="connsiteX5" fmla="*/ 300898 w 607991"/>
              <a:gd name="connsiteY5" fmla="*/ 499744 h 499744"/>
              <a:gd name="connsiteX6" fmla="*/ 221048 w 607991"/>
              <a:gd name="connsiteY6" fmla="*/ 469050 h 499744"/>
              <a:gd name="connsiteX7" fmla="*/ 128924 w 607991"/>
              <a:gd name="connsiteY7" fmla="*/ 367922 h 499744"/>
              <a:gd name="connsiteX8" fmla="*/ 300898 w 607991"/>
              <a:gd name="connsiteY8" fmla="*/ 64372 h 499744"/>
              <a:gd name="connsiteX9" fmla="*/ 242566 w 607991"/>
              <a:gd name="connsiteY9" fmla="*/ 114942 h 499744"/>
              <a:gd name="connsiteX10" fmla="*/ 300898 w 607991"/>
              <a:gd name="connsiteY10" fmla="*/ 165569 h 499744"/>
              <a:gd name="connsiteX11" fmla="*/ 354069 w 607991"/>
              <a:gd name="connsiteY11" fmla="*/ 135617 h 499744"/>
              <a:gd name="connsiteX12" fmla="*/ 301701 w 607991"/>
              <a:gd name="connsiteY12" fmla="*/ 133326 h 499744"/>
              <a:gd name="connsiteX13" fmla="*/ 300095 w 607991"/>
              <a:gd name="connsiteY13" fmla="*/ 96558 h 499744"/>
              <a:gd name="connsiteX14" fmla="*/ 355847 w 607991"/>
              <a:gd name="connsiteY14" fmla="*/ 98677 h 499744"/>
              <a:gd name="connsiteX15" fmla="*/ 300898 w 607991"/>
              <a:gd name="connsiteY15" fmla="*/ 64372 h 499744"/>
              <a:gd name="connsiteX16" fmla="*/ 300898 w 607991"/>
              <a:gd name="connsiteY16" fmla="*/ 0 h 499744"/>
              <a:gd name="connsiteX17" fmla="*/ 607991 w 607991"/>
              <a:gd name="connsiteY17" fmla="*/ 125709 h 499744"/>
              <a:gd name="connsiteX18" fmla="*/ 530788 w 607991"/>
              <a:gd name="connsiteY18" fmla="*/ 166543 h 499744"/>
              <a:gd name="connsiteX19" fmla="*/ 535491 w 607991"/>
              <a:gd name="connsiteY19" fmla="*/ 170781 h 499744"/>
              <a:gd name="connsiteX20" fmla="*/ 580287 w 607991"/>
              <a:gd name="connsiteY20" fmla="*/ 304851 h 499744"/>
              <a:gd name="connsiteX21" fmla="*/ 577993 w 607991"/>
              <a:gd name="connsiteY21" fmla="*/ 325812 h 499744"/>
              <a:gd name="connsiteX22" fmla="*/ 579943 w 607991"/>
              <a:gd name="connsiteY22" fmla="*/ 416300 h 499744"/>
              <a:gd name="connsiteX23" fmla="*/ 543865 w 607991"/>
              <a:gd name="connsiteY23" fmla="*/ 423745 h 499744"/>
              <a:gd name="connsiteX24" fmla="*/ 541456 w 607991"/>
              <a:gd name="connsiteY24" fmla="*/ 321231 h 499744"/>
              <a:gd name="connsiteX25" fmla="*/ 543521 w 607991"/>
              <a:gd name="connsiteY25" fmla="*/ 302160 h 499744"/>
              <a:gd name="connsiteX26" fmla="*/ 509107 w 607991"/>
              <a:gd name="connsiteY26" fmla="*/ 196495 h 499744"/>
              <a:gd name="connsiteX27" fmla="*/ 496201 w 607991"/>
              <a:gd name="connsiteY27" fmla="*/ 184869 h 499744"/>
              <a:gd name="connsiteX28" fmla="*/ 300898 w 607991"/>
              <a:gd name="connsiteY28" fmla="*/ 288186 h 499744"/>
              <a:gd name="connsiteX29" fmla="*/ 0 w 607991"/>
              <a:gd name="connsiteY29" fmla="*/ 125709 h 49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07991" h="499744">
                <a:moveTo>
                  <a:pt x="101332" y="229973"/>
                </a:moveTo>
                <a:lnTo>
                  <a:pt x="300898" y="340321"/>
                </a:lnTo>
                <a:lnTo>
                  <a:pt x="500520" y="229973"/>
                </a:lnTo>
                <a:lnTo>
                  <a:pt x="472871" y="367922"/>
                </a:lnTo>
                <a:cubicBezTo>
                  <a:pt x="472871" y="367922"/>
                  <a:pt x="494325" y="432287"/>
                  <a:pt x="380747" y="469050"/>
                </a:cubicBezTo>
                <a:lnTo>
                  <a:pt x="300898" y="499744"/>
                </a:lnTo>
                <a:lnTo>
                  <a:pt x="221048" y="469050"/>
                </a:lnTo>
                <a:cubicBezTo>
                  <a:pt x="107470" y="432287"/>
                  <a:pt x="128924" y="367922"/>
                  <a:pt x="128924" y="367922"/>
                </a:cubicBezTo>
                <a:close/>
                <a:moveTo>
                  <a:pt x="300898" y="64372"/>
                </a:moveTo>
                <a:cubicBezTo>
                  <a:pt x="268663" y="64372"/>
                  <a:pt x="242566" y="87051"/>
                  <a:pt x="242566" y="114942"/>
                </a:cubicBezTo>
                <a:cubicBezTo>
                  <a:pt x="242566" y="142890"/>
                  <a:pt x="268663" y="165569"/>
                  <a:pt x="300898" y="165569"/>
                </a:cubicBezTo>
                <a:cubicBezTo>
                  <a:pt x="324587" y="165569"/>
                  <a:pt x="344892" y="153256"/>
                  <a:pt x="354069" y="135617"/>
                </a:cubicBezTo>
                <a:cubicBezTo>
                  <a:pt x="323956" y="132524"/>
                  <a:pt x="302275" y="133326"/>
                  <a:pt x="301701" y="133326"/>
                </a:cubicBezTo>
                <a:lnTo>
                  <a:pt x="300095" y="96558"/>
                </a:lnTo>
                <a:cubicBezTo>
                  <a:pt x="302447" y="96444"/>
                  <a:pt x="324759" y="95585"/>
                  <a:pt x="355847" y="98677"/>
                </a:cubicBezTo>
                <a:cubicBezTo>
                  <a:pt x="348046" y="78747"/>
                  <a:pt x="326480" y="64372"/>
                  <a:pt x="300898" y="64372"/>
                </a:cubicBezTo>
                <a:close/>
                <a:moveTo>
                  <a:pt x="300898" y="0"/>
                </a:moveTo>
                <a:lnTo>
                  <a:pt x="607991" y="125709"/>
                </a:lnTo>
                <a:lnTo>
                  <a:pt x="530788" y="166543"/>
                </a:lnTo>
                <a:cubicBezTo>
                  <a:pt x="532336" y="167975"/>
                  <a:pt x="534000" y="169292"/>
                  <a:pt x="535491" y="170781"/>
                </a:cubicBezTo>
                <a:cubicBezTo>
                  <a:pt x="569217" y="205487"/>
                  <a:pt x="584303" y="250616"/>
                  <a:pt x="580287" y="304851"/>
                </a:cubicBezTo>
                <a:cubicBezTo>
                  <a:pt x="579771" y="311609"/>
                  <a:pt x="578911" y="318539"/>
                  <a:pt x="577993" y="325812"/>
                </a:cubicBezTo>
                <a:cubicBezTo>
                  <a:pt x="575011" y="349522"/>
                  <a:pt x="571626" y="376325"/>
                  <a:pt x="579943" y="416300"/>
                </a:cubicBezTo>
                <a:lnTo>
                  <a:pt x="543865" y="423745"/>
                </a:lnTo>
                <a:cubicBezTo>
                  <a:pt x="534344" y="377814"/>
                  <a:pt x="538244" y="346430"/>
                  <a:pt x="541456" y="321231"/>
                </a:cubicBezTo>
                <a:cubicBezTo>
                  <a:pt x="542259" y="314587"/>
                  <a:pt x="543062" y="308288"/>
                  <a:pt x="543521" y="302160"/>
                </a:cubicBezTo>
                <a:cubicBezTo>
                  <a:pt x="546791" y="258233"/>
                  <a:pt x="535549" y="223699"/>
                  <a:pt x="509107" y="196495"/>
                </a:cubicBezTo>
                <a:cubicBezTo>
                  <a:pt x="505034" y="192372"/>
                  <a:pt x="500732" y="188477"/>
                  <a:pt x="496201" y="184869"/>
                </a:cubicBezTo>
                <a:lnTo>
                  <a:pt x="300898" y="288186"/>
                </a:lnTo>
                <a:lnTo>
                  <a:pt x="0" y="125709"/>
                </a:lnTo>
                <a:close/>
              </a:path>
            </a:pathLst>
          </a:custGeom>
          <a:solidFill>
            <a:srgbClr val="015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5" name="Oval 26"/>
          <p:cNvSpPr/>
          <p:nvPr/>
        </p:nvSpPr>
        <p:spPr>
          <a:xfrm>
            <a:off x="7205440" y="4280506"/>
            <a:ext cx="504471" cy="580572"/>
          </a:xfrm>
          <a:custGeom>
            <a:avLst/>
            <a:gdLst>
              <a:gd name="connsiteX0" fmla="*/ 130227 w 527194"/>
              <a:gd name="connsiteY0" fmla="*/ 383382 h 606722"/>
              <a:gd name="connsiteX1" fmla="*/ 263562 w 527194"/>
              <a:gd name="connsiteY1" fmla="*/ 468168 h 606722"/>
              <a:gd name="connsiteX2" fmla="*/ 396896 w 527194"/>
              <a:gd name="connsiteY2" fmla="*/ 383382 h 606722"/>
              <a:gd name="connsiteX3" fmla="*/ 451546 w 527194"/>
              <a:gd name="connsiteY3" fmla="*/ 421687 h 606722"/>
              <a:gd name="connsiteX4" fmla="*/ 479139 w 527194"/>
              <a:gd name="connsiteY4" fmla="*/ 499362 h 606722"/>
              <a:gd name="connsiteX5" fmla="*/ 479139 w 527194"/>
              <a:gd name="connsiteY5" fmla="*/ 606722 h 606722"/>
              <a:gd name="connsiteX6" fmla="*/ 206863 w 527194"/>
              <a:gd name="connsiteY6" fmla="*/ 606722 h 606722"/>
              <a:gd name="connsiteX7" fmla="*/ 184789 w 527194"/>
              <a:gd name="connsiteY7" fmla="*/ 584592 h 606722"/>
              <a:gd name="connsiteX8" fmla="*/ 206863 w 527194"/>
              <a:gd name="connsiteY8" fmla="*/ 562463 h 606722"/>
              <a:gd name="connsiteX9" fmla="*/ 430541 w 527194"/>
              <a:gd name="connsiteY9" fmla="*/ 562463 h 606722"/>
              <a:gd name="connsiteX10" fmla="*/ 430541 w 527194"/>
              <a:gd name="connsiteY10" fmla="*/ 488164 h 606722"/>
              <a:gd name="connsiteX11" fmla="*/ 394403 w 527194"/>
              <a:gd name="connsiteY11" fmla="*/ 488164 h 606722"/>
              <a:gd name="connsiteX12" fmla="*/ 394403 w 527194"/>
              <a:gd name="connsiteY12" fmla="*/ 526380 h 606722"/>
              <a:gd name="connsiteX13" fmla="*/ 206863 w 527194"/>
              <a:gd name="connsiteY13" fmla="*/ 526380 h 606722"/>
              <a:gd name="connsiteX14" fmla="*/ 132720 w 527194"/>
              <a:gd name="connsiteY14" fmla="*/ 526380 h 606722"/>
              <a:gd name="connsiteX15" fmla="*/ 132720 w 527194"/>
              <a:gd name="connsiteY15" fmla="*/ 488164 h 606722"/>
              <a:gd name="connsiteX16" fmla="*/ 96582 w 527194"/>
              <a:gd name="connsiteY16" fmla="*/ 488164 h 606722"/>
              <a:gd name="connsiteX17" fmla="*/ 96582 w 527194"/>
              <a:gd name="connsiteY17" fmla="*/ 562463 h 606722"/>
              <a:gd name="connsiteX18" fmla="*/ 153014 w 527194"/>
              <a:gd name="connsiteY18" fmla="*/ 562463 h 606722"/>
              <a:gd name="connsiteX19" fmla="*/ 148652 w 527194"/>
              <a:gd name="connsiteY19" fmla="*/ 584592 h 606722"/>
              <a:gd name="connsiteX20" fmla="*/ 153014 w 527194"/>
              <a:gd name="connsiteY20" fmla="*/ 606722 h 606722"/>
              <a:gd name="connsiteX21" fmla="*/ 47984 w 527194"/>
              <a:gd name="connsiteY21" fmla="*/ 606722 h 606722"/>
              <a:gd name="connsiteX22" fmla="*/ 47984 w 527194"/>
              <a:gd name="connsiteY22" fmla="*/ 499362 h 606722"/>
              <a:gd name="connsiteX23" fmla="*/ 75666 w 527194"/>
              <a:gd name="connsiteY23" fmla="*/ 421687 h 606722"/>
              <a:gd name="connsiteX24" fmla="*/ 130227 w 527194"/>
              <a:gd name="connsiteY24" fmla="*/ 383382 h 606722"/>
              <a:gd name="connsiteX25" fmla="*/ 440046 w 527194"/>
              <a:gd name="connsiteY25" fmla="*/ 245144 h 606722"/>
              <a:gd name="connsiteX26" fmla="*/ 527194 w 527194"/>
              <a:gd name="connsiteY26" fmla="*/ 245144 h 606722"/>
              <a:gd name="connsiteX27" fmla="*/ 527194 w 527194"/>
              <a:gd name="connsiteY27" fmla="*/ 281203 h 606722"/>
              <a:gd name="connsiteX28" fmla="*/ 440046 w 527194"/>
              <a:gd name="connsiteY28" fmla="*/ 281203 h 606722"/>
              <a:gd name="connsiteX29" fmla="*/ 0 w 527194"/>
              <a:gd name="connsiteY29" fmla="*/ 245144 h 606722"/>
              <a:gd name="connsiteX30" fmla="*/ 87148 w 527194"/>
              <a:gd name="connsiteY30" fmla="*/ 245144 h 606722"/>
              <a:gd name="connsiteX31" fmla="*/ 87148 w 527194"/>
              <a:gd name="connsiteY31" fmla="*/ 281203 h 606722"/>
              <a:gd name="connsiteX32" fmla="*/ 0 w 527194"/>
              <a:gd name="connsiteY32" fmla="*/ 281203 h 606722"/>
              <a:gd name="connsiteX33" fmla="*/ 162336 w 527194"/>
              <a:gd name="connsiteY33" fmla="*/ 227221 h 606722"/>
              <a:gd name="connsiteX34" fmla="*/ 263552 w 527194"/>
              <a:gd name="connsiteY34" fmla="*/ 266058 h 606722"/>
              <a:gd name="connsiteX35" fmla="*/ 364858 w 527194"/>
              <a:gd name="connsiteY35" fmla="*/ 227221 h 606722"/>
              <a:gd name="connsiteX36" fmla="*/ 374561 w 527194"/>
              <a:gd name="connsiteY36" fmla="*/ 272635 h 606722"/>
              <a:gd name="connsiteX37" fmla="*/ 374561 w 527194"/>
              <a:gd name="connsiteY37" fmla="*/ 321249 h 606722"/>
              <a:gd name="connsiteX38" fmla="*/ 291505 w 527194"/>
              <a:gd name="connsiteY38" fmla="*/ 428518 h 606722"/>
              <a:gd name="connsiteX39" fmla="*/ 291238 w 527194"/>
              <a:gd name="connsiteY39" fmla="*/ 428607 h 606722"/>
              <a:gd name="connsiteX40" fmla="*/ 288834 w 527194"/>
              <a:gd name="connsiteY40" fmla="*/ 429140 h 606722"/>
              <a:gd name="connsiteX41" fmla="*/ 287321 w 527194"/>
              <a:gd name="connsiteY41" fmla="*/ 429496 h 606722"/>
              <a:gd name="connsiteX42" fmla="*/ 284383 w 527194"/>
              <a:gd name="connsiteY42" fmla="*/ 430118 h 606722"/>
              <a:gd name="connsiteX43" fmla="*/ 282247 w 527194"/>
              <a:gd name="connsiteY43" fmla="*/ 430473 h 606722"/>
              <a:gd name="connsiteX44" fmla="*/ 280822 w 527194"/>
              <a:gd name="connsiteY44" fmla="*/ 430740 h 606722"/>
              <a:gd name="connsiteX45" fmla="*/ 277351 w 527194"/>
              <a:gd name="connsiteY45" fmla="*/ 431184 h 606722"/>
              <a:gd name="connsiteX46" fmla="*/ 276282 w 527194"/>
              <a:gd name="connsiteY46" fmla="*/ 431362 h 606722"/>
              <a:gd name="connsiteX47" fmla="*/ 273078 w 527194"/>
              <a:gd name="connsiteY47" fmla="*/ 431629 h 606722"/>
              <a:gd name="connsiteX48" fmla="*/ 272366 w 527194"/>
              <a:gd name="connsiteY48" fmla="*/ 431718 h 606722"/>
              <a:gd name="connsiteX49" fmla="*/ 268449 w 527194"/>
              <a:gd name="connsiteY49" fmla="*/ 431984 h 606722"/>
              <a:gd name="connsiteX50" fmla="*/ 267558 w 527194"/>
              <a:gd name="connsiteY50" fmla="*/ 431984 h 606722"/>
              <a:gd name="connsiteX51" fmla="*/ 263552 w 527194"/>
              <a:gd name="connsiteY51" fmla="*/ 432073 h 606722"/>
              <a:gd name="connsiteX52" fmla="*/ 259636 w 527194"/>
              <a:gd name="connsiteY52" fmla="*/ 431984 h 606722"/>
              <a:gd name="connsiteX53" fmla="*/ 258656 w 527194"/>
              <a:gd name="connsiteY53" fmla="*/ 431984 h 606722"/>
              <a:gd name="connsiteX54" fmla="*/ 254828 w 527194"/>
              <a:gd name="connsiteY54" fmla="*/ 431718 h 606722"/>
              <a:gd name="connsiteX55" fmla="*/ 254116 w 527194"/>
              <a:gd name="connsiteY55" fmla="*/ 431629 h 606722"/>
              <a:gd name="connsiteX56" fmla="*/ 250912 w 527194"/>
              <a:gd name="connsiteY56" fmla="*/ 431362 h 606722"/>
              <a:gd name="connsiteX57" fmla="*/ 249843 w 527194"/>
              <a:gd name="connsiteY57" fmla="*/ 431184 h 606722"/>
              <a:gd name="connsiteX58" fmla="*/ 246372 w 527194"/>
              <a:gd name="connsiteY58" fmla="*/ 430740 h 606722"/>
              <a:gd name="connsiteX59" fmla="*/ 244947 w 527194"/>
              <a:gd name="connsiteY59" fmla="*/ 430473 h 606722"/>
              <a:gd name="connsiteX60" fmla="*/ 242722 w 527194"/>
              <a:gd name="connsiteY60" fmla="*/ 430118 h 606722"/>
              <a:gd name="connsiteX61" fmla="*/ 239784 w 527194"/>
              <a:gd name="connsiteY61" fmla="*/ 429496 h 606722"/>
              <a:gd name="connsiteX62" fmla="*/ 238360 w 527194"/>
              <a:gd name="connsiteY62" fmla="*/ 429140 h 606722"/>
              <a:gd name="connsiteX63" fmla="*/ 235956 w 527194"/>
              <a:gd name="connsiteY63" fmla="*/ 428607 h 606722"/>
              <a:gd name="connsiteX64" fmla="*/ 235689 w 527194"/>
              <a:gd name="connsiteY64" fmla="*/ 428518 h 606722"/>
              <a:gd name="connsiteX65" fmla="*/ 152633 w 527194"/>
              <a:gd name="connsiteY65" fmla="*/ 321249 h 606722"/>
              <a:gd name="connsiteX66" fmla="*/ 152633 w 527194"/>
              <a:gd name="connsiteY66" fmla="*/ 272635 h 606722"/>
              <a:gd name="connsiteX67" fmla="*/ 162336 w 527194"/>
              <a:gd name="connsiteY67" fmla="*/ 227221 h 606722"/>
              <a:gd name="connsiteX68" fmla="*/ 263562 w 527194"/>
              <a:gd name="connsiteY68" fmla="*/ 161807 h 606722"/>
              <a:gd name="connsiteX69" fmla="*/ 344359 w 527194"/>
              <a:gd name="connsiteY69" fmla="*/ 196823 h 606722"/>
              <a:gd name="connsiteX70" fmla="*/ 263562 w 527194"/>
              <a:gd name="connsiteY70" fmla="*/ 229973 h 606722"/>
              <a:gd name="connsiteX71" fmla="*/ 182764 w 527194"/>
              <a:gd name="connsiteY71" fmla="*/ 196823 h 606722"/>
              <a:gd name="connsiteX72" fmla="*/ 263562 w 527194"/>
              <a:gd name="connsiteY72" fmla="*/ 161807 h 606722"/>
              <a:gd name="connsiteX73" fmla="*/ 437220 w 527194"/>
              <a:gd name="connsiteY73" fmla="*/ 64356 h 606722"/>
              <a:gd name="connsiteX74" fmla="*/ 462768 w 527194"/>
              <a:gd name="connsiteY74" fmla="*/ 89863 h 606722"/>
              <a:gd name="connsiteX75" fmla="*/ 401168 w 527194"/>
              <a:gd name="connsiteY75" fmla="*/ 151363 h 606722"/>
              <a:gd name="connsiteX76" fmla="*/ 375620 w 527194"/>
              <a:gd name="connsiteY76" fmla="*/ 125856 h 606722"/>
              <a:gd name="connsiteX77" fmla="*/ 89974 w 527194"/>
              <a:gd name="connsiteY77" fmla="*/ 64356 h 606722"/>
              <a:gd name="connsiteX78" fmla="*/ 151574 w 527194"/>
              <a:gd name="connsiteY78" fmla="*/ 125856 h 606722"/>
              <a:gd name="connsiteX79" fmla="*/ 126026 w 527194"/>
              <a:gd name="connsiteY79" fmla="*/ 151363 h 606722"/>
              <a:gd name="connsiteX80" fmla="*/ 64426 w 527194"/>
              <a:gd name="connsiteY80" fmla="*/ 89863 h 606722"/>
              <a:gd name="connsiteX81" fmla="*/ 245497 w 527194"/>
              <a:gd name="connsiteY81" fmla="*/ 0 h 606722"/>
              <a:gd name="connsiteX82" fmla="*/ 281626 w 527194"/>
              <a:gd name="connsiteY82" fmla="*/ 0 h 606722"/>
              <a:gd name="connsiteX83" fmla="*/ 281626 w 527194"/>
              <a:gd name="connsiteY83" fmla="*/ 86937 h 606722"/>
              <a:gd name="connsiteX84" fmla="*/ 245497 w 527194"/>
              <a:gd name="connsiteY84" fmla="*/ 86937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527194" h="606722">
                <a:moveTo>
                  <a:pt x="130227" y="383382"/>
                </a:moveTo>
                <a:cubicBezTo>
                  <a:pt x="154171" y="434662"/>
                  <a:pt x="205795" y="468168"/>
                  <a:pt x="263562" y="468168"/>
                </a:cubicBezTo>
                <a:cubicBezTo>
                  <a:pt x="321417" y="468168"/>
                  <a:pt x="373041" y="434662"/>
                  <a:pt x="396896" y="383382"/>
                </a:cubicBezTo>
                <a:cubicBezTo>
                  <a:pt x="418168" y="390847"/>
                  <a:pt x="437127" y="404090"/>
                  <a:pt x="451546" y="421687"/>
                </a:cubicBezTo>
                <a:cubicBezTo>
                  <a:pt x="469348" y="443550"/>
                  <a:pt x="479139" y="471100"/>
                  <a:pt x="479139" y="499362"/>
                </a:cubicBezTo>
                <a:lnTo>
                  <a:pt x="479139" y="606722"/>
                </a:lnTo>
                <a:lnTo>
                  <a:pt x="206863" y="606722"/>
                </a:lnTo>
                <a:cubicBezTo>
                  <a:pt x="194669" y="606722"/>
                  <a:pt x="184789" y="596768"/>
                  <a:pt x="184789" y="584592"/>
                </a:cubicBezTo>
                <a:cubicBezTo>
                  <a:pt x="184789" y="572417"/>
                  <a:pt x="194669" y="562463"/>
                  <a:pt x="206863" y="562463"/>
                </a:cubicBezTo>
                <a:lnTo>
                  <a:pt x="430541" y="562463"/>
                </a:lnTo>
                <a:lnTo>
                  <a:pt x="430541" y="488164"/>
                </a:lnTo>
                <a:lnTo>
                  <a:pt x="394403" y="488164"/>
                </a:lnTo>
                <a:lnTo>
                  <a:pt x="394403" y="526380"/>
                </a:lnTo>
                <a:lnTo>
                  <a:pt x="206863" y="526380"/>
                </a:lnTo>
                <a:lnTo>
                  <a:pt x="132720" y="526380"/>
                </a:lnTo>
                <a:lnTo>
                  <a:pt x="132720" y="488164"/>
                </a:lnTo>
                <a:lnTo>
                  <a:pt x="96582" y="488164"/>
                </a:lnTo>
                <a:lnTo>
                  <a:pt x="96582" y="562463"/>
                </a:lnTo>
                <a:lnTo>
                  <a:pt x="153014" y="562463"/>
                </a:lnTo>
                <a:cubicBezTo>
                  <a:pt x="150165" y="569306"/>
                  <a:pt x="148652" y="576772"/>
                  <a:pt x="148652" y="584592"/>
                </a:cubicBezTo>
                <a:cubicBezTo>
                  <a:pt x="148652" y="592413"/>
                  <a:pt x="150165" y="599879"/>
                  <a:pt x="153014" y="606722"/>
                </a:cubicBezTo>
                <a:lnTo>
                  <a:pt x="47984" y="606722"/>
                </a:lnTo>
                <a:lnTo>
                  <a:pt x="47984" y="499362"/>
                </a:lnTo>
                <a:cubicBezTo>
                  <a:pt x="47984" y="471100"/>
                  <a:pt x="57864" y="443550"/>
                  <a:pt x="75666" y="421687"/>
                </a:cubicBezTo>
                <a:cubicBezTo>
                  <a:pt x="89996" y="404090"/>
                  <a:pt x="109044" y="390847"/>
                  <a:pt x="130227" y="383382"/>
                </a:cubicBezTo>
                <a:close/>
                <a:moveTo>
                  <a:pt x="440046" y="245144"/>
                </a:moveTo>
                <a:lnTo>
                  <a:pt x="527194" y="245144"/>
                </a:lnTo>
                <a:lnTo>
                  <a:pt x="527194" y="281203"/>
                </a:lnTo>
                <a:lnTo>
                  <a:pt x="440046" y="281203"/>
                </a:lnTo>
                <a:close/>
                <a:moveTo>
                  <a:pt x="0" y="245144"/>
                </a:moveTo>
                <a:lnTo>
                  <a:pt x="87148" y="245144"/>
                </a:lnTo>
                <a:lnTo>
                  <a:pt x="87148" y="281203"/>
                </a:lnTo>
                <a:lnTo>
                  <a:pt x="0" y="281203"/>
                </a:lnTo>
                <a:close/>
                <a:moveTo>
                  <a:pt x="162336" y="227221"/>
                </a:moveTo>
                <a:cubicBezTo>
                  <a:pt x="189933" y="252194"/>
                  <a:pt x="225630" y="266058"/>
                  <a:pt x="263552" y="266058"/>
                </a:cubicBezTo>
                <a:cubicBezTo>
                  <a:pt x="301564" y="266058"/>
                  <a:pt x="337261" y="252194"/>
                  <a:pt x="364858" y="227221"/>
                </a:cubicBezTo>
                <a:cubicBezTo>
                  <a:pt x="371089" y="241085"/>
                  <a:pt x="374561" y="256460"/>
                  <a:pt x="374561" y="272635"/>
                </a:cubicBezTo>
                <a:lnTo>
                  <a:pt x="374561" y="321249"/>
                </a:lnTo>
                <a:cubicBezTo>
                  <a:pt x="374561" y="372706"/>
                  <a:pt x="339220" y="416165"/>
                  <a:pt x="291505" y="428518"/>
                </a:cubicBezTo>
                <a:cubicBezTo>
                  <a:pt x="291416" y="428518"/>
                  <a:pt x="291327" y="428518"/>
                  <a:pt x="291238" y="428607"/>
                </a:cubicBezTo>
                <a:cubicBezTo>
                  <a:pt x="290437" y="428785"/>
                  <a:pt x="289635" y="428962"/>
                  <a:pt x="288834" y="429140"/>
                </a:cubicBezTo>
                <a:cubicBezTo>
                  <a:pt x="288300" y="429318"/>
                  <a:pt x="287855" y="429407"/>
                  <a:pt x="287321" y="429496"/>
                </a:cubicBezTo>
                <a:cubicBezTo>
                  <a:pt x="286342" y="429673"/>
                  <a:pt x="285362" y="429940"/>
                  <a:pt x="284383" y="430118"/>
                </a:cubicBezTo>
                <a:cubicBezTo>
                  <a:pt x="283671" y="430207"/>
                  <a:pt x="282959" y="430384"/>
                  <a:pt x="282247" y="430473"/>
                </a:cubicBezTo>
                <a:cubicBezTo>
                  <a:pt x="281713" y="430562"/>
                  <a:pt x="281268" y="430651"/>
                  <a:pt x="280822" y="430740"/>
                </a:cubicBezTo>
                <a:cubicBezTo>
                  <a:pt x="279665" y="430918"/>
                  <a:pt x="278508" y="431095"/>
                  <a:pt x="277351" y="431184"/>
                </a:cubicBezTo>
                <a:cubicBezTo>
                  <a:pt x="276995" y="431273"/>
                  <a:pt x="276638" y="431273"/>
                  <a:pt x="276282" y="431362"/>
                </a:cubicBezTo>
                <a:cubicBezTo>
                  <a:pt x="275214" y="431451"/>
                  <a:pt x="274146" y="431540"/>
                  <a:pt x="273078" y="431629"/>
                </a:cubicBezTo>
                <a:cubicBezTo>
                  <a:pt x="272811" y="431629"/>
                  <a:pt x="272544" y="431718"/>
                  <a:pt x="272366" y="431718"/>
                </a:cubicBezTo>
                <a:cubicBezTo>
                  <a:pt x="271030" y="431806"/>
                  <a:pt x="269784" y="431895"/>
                  <a:pt x="268449" y="431984"/>
                </a:cubicBezTo>
                <a:cubicBezTo>
                  <a:pt x="268182" y="431984"/>
                  <a:pt x="267914" y="431984"/>
                  <a:pt x="267558" y="431984"/>
                </a:cubicBezTo>
                <a:cubicBezTo>
                  <a:pt x="266223" y="431984"/>
                  <a:pt x="264888" y="432073"/>
                  <a:pt x="263552" y="432073"/>
                </a:cubicBezTo>
                <a:cubicBezTo>
                  <a:pt x="262217" y="432073"/>
                  <a:pt x="260882" y="431984"/>
                  <a:pt x="259636" y="431984"/>
                </a:cubicBezTo>
                <a:cubicBezTo>
                  <a:pt x="259280" y="431984"/>
                  <a:pt x="259012" y="431984"/>
                  <a:pt x="258656" y="431984"/>
                </a:cubicBezTo>
                <a:cubicBezTo>
                  <a:pt x="257410" y="431895"/>
                  <a:pt x="256075" y="431806"/>
                  <a:pt x="254828" y="431718"/>
                </a:cubicBezTo>
                <a:cubicBezTo>
                  <a:pt x="254561" y="431718"/>
                  <a:pt x="254383" y="431629"/>
                  <a:pt x="254116" y="431629"/>
                </a:cubicBezTo>
                <a:cubicBezTo>
                  <a:pt x="253048" y="431540"/>
                  <a:pt x="251980" y="431451"/>
                  <a:pt x="250912" y="431362"/>
                </a:cubicBezTo>
                <a:cubicBezTo>
                  <a:pt x="250556" y="431273"/>
                  <a:pt x="250199" y="431273"/>
                  <a:pt x="249843" y="431184"/>
                </a:cubicBezTo>
                <a:cubicBezTo>
                  <a:pt x="248686" y="431095"/>
                  <a:pt x="247529" y="430918"/>
                  <a:pt x="246372" y="430740"/>
                </a:cubicBezTo>
                <a:cubicBezTo>
                  <a:pt x="245926" y="430651"/>
                  <a:pt x="245392" y="430562"/>
                  <a:pt x="244947" y="430473"/>
                </a:cubicBezTo>
                <a:cubicBezTo>
                  <a:pt x="244235" y="430384"/>
                  <a:pt x="243434" y="430207"/>
                  <a:pt x="242722" y="430118"/>
                </a:cubicBezTo>
                <a:cubicBezTo>
                  <a:pt x="241742" y="429940"/>
                  <a:pt x="240763" y="429673"/>
                  <a:pt x="239784" y="429496"/>
                </a:cubicBezTo>
                <a:cubicBezTo>
                  <a:pt x="239339" y="429407"/>
                  <a:pt x="238894" y="429318"/>
                  <a:pt x="238360" y="429140"/>
                </a:cubicBezTo>
                <a:cubicBezTo>
                  <a:pt x="237559" y="428962"/>
                  <a:pt x="236757" y="428785"/>
                  <a:pt x="235956" y="428607"/>
                </a:cubicBezTo>
                <a:cubicBezTo>
                  <a:pt x="235867" y="428518"/>
                  <a:pt x="235778" y="428518"/>
                  <a:pt x="235689" y="428518"/>
                </a:cubicBezTo>
                <a:cubicBezTo>
                  <a:pt x="187974" y="416165"/>
                  <a:pt x="152633" y="372706"/>
                  <a:pt x="152633" y="321249"/>
                </a:cubicBezTo>
                <a:lnTo>
                  <a:pt x="152633" y="272635"/>
                </a:lnTo>
                <a:cubicBezTo>
                  <a:pt x="152633" y="256460"/>
                  <a:pt x="156105" y="241085"/>
                  <a:pt x="162336" y="227221"/>
                </a:cubicBezTo>
                <a:close/>
                <a:moveTo>
                  <a:pt x="263562" y="161807"/>
                </a:moveTo>
                <a:cubicBezTo>
                  <a:pt x="295418" y="161807"/>
                  <a:pt x="324160" y="175316"/>
                  <a:pt x="344359" y="196823"/>
                </a:cubicBezTo>
                <a:cubicBezTo>
                  <a:pt x="323003" y="218064"/>
                  <a:pt x="294261" y="229973"/>
                  <a:pt x="263562" y="229973"/>
                </a:cubicBezTo>
                <a:cubicBezTo>
                  <a:pt x="232951" y="229973"/>
                  <a:pt x="204209" y="218064"/>
                  <a:pt x="182764" y="196823"/>
                </a:cubicBezTo>
                <a:cubicBezTo>
                  <a:pt x="203052" y="175316"/>
                  <a:pt x="231794" y="161807"/>
                  <a:pt x="263562" y="161807"/>
                </a:cubicBezTo>
                <a:close/>
                <a:moveTo>
                  <a:pt x="437220" y="64356"/>
                </a:moveTo>
                <a:lnTo>
                  <a:pt x="462768" y="89863"/>
                </a:lnTo>
                <a:lnTo>
                  <a:pt x="401168" y="151363"/>
                </a:lnTo>
                <a:lnTo>
                  <a:pt x="375620" y="125856"/>
                </a:lnTo>
                <a:close/>
                <a:moveTo>
                  <a:pt x="89974" y="64356"/>
                </a:moveTo>
                <a:lnTo>
                  <a:pt x="151574" y="125856"/>
                </a:lnTo>
                <a:lnTo>
                  <a:pt x="126026" y="151363"/>
                </a:lnTo>
                <a:lnTo>
                  <a:pt x="64426" y="89863"/>
                </a:lnTo>
                <a:close/>
                <a:moveTo>
                  <a:pt x="245497" y="0"/>
                </a:moveTo>
                <a:lnTo>
                  <a:pt x="281626" y="0"/>
                </a:lnTo>
                <a:lnTo>
                  <a:pt x="281626" y="86937"/>
                </a:lnTo>
                <a:lnTo>
                  <a:pt x="245497" y="86937"/>
                </a:lnTo>
                <a:close/>
              </a:path>
            </a:pathLst>
          </a:custGeom>
          <a:solidFill>
            <a:srgbClr val="015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6" name="Oval 27"/>
          <p:cNvSpPr/>
          <p:nvPr/>
        </p:nvSpPr>
        <p:spPr>
          <a:xfrm>
            <a:off x="9452862" y="4280945"/>
            <a:ext cx="580572" cy="579695"/>
          </a:xfrm>
          <a:custGeom>
            <a:avLst/>
            <a:gdLst>
              <a:gd name="connsiteX0" fmla="*/ 347041 w 607639"/>
              <a:gd name="connsiteY0" fmla="*/ 313875 h 606722"/>
              <a:gd name="connsiteX1" fmla="*/ 379713 w 607639"/>
              <a:gd name="connsiteY1" fmla="*/ 346512 h 606722"/>
              <a:gd name="connsiteX2" fmla="*/ 347041 w 607639"/>
              <a:gd name="connsiteY2" fmla="*/ 379149 h 606722"/>
              <a:gd name="connsiteX3" fmla="*/ 314369 w 607639"/>
              <a:gd name="connsiteY3" fmla="*/ 346512 h 606722"/>
              <a:gd name="connsiteX4" fmla="*/ 347041 w 607639"/>
              <a:gd name="connsiteY4" fmla="*/ 313875 h 606722"/>
              <a:gd name="connsiteX5" fmla="*/ 260563 w 607639"/>
              <a:gd name="connsiteY5" fmla="*/ 213037 h 606722"/>
              <a:gd name="connsiteX6" fmla="*/ 313452 w 607639"/>
              <a:gd name="connsiteY6" fmla="*/ 265856 h 606722"/>
              <a:gd name="connsiteX7" fmla="*/ 260563 w 607639"/>
              <a:gd name="connsiteY7" fmla="*/ 318675 h 606722"/>
              <a:gd name="connsiteX8" fmla="*/ 207674 w 607639"/>
              <a:gd name="connsiteY8" fmla="*/ 265856 h 606722"/>
              <a:gd name="connsiteX9" fmla="*/ 260563 w 607639"/>
              <a:gd name="connsiteY9" fmla="*/ 213037 h 606722"/>
              <a:gd name="connsiteX10" fmla="*/ 303775 w 607639"/>
              <a:gd name="connsiteY10" fmla="*/ 152236 h 606722"/>
              <a:gd name="connsiteX11" fmla="*/ 152466 w 607639"/>
              <a:gd name="connsiteY11" fmla="*/ 303317 h 606722"/>
              <a:gd name="connsiteX12" fmla="*/ 303775 w 607639"/>
              <a:gd name="connsiteY12" fmla="*/ 454486 h 606722"/>
              <a:gd name="connsiteX13" fmla="*/ 455173 w 607639"/>
              <a:gd name="connsiteY13" fmla="*/ 303317 h 606722"/>
              <a:gd name="connsiteX14" fmla="*/ 303775 w 607639"/>
              <a:gd name="connsiteY14" fmla="*/ 152236 h 606722"/>
              <a:gd name="connsiteX15" fmla="*/ 270042 w 607639"/>
              <a:gd name="connsiteY15" fmla="*/ 0 h 606722"/>
              <a:gd name="connsiteX16" fmla="*/ 337597 w 607639"/>
              <a:gd name="connsiteY16" fmla="*/ 0 h 606722"/>
              <a:gd name="connsiteX17" fmla="*/ 361628 w 607639"/>
              <a:gd name="connsiteY17" fmla="*/ 23995 h 606722"/>
              <a:gd name="connsiteX18" fmla="*/ 337597 w 607639"/>
              <a:gd name="connsiteY18" fmla="*/ 47901 h 606722"/>
              <a:gd name="connsiteX19" fmla="*/ 327806 w 607639"/>
              <a:gd name="connsiteY19" fmla="*/ 47901 h 606722"/>
              <a:gd name="connsiteX20" fmla="*/ 327806 w 607639"/>
              <a:gd name="connsiteY20" fmla="*/ 105756 h 606722"/>
              <a:gd name="connsiteX21" fmla="*/ 426691 w 607639"/>
              <a:gd name="connsiteY21" fmla="*/ 146726 h 606722"/>
              <a:gd name="connsiteX22" fmla="*/ 467723 w 607639"/>
              <a:gd name="connsiteY22" fmla="*/ 105756 h 606722"/>
              <a:gd name="connsiteX23" fmla="*/ 460780 w 607639"/>
              <a:gd name="connsiteY23" fmla="*/ 98913 h 606722"/>
              <a:gd name="connsiteX24" fmla="*/ 460780 w 607639"/>
              <a:gd name="connsiteY24" fmla="*/ 64965 h 606722"/>
              <a:gd name="connsiteX25" fmla="*/ 494691 w 607639"/>
              <a:gd name="connsiteY25" fmla="*/ 64965 h 606722"/>
              <a:gd name="connsiteX26" fmla="*/ 530382 w 607639"/>
              <a:gd name="connsiteY26" fmla="*/ 100602 h 606722"/>
              <a:gd name="connsiteX27" fmla="*/ 531094 w 607639"/>
              <a:gd name="connsiteY27" fmla="*/ 101313 h 606722"/>
              <a:gd name="connsiteX28" fmla="*/ 537414 w 607639"/>
              <a:gd name="connsiteY28" fmla="*/ 107534 h 606722"/>
              <a:gd name="connsiteX29" fmla="*/ 537770 w 607639"/>
              <a:gd name="connsiteY29" fmla="*/ 107978 h 606722"/>
              <a:gd name="connsiteX30" fmla="*/ 537948 w 607639"/>
              <a:gd name="connsiteY30" fmla="*/ 108156 h 606722"/>
              <a:gd name="connsiteX31" fmla="*/ 538482 w 607639"/>
              <a:gd name="connsiteY31" fmla="*/ 108689 h 606722"/>
              <a:gd name="connsiteX32" fmla="*/ 538215 w 607639"/>
              <a:gd name="connsiteY32" fmla="*/ 108423 h 606722"/>
              <a:gd name="connsiteX33" fmla="*/ 538749 w 607639"/>
              <a:gd name="connsiteY33" fmla="*/ 108867 h 606722"/>
              <a:gd name="connsiteX34" fmla="*/ 539105 w 607639"/>
              <a:gd name="connsiteY34" fmla="*/ 109311 h 606722"/>
              <a:gd name="connsiteX35" fmla="*/ 542487 w 607639"/>
              <a:gd name="connsiteY35" fmla="*/ 112688 h 606722"/>
              <a:gd name="connsiteX36" fmla="*/ 542487 w 607639"/>
              <a:gd name="connsiteY36" fmla="*/ 146637 h 606722"/>
              <a:gd name="connsiteX37" fmla="*/ 508576 w 607639"/>
              <a:gd name="connsiteY37" fmla="*/ 146637 h 606722"/>
              <a:gd name="connsiteX38" fmla="*/ 501634 w 607639"/>
              <a:gd name="connsiteY38" fmla="*/ 139705 h 606722"/>
              <a:gd name="connsiteX39" fmla="*/ 460691 w 607639"/>
              <a:gd name="connsiteY39" fmla="*/ 180675 h 606722"/>
              <a:gd name="connsiteX40" fmla="*/ 501723 w 607639"/>
              <a:gd name="connsiteY40" fmla="*/ 279410 h 606722"/>
              <a:gd name="connsiteX41" fmla="*/ 559576 w 607639"/>
              <a:gd name="connsiteY41" fmla="*/ 279410 h 606722"/>
              <a:gd name="connsiteX42" fmla="*/ 559576 w 607639"/>
              <a:gd name="connsiteY42" fmla="*/ 269634 h 606722"/>
              <a:gd name="connsiteX43" fmla="*/ 583608 w 607639"/>
              <a:gd name="connsiteY43" fmla="*/ 245639 h 606722"/>
              <a:gd name="connsiteX44" fmla="*/ 607639 w 607639"/>
              <a:gd name="connsiteY44" fmla="*/ 269634 h 606722"/>
              <a:gd name="connsiteX45" fmla="*/ 607639 w 607639"/>
              <a:gd name="connsiteY45" fmla="*/ 337088 h 606722"/>
              <a:gd name="connsiteX46" fmla="*/ 583608 w 607639"/>
              <a:gd name="connsiteY46" fmla="*/ 361083 h 606722"/>
              <a:gd name="connsiteX47" fmla="*/ 559576 w 607639"/>
              <a:gd name="connsiteY47" fmla="*/ 337088 h 606722"/>
              <a:gd name="connsiteX48" fmla="*/ 559576 w 607639"/>
              <a:gd name="connsiteY48" fmla="*/ 327312 h 606722"/>
              <a:gd name="connsiteX49" fmla="*/ 501723 w 607639"/>
              <a:gd name="connsiteY49" fmla="*/ 327312 h 606722"/>
              <a:gd name="connsiteX50" fmla="*/ 460691 w 607639"/>
              <a:gd name="connsiteY50" fmla="*/ 426047 h 606722"/>
              <a:gd name="connsiteX51" fmla="*/ 501634 w 607639"/>
              <a:gd name="connsiteY51" fmla="*/ 467017 h 606722"/>
              <a:gd name="connsiteX52" fmla="*/ 508576 w 607639"/>
              <a:gd name="connsiteY52" fmla="*/ 460085 h 606722"/>
              <a:gd name="connsiteX53" fmla="*/ 542487 w 607639"/>
              <a:gd name="connsiteY53" fmla="*/ 460085 h 606722"/>
              <a:gd name="connsiteX54" fmla="*/ 542487 w 607639"/>
              <a:gd name="connsiteY54" fmla="*/ 493945 h 606722"/>
              <a:gd name="connsiteX55" fmla="*/ 518990 w 607639"/>
              <a:gd name="connsiteY55" fmla="*/ 517496 h 606722"/>
              <a:gd name="connsiteX56" fmla="*/ 494691 w 607639"/>
              <a:gd name="connsiteY56" fmla="*/ 541668 h 606722"/>
              <a:gd name="connsiteX57" fmla="*/ 460780 w 607639"/>
              <a:gd name="connsiteY57" fmla="*/ 541668 h 606722"/>
              <a:gd name="connsiteX58" fmla="*/ 460780 w 607639"/>
              <a:gd name="connsiteY58" fmla="*/ 507809 h 606722"/>
              <a:gd name="connsiteX59" fmla="*/ 467723 w 607639"/>
              <a:gd name="connsiteY59" fmla="*/ 500877 h 606722"/>
              <a:gd name="connsiteX60" fmla="*/ 426691 w 607639"/>
              <a:gd name="connsiteY60" fmla="*/ 459996 h 606722"/>
              <a:gd name="connsiteX61" fmla="*/ 327806 w 607639"/>
              <a:gd name="connsiteY61" fmla="*/ 500966 h 606722"/>
              <a:gd name="connsiteX62" fmla="*/ 327806 w 607639"/>
              <a:gd name="connsiteY62" fmla="*/ 558732 h 606722"/>
              <a:gd name="connsiteX63" fmla="*/ 337597 w 607639"/>
              <a:gd name="connsiteY63" fmla="*/ 558732 h 606722"/>
              <a:gd name="connsiteX64" fmla="*/ 361628 w 607639"/>
              <a:gd name="connsiteY64" fmla="*/ 582727 h 606722"/>
              <a:gd name="connsiteX65" fmla="*/ 337597 w 607639"/>
              <a:gd name="connsiteY65" fmla="*/ 606722 h 606722"/>
              <a:gd name="connsiteX66" fmla="*/ 270042 w 607639"/>
              <a:gd name="connsiteY66" fmla="*/ 606722 h 606722"/>
              <a:gd name="connsiteX67" fmla="*/ 246011 w 607639"/>
              <a:gd name="connsiteY67" fmla="*/ 582727 h 606722"/>
              <a:gd name="connsiteX68" fmla="*/ 270042 w 607639"/>
              <a:gd name="connsiteY68" fmla="*/ 558732 h 606722"/>
              <a:gd name="connsiteX69" fmla="*/ 279833 w 607639"/>
              <a:gd name="connsiteY69" fmla="*/ 558732 h 606722"/>
              <a:gd name="connsiteX70" fmla="*/ 279833 w 607639"/>
              <a:gd name="connsiteY70" fmla="*/ 500966 h 606722"/>
              <a:gd name="connsiteX71" fmla="*/ 180948 w 607639"/>
              <a:gd name="connsiteY71" fmla="*/ 459996 h 606722"/>
              <a:gd name="connsiteX72" fmla="*/ 139916 w 607639"/>
              <a:gd name="connsiteY72" fmla="*/ 500877 h 606722"/>
              <a:gd name="connsiteX73" fmla="*/ 146859 w 607639"/>
              <a:gd name="connsiteY73" fmla="*/ 507809 h 606722"/>
              <a:gd name="connsiteX74" fmla="*/ 146859 w 607639"/>
              <a:gd name="connsiteY74" fmla="*/ 541668 h 606722"/>
              <a:gd name="connsiteX75" fmla="*/ 112859 w 607639"/>
              <a:gd name="connsiteY75" fmla="*/ 541668 h 606722"/>
              <a:gd name="connsiteX76" fmla="*/ 77257 w 607639"/>
              <a:gd name="connsiteY76" fmla="*/ 506120 h 606722"/>
              <a:gd name="connsiteX77" fmla="*/ 68534 w 607639"/>
              <a:gd name="connsiteY77" fmla="*/ 497411 h 606722"/>
              <a:gd name="connsiteX78" fmla="*/ 65063 w 607639"/>
              <a:gd name="connsiteY78" fmla="*/ 493945 h 606722"/>
              <a:gd name="connsiteX79" fmla="*/ 65063 w 607639"/>
              <a:gd name="connsiteY79" fmla="*/ 460085 h 606722"/>
              <a:gd name="connsiteX80" fmla="*/ 99063 w 607639"/>
              <a:gd name="connsiteY80" fmla="*/ 460085 h 606722"/>
              <a:gd name="connsiteX81" fmla="*/ 105916 w 607639"/>
              <a:gd name="connsiteY81" fmla="*/ 467017 h 606722"/>
              <a:gd name="connsiteX82" fmla="*/ 146948 w 607639"/>
              <a:gd name="connsiteY82" fmla="*/ 426047 h 606722"/>
              <a:gd name="connsiteX83" fmla="*/ 105916 w 607639"/>
              <a:gd name="connsiteY83" fmla="*/ 327312 h 606722"/>
              <a:gd name="connsiteX84" fmla="*/ 47974 w 607639"/>
              <a:gd name="connsiteY84" fmla="*/ 327312 h 606722"/>
              <a:gd name="connsiteX85" fmla="*/ 47974 w 607639"/>
              <a:gd name="connsiteY85" fmla="*/ 337088 h 606722"/>
              <a:gd name="connsiteX86" fmla="*/ 24031 w 607639"/>
              <a:gd name="connsiteY86" fmla="*/ 361083 h 606722"/>
              <a:gd name="connsiteX87" fmla="*/ 0 w 607639"/>
              <a:gd name="connsiteY87" fmla="*/ 337088 h 606722"/>
              <a:gd name="connsiteX88" fmla="*/ 0 w 607639"/>
              <a:gd name="connsiteY88" fmla="*/ 269634 h 606722"/>
              <a:gd name="connsiteX89" fmla="*/ 24031 w 607639"/>
              <a:gd name="connsiteY89" fmla="*/ 245639 h 606722"/>
              <a:gd name="connsiteX90" fmla="*/ 47974 w 607639"/>
              <a:gd name="connsiteY90" fmla="*/ 269634 h 606722"/>
              <a:gd name="connsiteX91" fmla="*/ 47974 w 607639"/>
              <a:gd name="connsiteY91" fmla="*/ 279410 h 606722"/>
              <a:gd name="connsiteX92" fmla="*/ 105916 w 607639"/>
              <a:gd name="connsiteY92" fmla="*/ 279410 h 606722"/>
              <a:gd name="connsiteX93" fmla="*/ 146948 w 607639"/>
              <a:gd name="connsiteY93" fmla="*/ 180675 h 606722"/>
              <a:gd name="connsiteX94" fmla="*/ 105916 w 607639"/>
              <a:gd name="connsiteY94" fmla="*/ 139705 h 606722"/>
              <a:gd name="connsiteX95" fmla="*/ 99063 w 607639"/>
              <a:gd name="connsiteY95" fmla="*/ 146637 h 606722"/>
              <a:gd name="connsiteX96" fmla="*/ 65063 w 607639"/>
              <a:gd name="connsiteY96" fmla="*/ 146637 h 606722"/>
              <a:gd name="connsiteX97" fmla="*/ 65063 w 607639"/>
              <a:gd name="connsiteY97" fmla="*/ 112688 h 606722"/>
              <a:gd name="connsiteX98" fmla="*/ 106450 w 607639"/>
              <a:gd name="connsiteY98" fmla="*/ 71452 h 606722"/>
              <a:gd name="connsiteX99" fmla="*/ 112859 w 607639"/>
              <a:gd name="connsiteY99" fmla="*/ 64965 h 606722"/>
              <a:gd name="connsiteX100" fmla="*/ 146859 w 607639"/>
              <a:gd name="connsiteY100" fmla="*/ 64965 h 606722"/>
              <a:gd name="connsiteX101" fmla="*/ 146859 w 607639"/>
              <a:gd name="connsiteY101" fmla="*/ 98913 h 606722"/>
              <a:gd name="connsiteX102" fmla="*/ 139916 w 607639"/>
              <a:gd name="connsiteY102" fmla="*/ 105756 h 606722"/>
              <a:gd name="connsiteX103" fmla="*/ 180948 w 607639"/>
              <a:gd name="connsiteY103" fmla="*/ 146726 h 606722"/>
              <a:gd name="connsiteX104" fmla="*/ 279833 w 607639"/>
              <a:gd name="connsiteY104" fmla="*/ 105756 h 606722"/>
              <a:gd name="connsiteX105" fmla="*/ 279833 w 607639"/>
              <a:gd name="connsiteY105" fmla="*/ 47901 h 606722"/>
              <a:gd name="connsiteX106" fmla="*/ 270042 w 607639"/>
              <a:gd name="connsiteY106" fmla="*/ 47901 h 606722"/>
              <a:gd name="connsiteX107" fmla="*/ 246011 w 607639"/>
              <a:gd name="connsiteY107" fmla="*/ 23995 h 606722"/>
              <a:gd name="connsiteX108" fmla="*/ 270042 w 607639"/>
              <a:gd name="connsiteY10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607639" h="606722">
                <a:moveTo>
                  <a:pt x="347041" y="313875"/>
                </a:moveTo>
                <a:cubicBezTo>
                  <a:pt x="365085" y="313875"/>
                  <a:pt x="379713" y="328487"/>
                  <a:pt x="379713" y="346512"/>
                </a:cubicBezTo>
                <a:cubicBezTo>
                  <a:pt x="379713" y="364537"/>
                  <a:pt x="365085" y="379149"/>
                  <a:pt x="347041" y="379149"/>
                </a:cubicBezTo>
                <a:cubicBezTo>
                  <a:pt x="328997" y="379149"/>
                  <a:pt x="314369" y="364537"/>
                  <a:pt x="314369" y="346512"/>
                </a:cubicBezTo>
                <a:cubicBezTo>
                  <a:pt x="314369" y="328487"/>
                  <a:pt x="328997" y="313875"/>
                  <a:pt x="347041" y="313875"/>
                </a:cubicBezTo>
                <a:close/>
                <a:moveTo>
                  <a:pt x="260563" y="213037"/>
                </a:moveTo>
                <a:cubicBezTo>
                  <a:pt x="289773" y="213037"/>
                  <a:pt x="313452" y="236685"/>
                  <a:pt x="313452" y="265856"/>
                </a:cubicBezTo>
                <a:cubicBezTo>
                  <a:pt x="313452" y="295027"/>
                  <a:pt x="289773" y="318675"/>
                  <a:pt x="260563" y="318675"/>
                </a:cubicBezTo>
                <a:cubicBezTo>
                  <a:pt x="231353" y="318675"/>
                  <a:pt x="207674" y="295027"/>
                  <a:pt x="207674" y="265856"/>
                </a:cubicBezTo>
                <a:cubicBezTo>
                  <a:pt x="207674" y="236685"/>
                  <a:pt x="231353" y="213037"/>
                  <a:pt x="260563" y="213037"/>
                </a:cubicBezTo>
                <a:close/>
                <a:moveTo>
                  <a:pt x="303775" y="152236"/>
                </a:moveTo>
                <a:cubicBezTo>
                  <a:pt x="220377" y="152236"/>
                  <a:pt x="152466" y="220045"/>
                  <a:pt x="152466" y="303317"/>
                </a:cubicBezTo>
                <a:cubicBezTo>
                  <a:pt x="152466" y="386678"/>
                  <a:pt x="220377" y="454486"/>
                  <a:pt x="303775" y="454486"/>
                </a:cubicBezTo>
                <a:cubicBezTo>
                  <a:pt x="387262" y="454486"/>
                  <a:pt x="455173" y="386678"/>
                  <a:pt x="455173" y="303317"/>
                </a:cubicBezTo>
                <a:cubicBezTo>
                  <a:pt x="455173" y="220045"/>
                  <a:pt x="387262" y="152236"/>
                  <a:pt x="303775" y="152236"/>
                </a:cubicBezTo>
                <a:close/>
                <a:moveTo>
                  <a:pt x="270042" y="0"/>
                </a:moveTo>
                <a:lnTo>
                  <a:pt x="337597" y="0"/>
                </a:lnTo>
                <a:cubicBezTo>
                  <a:pt x="350859" y="0"/>
                  <a:pt x="361628" y="10753"/>
                  <a:pt x="361628" y="23995"/>
                </a:cubicBezTo>
                <a:cubicBezTo>
                  <a:pt x="361628" y="37237"/>
                  <a:pt x="350859" y="47901"/>
                  <a:pt x="337597" y="47901"/>
                </a:cubicBezTo>
                <a:lnTo>
                  <a:pt x="327806" y="47901"/>
                </a:lnTo>
                <a:lnTo>
                  <a:pt x="327806" y="105756"/>
                </a:lnTo>
                <a:cubicBezTo>
                  <a:pt x="364833" y="110200"/>
                  <a:pt x="398744" y="124864"/>
                  <a:pt x="426691" y="146726"/>
                </a:cubicBezTo>
                <a:lnTo>
                  <a:pt x="467723" y="105756"/>
                </a:lnTo>
                <a:lnTo>
                  <a:pt x="460780" y="98913"/>
                </a:lnTo>
                <a:cubicBezTo>
                  <a:pt x="451435" y="89493"/>
                  <a:pt x="451435" y="74385"/>
                  <a:pt x="460780" y="64965"/>
                </a:cubicBezTo>
                <a:cubicBezTo>
                  <a:pt x="470126" y="55633"/>
                  <a:pt x="485346" y="55633"/>
                  <a:pt x="494691" y="64965"/>
                </a:cubicBezTo>
                <a:lnTo>
                  <a:pt x="530382" y="100602"/>
                </a:lnTo>
                <a:lnTo>
                  <a:pt x="531094" y="101313"/>
                </a:lnTo>
                <a:lnTo>
                  <a:pt x="537414" y="107534"/>
                </a:lnTo>
                <a:lnTo>
                  <a:pt x="537770" y="107978"/>
                </a:lnTo>
                <a:lnTo>
                  <a:pt x="537948" y="108156"/>
                </a:lnTo>
                <a:lnTo>
                  <a:pt x="538482" y="108689"/>
                </a:lnTo>
                <a:lnTo>
                  <a:pt x="538215" y="108423"/>
                </a:lnTo>
                <a:lnTo>
                  <a:pt x="538749" y="108867"/>
                </a:lnTo>
                <a:lnTo>
                  <a:pt x="539105" y="109311"/>
                </a:lnTo>
                <a:lnTo>
                  <a:pt x="542487" y="112688"/>
                </a:lnTo>
                <a:cubicBezTo>
                  <a:pt x="551922" y="122109"/>
                  <a:pt x="551922" y="137217"/>
                  <a:pt x="542487" y="146637"/>
                </a:cubicBezTo>
                <a:cubicBezTo>
                  <a:pt x="533142" y="155969"/>
                  <a:pt x="517922" y="155969"/>
                  <a:pt x="508576" y="146637"/>
                </a:cubicBezTo>
                <a:lnTo>
                  <a:pt x="501634" y="139705"/>
                </a:lnTo>
                <a:lnTo>
                  <a:pt x="460691" y="180675"/>
                </a:lnTo>
                <a:cubicBezTo>
                  <a:pt x="482587" y="208491"/>
                  <a:pt x="497272" y="242440"/>
                  <a:pt x="501723" y="279410"/>
                </a:cubicBezTo>
                <a:lnTo>
                  <a:pt x="559576" y="279410"/>
                </a:lnTo>
                <a:lnTo>
                  <a:pt x="559576" y="269634"/>
                </a:lnTo>
                <a:cubicBezTo>
                  <a:pt x="559576" y="256393"/>
                  <a:pt x="570346" y="245639"/>
                  <a:pt x="583608" y="245639"/>
                </a:cubicBezTo>
                <a:cubicBezTo>
                  <a:pt x="596869" y="245639"/>
                  <a:pt x="607639" y="256393"/>
                  <a:pt x="607639" y="269634"/>
                </a:cubicBezTo>
                <a:lnTo>
                  <a:pt x="607639" y="337088"/>
                </a:lnTo>
                <a:cubicBezTo>
                  <a:pt x="607639" y="350329"/>
                  <a:pt x="596869" y="361083"/>
                  <a:pt x="583608" y="361083"/>
                </a:cubicBezTo>
                <a:cubicBezTo>
                  <a:pt x="570346" y="361083"/>
                  <a:pt x="559576" y="350329"/>
                  <a:pt x="559576" y="337088"/>
                </a:cubicBezTo>
                <a:lnTo>
                  <a:pt x="559576" y="327312"/>
                </a:lnTo>
                <a:lnTo>
                  <a:pt x="501723" y="327312"/>
                </a:lnTo>
                <a:cubicBezTo>
                  <a:pt x="497272" y="364282"/>
                  <a:pt x="482587" y="398142"/>
                  <a:pt x="460691" y="426047"/>
                </a:cubicBezTo>
                <a:lnTo>
                  <a:pt x="501634" y="467017"/>
                </a:lnTo>
                <a:lnTo>
                  <a:pt x="508576" y="460085"/>
                </a:lnTo>
                <a:cubicBezTo>
                  <a:pt x="517922" y="450753"/>
                  <a:pt x="533142" y="450753"/>
                  <a:pt x="542487" y="460085"/>
                </a:cubicBezTo>
                <a:cubicBezTo>
                  <a:pt x="551922" y="469416"/>
                  <a:pt x="551922" y="484613"/>
                  <a:pt x="542487" y="493945"/>
                </a:cubicBezTo>
                <a:cubicBezTo>
                  <a:pt x="512759" y="523717"/>
                  <a:pt x="518456" y="518029"/>
                  <a:pt x="518990" y="517496"/>
                </a:cubicBezTo>
                <a:cubicBezTo>
                  <a:pt x="518545" y="517940"/>
                  <a:pt x="514272" y="522206"/>
                  <a:pt x="494691" y="541668"/>
                </a:cubicBezTo>
                <a:cubicBezTo>
                  <a:pt x="485346" y="551089"/>
                  <a:pt x="470126" y="551089"/>
                  <a:pt x="460780" y="541668"/>
                </a:cubicBezTo>
                <a:cubicBezTo>
                  <a:pt x="451435" y="532337"/>
                  <a:pt x="451435" y="517140"/>
                  <a:pt x="460780" y="507809"/>
                </a:cubicBezTo>
                <a:lnTo>
                  <a:pt x="467723" y="500877"/>
                </a:lnTo>
                <a:lnTo>
                  <a:pt x="426691" y="459996"/>
                </a:lnTo>
                <a:cubicBezTo>
                  <a:pt x="398744" y="481858"/>
                  <a:pt x="364833" y="496522"/>
                  <a:pt x="327806" y="500966"/>
                </a:cubicBezTo>
                <a:lnTo>
                  <a:pt x="327806" y="558732"/>
                </a:lnTo>
                <a:lnTo>
                  <a:pt x="337597" y="558732"/>
                </a:lnTo>
                <a:cubicBezTo>
                  <a:pt x="350859" y="558732"/>
                  <a:pt x="361628" y="569485"/>
                  <a:pt x="361628" y="582727"/>
                </a:cubicBezTo>
                <a:cubicBezTo>
                  <a:pt x="361628" y="595969"/>
                  <a:pt x="350859" y="606722"/>
                  <a:pt x="337597" y="606722"/>
                </a:cubicBezTo>
                <a:lnTo>
                  <a:pt x="270042" y="606722"/>
                </a:lnTo>
                <a:cubicBezTo>
                  <a:pt x="256780" y="606722"/>
                  <a:pt x="246011" y="595969"/>
                  <a:pt x="246011" y="582727"/>
                </a:cubicBezTo>
                <a:cubicBezTo>
                  <a:pt x="246011" y="569485"/>
                  <a:pt x="256780" y="558732"/>
                  <a:pt x="270042" y="558732"/>
                </a:cubicBezTo>
                <a:lnTo>
                  <a:pt x="279833" y="558732"/>
                </a:lnTo>
                <a:lnTo>
                  <a:pt x="279833" y="500966"/>
                </a:lnTo>
                <a:cubicBezTo>
                  <a:pt x="242806" y="496522"/>
                  <a:pt x="208806" y="481858"/>
                  <a:pt x="180948" y="459996"/>
                </a:cubicBezTo>
                <a:lnTo>
                  <a:pt x="139916" y="500877"/>
                </a:lnTo>
                <a:lnTo>
                  <a:pt x="146859" y="507809"/>
                </a:lnTo>
                <a:cubicBezTo>
                  <a:pt x="156204" y="517140"/>
                  <a:pt x="156204" y="532337"/>
                  <a:pt x="146859" y="541668"/>
                </a:cubicBezTo>
                <a:cubicBezTo>
                  <a:pt x="137424" y="551089"/>
                  <a:pt x="122293" y="551089"/>
                  <a:pt x="112859" y="541668"/>
                </a:cubicBezTo>
                <a:lnTo>
                  <a:pt x="77257" y="506120"/>
                </a:lnTo>
                <a:lnTo>
                  <a:pt x="68534" y="497411"/>
                </a:lnTo>
                <a:lnTo>
                  <a:pt x="65063" y="493945"/>
                </a:lnTo>
                <a:cubicBezTo>
                  <a:pt x="55717" y="484613"/>
                  <a:pt x="55717" y="469416"/>
                  <a:pt x="65063" y="460085"/>
                </a:cubicBezTo>
                <a:cubicBezTo>
                  <a:pt x="74497" y="450753"/>
                  <a:pt x="89628" y="450753"/>
                  <a:pt x="99063" y="460085"/>
                </a:cubicBezTo>
                <a:lnTo>
                  <a:pt x="105916" y="467017"/>
                </a:lnTo>
                <a:lnTo>
                  <a:pt x="146948" y="426047"/>
                </a:lnTo>
                <a:cubicBezTo>
                  <a:pt x="125052" y="398142"/>
                  <a:pt x="110367" y="364282"/>
                  <a:pt x="105916" y="327312"/>
                </a:cubicBezTo>
                <a:lnTo>
                  <a:pt x="47974" y="327312"/>
                </a:lnTo>
                <a:lnTo>
                  <a:pt x="47974" y="337088"/>
                </a:lnTo>
                <a:cubicBezTo>
                  <a:pt x="47974" y="350329"/>
                  <a:pt x="37293" y="361083"/>
                  <a:pt x="24031" y="361083"/>
                </a:cubicBezTo>
                <a:cubicBezTo>
                  <a:pt x="10770" y="361083"/>
                  <a:pt x="0" y="350329"/>
                  <a:pt x="0" y="337088"/>
                </a:cubicBezTo>
                <a:lnTo>
                  <a:pt x="0" y="269634"/>
                </a:lnTo>
                <a:cubicBezTo>
                  <a:pt x="0" y="256393"/>
                  <a:pt x="10770" y="245639"/>
                  <a:pt x="24031" y="245639"/>
                </a:cubicBezTo>
                <a:cubicBezTo>
                  <a:pt x="37293" y="245639"/>
                  <a:pt x="47974" y="256393"/>
                  <a:pt x="47974" y="269634"/>
                </a:cubicBezTo>
                <a:lnTo>
                  <a:pt x="47974" y="279410"/>
                </a:lnTo>
                <a:lnTo>
                  <a:pt x="105916" y="279410"/>
                </a:lnTo>
                <a:cubicBezTo>
                  <a:pt x="110367" y="242440"/>
                  <a:pt x="125052" y="208491"/>
                  <a:pt x="146948" y="180675"/>
                </a:cubicBezTo>
                <a:lnTo>
                  <a:pt x="105916" y="139705"/>
                </a:lnTo>
                <a:lnTo>
                  <a:pt x="99063" y="146637"/>
                </a:lnTo>
                <a:cubicBezTo>
                  <a:pt x="89628" y="155969"/>
                  <a:pt x="74497" y="155969"/>
                  <a:pt x="65063" y="146637"/>
                </a:cubicBezTo>
                <a:cubicBezTo>
                  <a:pt x="55717" y="137217"/>
                  <a:pt x="55717" y="122109"/>
                  <a:pt x="65063" y="112688"/>
                </a:cubicBezTo>
                <a:lnTo>
                  <a:pt x="106450" y="71452"/>
                </a:lnTo>
                <a:lnTo>
                  <a:pt x="112859" y="64965"/>
                </a:lnTo>
                <a:cubicBezTo>
                  <a:pt x="122293" y="55633"/>
                  <a:pt x="137424" y="55633"/>
                  <a:pt x="146859" y="64965"/>
                </a:cubicBezTo>
                <a:cubicBezTo>
                  <a:pt x="156204" y="74385"/>
                  <a:pt x="156204" y="89493"/>
                  <a:pt x="146859" y="98913"/>
                </a:cubicBezTo>
                <a:lnTo>
                  <a:pt x="139916" y="105756"/>
                </a:lnTo>
                <a:lnTo>
                  <a:pt x="180948" y="146726"/>
                </a:lnTo>
                <a:cubicBezTo>
                  <a:pt x="208806" y="124864"/>
                  <a:pt x="242806" y="110200"/>
                  <a:pt x="279833" y="105756"/>
                </a:cubicBezTo>
                <a:lnTo>
                  <a:pt x="279833" y="47901"/>
                </a:lnTo>
                <a:lnTo>
                  <a:pt x="270042" y="47901"/>
                </a:lnTo>
                <a:cubicBezTo>
                  <a:pt x="256780" y="47901"/>
                  <a:pt x="246011" y="37237"/>
                  <a:pt x="246011" y="23995"/>
                </a:cubicBezTo>
                <a:cubicBezTo>
                  <a:pt x="246011" y="10753"/>
                  <a:pt x="256780" y="0"/>
                  <a:pt x="270042" y="0"/>
                </a:cubicBezTo>
                <a:close/>
              </a:path>
            </a:pathLst>
          </a:custGeom>
          <a:solidFill>
            <a:srgbClr val="015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ISPRING_FIRST_PUBLISH" val="1"/>
  <p:tag name="commondata" val="eyJoZGlkIjoiMDljZjBlNDg5MjVmNzcyYjVhOTJmMTVkOGM0Y2Q4Zjc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88ku">
      <a:majorFont>
        <a:latin typeface="Arial Black"/>
        <a:ea typeface="思源黑体 CN Bold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3608</Words>
  <Application>WPS 演示</Application>
  <PresentationFormat>自定义</PresentationFormat>
  <Paragraphs>362</Paragraphs>
  <Slides>20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Wingdings</vt:lpstr>
      <vt:lpstr>Arial</vt:lpstr>
      <vt:lpstr>微软雅黑</vt:lpstr>
      <vt:lpstr>Angsana New</vt:lpstr>
      <vt:lpstr>Microsoft Sans Serif</vt:lpstr>
      <vt:lpstr>Arial Unicode MS</vt:lpstr>
      <vt:lpstr>等线</vt:lpstr>
      <vt:lpstr>Calibri Light</vt:lpstr>
      <vt:lpstr>Symbol</vt:lpstr>
      <vt:lpstr>Calibri</vt:lpstr>
      <vt:lpstr>微软雅黑 Light</vt:lpstr>
      <vt:lpstr>Calibri</vt:lpstr>
      <vt:lpstr>思源黑体 CN Regular</vt:lpstr>
      <vt:lpstr>黑体</vt:lpstr>
      <vt:lpstr>Arial Black</vt:lpstr>
      <vt:lpstr>思源黑体 CN Bold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商业计划</dc:title>
  <dc:creator>第一PPT</dc:creator>
  <cp:keywords>www.1ppt.com</cp:keywords>
  <dc:description>www.1ppt.com</dc:description>
  <cp:lastModifiedBy>十二</cp:lastModifiedBy>
  <cp:revision>652</cp:revision>
  <dcterms:created xsi:type="dcterms:W3CDTF">2018-06-17T04:53:00Z</dcterms:created>
  <dcterms:modified xsi:type="dcterms:W3CDTF">2024-01-20T01:31:40Z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4ECB9305AD754E029E5E7AD9DD1CFCC4_12</vt:lpwstr>
  </property>
  <property fmtid="{D5CDD505-2E9C-101B-9397-08002B2CF9AE}" pid="3" name="KSOProductBuildVer">
    <vt:lpwstr>2052-12.1.0.16250</vt:lpwstr>
  </property>
</Properties>
</file>