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726" r:id="rId3"/>
  </p:sldMasterIdLst>
  <p:notesMasterIdLst>
    <p:notesMasterId r:id="rId5"/>
  </p:notesMasterIdLst>
  <p:handoutMasterIdLst>
    <p:handoutMasterId r:id="rId25"/>
  </p:handoutMasterIdLst>
  <p:sldIdLst>
    <p:sldId id="359" r:id="rId4"/>
    <p:sldId id="360" r:id="rId6"/>
    <p:sldId id="361" r:id="rId7"/>
    <p:sldId id="362" r:id="rId8"/>
    <p:sldId id="367" r:id="rId9"/>
    <p:sldId id="368" r:id="rId10"/>
    <p:sldId id="369" r:id="rId11"/>
    <p:sldId id="364" r:id="rId12"/>
    <p:sldId id="370" r:id="rId13"/>
    <p:sldId id="371" r:id="rId14"/>
    <p:sldId id="372" r:id="rId15"/>
    <p:sldId id="365" r:id="rId16"/>
    <p:sldId id="373" r:id="rId17"/>
    <p:sldId id="374" r:id="rId18"/>
    <p:sldId id="375" r:id="rId19"/>
    <p:sldId id="366" r:id="rId20"/>
    <p:sldId id="376" r:id="rId21"/>
    <p:sldId id="377" r:id="rId22"/>
    <p:sldId id="378" r:id="rId23"/>
    <p:sldId id="363"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171E"/>
    <a:srgbClr val="E231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10"/>
    <p:restoredTop sz="91749" autoAdjust="0"/>
  </p:normalViewPr>
  <p:slideViewPr>
    <p:cSldViewPr snapToGrid="0" snapToObjects="1" showGuides="1">
      <p:cViewPr>
        <p:scale>
          <a:sx n="66" d="100"/>
          <a:sy n="66" d="100"/>
        </p:scale>
        <p:origin x="1845" y="831"/>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微软雅黑" panose="020B0503020204020204" pitchFamily="34" charset="-122"/>
                <a:ea typeface="微软雅黑" panose="020B0503020204020204" pitchFamily="34" charset="-122"/>
              </a:rPr>
              <a:t>模板来自于： 第一</a:t>
            </a:r>
            <a:r>
              <a:rPr lang="en-US" altLang="zh-CN" sz="1200" dirty="0">
                <a:latin typeface="微软雅黑" panose="020B0503020204020204" pitchFamily="34" charset="-122"/>
                <a:ea typeface="微软雅黑" panose="020B0503020204020204" pitchFamily="34" charset="-122"/>
              </a:rPr>
              <a:t>PPT</a:t>
            </a:r>
            <a:r>
              <a:rPr lang="zh-CN" altLang="en-US" sz="1200" baseline="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https://www.1ppt.com/</a:t>
            </a:r>
            <a:endParaRPr lang="zh-CN" altLang="en-US"/>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696035" y="302630"/>
            <a:ext cx="11495965" cy="327547"/>
          </a:xfrm>
          <a:prstGeom prst="rect">
            <a:avLst/>
          </a:prstGeom>
          <a:solidFill>
            <a:schemeClr val="bg1">
              <a:lumMod val="9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userDrawn="1"/>
        </p:nvGrpSpPr>
        <p:grpSpPr>
          <a:xfrm rot="5400000">
            <a:off x="821845" y="-631304"/>
            <a:ext cx="526304" cy="2169994"/>
            <a:chOff x="360453" y="-279587"/>
            <a:chExt cx="3010544" cy="9393104"/>
          </a:xfrm>
        </p:grpSpPr>
        <p:sp>
          <p:nvSpPr>
            <p:cNvPr id="3" name="矩形 2"/>
            <p:cNvSpPr/>
            <p:nvPr/>
          </p:nvSpPr>
          <p:spPr>
            <a:xfrm>
              <a:off x="785043" y="-279587"/>
              <a:ext cx="2361494" cy="3185617"/>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任意形状 3"/>
            <p:cNvSpPr/>
            <p:nvPr/>
          </p:nvSpPr>
          <p:spPr>
            <a:xfrm rot="5400000">
              <a:off x="49199" y="1196304"/>
              <a:ext cx="3833188" cy="236149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任意形状 4"/>
            <p:cNvSpPr/>
            <p:nvPr/>
          </p:nvSpPr>
          <p:spPr>
            <a:xfrm rot="5400000">
              <a:off x="-2568186" y="3174335"/>
              <a:ext cx="8867821" cy="301054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8" name="文本框 7"/>
          <p:cNvSpPr txBox="1"/>
          <p:nvPr userDrawn="1"/>
        </p:nvSpPr>
        <p:spPr>
          <a:xfrm>
            <a:off x="9171296" y="364635"/>
            <a:ext cx="2866029" cy="230832"/>
          </a:xfrm>
          <a:prstGeom prst="rect">
            <a:avLst/>
          </a:prstGeom>
          <a:noFill/>
        </p:spPr>
        <p:txBody>
          <a:bodyPr wrap="square" rtlCol="0">
            <a:spAutoFit/>
          </a:bodyPr>
          <a:lstStyle/>
          <a:p>
            <a:pPr algn="dist"/>
            <a:r>
              <a:rPr kumimoji="1" lang="en-US" altLang="zh-CN" sz="900" dirty="0">
                <a:solidFill>
                  <a:schemeClr val="bg1">
                    <a:lumMod val="75000"/>
                  </a:schemeClr>
                </a:solidFill>
              </a:rPr>
              <a:t>HTTP://www.1ppt.com/PPT</a:t>
            </a:r>
            <a:endParaRPr kumimoji="1" lang="zh-CN" altLang="en-US" sz="900" dirty="0">
              <a:solidFill>
                <a:schemeClr val="bg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8" Type="http://schemas.openxmlformats.org/officeDocument/2006/relationships/theme" Target="../theme/theme1.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7.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microsoft.com/office/2007/relationships/hdphoto" Target="../media/image12.wdp"/><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7.xml"/><Relationship Id="rId2" Type="http://schemas.microsoft.com/office/2007/relationships/hdphoto" Target="../media/image16.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02296"/>
            <a:ext cx="12192000" cy="3803374"/>
          </a:xfrm>
          <a:prstGeom prst="rect">
            <a:avLst/>
          </a:prstGeom>
          <a:blipFill dpi="0" rotWithShape="1">
            <a:blip r:embed="rId1" cstate="screen">
              <a:extLst>
                <a:ext uri="{BEBA8EAE-BF5A-486C-A8C5-ECC9F3942E4B}">
                  <a14:imgProps xmlns:a14="http://schemas.microsoft.com/office/drawing/2010/main">
                    <a14:imgLayer r:embed="rId2">
                      <a14:imgEffect>
                        <a14:saturation sat="3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矩形 4"/>
          <p:cNvSpPr/>
          <p:nvPr/>
        </p:nvSpPr>
        <p:spPr>
          <a:xfrm>
            <a:off x="0" y="1802296"/>
            <a:ext cx="12192000" cy="3803374"/>
          </a:xfrm>
          <a:prstGeom prst="rect">
            <a:avLst/>
          </a:pr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 name="矩形 5"/>
          <p:cNvSpPr/>
          <p:nvPr/>
        </p:nvSpPr>
        <p:spPr>
          <a:xfrm>
            <a:off x="7593497" y="0"/>
            <a:ext cx="3087756" cy="4876800"/>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任意形状 9"/>
          <p:cNvSpPr/>
          <p:nvPr/>
        </p:nvSpPr>
        <p:spPr>
          <a:xfrm rot="5400000">
            <a:off x="7220779" y="2744859"/>
            <a:ext cx="3833190" cy="3087756"/>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任意形状 8"/>
          <p:cNvSpPr/>
          <p:nvPr/>
        </p:nvSpPr>
        <p:spPr>
          <a:xfrm rot="5400000">
            <a:off x="7222174" y="2517657"/>
            <a:ext cx="3829877" cy="3936411"/>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0800000">
            <a:off x="6003235" y="5604898"/>
            <a:ext cx="1165672" cy="796676"/>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2" name="直角三角形 11"/>
          <p:cNvSpPr/>
          <p:nvPr/>
        </p:nvSpPr>
        <p:spPr>
          <a:xfrm rot="2623147">
            <a:off x="6877783" y="5706667"/>
            <a:ext cx="547858" cy="631526"/>
          </a:xfrm>
          <a:custGeom>
            <a:avLst/>
            <a:gdLst>
              <a:gd name="connsiteX0" fmla="*/ 0 w 547858"/>
              <a:gd name="connsiteY0" fmla="*/ 577342 h 577342"/>
              <a:gd name="connsiteX1" fmla="*/ 0 w 547858"/>
              <a:gd name="connsiteY1" fmla="*/ 0 h 577342"/>
              <a:gd name="connsiteX2" fmla="*/ 547858 w 547858"/>
              <a:gd name="connsiteY2" fmla="*/ 577342 h 577342"/>
              <a:gd name="connsiteX3" fmla="*/ 0 w 547858"/>
              <a:gd name="connsiteY3" fmla="*/ 577342 h 577342"/>
              <a:gd name="connsiteX0-1" fmla="*/ 206106 w 547858"/>
              <a:gd name="connsiteY0-2" fmla="*/ 631526 h 631526"/>
              <a:gd name="connsiteX1-3" fmla="*/ 0 w 547858"/>
              <a:gd name="connsiteY1-4" fmla="*/ 0 h 631526"/>
              <a:gd name="connsiteX2-5" fmla="*/ 547858 w 547858"/>
              <a:gd name="connsiteY2-6" fmla="*/ 577342 h 631526"/>
              <a:gd name="connsiteX3-7" fmla="*/ 206106 w 547858"/>
              <a:gd name="connsiteY3-8" fmla="*/ 631526 h 631526"/>
            </a:gdLst>
            <a:ahLst/>
            <a:cxnLst>
              <a:cxn ang="0">
                <a:pos x="connsiteX0-1" y="connsiteY0-2"/>
              </a:cxn>
              <a:cxn ang="0">
                <a:pos x="connsiteX1-3" y="connsiteY1-4"/>
              </a:cxn>
              <a:cxn ang="0">
                <a:pos x="connsiteX2-5" y="connsiteY2-6"/>
              </a:cxn>
              <a:cxn ang="0">
                <a:pos x="connsiteX3-7" y="connsiteY3-8"/>
              </a:cxn>
            </a:cxnLst>
            <a:rect l="l" t="t" r="r" b="b"/>
            <a:pathLst>
              <a:path w="547858" h="631526">
                <a:moveTo>
                  <a:pt x="206106" y="631526"/>
                </a:moveTo>
                <a:lnTo>
                  <a:pt x="0" y="0"/>
                </a:lnTo>
                <a:lnTo>
                  <a:pt x="547858" y="577342"/>
                </a:lnTo>
                <a:lnTo>
                  <a:pt x="206106" y="631526"/>
                </a:lnTo>
                <a:close/>
              </a:path>
            </a:pathLst>
          </a:custGeom>
          <a:solidFill>
            <a:schemeClr val="bg2">
              <a:lumMod val="1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3" name="矩形 12"/>
          <p:cNvSpPr/>
          <p:nvPr/>
        </p:nvSpPr>
        <p:spPr>
          <a:xfrm>
            <a:off x="313899" y="505379"/>
            <a:ext cx="764274" cy="764274"/>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4" name="文本框 13"/>
          <p:cNvSpPr txBox="1"/>
          <p:nvPr/>
        </p:nvSpPr>
        <p:spPr>
          <a:xfrm>
            <a:off x="294798" y="718947"/>
            <a:ext cx="779381" cy="338554"/>
          </a:xfrm>
          <a:prstGeom prst="rect">
            <a:avLst/>
          </a:prstGeom>
          <a:noFill/>
        </p:spPr>
        <p:txBody>
          <a:bodyPr wrap="none" rtlCol="0">
            <a:spAutoFit/>
          </a:bodyPr>
          <a:lstStyle/>
          <a:p>
            <a:r>
              <a:rPr kumimoji="1" lang="en-US" altLang="zh-CN" sz="1600">
                <a:solidFill>
                  <a:schemeClr val="bg1"/>
                </a:solidFill>
                <a:cs typeface="+mn-ea"/>
                <a:sym typeface="+mn-lt"/>
              </a:rPr>
              <a:t>LOGO</a:t>
            </a:r>
            <a:endParaRPr kumimoji="1" lang="zh-CN" altLang="en-US" sz="1600">
              <a:solidFill>
                <a:schemeClr val="bg1"/>
              </a:solidFill>
              <a:cs typeface="+mn-ea"/>
              <a:sym typeface="+mn-lt"/>
            </a:endParaRPr>
          </a:p>
        </p:txBody>
      </p:sp>
      <p:sp>
        <p:nvSpPr>
          <p:cNvPr id="15" name="文本框 14"/>
          <p:cNvSpPr txBox="1"/>
          <p:nvPr/>
        </p:nvSpPr>
        <p:spPr>
          <a:xfrm>
            <a:off x="1126757" y="642098"/>
            <a:ext cx="1930593" cy="338554"/>
          </a:xfrm>
          <a:prstGeom prst="rect">
            <a:avLst/>
          </a:prstGeom>
          <a:noFill/>
        </p:spPr>
        <p:txBody>
          <a:bodyPr wrap="none" rtlCol="0">
            <a:spAutoFit/>
          </a:bodyPr>
          <a:lstStyle/>
          <a:p>
            <a:r>
              <a:rPr kumimoji="1" lang="en-US" altLang="zh-CN" sz="1600" dirty="0">
                <a:solidFill>
                  <a:schemeClr val="tx1">
                    <a:lumMod val="75000"/>
                    <a:lumOff val="25000"/>
                  </a:schemeClr>
                </a:solidFill>
                <a:cs typeface="+mn-ea"/>
                <a:sym typeface="+mn-lt"/>
              </a:rPr>
              <a:t>COMPANY NAME </a:t>
            </a:r>
            <a:endParaRPr kumimoji="1" lang="zh-CN" altLang="en-US" sz="1600" dirty="0">
              <a:solidFill>
                <a:schemeClr val="tx1">
                  <a:lumMod val="75000"/>
                  <a:lumOff val="25000"/>
                </a:schemeClr>
              </a:solidFill>
              <a:cs typeface="+mn-ea"/>
              <a:sym typeface="+mn-lt"/>
            </a:endParaRPr>
          </a:p>
        </p:txBody>
      </p:sp>
      <p:sp>
        <p:nvSpPr>
          <p:cNvPr id="16" name="文本框 15"/>
          <p:cNvSpPr txBox="1"/>
          <p:nvPr/>
        </p:nvSpPr>
        <p:spPr>
          <a:xfrm>
            <a:off x="1154054" y="872104"/>
            <a:ext cx="1765700" cy="253916"/>
          </a:xfrm>
          <a:prstGeom prst="rect">
            <a:avLst/>
          </a:prstGeom>
          <a:noFill/>
        </p:spPr>
        <p:txBody>
          <a:bodyPr wrap="square" rtlCol="0">
            <a:spAutoFit/>
          </a:bodyPr>
          <a:lstStyle/>
          <a:p>
            <a:pPr algn="dist"/>
            <a:r>
              <a:rPr kumimoji="1" lang="en-US" altLang="zh-CN" sz="1050" dirty="0">
                <a:solidFill>
                  <a:schemeClr val="tx1">
                    <a:lumMod val="50000"/>
                    <a:lumOff val="50000"/>
                  </a:schemeClr>
                </a:solidFill>
                <a:cs typeface="+mn-ea"/>
                <a:sym typeface="+mn-lt"/>
              </a:rPr>
              <a:t>www.1ppt.com</a:t>
            </a:r>
            <a:endParaRPr kumimoji="1" lang="zh-CN" altLang="en-US" sz="1050" dirty="0">
              <a:solidFill>
                <a:schemeClr val="tx1">
                  <a:lumMod val="50000"/>
                  <a:lumOff val="50000"/>
                </a:schemeClr>
              </a:solidFill>
              <a:cs typeface="+mn-ea"/>
              <a:sym typeface="+mn-lt"/>
            </a:endParaRPr>
          </a:p>
        </p:txBody>
      </p:sp>
      <p:sp>
        <p:nvSpPr>
          <p:cNvPr id="17" name="文本框 16"/>
          <p:cNvSpPr txBox="1"/>
          <p:nvPr/>
        </p:nvSpPr>
        <p:spPr>
          <a:xfrm>
            <a:off x="831032" y="3196151"/>
            <a:ext cx="4407752" cy="1015663"/>
          </a:xfrm>
          <a:prstGeom prst="rect">
            <a:avLst/>
          </a:prstGeom>
          <a:noFill/>
        </p:spPr>
        <p:txBody>
          <a:bodyPr wrap="square" rtlCol="0">
            <a:spAutoFit/>
          </a:bodyPr>
          <a:lstStyle/>
          <a:p>
            <a:pPr algn="dist"/>
            <a:r>
              <a:rPr kumimoji="1" lang="zh-CN" altLang="en-US" sz="6000" b="1" dirty="0">
                <a:solidFill>
                  <a:schemeClr val="bg1"/>
                </a:solidFill>
                <a:cs typeface="+mn-ea"/>
                <a:sym typeface="+mn-lt"/>
              </a:rPr>
              <a:t>商业计划书</a:t>
            </a:r>
            <a:endParaRPr kumimoji="1" lang="zh-CN" altLang="en-US" sz="6000" b="1" dirty="0">
              <a:solidFill>
                <a:schemeClr val="bg1"/>
              </a:solidFill>
              <a:cs typeface="+mn-ea"/>
              <a:sym typeface="+mn-lt"/>
            </a:endParaRPr>
          </a:p>
        </p:txBody>
      </p:sp>
      <p:sp>
        <p:nvSpPr>
          <p:cNvPr id="18" name="文本框 17"/>
          <p:cNvSpPr txBox="1"/>
          <p:nvPr/>
        </p:nvSpPr>
        <p:spPr>
          <a:xfrm>
            <a:off x="884028" y="2663508"/>
            <a:ext cx="3515706" cy="584775"/>
          </a:xfrm>
          <a:prstGeom prst="rect">
            <a:avLst/>
          </a:prstGeom>
          <a:noFill/>
        </p:spPr>
        <p:txBody>
          <a:bodyPr wrap="none" rtlCol="0">
            <a:spAutoFit/>
          </a:bodyPr>
          <a:lstStyle/>
          <a:p>
            <a:r>
              <a:rPr kumimoji="1" lang="en-US" altLang="zh-CN" sz="3200" b="1" dirty="0">
                <a:solidFill>
                  <a:schemeClr val="bg1">
                    <a:lumMod val="95000"/>
                  </a:schemeClr>
                </a:solidFill>
                <a:cs typeface="+mn-ea"/>
                <a:sym typeface="+mn-lt"/>
              </a:rPr>
              <a:t>BUSINESS</a:t>
            </a:r>
            <a:r>
              <a:rPr kumimoji="1" lang="zh-CN" altLang="en-US" sz="3200" b="1" dirty="0">
                <a:solidFill>
                  <a:schemeClr val="bg1">
                    <a:lumMod val="95000"/>
                  </a:schemeClr>
                </a:solidFill>
                <a:cs typeface="+mn-ea"/>
                <a:sym typeface="+mn-lt"/>
              </a:rPr>
              <a:t> </a:t>
            </a:r>
            <a:r>
              <a:rPr kumimoji="1" lang="en-US" altLang="zh-CN" sz="3200" b="1" dirty="0">
                <a:solidFill>
                  <a:schemeClr val="bg1">
                    <a:lumMod val="95000"/>
                  </a:schemeClr>
                </a:solidFill>
                <a:cs typeface="+mn-ea"/>
                <a:sym typeface="+mn-lt"/>
              </a:rPr>
              <a:t>PLAN</a:t>
            </a:r>
            <a:endParaRPr kumimoji="1" lang="zh-CN" altLang="en-US" sz="3200" b="1" dirty="0">
              <a:solidFill>
                <a:schemeClr val="bg1">
                  <a:lumMod val="95000"/>
                </a:schemeClr>
              </a:solidFill>
              <a:cs typeface="+mn-ea"/>
              <a:sym typeface="+mn-lt"/>
            </a:endParaRPr>
          </a:p>
        </p:txBody>
      </p:sp>
      <p:sp>
        <p:nvSpPr>
          <p:cNvPr id="19" name="文本框 18"/>
          <p:cNvSpPr txBox="1"/>
          <p:nvPr/>
        </p:nvSpPr>
        <p:spPr>
          <a:xfrm>
            <a:off x="856733" y="4162235"/>
            <a:ext cx="4354756" cy="937949"/>
          </a:xfrm>
          <a:prstGeom prst="rect">
            <a:avLst/>
          </a:prstGeom>
          <a:noFill/>
        </p:spPr>
        <p:txBody>
          <a:bodyPr wrap="square" rtlCol="0">
            <a:spAutoFit/>
          </a:bodyPr>
          <a:lstStyle/>
          <a:p>
            <a:pPr>
              <a:lnSpc>
                <a:spcPct val="120000"/>
              </a:lnSpc>
            </a:pPr>
            <a:r>
              <a:rPr lang="en-GB" altLang="zh-CN" sz="2400">
                <a:solidFill>
                  <a:schemeClr val="bg1">
                    <a:lumMod val="95000"/>
                  </a:schemeClr>
                </a:solidFill>
                <a:cs typeface="+mn-ea"/>
                <a:sym typeface="+mn-lt"/>
              </a:rPr>
              <a:t>MARKET RESEARCH REPORT</a:t>
            </a:r>
            <a:endParaRPr lang="en-GB" altLang="zh-CN" sz="2400">
              <a:solidFill>
                <a:schemeClr val="bg1">
                  <a:lumMod val="95000"/>
                </a:schemeClr>
              </a:solidFill>
              <a:cs typeface="+mn-ea"/>
              <a:sym typeface="+mn-lt"/>
            </a:endParaRPr>
          </a:p>
        </p:txBody>
      </p:sp>
      <p:sp>
        <p:nvSpPr>
          <p:cNvPr id="20" name="文本框 19"/>
          <p:cNvSpPr txBox="1"/>
          <p:nvPr/>
        </p:nvSpPr>
        <p:spPr>
          <a:xfrm>
            <a:off x="8429226" y="905765"/>
            <a:ext cx="1261884" cy="646331"/>
          </a:xfrm>
          <a:prstGeom prst="rect">
            <a:avLst/>
          </a:prstGeom>
          <a:noFill/>
        </p:spPr>
        <p:txBody>
          <a:bodyPr wrap="none" rtlCol="0">
            <a:spAutoFit/>
          </a:bodyPr>
          <a:lstStyle/>
          <a:p>
            <a:r>
              <a:rPr kumimoji="1" lang="en-US" altLang="zh-CN" sz="3600" b="1" dirty="0">
                <a:solidFill>
                  <a:schemeClr val="bg1">
                    <a:lumMod val="95000"/>
                  </a:schemeClr>
                </a:solidFill>
                <a:cs typeface="+mn-ea"/>
                <a:sym typeface="+mn-lt"/>
              </a:rPr>
              <a:t>202X</a:t>
            </a:r>
            <a:endParaRPr kumimoji="1" lang="zh-CN" altLang="en-US" sz="3600" b="1" dirty="0">
              <a:solidFill>
                <a:schemeClr val="bg1">
                  <a:lumMod val="95000"/>
                </a:schemeClr>
              </a:solidFill>
              <a:cs typeface="+mn-ea"/>
              <a:sym typeface="+mn-lt"/>
            </a:endParaRPr>
          </a:p>
        </p:txBody>
      </p:sp>
      <p:sp>
        <p:nvSpPr>
          <p:cNvPr id="21" name="文本框 20"/>
          <p:cNvSpPr txBox="1"/>
          <p:nvPr/>
        </p:nvSpPr>
        <p:spPr>
          <a:xfrm>
            <a:off x="7693255" y="1466206"/>
            <a:ext cx="2887714" cy="400110"/>
          </a:xfrm>
          <a:prstGeom prst="rect">
            <a:avLst/>
          </a:prstGeom>
          <a:noFill/>
        </p:spPr>
        <p:txBody>
          <a:bodyPr wrap="none" rtlCol="0">
            <a:spAutoFit/>
          </a:bodyPr>
          <a:lstStyle/>
          <a:p>
            <a:r>
              <a:rPr kumimoji="1" lang="en-US" altLang="zh-CN" sz="2000" dirty="0">
                <a:solidFill>
                  <a:schemeClr val="bg1">
                    <a:lumMod val="95000"/>
                  </a:schemeClr>
                </a:solidFill>
                <a:cs typeface="+mn-ea"/>
                <a:sym typeface="+mn-lt"/>
              </a:rPr>
              <a:t>BUSINESS TEMPLATE</a:t>
            </a:r>
            <a:endParaRPr kumimoji="1" lang="zh-CN" altLang="en-US" sz="2000" dirty="0">
              <a:solidFill>
                <a:schemeClr val="bg1">
                  <a:lumMod val="95000"/>
                </a:schemeClr>
              </a:solidFill>
              <a:cs typeface="+mn-ea"/>
              <a:sym typeface="+mn-lt"/>
            </a:endParaRPr>
          </a:p>
        </p:txBody>
      </p:sp>
      <p:sp>
        <p:nvSpPr>
          <p:cNvPr id="22" name="文本框 21"/>
          <p:cNvSpPr txBox="1"/>
          <p:nvPr/>
        </p:nvSpPr>
        <p:spPr>
          <a:xfrm>
            <a:off x="7967561" y="1846727"/>
            <a:ext cx="2339102" cy="400110"/>
          </a:xfrm>
          <a:prstGeom prst="rect">
            <a:avLst/>
          </a:prstGeom>
          <a:noFill/>
        </p:spPr>
        <p:txBody>
          <a:bodyPr wrap="none" rtlCol="0">
            <a:spAutoFit/>
          </a:bodyPr>
          <a:lstStyle/>
          <a:p>
            <a:r>
              <a:rPr kumimoji="1" lang="en-GB" altLang="zh-CN" sz="2000">
                <a:solidFill>
                  <a:schemeClr val="bg1">
                    <a:lumMod val="95000"/>
                  </a:schemeClr>
                </a:solidFill>
                <a:cs typeface="+mn-ea"/>
                <a:sym typeface="+mn-lt"/>
              </a:rPr>
              <a:t>FINANCING PLAN</a:t>
            </a:r>
            <a:endParaRPr kumimoji="1" lang="zh-CN" altLang="en-US" sz="2000">
              <a:solidFill>
                <a:schemeClr val="bg1">
                  <a:lumMod val="95000"/>
                </a:schemeClr>
              </a:solidFill>
              <a:cs typeface="+mn-ea"/>
              <a:sym typeface="+mn-lt"/>
            </a:endParaRPr>
          </a:p>
        </p:txBody>
      </p:sp>
      <p:sp>
        <p:nvSpPr>
          <p:cNvPr id="24" name="文本框 23"/>
          <p:cNvSpPr txBox="1"/>
          <p:nvPr/>
        </p:nvSpPr>
        <p:spPr>
          <a:xfrm>
            <a:off x="938858" y="5785567"/>
            <a:ext cx="1369060" cy="306705"/>
          </a:xfrm>
          <a:prstGeom prst="rect">
            <a:avLst/>
          </a:prstGeom>
          <a:noFill/>
        </p:spPr>
        <p:txBody>
          <a:bodyPr wrap="none" rtlCol="0">
            <a:spAutoFit/>
          </a:bodyPr>
          <a:lstStyle/>
          <a:p>
            <a:r>
              <a:rPr kumimoji="1" lang="zh-CN" altLang="en-US" sz="1400" dirty="0">
                <a:solidFill>
                  <a:srgbClr val="B4171E"/>
                </a:solidFill>
                <a:cs typeface="+mn-ea"/>
                <a:sym typeface="+mn-lt"/>
              </a:rPr>
              <a:t>汇报人：</a:t>
            </a:r>
            <a:r>
              <a:rPr kumimoji="1" lang="en-US" sz="1400" dirty="0">
                <a:solidFill>
                  <a:srgbClr val="B4171E"/>
                </a:solidFill>
                <a:cs typeface="+mn-ea"/>
                <a:sym typeface="+mn-lt"/>
              </a:rPr>
              <a:t>XXXX</a:t>
            </a:r>
            <a:endParaRPr kumimoji="1" lang="en-US" sz="1400" dirty="0">
              <a:solidFill>
                <a:srgbClr val="B4171E"/>
              </a:solidFill>
              <a:cs typeface="+mn-ea"/>
              <a:sym typeface="+mn-lt"/>
            </a:endParaRPr>
          </a:p>
        </p:txBody>
      </p:sp>
      <p:sp>
        <p:nvSpPr>
          <p:cNvPr id="25" name="Oval 9"/>
          <p:cNvSpPr/>
          <p:nvPr/>
        </p:nvSpPr>
        <p:spPr>
          <a:xfrm>
            <a:off x="8122986" y="3451786"/>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6" name="Oval 23"/>
          <p:cNvSpPr/>
          <p:nvPr/>
        </p:nvSpPr>
        <p:spPr>
          <a:xfrm>
            <a:off x="8122986" y="4111618"/>
            <a:ext cx="331787" cy="273587"/>
          </a:xfrm>
          <a:custGeom>
            <a:avLst/>
            <a:gdLst>
              <a:gd name="connsiteX0" fmla="*/ 307902 w 606227"/>
              <a:gd name="connsiteY0" fmla="*/ 194055 h 499886"/>
              <a:gd name="connsiteX1" fmla="*/ 419305 w 606227"/>
              <a:gd name="connsiteY1" fmla="*/ 242224 h 499886"/>
              <a:gd name="connsiteX2" fmla="*/ 460955 w 606227"/>
              <a:gd name="connsiteY2" fmla="*/ 343954 h 499886"/>
              <a:gd name="connsiteX3" fmla="*/ 517800 w 606227"/>
              <a:gd name="connsiteY3" fmla="*/ 323297 h 499886"/>
              <a:gd name="connsiteX4" fmla="*/ 606227 w 606227"/>
              <a:gd name="connsiteY4" fmla="*/ 411592 h 499886"/>
              <a:gd name="connsiteX5" fmla="*/ 517800 w 606227"/>
              <a:gd name="connsiteY5" fmla="*/ 499886 h 499886"/>
              <a:gd name="connsiteX6" fmla="*/ 314493 w 606227"/>
              <a:gd name="connsiteY6" fmla="*/ 499886 h 499886"/>
              <a:gd name="connsiteX7" fmla="*/ 307902 w 606227"/>
              <a:gd name="connsiteY7" fmla="*/ 499886 h 499886"/>
              <a:gd name="connsiteX8" fmla="*/ 162629 w 606227"/>
              <a:gd name="connsiteY8" fmla="*/ 499886 h 499886"/>
              <a:gd name="connsiteX9" fmla="*/ 108530 w 606227"/>
              <a:gd name="connsiteY9" fmla="*/ 445867 h 499886"/>
              <a:gd name="connsiteX10" fmla="*/ 161439 w 606227"/>
              <a:gd name="connsiteY10" fmla="*/ 391849 h 499886"/>
              <a:gd name="connsiteX11" fmla="*/ 154757 w 606227"/>
              <a:gd name="connsiteY11" fmla="*/ 346970 h 499886"/>
              <a:gd name="connsiteX12" fmla="*/ 175994 w 606227"/>
              <a:gd name="connsiteY12" fmla="*/ 269279 h 499886"/>
              <a:gd name="connsiteX13" fmla="*/ 307902 w 606227"/>
              <a:gd name="connsiteY13" fmla="*/ 194055 h 499886"/>
              <a:gd name="connsiteX14" fmla="*/ 175457 w 606227"/>
              <a:gd name="connsiteY14" fmla="*/ 0 h 499886"/>
              <a:gd name="connsiteX15" fmla="*/ 310277 w 606227"/>
              <a:gd name="connsiteY15" fmla="*/ 131897 h 499886"/>
              <a:gd name="connsiteX16" fmla="*/ 360342 w 606227"/>
              <a:gd name="connsiteY16" fmla="*/ 113707 h 499886"/>
              <a:gd name="connsiteX17" fmla="*/ 438140 w 606227"/>
              <a:gd name="connsiteY17" fmla="*/ 191493 h 499886"/>
              <a:gd name="connsiteX18" fmla="*/ 428530 w 606227"/>
              <a:gd name="connsiteY18" fmla="*/ 228969 h 499886"/>
              <a:gd name="connsiteX19" fmla="*/ 426241 w 606227"/>
              <a:gd name="connsiteY19" fmla="*/ 226592 h 499886"/>
              <a:gd name="connsiteX20" fmla="*/ 307805 w 606227"/>
              <a:gd name="connsiteY20" fmla="*/ 178239 h 499886"/>
              <a:gd name="connsiteX21" fmla="*/ 157884 w 606227"/>
              <a:gd name="connsiteY21" fmla="*/ 269278 h 499886"/>
              <a:gd name="connsiteX22" fmla="*/ 47686 w 606227"/>
              <a:gd name="connsiteY22" fmla="*/ 269278 h 499886"/>
              <a:gd name="connsiteX23" fmla="*/ 0 w 606227"/>
              <a:gd name="connsiteY23" fmla="*/ 221656 h 499886"/>
              <a:gd name="connsiteX24" fmla="*/ 46587 w 606227"/>
              <a:gd name="connsiteY24" fmla="*/ 174126 h 499886"/>
              <a:gd name="connsiteX25" fmla="*/ 40638 w 606227"/>
              <a:gd name="connsiteY25" fmla="*/ 134639 h 499886"/>
              <a:gd name="connsiteX26" fmla="*/ 175457 w 606227"/>
              <a:gd name="connsiteY26" fmla="*/ 0 h 4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6227" h="499886">
                <a:moveTo>
                  <a:pt x="307902" y="194055"/>
                </a:moveTo>
                <a:cubicBezTo>
                  <a:pt x="351840" y="194055"/>
                  <a:pt x="391385" y="212610"/>
                  <a:pt x="419305" y="242224"/>
                </a:cubicBezTo>
                <a:cubicBezTo>
                  <a:pt x="444478" y="268913"/>
                  <a:pt x="460131" y="304560"/>
                  <a:pt x="460955" y="343954"/>
                </a:cubicBezTo>
                <a:cubicBezTo>
                  <a:pt x="476333" y="331067"/>
                  <a:pt x="496106" y="323297"/>
                  <a:pt x="517800" y="323297"/>
                </a:cubicBezTo>
                <a:cubicBezTo>
                  <a:pt x="566591" y="323297"/>
                  <a:pt x="606227" y="362783"/>
                  <a:pt x="606227" y="411592"/>
                </a:cubicBezTo>
                <a:cubicBezTo>
                  <a:pt x="606227" y="460400"/>
                  <a:pt x="566591" y="499886"/>
                  <a:pt x="517800" y="499886"/>
                </a:cubicBezTo>
                <a:lnTo>
                  <a:pt x="314493" y="499886"/>
                </a:lnTo>
                <a:lnTo>
                  <a:pt x="307902" y="499886"/>
                </a:lnTo>
                <a:lnTo>
                  <a:pt x="162629" y="499886"/>
                </a:lnTo>
                <a:cubicBezTo>
                  <a:pt x="132788" y="499886"/>
                  <a:pt x="108530" y="475664"/>
                  <a:pt x="108530" y="445867"/>
                </a:cubicBezTo>
                <a:cubicBezTo>
                  <a:pt x="108530" y="416436"/>
                  <a:pt x="132147" y="392489"/>
                  <a:pt x="161439" y="391849"/>
                </a:cubicBezTo>
                <a:cubicBezTo>
                  <a:pt x="157046" y="377682"/>
                  <a:pt x="154757" y="362600"/>
                  <a:pt x="154757" y="346970"/>
                </a:cubicBezTo>
                <a:cubicBezTo>
                  <a:pt x="154757" y="318636"/>
                  <a:pt x="162538" y="292038"/>
                  <a:pt x="175994" y="269279"/>
                </a:cubicBezTo>
                <a:cubicBezTo>
                  <a:pt x="202632" y="224309"/>
                  <a:pt x="251697" y="194055"/>
                  <a:pt x="307902" y="194055"/>
                </a:cubicBezTo>
                <a:close/>
                <a:moveTo>
                  <a:pt x="175457" y="0"/>
                </a:moveTo>
                <a:cubicBezTo>
                  <a:pt x="249045" y="0"/>
                  <a:pt x="308812" y="58773"/>
                  <a:pt x="310277" y="131897"/>
                </a:cubicBezTo>
                <a:cubicBezTo>
                  <a:pt x="323823" y="120563"/>
                  <a:pt x="341213" y="113707"/>
                  <a:pt x="360342" y="113707"/>
                </a:cubicBezTo>
                <a:cubicBezTo>
                  <a:pt x="403268" y="113707"/>
                  <a:pt x="438140" y="148532"/>
                  <a:pt x="438140" y="191493"/>
                </a:cubicBezTo>
                <a:cubicBezTo>
                  <a:pt x="438140" y="205112"/>
                  <a:pt x="434662" y="217817"/>
                  <a:pt x="428530" y="228969"/>
                </a:cubicBezTo>
                <a:cubicBezTo>
                  <a:pt x="427797" y="228146"/>
                  <a:pt x="426974" y="227323"/>
                  <a:pt x="426241" y="226592"/>
                </a:cubicBezTo>
                <a:cubicBezTo>
                  <a:pt x="394390" y="195423"/>
                  <a:pt x="352379" y="178239"/>
                  <a:pt x="307805" y="178239"/>
                </a:cubicBezTo>
                <a:cubicBezTo>
                  <a:pt x="242730" y="178239"/>
                  <a:pt x="186166" y="215258"/>
                  <a:pt x="157884" y="269278"/>
                </a:cubicBezTo>
                <a:lnTo>
                  <a:pt x="47686" y="269278"/>
                </a:lnTo>
                <a:cubicBezTo>
                  <a:pt x="21326" y="269278"/>
                  <a:pt x="0" y="247981"/>
                  <a:pt x="0" y="221656"/>
                </a:cubicBezTo>
                <a:cubicBezTo>
                  <a:pt x="0" y="195789"/>
                  <a:pt x="20777" y="174674"/>
                  <a:pt x="46587" y="174126"/>
                </a:cubicBezTo>
                <a:cubicBezTo>
                  <a:pt x="42743" y="161603"/>
                  <a:pt x="40638" y="148350"/>
                  <a:pt x="40638" y="134639"/>
                </a:cubicBezTo>
                <a:cubicBezTo>
                  <a:pt x="40638" y="60236"/>
                  <a:pt x="101046" y="0"/>
                  <a:pt x="1754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Oval 30"/>
          <p:cNvSpPr/>
          <p:nvPr/>
        </p:nvSpPr>
        <p:spPr>
          <a:xfrm>
            <a:off x="8130654" y="4722602"/>
            <a:ext cx="318473" cy="3317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2376" h="606722">
                <a:moveTo>
                  <a:pt x="0" y="404481"/>
                </a:moveTo>
                <a:lnTo>
                  <a:pt x="76012" y="404481"/>
                </a:lnTo>
                <a:lnTo>
                  <a:pt x="76012" y="505601"/>
                </a:lnTo>
                <a:cubicBezTo>
                  <a:pt x="76012" y="519552"/>
                  <a:pt x="87316" y="530837"/>
                  <a:pt x="101291" y="530837"/>
                </a:cubicBezTo>
                <a:cubicBezTo>
                  <a:pt x="115265" y="530837"/>
                  <a:pt x="126658" y="519552"/>
                  <a:pt x="126658" y="505601"/>
                </a:cubicBezTo>
                <a:lnTo>
                  <a:pt x="126658" y="404481"/>
                </a:lnTo>
                <a:lnTo>
                  <a:pt x="151936" y="404481"/>
                </a:lnTo>
                <a:lnTo>
                  <a:pt x="151936" y="505601"/>
                </a:lnTo>
                <a:cubicBezTo>
                  <a:pt x="151936" y="519552"/>
                  <a:pt x="163240" y="530837"/>
                  <a:pt x="177214" y="530837"/>
                </a:cubicBezTo>
                <a:cubicBezTo>
                  <a:pt x="191277" y="530837"/>
                  <a:pt x="202581" y="519552"/>
                  <a:pt x="202581" y="505601"/>
                </a:cubicBezTo>
                <a:lnTo>
                  <a:pt x="202581" y="404481"/>
                </a:lnTo>
                <a:lnTo>
                  <a:pt x="227859" y="404481"/>
                </a:lnTo>
                <a:lnTo>
                  <a:pt x="227859" y="505601"/>
                </a:lnTo>
                <a:cubicBezTo>
                  <a:pt x="227859" y="519552"/>
                  <a:pt x="239163" y="530837"/>
                  <a:pt x="253226" y="530837"/>
                </a:cubicBezTo>
                <a:cubicBezTo>
                  <a:pt x="267200" y="530837"/>
                  <a:pt x="278504" y="519552"/>
                  <a:pt x="278504" y="505601"/>
                </a:cubicBezTo>
                <a:lnTo>
                  <a:pt x="278504" y="404481"/>
                </a:lnTo>
                <a:lnTo>
                  <a:pt x="303872" y="404481"/>
                </a:lnTo>
                <a:lnTo>
                  <a:pt x="303872" y="505601"/>
                </a:lnTo>
                <a:cubicBezTo>
                  <a:pt x="303872" y="519552"/>
                  <a:pt x="315176" y="530837"/>
                  <a:pt x="329150" y="530837"/>
                </a:cubicBezTo>
                <a:cubicBezTo>
                  <a:pt x="343124" y="530837"/>
                  <a:pt x="354428" y="519552"/>
                  <a:pt x="354428" y="505601"/>
                </a:cubicBezTo>
                <a:lnTo>
                  <a:pt x="354428" y="404481"/>
                </a:lnTo>
                <a:lnTo>
                  <a:pt x="379795" y="404481"/>
                </a:lnTo>
                <a:lnTo>
                  <a:pt x="379795" y="505601"/>
                </a:lnTo>
                <a:cubicBezTo>
                  <a:pt x="379795" y="519552"/>
                  <a:pt x="391099" y="530837"/>
                  <a:pt x="405073" y="530837"/>
                </a:cubicBezTo>
                <a:cubicBezTo>
                  <a:pt x="419136" y="530837"/>
                  <a:pt x="430440" y="519552"/>
                  <a:pt x="430440" y="505601"/>
                </a:cubicBezTo>
                <a:lnTo>
                  <a:pt x="430440" y="404481"/>
                </a:lnTo>
                <a:lnTo>
                  <a:pt x="455718" y="404481"/>
                </a:lnTo>
                <a:lnTo>
                  <a:pt x="455718" y="505601"/>
                </a:lnTo>
                <a:cubicBezTo>
                  <a:pt x="455718" y="519552"/>
                  <a:pt x="467022" y="530837"/>
                  <a:pt x="481085" y="530837"/>
                </a:cubicBezTo>
                <a:cubicBezTo>
                  <a:pt x="495060" y="530837"/>
                  <a:pt x="506364" y="519552"/>
                  <a:pt x="506364" y="505601"/>
                </a:cubicBezTo>
                <a:lnTo>
                  <a:pt x="506364" y="404481"/>
                </a:lnTo>
                <a:lnTo>
                  <a:pt x="582376" y="404481"/>
                </a:lnTo>
                <a:lnTo>
                  <a:pt x="582376" y="581397"/>
                </a:lnTo>
                <a:cubicBezTo>
                  <a:pt x="582376" y="595348"/>
                  <a:pt x="570983" y="606722"/>
                  <a:pt x="557009" y="606722"/>
                </a:cubicBezTo>
                <a:lnTo>
                  <a:pt x="25367" y="606722"/>
                </a:lnTo>
                <a:cubicBezTo>
                  <a:pt x="11304" y="606722"/>
                  <a:pt x="0" y="595348"/>
                  <a:pt x="0" y="581397"/>
                </a:cubicBezTo>
                <a:close/>
                <a:moveTo>
                  <a:pt x="405086" y="0"/>
                </a:moveTo>
                <a:cubicBezTo>
                  <a:pt x="419149" y="0"/>
                  <a:pt x="430454" y="11287"/>
                  <a:pt x="430454" y="25239"/>
                </a:cubicBezTo>
                <a:cubicBezTo>
                  <a:pt x="430454" y="81051"/>
                  <a:pt x="384969" y="126375"/>
                  <a:pt x="329160" y="126375"/>
                </a:cubicBezTo>
                <a:cubicBezTo>
                  <a:pt x="310468" y="126375"/>
                  <a:pt x="294357" y="136595"/>
                  <a:pt x="285545" y="151704"/>
                </a:cubicBezTo>
                <a:lnTo>
                  <a:pt x="478074" y="151704"/>
                </a:lnTo>
                <a:cubicBezTo>
                  <a:pt x="535575" y="151704"/>
                  <a:pt x="582305" y="198361"/>
                  <a:pt x="582305" y="255772"/>
                </a:cubicBezTo>
                <a:lnTo>
                  <a:pt x="582305" y="353886"/>
                </a:lnTo>
                <a:lnTo>
                  <a:pt x="0" y="353886"/>
                </a:lnTo>
                <a:lnTo>
                  <a:pt x="0" y="255772"/>
                </a:lnTo>
                <a:cubicBezTo>
                  <a:pt x="0" y="198361"/>
                  <a:pt x="46819" y="151704"/>
                  <a:pt x="104320" y="151704"/>
                </a:cubicBezTo>
                <a:lnTo>
                  <a:pt x="231516" y="151704"/>
                </a:lnTo>
                <a:cubicBezTo>
                  <a:pt x="242820" y="108157"/>
                  <a:pt x="282073" y="75807"/>
                  <a:pt x="329160" y="75807"/>
                </a:cubicBezTo>
                <a:cubicBezTo>
                  <a:pt x="357109" y="75807"/>
                  <a:pt x="379807" y="53145"/>
                  <a:pt x="379807" y="25239"/>
                </a:cubicBezTo>
                <a:cubicBezTo>
                  <a:pt x="379807" y="11287"/>
                  <a:pt x="391111" y="0"/>
                  <a:pt x="4050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1" name="文本框 30"/>
          <p:cNvSpPr txBox="1"/>
          <p:nvPr/>
        </p:nvSpPr>
        <p:spPr>
          <a:xfrm>
            <a:off x="8477448" y="3482568"/>
            <a:ext cx="1261884" cy="307777"/>
          </a:xfrm>
          <a:prstGeom prst="rect">
            <a:avLst/>
          </a:prstGeom>
          <a:noFill/>
        </p:spPr>
        <p:txBody>
          <a:bodyPr wrap="none" rtlCol="0">
            <a:spAutoFit/>
          </a:bodyPr>
          <a:lstStyle/>
          <a:p>
            <a:r>
              <a:rPr lang="zh-CN" altLang="en-US" sz="1400">
                <a:solidFill>
                  <a:schemeClr val="bg1">
                    <a:lumMod val="95000"/>
                  </a:schemeClr>
                </a:solidFill>
                <a:cs typeface="+mn-ea"/>
                <a:sym typeface="+mn-lt"/>
              </a:rPr>
              <a:t>风险投资方案</a:t>
            </a:r>
            <a:endParaRPr lang="en-GB" altLang="zh-CN" sz="1400">
              <a:solidFill>
                <a:schemeClr val="bg1">
                  <a:lumMod val="95000"/>
                </a:schemeClr>
              </a:solidFill>
              <a:cs typeface="+mn-ea"/>
              <a:sym typeface="+mn-lt"/>
            </a:endParaRPr>
          </a:p>
        </p:txBody>
      </p:sp>
      <p:sp>
        <p:nvSpPr>
          <p:cNvPr id="32" name="文本框 31"/>
          <p:cNvSpPr txBox="1"/>
          <p:nvPr/>
        </p:nvSpPr>
        <p:spPr>
          <a:xfrm>
            <a:off x="8473141" y="4124724"/>
            <a:ext cx="1261884" cy="307777"/>
          </a:xfrm>
          <a:prstGeom prst="rect">
            <a:avLst/>
          </a:prstGeom>
          <a:noFill/>
        </p:spPr>
        <p:txBody>
          <a:bodyPr wrap="none" rtlCol="0">
            <a:spAutoFit/>
          </a:bodyPr>
          <a:lstStyle/>
          <a:p>
            <a:r>
              <a:rPr lang="zh-CN" altLang="en-US" sz="1400">
                <a:solidFill>
                  <a:schemeClr val="bg1">
                    <a:lumMod val="95000"/>
                  </a:schemeClr>
                </a:solidFill>
                <a:cs typeface="+mn-ea"/>
                <a:sym typeface="+mn-lt"/>
              </a:rPr>
              <a:t>市场调研报告</a:t>
            </a:r>
            <a:endParaRPr lang="en-GB" altLang="zh-CN" sz="1400">
              <a:solidFill>
                <a:schemeClr val="bg1">
                  <a:lumMod val="95000"/>
                </a:schemeClr>
              </a:solidFill>
              <a:cs typeface="+mn-ea"/>
              <a:sym typeface="+mn-lt"/>
            </a:endParaRPr>
          </a:p>
        </p:txBody>
      </p:sp>
      <p:sp>
        <p:nvSpPr>
          <p:cNvPr id="33" name="文本框 32"/>
          <p:cNvSpPr txBox="1"/>
          <p:nvPr/>
        </p:nvSpPr>
        <p:spPr>
          <a:xfrm>
            <a:off x="8449127" y="4767342"/>
            <a:ext cx="1261884" cy="307777"/>
          </a:xfrm>
          <a:prstGeom prst="rect">
            <a:avLst/>
          </a:prstGeom>
          <a:noFill/>
        </p:spPr>
        <p:txBody>
          <a:bodyPr wrap="none" rtlCol="0">
            <a:spAutoFit/>
          </a:bodyPr>
          <a:lstStyle/>
          <a:p>
            <a:r>
              <a:rPr lang="zh-CN" altLang="en-GB" sz="1400">
                <a:solidFill>
                  <a:schemeClr val="bg1">
                    <a:lumMod val="95000"/>
                  </a:schemeClr>
                </a:solidFill>
                <a:cs typeface="+mn-ea"/>
                <a:sym typeface="+mn-lt"/>
              </a:rPr>
              <a:t>项目</a:t>
            </a:r>
            <a:r>
              <a:rPr lang="zh-CN" altLang="en-US" sz="1400">
                <a:solidFill>
                  <a:schemeClr val="bg1">
                    <a:lumMod val="95000"/>
                  </a:schemeClr>
                </a:solidFill>
                <a:cs typeface="+mn-ea"/>
                <a:sym typeface="+mn-lt"/>
              </a:rPr>
              <a:t>分析汇报</a:t>
            </a:r>
            <a:endParaRPr lang="en-GB" altLang="zh-CN" sz="1400">
              <a:solidFill>
                <a:schemeClr val="bg1">
                  <a:lumMod val="9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ssolve">
                                      <p:cBhvr>
                                        <p:cTn id="30" dur="500"/>
                                        <p:tgtEl>
                                          <p:spTgt spid="12"/>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dissolve">
                                      <p:cBhvr>
                                        <p:cTn id="36" dur="500"/>
                                        <p:tgtEl>
                                          <p:spTgt spid="21"/>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dissolve">
                                      <p:cBhvr>
                                        <p:cTn id="39" dur="500"/>
                                        <p:tgtEl>
                                          <p:spTgt spid="22"/>
                                        </p:tgtEl>
                                      </p:cBhvr>
                                    </p:animEffect>
                                  </p:childTnLst>
                                </p:cTn>
                              </p:par>
                              <p:par>
                                <p:cTn id="40" presetID="9" presetClass="entr" presetSubtype="0" fill="hold" grpId="1"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par>
                                <p:cTn id="43" presetID="9" presetClass="entr" presetSubtype="0" fill="hold" grpId="1"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ssolve">
                                      <p:cBhvr>
                                        <p:cTn id="45" dur="500"/>
                                        <p:tgtEl>
                                          <p:spTgt spid="26"/>
                                        </p:tgtEl>
                                      </p:cBhvr>
                                    </p:animEffect>
                                  </p:childTnLst>
                                </p:cTn>
                              </p:par>
                              <p:par>
                                <p:cTn id="46" presetID="9" presetClass="entr" presetSubtype="0" fill="hold" grpId="1"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dissolve">
                                      <p:cBhvr>
                                        <p:cTn id="51" dur="500"/>
                                        <p:tgtEl>
                                          <p:spTgt spid="31"/>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dissolve">
                                      <p:cBhvr>
                                        <p:cTn id="54" dur="500"/>
                                        <p:tgtEl>
                                          <p:spTgt spid="32"/>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dissolve">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dissolve">
                                      <p:cBhvr>
                                        <p:cTn id="62" dur="500"/>
                                        <p:tgtEl>
                                          <p:spTgt spid="17"/>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dissolve">
                                      <p:cBhvr>
                                        <p:cTn id="65" dur="500"/>
                                        <p:tgtEl>
                                          <p:spTgt spid="18"/>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dissolve">
                                      <p:cBhvr>
                                        <p:cTn id="68" dur="500"/>
                                        <p:tgtEl>
                                          <p:spTgt spid="19"/>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dissolve">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9" grpId="0" animBg="1"/>
      <p:bldP spid="11" grpId="0" animBg="1"/>
      <p:bldP spid="12" grpId="0" animBg="1"/>
      <p:bldP spid="17" grpId="0"/>
      <p:bldP spid="18" grpId="0"/>
      <p:bldP spid="19" grpId="0"/>
      <p:bldP spid="20" grpId="0"/>
      <p:bldP spid="21" grpId="0"/>
      <p:bldP spid="22" grpId="0"/>
      <p:bldP spid="24" grpId="0"/>
      <p:bldP spid="25" grpId="0" animBg="1"/>
      <p:bldP spid="25" grpId="1" animBg="1"/>
      <p:bldP spid="26" grpId="0" animBg="1"/>
      <p:bldP spid="26" grpId="1" animBg="1"/>
      <p:bldP spid="27" grpId="0" animBg="1"/>
      <p:bldP spid="27" grpId="1" animBg="1"/>
      <p:bldP spid="31" grpId="0"/>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研发团队</a:t>
            </a:r>
            <a:endParaRPr kumimoji="1" lang="zh-CN" altLang="en-US" sz="2400">
              <a:solidFill>
                <a:schemeClr val="bg1"/>
              </a:solidFill>
              <a:cs typeface="+mn-ea"/>
              <a:sym typeface="+mn-lt"/>
            </a:endParaRPr>
          </a:p>
        </p:txBody>
      </p:sp>
      <p:grpSp>
        <p:nvGrpSpPr>
          <p:cNvPr id="3" name="组合 2"/>
          <p:cNvGrpSpPr/>
          <p:nvPr/>
        </p:nvGrpSpPr>
        <p:grpSpPr>
          <a:xfrm>
            <a:off x="0" y="1608197"/>
            <a:ext cx="6975194" cy="3969126"/>
            <a:chOff x="-2474901" y="1635616"/>
            <a:chExt cx="9958456" cy="5666706"/>
          </a:xfrm>
        </p:grpSpPr>
        <p:sp>
          <p:nvSpPr>
            <p:cNvPr id="4" name="矩形 3"/>
            <p:cNvSpPr/>
            <p:nvPr/>
          </p:nvSpPr>
          <p:spPr>
            <a:xfrm>
              <a:off x="-2474901" y="1635616"/>
              <a:ext cx="9293334" cy="257578"/>
            </a:xfrm>
            <a:prstGeom prst="rect">
              <a:avLst/>
            </a:prstGeom>
            <a:gradFill>
              <a:gsLst>
                <a:gs pos="0">
                  <a:srgbClr val="B4171E"/>
                </a:gs>
                <a:gs pos="100000">
                  <a:srgbClr val="E2313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弧 4"/>
            <p:cNvSpPr/>
            <p:nvPr/>
          </p:nvSpPr>
          <p:spPr>
            <a:xfrm>
              <a:off x="6123904" y="1764405"/>
              <a:ext cx="1352282" cy="1352282"/>
            </a:xfrm>
            <a:prstGeom prst="arc">
              <a:avLst>
                <a:gd name="adj1" fmla="val 16200000"/>
                <a:gd name="adj2" fmla="val 5382202"/>
              </a:avLst>
            </a:prstGeom>
            <a:ln w="177800">
              <a:gradFill>
                <a:gsLst>
                  <a:gs pos="0">
                    <a:srgbClr val="E23138"/>
                  </a:gs>
                  <a:gs pos="100000">
                    <a:srgbClr val="B4171E"/>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6" name="矩形 5"/>
            <p:cNvSpPr/>
            <p:nvPr/>
          </p:nvSpPr>
          <p:spPr>
            <a:xfrm>
              <a:off x="3464417" y="3007384"/>
              <a:ext cx="3348507" cy="257578"/>
            </a:xfrm>
            <a:prstGeom prst="rect">
              <a:avLst/>
            </a:prstGeom>
            <a:gradFill>
              <a:gsLst>
                <a:gs pos="0">
                  <a:srgbClr val="B4171E"/>
                </a:gs>
                <a:gs pos="100000">
                  <a:srgbClr val="E2313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7" name="弧 6"/>
            <p:cNvSpPr/>
            <p:nvPr/>
          </p:nvSpPr>
          <p:spPr>
            <a:xfrm rot="10800000">
              <a:off x="2819542" y="3116687"/>
              <a:ext cx="1352282" cy="1352282"/>
            </a:xfrm>
            <a:prstGeom prst="arc">
              <a:avLst>
                <a:gd name="adj1" fmla="val 16200000"/>
                <a:gd name="adj2" fmla="val 5382202"/>
              </a:avLst>
            </a:prstGeom>
            <a:ln w="177800">
              <a:gradFill>
                <a:gsLst>
                  <a:gs pos="0">
                    <a:srgbClr val="E23138"/>
                  </a:gs>
                  <a:gs pos="100000">
                    <a:srgbClr val="B4171E"/>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8" name="矩形 7"/>
            <p:cNvSpPr/>
            <p:nvPr/>
          </p:nvSpPr>
          <p:spPr>
            <a:xfrm>
              <a:off x="3477295" y="4340180"/>
              <a:ext cx="3348507" cy="257578"/>
            </a:xfrm>
            <a:prstGeom prst="rect">
              <a:avLst/>
            </a:prstGeom>
            <a:gradFill>
              <a:gsLst>
                <a:gs pos="0">
                  <a:srgbClr val="B4171E"/>
                </a:gs>
                <a:gs pos="100000">
                  <a:srgbClr val="E2313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弧 8"/>
            <p:cNvSpPr/>
            <p:nvPr/>
          </p:nvSpPr>
          <p:spPr>
            <a:xfrm>
              <a:off x="6131273" y="4468969"/>
              <a:ext cx="1352282" cy="1352282"/>
            </a:xfrm>
            <a:prstGeom prst="arc">
              <a:avLst>
                <a:gd name="adj1" fmla="val 16200000"/>
                <a:gd name="adj2" fmla="val 5382202"/>
              </a:avLst>
            </a:prstGeom>
            <a:ln w="177800">
              <a:gradFill>
                <a:gsLst>
                  <a:gs pos="0">
                    <a:srgbClr val="E23138"/>
                  </a:gs>
                  <a:gs pos="100000">
                    <a:srgbClr val="B4171E"/>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0" name="矩形 9"/>
            <p:cNvSpPr/>
            <p:nvPr/>
          </p:nvSpPr>
          <p:spPr>
            <a:xfrm>
              <a:off x="3477295" y="5711947"/>
              <a:ext cx="3348507" cy="257578"/>
            </a:xfrm>
            <a:prstGeom prst="rect">
              <a:avLst/>
            </a:prstGeom>
            <a:gradFill>
              <a:gsLst>
                <a:gs pos="0">
                  <a:srgbClr val="B4171E"/>
                </a:gs>
                <a:gs pos="100000">
                  <a:srgbClr val="E2313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弧 10"/>
            <p:cNvSpPr/>
            <p:nvPr/>
          </p:nvSpPr>
          <p:spPr>
            <a:xfrm rot="10800000">
              <a:off x="2819542" y="5821251"/>
              <a:ext cx="1352282" cy="1352282"/>
            </a:xfrm>
            <a:prstGeom prst="arc">
              <a:avLst>
                <a:gd name="adj1" fmla="val 16200000"/>
                <a:gd name="adj2" fmla="val 5382202"/>
              </a:avLst>
            </a:prstGeom>
            <a:ln w="177800">
              <a:gradFill>
                <a:gsLst>
                  <a:gs pos="0">
                    <a:srgbClr val="E23138"/>
                  </a:gs>
                  <a:gs pos="100000">
                    <a:srgbClr val="B4171E"/>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2" name="矩形 11"/>
            <p:cNvSpPr/>
            <p:nvPr/>
          </p:nvSpPr>
          <p:spPr>
            <a:xfrm>
              <a:off x="3477295" y="7044744"/>
              <a:ext cx="3348507" cy="257578"/>
            </a:xfrm>
            <a:prstGeom prst="rect">
              <a:avLst/>
            </a:prstGeom>
            <a:gradFill>
              <a:gsLst>
                <a:gs pos="0">
                  <a:srgbClr val="B4171E"/>
                </a:gs>
                <a:gs pos="100000">
                  <a:srgbClr val="E2313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13" name="圆角矩形 12"/>
          <p:cNvSpPr/>
          <p:nvPr/>
        </p:nvSpPr>
        <p:spPr>
          <a:xfrm>
            <a:off x="6514484" y="5025899"/>
            <a:ext cx="3619765" cy="895136"/>
          </a:xfrm>
          <a:prstGeom prst="roundRect">
            <a:avLst/>
          </a:pr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4" name="TextBox 33"/>
          <p:cNvSpPr txBox="1"/>
          <p:nvPr/>
        </p:nvSpPr>
        <p:spPr>
          <a:xfrm>
            <a:off x="6820418" y="5399963"/>
            <a:ext cx="2916016" cy="424090"/>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200" dirty="0">
                <a:solidFill>
                  <a:schemeClr val="bg1"/>
                </a:solidFill>
                <a:latin typeface="+mn-lt"/>
                <a:ea typeface="+mn-ea"/>
                <a:cs typeface="+mn-ea"/>
                <a:sym typeface="+mn-lt"/>
              </a:rPr>
              <a:t>点击输入您的文字内容或复制粘贴具体文本、用简明扼要的文字说明此项内容。</a:t>
            </a:r>
            <a:endParaRPr lang="en-US" altLang="zh-CN" sz="1200" dirty="0">
              <a:solidFill>
                <a:schemeClr val="bg1"/>
              </a:solidFill>
              <a:latin typeface="+mn-lt"/>
              <a:ea typeface="+mn-ea"/>
              <a:cs typeface="+mn-ea"/>
              <a:sym typeface="+mn-lt"/>
            </a:endParaRPr>
          </a:p>
        </p:txBody>
      </p:sp>
      <p:sp>
        <p:nvSpPr>
          <p:cNvPr id="15" name="文本框 9"/>
          <p:cNvSpPr txBox="1"/>
          <p:nvPr/>
        </p:nvSpPr>
        <p:spPr>
          <a:xfrm>
            <a:off x="6833297" y="5115165"/>
            <a:ext cx="1666765"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lgn="dist"/>
            <a:r>
              <a:rPr lang="zh-CN" altLang="en-US" sz="1600" b="1" dirty="0">
                <a:solidFill>
                  <a:schemeClr val="bg1"/>
                </a:solidFill>
                <a:latin typeface="+mn-lt"/>
                <a:ea typeface="+mn-ea"/>
                <a:cs typeface="+mn-ea"/>
                <a:sym typeface="+mn-lt"/>
              </a:rPr>
              <a:t>输入标题文本</a:t>
            </a:r>
            <a:endParaRPr lang="zh-CN" altLang="en-US" sz="1600" b="1" dirty="0">
              <a:solidFill>
                <a:schemeClr val="bg1"/>
              </a:solidFill>
              <a:latin typeface="+mn-lt"/>
              <a:ea typeface="+mn-ea"/>
              <a:cs typeface="+mn-ea"/>
              <a:sym typeface="+mn-lt"/>
            </a:endParaRPr>
          </a:p>
        </p:txBody>
      </p:sp>
      <p:sp>
        <p:nvSpPr>
          <p:cNvPr id="16" name="文本框 15"/>
          <p:cNvSpPr txBox="1"/>
          <p:nvPr/>
        </p:nvSpPr>
        <p:spPr>
          <a:xfrm>
            <a:off x="7318961" y="2017371"/>
            <a:ext cx="4224369" cy="700192"/>
          </a:xfrm>
          <a:prstGeom prst="rect">
            <a:avLst/>
          </a:prstGeom>
          <a:noFill/>
        </p:spPr>
        <p:txBody>
          <a:bodyPr wrap="square" rtlCol="0">
            <a:spAutoFit/>
          </a:bodyPr>
          <a:lstStyle/>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a:t>
            </a:r>
            <a:endParaRPr kumimoji="1" lang="zh-CN" altLang="en-US" sz="1400" dirty="0">
              <a:solidFill>
                <a:schemeClr val="tx1">
                  <a:lumMod val="65000"/>
                  <a:lumOff val="35000"/>
                </a:schemeClr>
              </a:solidFill>
              <a:cs typeface="+mn-ea"/>
              <a:sym typeface="+mn-lt"/>
            </a:endParaRPr>
          </a:p>
        </p:txBody>
      </p:sp>
      <p:sp>
        <p:nvSpPr>
          <p:cNvPr id="17" name="文本框 16"/>
          <p:cNvSpPr txBox="1"/>
          <p:nvPr/>
        </p:nvSpPr>
        <p:spPr>
          <a:xfrm>
            <a:off x="7302297" y="1531374"/>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78%</a:t>
            </a:r>
            <a:endParaRPr kumimoji="1" lang="zh-CN" altLang="en-US" sz="3200">
              <a:gradFill>
                <a:gsLst>
                  <a:gs pos="0">
                    <a:srgbClr val="E23138"/>
                  </a:gs>
                  <a:gs pos="100000">
                    <a:srgbClr val="B4171E"/>
                  </a:gs>
                </a:gsLst>
                <a:lin ang="5400000" scaled="1"/>
              </a:gradFill>
              <a:cs typeface="+mn-ea"/>
              <a:sym typeface="+mn-lt"/>
            </a:endParaRPr>
          </a:p>
        </p:txBody>
      </p:sp>
      <p:sp>
        <p:nvSpPr>
          <p:cNvPr id="18" name="文本框 17"/>
          <p:cNvSpPr txBox="1"/>
          <p:nvPr/>
        </p:nvSpPr>
        <p:spPr>
          <a:xfrm>
            <a:off x="7318961" y="3796767"/>
            <a:ext cx="4224369" cy="700192"/>
          </a:xfrm>
          <a:prstGeom prst="rect">
            <a:avLst/>
          </a:prstGeom>
          <a:noFill/>
        </p:spPr>
        <p:txBody>
          <a:bodyPr wrap="square" rtlCol="0">
            <a:spAutoFit/>
          </a:bodyPr>
          <a:lstStyle/>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a:t>
            </a:r>
            <a:endParaRPr kumimoji="1" lang="zh-CN" altLang="en-US" sz="1400" dirty="0">
              <a:solidFill>
                <a:schemeClr val="tx1">
                  <a:lumMod val="65000"/>
                  <a:lumOff val="35000"/>
                </a:schemeClr>
              </a:solidFill>
              <a:cs typeface="+mn-ea"/>
              <a:sym typeface="+mn-lt"/>
            </a:endParaRPr>
          </a:p>
        </p:txBody>
      </p:sp>
      <p:sp>
        <p:nvSpPr>
          <p:cNvPr id="19" name="文本框 18"/>
          <p:cNvSpPr txBox="1"/>
          <p:nvPr/>
        </p:nvSpPr>
        <p:spPr>
          <a:xfrm>
            <a:off x="7302297" y="3310770"/>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26%</a:t>
            </a:r>
            <a:endParaRPr kumimoji="1" lang="zh-CN" altLang="en-US" sz="3200">
              <a:gradFill>
                <a:gsLst>
                  <a:gs pos="0">
                    <a:srgbClr val="E23138"/>
                  </a:gs>
                  <a:gs pos="100000">
                    <a:srgbClr val="B4171E"/>
                  </a:gs>
                </a:gsLst>
                <a:lin ang="5400000" scaled="1"/>
              </a:gradFill>
              <a:cs typeface="+mn-ea"/>
              <a:sym typeface="+mn-lt"/>
            </a:endParaRPr>
          </a:p>
        </p:txBody>
      </p:sp>
      <p:sp>
        <p:nvSpPr>
          <p:cNvPr id="20" name="文本框 19"/>
          <p:cNvSpPr txBox="1"/>
          <p:nvPr/>
        </p:nvSpPr>
        <p:spPr>
          <a:xfrm>
            <a:off x="500215" y="3092067"/>
            <a:ext cx="2846360" cy="700192"/>
          </a:xfrm>
          <a:prstGeom prst="rect">
            <a:avLst/>
          </a:prstGeom>
          <a:noFill/>
        </p:spPr>
        <p:txBody>
          <a:bodyPr wrap="square" rtlCol="0">
            <a:spAutoFit/>
          </a:bodyPr>
          <a:lstStyle/>
          <a:p>
            <a:pPr algn="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zh-CN" altLang="en-US" sz="1400" dirty="0">
              <a:solidFill>
                <a:schemeClr val="tx1">
                  <a:lumMod val="65000"/>
                  <a:lumOff val="35000"/>
                </a:schemeClr>
              </a:solidFill>
              <a:cs typeface="+mn-ea"/>
              <a:sym typeface="+mn-lt"/>
            </a:endParaRPr>
          </a:p>
        </p:txBody>
      </p:sp>
      <p:sp>
        <p:nvSpPr>
          <p:cNvPr id="21" name="文本框 20"/>
          <p:cNvSpPr txBox="1"/>
          <p:nvPr/>
        </p:nvSpPr>
        <p:spPr>
          <a:xfrm>
            <a:off x="2195987" y="2606070"/>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78%</a:t>
            </a:r>
            <a:endParaRPr kumimoji="1" lang="zh-CN" altLang="en-US" sz="3200">
              <a:gradFill>
                <a:gsLst>
                  <a:gs pos="0">
                    <a:srgbClr val="E23138"/>
                  </a:gs>
                  <a:gs pos="100000">
                    <a:srgbClr val="B4171E"/>
                  </a:gs>
                </a:gsLst>
                <a:lin ang="5400000" scaled="1"/>
              </a:gradFill>
              <a:cs typeface="+mn-ea"/>
              <a:sym typeface="+mn-lt"/>
            </a:endParaRPr>
          </a:p>
        </p:txBody>
      </p:sp>
      <p:sp>
        <p:nvSpPr>
          <p:cNvPr id="22" name="文本框 21"/>
          <p:cNvSpPr txBox="1"/>
          <p:nvPr/>
        </p:nvSpPr>
        <p:spPr>
          <a:xfrm>
            <a:off x="500215" y="4871463"/>
            <a:ext cx="2846360" cy="700192"/>
          </a:xfrm>
          <a:prstGeom prst="rect">
            <a:avLst/>
          </a:prstGeom>
          <a:noFill/>
        </p:spPr>
        <p:txBody>
          <a:bodyPr wrap="square" rtlCol="0">
            <a:spAutoFit/>
          </a:bodyPr>
          <a:lstStyle/>
          <a:p>
            <a:pPr algn="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zh-CN" altLang="en-US" sz="1400" dirty="0">
              <a:solidFill>
                <a:schemeClr val="tx1">
                  <a:lumMod val="65000"/>
                  <a:lumOff val="35000"/>
                </a:schemeClr>
              </a:solidFill>
              <a:cs typeface="+mn-ea"/>
              <a:sym typeface="+mn-lt"/>
            </a:endParaRPr>
          </a:p>
        </p:txBody>
      </p:sp>
      <p:sp>
        <p:nvSpPr>
          <p:cNvPr id="23" name="文本框 22"/>
          <p:cNvSpPr txBox="1"/>
          <p:nvPr/>
        </p:nvSpPr>
        <p:spPr>
          <a:xfrm>
            <a:off x="2195987" y="4385466"/>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26%</a:t>
            </a:r>
            <a:endParaRPr kumimoji="1" lang="zh-CN" altLang="en-US" sz="3200">
              <a:gradFill>
                <a:gsLst>
                  <a:gs pos="0">
                    <a:srgbClr val="E23138"/>
                  </a:gs>
                  <a:gs pos="100000">
                    <a:srgbClr val="B4171E"/>
                  </a:gs>
                </a:gsLst>
                <a:lin ang="5400000" scaled="1"/>
              </a:gra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500"/>
                                        <p:tgtEl>
                                          <p:spTgt spid="2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研发团队</a:t>
            </a:r>
            <a:endParaRPr kumimoji="1" lang="zh-CN" altLang="en-US" sz="2400">
              <a:solidFill>
                <a:schemeClr val="bg1"/>
              </a:solidFill>
              <a:cs typeface="+mn-ea"/>
              <a:sym typeface="+mn-lt"/>
            </a:endParaRPr>
          </a:p>
        </p:txBody>
      </p:sp>
      <p:sp>
        <p:nvSpPr>
          <p:cNvPr id="24" name="矩形: 圆角 27"/>
          <p:cNvSpPr/>
          <p:nvPr/>
        </p:nvSpPr>
        <p:spPr>
          <a:xfrm>
            <a:off x="5085322" y="4497452"/>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25" name="矩形: 圆角 28"/>
          <p:cNvSpPr/>
          <p:nvPr/>
        </p:nvSpPr>
        <p:spPr>
          <a:xfrm>
            <a:off x="5085322" y="4497452"/>
            <a:ext cx="4023023" cy="111797"/>
          </a:xfrm>
          <a:prstGeom prst="roundRect">
            <a:avLst>
              <a:gd name="adj" fmla="val 50000"/>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26" name="文本框 64"/>
          <p:cNvSpPr txBox="1"/>
          <p:nvPr/>
        </p:nvSpPr>
        <p:spPr>
          <a:xfrm>
            <a:off x="5085322" y="4245600"/>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cs typeface="+mn-ea"/>
                <a:sym typeface="+mn-lt"/>
              </a:rPr>
              <a:t>关键词</a:t>
            </a:r>
            <a:endParaRPr lang="zh-CN" altLang="en-US" sz="1400">
              <a:solidFill>
                <a:schemeClr val="tx1">
                  <a:lumMod val="75000"/>
                  <a:lumOff val="25000"/>
                </a:schemeClr>
              </a:solidFill>
              <a:cs typeface="+mn-ea"/>
              <a:sym typeface="+mn-lt"/>
            </a:endParaRPr>
          </a:p>
        </p:txBody>
      </p:sp>
      <p:sp>
        <p:nvSpPr>
          <p:cNvPr id="27" name="矩形: 圆角 30"/>
          <p:cNvSpPr/>
          <p:nvPr/>
        </p:nvSpPr>
        <p:spPr>
          <a:xfrm>
            <a:off x="5085322" y="4986386"/>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28" name="矩形: 圆角 31"/>
          <p:cNvSpPr/>
          <p:nvPr/>
        </p:nvSpPr>
        <p:spPr>
          <a:xfrm>
            <a:off x="5085322" y="4986386"/>
            <a:ext cx="1828647" cy="111797"/>
          </a:xfrm>
          <a:prstGeom prst="roundRect">
            <a:avLst>
              <a:gd name="adj" fmla="val 50000"/>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29" name="文本框 67"/>
          <p:cNvSpPr txBox="1"/>
          <p:nvPr/>
        </p:nvSpPr>
        <p:spPr>
          <a:xfrm>
            <a:off x="5085322" y="4734534"/>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cs typeface="+mn-ea"/>
                <a:sym typeface="+mn-lt"/>
              </a:rPr>
              <a:t>关键词</a:t>
            </a:r>
            <a:endParaRPr lang="zh-CN" altLang="en-US" sz="1400">
              <a:solidFill>
                <a:schemeClr val="tx1">
                  <a:lumMod val="75000"/>
                  <a:lumOff val="25000"/>
                </a:schemeClr>
              </a:solidFill>
              <a:cs typeface="+mn-ea"/>
              <a:sym typeface="+mn-lt"/>
            </a:endParaRPr>
          </a:p>
        </p:txBody>
      </p:sp>
      <p:sp>
        <p:nvSpPr>
          <p:cNvPr id="30" name="矩形: 圆角 33"/>
          <p:cNvSpPr/>
          <p:nvPr/>
        </p:nvSpPr>
        <p:spPr>
          <a:xfrm>
            <a:off x="5085322" y="5475320"/>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31" name="矩形: 圆角 34"/>
          <p:cNvSpPr/>
          <p:nvPr/>
        </p:nvSpPr>
        <p:spPr>
          <a:xfrm>
            <a:off x="5085322" y="5475320"/>
            <a:ext cx="5120211" cy="111797"/>
          </a:xfrm>
          <a:prstGeom prst="roundRect">
            <a:avLst>
              <a:gd name="adj" fmla="val 50000"/>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32" name="文本框 70"/>
          <p:cNvSpPr txBox="1"/>
          <p:nvPr/>
        </p:nvSpPr>
        <p:spPr>
          <a:xfrm>
            <a:off x="5085322" y="5223467"/>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cs typeface="+mn-ea"/>
                <a:sym typeface="+mn-lt"/>
              </a:rPr>
              <a:t>关键词</a:t>
            </a:r>
            <a:endParaRPr lang="zh-CN" altLang="en-US" sz="1400">
              <a:solidFill>
                <a:schemeClr val="tx1">
                  <a:lumMod val="75000"/>
                  <a:lumOff val="25000"/>
                </a:schemeClr>
              </a:solidFill>
              <a:cs typeface="+mn-ea"/>
              <a:sym typeface="+mn-lt"/>
            </a:endParaRPr>
          </a:p>
        </p:txBody>
      </p:sp>
      <p:sp>
        <p:nvSpPr>
          <p:cNvPr id="33" name="矩形: 圆角 36"/>
          <p:cNvSpPr/>
          <p:nvPr/>
        </p:nvSpPr>
        <p:spPr>
          <a:xfrm>
            <a:off x="5085322" y="5964253"/>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34" name="矩形: 圆角 37"/>
          <p:cNvSpPr/>
          <p:nvPr/>
        </p:nvSpPr>
        <p:spPr>
          <a:xfrm>
            <a:off x="5085322" y="5964253"/>
            <a:ext cx="3291564" cy="111797"/>
          </a:xfrm>
          <a:prstGeom prst="roundRect">
            <a:avLst>
              <a:gd name="adj" fmla="val 50000"/>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cs typeface="+mn-ea"/>
              <a:sym typeface="+mn-lt"/>
            </a:endParaRPr>
          </a:p>
        </p:txBody>
      </p:sp>
      <p:sp>
        <p:nvSpPr>
          <p:cNvPr id="35" name="文本框 73"/>
          <p:cNvSpPr txBox="1"/>
          <p:nvPr/>
        </p:nvSpPr>
        <p:spPr>
          <a:xfrm>
            <a:off x="5085322" y="5712401"/>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cs typeface="+mn-ea"/>
                <a:sym typeface="+mn-lt"/>
              </a:rPr>
              <a:t>关键词</a:t>
            </a:r>
            <a:endParaRPr lang="zh-CN" altLang="en-US" sz="1400">
              <a:solidFill>
                <a:schemeClr val="tx1">
                  <a:lumMod val="75000"/>
                  <a:lumOff val="25000"/>
                </a:schemeClr>
              </a:solidFill>
              <a:cs typeface="+mn-ea"/>
              <a:sym typeface="+mn-lt"/>
            </a:endParaRPr>
          </a:p>
        </p:txBody>
      </p:sp>
      <p:sp>
        <p:nvSpPr>
          <p:cNvPr id="36" name="文本框 74"/>
          <p:cNvSpPr txBox="1"/>
          <p:nvPr/>
        </p:nvSpPr>
        <p:spPr>
          <a:xfrm>
            <a:off x="10148704" y="4259888"/>
            <a:ext cx="361180"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cs typeface="+mn-ea"/>
                <a:sym typeface="+mn-lt"/>
              </a:rPr>
              <a:t>70%</a:t>
            </a:r>
            <a:endParaRPr lang="en-US" sz="1200" dirty="0">
              <a:solidFill>
                <a:schemeClr val="tx1">
                  <a:lumMod val="75000"/>
                  <a:lumOff val="25000"/>
                </a:schemeClr>
              </a:solidFill>
              <a:cs typeface="+mn-ea"/>
              <a:sym typeface="+mn-lt"/>
            </a:endParaRPr>
          </a:p>
        </p:txBody>
      </p:sp>
      <p:sp>
        <p:nvSpPr>
          <p:cNvPr id="37" name="文本框 75"/>
          <p:cNvSpPr txBox="1"/>
          <p:nvPr/>
        </p:nvSpPr>
        <p:spPr>
          <a:xfrm>
            <a:off x="10146423" y="4748822"/>
            <a:ext cx="384689"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cs typeface="+mn-ea"/>
                <a:sym typeface="+mn-lt"/>
              </a:rPr>
              <a:t>45%</a:t>
            </a:r>
            <a:endParaRPr lang="en-US" sz="1200" dirty="0">
              <a:solidFill>
                <a:schemeClr val="tx1">
                  <a:lumMod val="75000"/>
                  <a:lumOff val="25000"/>
                </a:schemeClr>
              </a:solidFill>
              <a:cs typeface="+mn-ea"/>
              <a:sym typeface="+mn-lt"/>
            </a:endParaRPr>
          </a:p>
        </p:txBody>
      </p:sp>
      <p:sp>
        <p:nvSpPr>
          <p:cNvPr id="38" name="文本框 76"/>
          <p:cNvSpPr txBox="1"/>
          <p:nvPr/>
        </p:nvSpPr>
        <p:spPr>
          <a:xfrm>
            <a:off x="10142147" y="5237755"/>
            <a:ext cx="393238"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cs typeface="+mn-ea"/>
                <a:sym typeface="+mn-lt"/>
              </a:rPr>
              <a:t>95%</a:t>
            </a:r>
            <a:endParaRPr lang="en-US" sz="1200" dirty="0">
              <a:solidFill>
                <a:schemeClr val="tx1">
                  <a:lumMod val="75000"/>
                  <a:lumOff val="25000"/>
                </a:schemeClr>
              </a:solidFill>
              <a:cs typeface="+mn-ea"/>
              <a:sym typeface="+mn-lt"/>
            </a:endParaRPr>
          </a:p>
        </p:txBody>
      </p:sp>
      <p:sp>
        <p:nvSpPr>
          <p:cNvPr id="39" name="文本框 77"/>
          <p:cNvSpPr txBox="1"/>
          <p:nvPr/>
        </p:nvSpPr>
        <p:spPr>
          <a:xfrm>
            <a:off x="10142150" y="5726689"/>
            <a:ext cx="393238"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cs typeface="+mn-ea"/>
                <a:sym typeface="+mn-lt"/>
              </a:rPr>
              <a:t>60%</a:t>
            </a:r>
            <a:endParaRPr lang="en-US" sz="1200" dirty="0">
              <a:solidFill>
                <a:schemeClr val="tx1">
                  <a:lumMod val="75000"/>
                  <a:lumOff val="25000"/>
                </a:schemeClr>
              </a:solidFill>
              <a:cs typeface="+mn-ea"/>
              <a:sym typeface="+mn-lt"/>
            </a:endParaRPr>
          </a:p>
        </p:txBody>
      </p:sp>
      <p:sp>
        <p:nvSpPr>
          <p:cNvPr id="40" name="矩形 39"/>
          <p:cNvSpPr/>
          <p:nvPr/>
        </p:nvSpPr>
        <p:spPr>
          <a:xfrm>
            <a:off x="4974993" y="2150156"/>
            <a:ext cx="250195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41" name="TextBox 39"/>
          <p:cNvSpPr txBox="1">
            <a:spLocks noChangeArrowheads="1"/>
          </p:cNvSpPr>
          <p:nvPr/>
        </p:nvSpPr>
        <p:spPr bwMode="auto">
          <a:xfrm>
            <a:off x="5003569" y="2566951"/>
            <a:ext cx="5999812" cy="1371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230" tIns="39115" rIns="78230" bIns="391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50000"/>
              </a:lnSpc>
              <a:buFont typeface="Wingdings" panose="05000000000000000000" pitchFamily="2" charset="2"/>
              <a:buChar char="l"/>
            </a:pPr>
            <a:r>
              <a:rPr lang="zh-CN" altLang="en-US" sz="1400">
                <a:solidFill>
                  <a:schemeClr val="tx1">
                    <a:lumMod val="75000"/>
                    <a:lumOff val="25000"/>
                  </a:schemeClr>
                </a:solidFill>
                <a:latin typeface="+mn-lt"/>
                <a:ea typeface="+mn-ea"/>
                <a:cs typeface="+mn-ea"/>
                <a:sym typeface="+mn-lt"/>
              </a:rPr>
              <a:t>单击此处添加文本单击此处添加文本 单击此处添加文本单击此处添加文本单击此处添加文本</a:t>
            </a:r>
            <a:endParaRPr lang="en-US" altLang="zh-CN" sz="1400">
              <a:solidFill>
                <a:schemeClr val="tx1">
                  <a:lumMod val="75000"/>
                  <a:lumOff val="25000"/>
                </a:schemeClr>
              </a:solidFill>
              <a:latin typeface="+mn-lt"/>
              <a:ea typeface="+mn-ea"/>
              <a:cs typeface="+mn-ea"/>
              <a:sym typeface="+mn-lt"/>
            </a:endParaRPr>
          </a:p>
          <a:p>
            <a:pPr marL="285750" indent="-285750">
              <a:lnSpc>
                <a:spcPct val="150000"/>
              </a:lnSpc>
              <a:buFont typeface="Wingdings" panose="05000000000000000000" pitchFamily="2" charset="2"/>
              <a:buChar char="l"/>
            </a:pPr>
            <a:r>
              <a:rPr lang="zh-CN" altLang="en-US" sz="1400">
                <a:solidFill>
                  <a:schemeClr val="tx1">
                    <a:lumMod val="75000"/>
                    <a:lumOff val="25000"/>
                  </a:schemeClr>
                </a:solidFill>
                <a:latin typeface="+mn-lt"/>
                <a:ea typeface="+mn-ea"/>
                <a:cs typeface="+mn-ea"/>
                <a:sym typeface="+mn-lt"/>
              </a:rPr>
              <a:t>单击此处添加文本单击此处添加文本 单击此处添加文本单击此处添加文本单击此处添加文本</a:t>
            </a:r>
            <a:endParaRPr lang="en-US" altLang="zh-CN" sz="1400">
              <a:solidFill>
                <a:schemeClr val="tx1">
                  <a:lumMod val="75000"/>
                  <a:lumOff val="25000"/>
                </a:schemeClr>
              </a:solidFill>
              <a:latin typeface="+mn-lt"/>
              <a:ea typeface="+mn-ea"/>
              <a:cs typeface="+mn-ea"/>
              <a:sym typeface="+mn-lt"/>
            </a:endParaRPr>
          </a:p>
        </p:txBody>
      </p:sp>
      <p:sp>
        <p:nvSpPr>
          <p:cNvPr id="42" name="矩形 41"/>
          <p:cNvSpPr/>
          <p:nvPr/>
        </p:nvSpPr>
        <p:spPr>
          <a:xfrm>
            <a:off x="842322" y="2017950"/>
            <a:ext cx="3143250" cy="4171950"/>
          </a:xfrm>
          <a:prstGeom prst="rect">
            <a:avLst/>
          </a:prstGeom>
          <a:blipFill>
            <a:blip r:embed="rId1"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linds(horizontal)">
                                      <p:cBhvr>
                                        <p:cTn id="16" dur="500"/>
                                        <p:tgtEl>
                                          <p:spTgt spid="2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linds(horizontal)">
                                      <p:cBhvr>
                                        <p:cTn id="19" dur="500"/>
                                        <p:tgtEl>
                                          <p:spTgt spid="2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linds(horizontal)">
                                      <p:cBhvr>
                                        <p:cTn id="25" dur="500"/>
                                        <p:tgtEl>
                                          <p:spTgt spid="3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linds(horizontal)">
                                      <p:cBhvr>
                                        <p:cTn id="28" dur="500"/>
                                        <p:tgtEl>
                                          <p:spTgt spid="3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linds(horizontal)">
                                      <p:cBhvr>
                                        <p:cTn id="31" dur="500"/>
                                        <p:tgtEl>
                                          <p:spTgt spid="3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linds(horizontal)">
                                      <p:cBhvr>
                                        <p:cTn id="34" dur="500"/>
                                        <p:tgtEl>
                                          <p:spTgt spid="3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linds(horizontal)">
                                      <p:cBhvr>
                                        <p:cTn id="37" dur="500"/>
                                        <p:tgtEl>
                                          <p:spTgt spid="3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linds(horizontal)">
                                      <p:cBhvr>
                                        <p:cTn id="40" dur="500"/>
                                        <p:tgtEl>
                                          <p:spTgt spid="3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linds(horizontal)">
                                      <p:cBhvr>
                                        <p:cTn id="43" dur="500"/>
                                        <p:tgtEl>
                                          <p:spTgt spid="3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blinds(horizontal)">
                                      <p:cBhvr>
                                        <p:cTn id="46" dur="500"/>
                                        <p:tgtEl>
                                          <p:spTgt spid="37"/>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blinds(horizontal)">
                                      <p:cBhvr>
                                        <p:cTn id="49" dur="500"/>
                                        <p:tgtEl>
                                          <p:spTgt spid="38"/>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linds(horizontal)">
                                      <p:cBhvr>
                                        <p:cTn id="52" dur="500"/>
                                        <p:tgtEl>
                                          <p:spTgt spid="39"/>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blinds(horizontal)">
                                      <p:cBhvr>
                                        <p:cTn id="55" dur="500"/>
                                        <p:tgtEl>
                                          <p:spTgt spid="40"/>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linds(horizontal)">
                                      <p:cBhvr>
                                        <p:cTn id="58" dur="500"/>
                                        <p:tgtEl>
                                          <p:spTgt spid="41"/>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linds(horizontal)">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animBg="1"/>
      <p:bldP spid="28" grpId="0" animBg="1"/>
      <p:bldP spid="29" grpId="0"/>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66091"/>
            <a:ext cx="12192000" cy="2547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6" name="组合 5"/>
          <p:cNvGrpSpPr/>
          <p:nvPr/>
        </p:nvGrpSpPr>
        <p:grpSpPr>
          <a:xfrm rot="5400000">
            <a:off x="1232255" y="641215"/>
            <a:ext cx="1452397" cy="3916908"/>
            <a:chOff x="360453" y="-634043"/>
            <a:chExt cx="3010544" cy="6143913"/>
          </a:xfrm>
        </p:grpSpPr>
        <p:sp>
          <p:nvSpPr>
            <p:cNvPr id="3" name="矩形 2"/>
            <p:cNvSpPr/>
            <p:nvPr/>
          </p:nvSpPr>
          <p:spPr>
            <a:xfrm>
              <a:off x="785046" y="-634043"/>
              <a:ext cx="2361496" cy="3185618"/>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任意形状 3"/>
            <p:cNvSpPr/>
            <p:nvPr/>
          </p:nvSpPr>
          <p:spPr>
            <a:xfrm rot="5400000">
              <a:off x="49197" y="782761"/>
              <a:ext cx="3833190" cy="2361497"/>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任意形状 4"/>
            <p:cNvSpPr/>
            <p:nvPr/>
          </p:nvSpPr>
          <p:spPr>
            <a:xfrm rot="5400000">
              <a:off x="-766361" y="1372513"/>
              <a:ext cx="5264171" cy="301054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7" name="文本框 6"/>
          <p:cNvSpPr txBox="1"/>
          <p:nvPr/>
        </p:nvSpPr>
        <p:spPr>
          <a:xfrm>
            <a:off x="4763881" y="2604348"/>
            <a:ext cx="4390192" cy="1107996"/>
          </a:xfrm>
          <a:prstGeom prst="rect">
            <a:avLst/>
          </a:prstGeom>
          <a:noFill/>
        </p:spPr>
        <p:txBody>
          <a:bodyPr wrap="square" rtlCol="0">
            <a:spAutoFit/>
          </a:bodyPr>
          <a:lstStyle>
            <a:defPPr>
              <a:defRPr lang="zh-CN"/>
            </a:defPPr>
            <a:lvl1pPr algn="dist">
              <a:defRPr kumimoji="1" sz="6600" b="1">
                <a:solidFill>
                  <a:schemeClr val="tx1">
                    <a:lumMod val="75000"/>
                    <a:lumOff val="25000"/>
                  </a:schemeClr>
                </a:solidFill>
                <a:latin typeface="Arial" panose="020B0604020202020204"/>
                <a:ea typeface="微软雅黑" panose="020B0503020204020204" pitchFamily="34" charset="-122"/>
              </a:defRPr>
            </a:lvl1pPr>
          </a:lstStyle>
          <a:p>
            <a:r>
              <a:rPr lang="zh-CN" altLang="en-US" dirty="0">
                <a:latin typeface="+mn-lt"/>
                <a:ea typeface="+mn-ea"/>
                <a:cs typeface="+mn-ea"/>
                <a:sym typeface="+mn-lt"/>
              </a:rPr>
              <a:t>核心技术</a:t>
            </a:r>
            <a:endParaRPr lang="zh-CN" altLang="en-US" dirty="0">
              <a:latin typeface="+mn-lt"/>
              <a:ea typeface="+mn-ea"/>
              <a:cs typeface="+mn-ea"/>
              <a:sym typeface="+mn-lt"/>
            </a:endParaRPr>
          </a:p>
        </p:txBody>
      </p:sp>
      <p:sp>
        <p:nvSpPr>
          <p:cNvPr id="8" name="文本框 7"/>
          <p:cNvSpPr txBox="1"/>
          <p:nvPr/>
        </p:nvSpPr>
        <p:spPr>
          <a:xfrm>
            <a:off x="278487" y="2245726"/>
            <a:ext cx="2302169" cy="707886"/>
          </a:xfrm>
          <a:prstGeom prst="rect">
            <a:avLst/>
          </a:prstGeom>
          <a:noFill/>
        </p:spPr>
        <p:txBody>
          <a:bodyPr wrap="none" rtlCol="0">
            <a:spAutoFit/>
          </a:bodyPr>
          <a:lstStyle/>
          <a:p>
            <a:r>
              <a:rPr kumimoji="1" lang="en-US" altLang="zh-CN" sz="4000">
                <a:solidFill>
                  <a:schemeClr val="bg1"/>
                </a:solidFill>
                <a:cs typeface="+mn-ea"/>
                <a:sym typeface="+mn-lt"/>
              </a:rPr>
              <a:t>PART. 03</a:t>
            </a:r>
            <a:endParaRPr kumimoji="1" lang="zh-CN" altLang="en-US" sz="4000">
              <a:solidFill>
                <a:schemeClr val="bg1"/>
              </a:solidFill>
              <a:cs typeface="+mn-ea"/>
              <a:sym typeface="+mn-lt"/>
            </a:endParaRPr>
          </a:p>
        </p:txBody>
      </p:sp>
      <p:sp>
        <p:nvSpPr>
          <p:cNvPr id="9" name="文本框 8"/>
          <p:cNvSpPr txBox="1"/>
          <p:nvPr/>
        </p:nvSpPr>
        <p:spPr>
          <a:xfrm>
            <a:off x="4763881" y="3712344"/>
            <a:ext cx="4927329" cy="674031"/>
          </a:xfrm>
          <a:prstGeom prst="rect">
            <a:avLst/>
          </a:prstGeom>
          <a:noFill/>
        </p:spPr>
        <p:txBody>
          <a:bodyPr wrap="square" rtlCol="0">
            <a:spAutoFit/>
          </a:bodyPr>
          <a:lstStyle/>
          <a:p>
            <a:pPr>
              <a:lnSpc>
                <a:spcPct val="120000"/>
              </a:lnSpc>
            </a:pPr>
            <a:r>
              <a:rPr lang="en-GB" altLang="zh-CN" sz="1050">
                <a:solidFill>
                  <a:schemeClr val="tx1">
                    <a:lumMod val="75000"/>
                    <a:lumOff val="25000"/>
                  </a:schemeClr>
                </a:solidFill>
                <a:cs typeface="+mn-ea"/>
                <a:sym typeface="+mn-lt"/>
              </a:rPr>
              <a:t>your content is entered here, or by copying your text, select paste in this box and choose to retain only text. your content is typed here, or by copying your text, select paste in this box.</a:t>
            </a:r>
            <a:endParaRPr lang="en-GB" altLang="zh-CN" sz="1050">
              <a:solidFill>
                <a:schemeClr val="tx1">
                  <a:lumMod val="75000"/>
                  <a:lumOff val="25000"/>
                </a:schemeClr>
              </a:solidFill>
              <a:cs typeface="+mn-ea"/>
              <a:sym typeface="+mn-lt"/>
            </a:endParaRPr>
          </a:p>
        </p:txBody>
      </p:sp>
      <p:sp>
        <p:nvSpPr>
          <p:cNvPr id="10" name="矩形 9"/>
          <p:cNvSpPr/>
          <p:nvPr/>
        </p:nvSpPr>
        <p:spPr>
          <a:xfrm rot="16200000">
            <a:off x="10662314" y="3866414"/>
            <a:ext cx="769839" cy="2250622"/>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6200000">
            <a:off x="9412915" y="4868895"/>
            <a:ext cx="769839" cy="245660"/>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6" name="Oval 9"/>
          <p:cNvSpPr/>
          <p:nvPr/>
        </p:nvSpPr>
        <p:spPr>
          <a:xfrm>
            <a:off x="10140287" y="4850561"/>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文本框 17"/>
          <p:cNvSpPr txBox="1"/>
          <p:nvPr/>
        </p:nvSpPr>
        <p:spPr>
          <a:xfrm>
            <a:off x="10472074" y="4807059"/>
            <a:ext cx="1351652" cy="369332"/>
          </a:xfrm>
          <a:prstGeom prst="rect">
            <a:avLst/>
          </a:prstGeom>
          <a:noFill/>
        </p:spPr>
        <p:txBody>
          <a:bodyPr wrap="none" rtlCol="0">
            <a:spAutoFit/>
          </a:bodyPr>
          <a:lstStyle/>
          <a:p>
            <a:r>
              <a:rPr kumimoji="1" lang="en-US" altLang="zh-CN">
                <a:solidFill>
                  <a:schemeClr val="bg1"/>
                </a:solidFill>
                <a:cs typeface="+mn-ea"/>
                <a:sym typeface="+mn-lt"/>
              </a:rPr>
              <a:t>BUSINESS</a:t>
            </a:r>
            <a:endParaRPr kumimoji="1"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 grpId="0" animBg="1"/>
      <p:bldP spid="1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核心技术</a:t>
            </a:r>
            <a:endParaRPr kumimoji="1" lang="zh-CN" altLang="en-US" sz="2400">
              <a:solidFill>
                <a:schemeClr val="bg1"/>
              </a:solidFill>
              <a:cs typeface="+mn-ea"/>
              <a:sym typeface="+mn-lt"/>
            </a:endParaRPr>
          </a:p>
        </p:txBody>
      </p:sp>
      <p:sp>
        <p:nvSpPr>
          <p:cNvPr id="3" name="矩形 2"/>
          <p:cNvSpPr/>
          <p:nvPr/>
        </p:nvSpPr>
        <p:spPr>
          <a:xfrm>
            <a:off x="7424507" y="0"/>
            <a:ext cx="4767493" cy="6858000"/>
          </a:xfrm>
          <a:prstGeom prst="rect">
            <a:avLst/>
          </a:prstGeom>
          <a:blipFill>
            <a:blip r:embed="rId1" cstate="screen">
              <a:extLst>
                <a:ext uri="{BEBA8EAE-BF5A-486C-A8C5-ECC9F3942E4B}">
                  <a14:imgProps xmlns:a14="http://schemas.microsoft.com/office/drawing/2010/main">
                    <a14:imgLayer r:embed="rId2">
                      <a14:imgEffect>
                        <a14:saturation sat="1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圆角矩形 4"/>
          <p:cNvSpPr/>
          <p:nvPr/>
        </p:nvSpPr>
        <p:spPr>
          <a:xfrm>
            <a:off x="1133340" y="2665925"/>
            <a:ext cx="2343956" cy="3181084"/>
          </a:xfrm>
          <a:prstGeom prst="roundRect">
            <a:avLst>
              <a:gd name="adj" fmla="val 12383"/>
            </a:avLst>
          </a:pr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 name="圆角矩形 5"/>
          <p:cNvSpPr/>
          <p:nvPr/>
        </p:nvSpPr>
        <p:spPr>
          <a:xfrm>
            <a:off x="3861515" y="2665925"/>
            <a:ext cx="2343956" cy="3181084"/>
          </a:xfrm>
          <a:prstGeom prst="roundRect">
            <a:avLst>
              <a:gd name="adj" fmla="val 12383"/>
            </a:avLst>
          </a:prstGeom>
          <a:gradFill>
            <a:gsLst>
              <a:gs pos="0">
                <a:srgbClr val="E23138"/>
              </a:gs>
              <a:gs pos="100000">
                <a:srgbClr val="B4171E"/>
              </a:gs>
            </a:gsLst>
            <a:lin ang="5400000" scaled="1"/>
          </a:gra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7" name="弧 6"/>
          <p:cNvSpPr/>
          <p:nvPr/>
        </p:nvSpPr>
        <p:spPr>
          <a:xfrm>
            <a:off x="1580392" y="3068032"/>
            <a:ext cx="1433264" cy="1433264"/>
          </a:xfrm>
          <a:prstGeom prst="arc">
            <a:avLst>
              <a:gd name="adj1" fmla="val 19889424"/>
              <a:gd name="adj2" fmla="val 2685713"/>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8" name="弧 7"/>
          <p:cNvSpPr/>
          <p:nvPr/>
        </p:nvSpPr>
        <p:spPr>
          <a:xfrm>
            <a:off x="1580392" y="3068032"/>
            <a:ext cx="1433264" cy="1433264"/>
          </a:xfrm>
          <a:prstGeom prst="arc">
            <a:avLst>
              <a:gd name="adj1" fmla="val 6565849"/>
              <a:gd name="adj2" fmla="val 0"/>
            </a:avLst>
          </a:prstGeom>
          <a:ln w="63500" cap="rnd">
            <a:solidFill>
              <a:srgbClr val="B4171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9" name="椭圆 8"/>
          <p:cNvSpPr/>
          <p:nvPr/>
        </p:nvSpPr>
        <p:spPr>
          <a:xfrm>
            <a:off x="1737436" y="3216782"/>
            <a:ext cx="1135764" cy="1135764"/>
          </a:xfrm>
          <a:prstGeom prst="ellipse">
            <a:avLst/>
          </a:pr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文本框 9"/>
          <p:cNvSpPr txBox="1"/>
          <p:nvPr/>
        </p:nvSpPr>
        <p:spPr>
          <a:xfrm>
            <a:off x="1956504" y="3529284"/>
            <a:ext cx="697627" cy="646331"/>
          </a:xfrm>
          <a:prstGeom prst="rect">
            <a:avLst/>
          </a:prstGeom>
          <a:noFill/>
        </p:spPr>
        <p:txBody>
          <a:bodyPr wrap="none" rtlCol="0">
            <a:spAutoFit/>
          </a:bodyPr>
          <a:lstStyle/>
          <a:p>
            <a:r>
              <a:rPr kumimoji="1" lang="en-US" altLang="zh-CN" sz="3600">
                <a:solidFill>
                  <a:schemeClr val="bg1"/>
                </a:solidFill>
                <a:cs typeface="+mn-ea"/>
                <a:sym typeface="+mn-lt"/>
              </a:rPr>
              <a:t>78</a:t>
            </a:r>
            <a:endParaRPr kumimoji="1" lang="zh-CN" altLang="en-US" sz="3600">
              <a:solidFill>
                <a:schemeClr val="bg1"/>
              </a:solidFill>
              <a:cs typeface="+mn-ea"/>
              <a:sym typeface="+mn-lt"/>
            </a:endParaRPr>
          </a:p>
        </p:txBody>
      </p:sp>
      <p:sp>
        <p:nvSpPr>
          <p:cNvPr id="11" name="文本框 10"/>
          <p:cNvSpPr txBox="1"/>
          <p:nvPr/>
        </p:nvSpPr>
        <p:spPr>
          <a:xfrm>
            <a:off x="1905324" y="3380534"/>
            <a:ext cx="830677" cy="246221"/>
          </a:xfrm>
          <a:prstGeom prst="rect">
            <a:avLst/>
          </a:prstGeom>
          <a:noFill/>
        </p:spPr>
        <p:txBody>
          <a:bodyPr wrap="none" rtlCol="0">
            <a:spAutoFit/>
          </a:bodyPr>
          <a:lstStyle/>
          <a:p>
            <a:r>
              <a:rPr kumimoji="1" lang="en-US" altLang="zh-CN" sz="1000">
                <a:solidFill>
                  <a:schemeClr val="bg1"/>
                </a:solidFill>
                <a:cs typeface="+mn-ea"/>
                <a:sym typeface="+mn-lt"/>
              </a:rPr>
              <a:t>BUSINESS</a:t>
            </a:r>
            <a:endParaRPr kumimoji="1" lang="zh-CN" altLang="en-US" sz="1000">
              <a:solidFill>
                <a:schemeClr val="bg1"/>
              </a:solidFill>
              <a:cs typeface="+mn-ea"/>
              <a:sym typeface="+mn-lt"/>
            </a:endParaRPr>
          </a:p>
        </p:txBody>
      </p:sp>
      <p:sp>
        <p:nvSpPr>
          <p:cNvPr id="12" name="弧 11"/>
          <p:cNvSpPr/>
          <p:nvPr/>
        </p:nvSpPr>
        <p:spPr>
          <a:xfrm>
            <a:off x="4308567" y="3078765"/>
            <a:ext cx="1433264" cy="1433264"/>
          </a:xfrm>
          <a:prstGeom prst="arc">
            <a:avLst>
              <a:gd name="adj1" fmla="val 19889424"/>
              <a:gd name="adj2" fmla="val 2685713"/>
            </a:avLst>
          </a:prstGeom>
          <a:ln w="63500" cap="rnd">
            <a:solidFill>
              <a:srgbClr val="B4171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3" name="弧 12"/>
          <p:cNvSpPr/>
          <p:nvPr/>
        </p:nvSpPr>
        <p:spPr>
          <a:xfrm>
            <a:off x="4308567" y="3078765"/>
            <a:ext cx="1433264" cy="1433264"/>
          </a:xfrm>
          <a:prstGeom prst="arc">
            <a:avLst>
              <a:gd name="adj1" fmla="val 6565849"/>
              <a:gd name="adj2" fmla="val 0"/>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14" name="椭圆 13"/>
          <p:cNvSpPr/>
          <p:nvPr/>
        </p:nvSpPr>
        <p:spPr>
          <a:xfrm>
            <a:off x="4465611" y="3227515"/>
            <a:ext cx="1135764" cy="11357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5" name="文本框 14"/>
          <p:cNvSpPr txBox="1"/>
          <p:nvPr/>
        </p:nvSpPr>
        <p:spPr>
          <a:xfrm>
            <a:off x="4684679" y="3540017"/>
            <a:ext cx="697627" cy="646331"/>
          </a:xfrm>
          <a:prstGeom prst="rect">
            <a:avLst/>
          </a:prstGeom>
          <a:noFill/>
        </p:spPr>
        <p:txBody>
          <a:bodyPr wrap="none" rtlCol="0">
            <a:spAutoFit/>
          </a:bodyPr>
          <a:lstStyle/>
          <a:p>
            <a:r>
              <a:rPr kumimoji="1" lang="en-US" altLang="zh-CN" sz="3600">
                <a:solidFill>
                  <a:schemeClr val="bg1"/>
                </a:solidFill>
                <a:cs typeface="+mn-ea"/>
                <a:sym typeface="+mn-lt"/>
              </a:rPr>
              <a:t>78</a:t>
            </a:r>
            <a:endParaRPr kumimoji="1" lang="zh-CN" altLang="en-US" sz="3600">
              <a:solidFill>
                <a:schemeClr val="bg1"/>
              </a:solidFill>
              <a:cs typeface="+mn-ea"/>
              <a:sym typeface="+mn-lt"/>
            </a:endParaRPr>
          </a:p>
        </p:txBody>
      </p:sp>
      <p:sp>
        <p:nvSpPr>
          <p:cNvPr id="16" name="文本框 15"/>
          <p:cNvSpPr txBox="1"/>
          <p:nvPr/>
        </p:nvSpPr>
        <p:spPr>
          <a:xfrm>
            <a:off x="4633499" y="3391267"/>
            <a:ext cx="830677" cy="246221"/>
          </a:xfrm>
          <a:prstGeom prst="rect">
            <a:avLst/>
          </a:prstGeom>
          <a:noFill/>
        </p:spPr>
        <p:txBody>
          <a:bodyPr wrap="none" rtlCol="0">
            <a:spAutoFit/>
          </a:bodyPr>
          <a:lstStyle/>
          <a:p>
            <a:r>
              <a:rPr kumimoji="1" lang="en-US" altLang="zh-CN" sz="1000">
                <a:solidFill>
                  <a:schemeClr val="bg1"/>
                </a:solidFill>
                <a:cs typeface="+mn-ea"/>
                <a:sym typeface="+mn-lt"/>
              </a:rPr>
              <a:t>BUSINESS</a:t>
            </a:r>
            <a:endParaRPr kumimoji="1" lang="zh-CN" altLang="en-US" sz="1000">
              <a:solidFill>
                <a:schemeClr val="bg1"/>
              </a:solidFill>
              <a:cs typeface="+mn-ea"/>
              <a:sym typeface="+mn-lt"/>
            </a:endParaRPr>
          </a:p>
        </p:txBody>
      </p:sp>
      <p:sp>
        <p:nvSpPr>
          <p:cNvPr id="17" name="TextBox 33"/>
          <p:cNvSpPr txBox="1"/>
          <p:nvPr/>
        </p:nvSpPr>
        <p:spPr>
          <a:xfrm>
            <a:off x="1322814" y="5035693"/>
            <a:ext cx="1896904" cy="521040"/>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gn="ctr">
              <a:lnSpc>
                <a:spcPct val="150000"/>
              </a:lnSpc>
            </a:pPr>
            <a:r>
              <a:rPr lang="zh-CN" altLang="en-US" sz="1200" dirty="0">
                <a:solidFill>
                  <a:schemeClr val="tx1">
                    <a:lumMod val="75000"/>
                    <a:lumOff val="25000"/>
                  </a:schemeClr>
                </a:solidFill>
                <a:latin typeface="+mn-lt"/>
                <a:ea typeface="+mn-ea"/>
                <a:cs typeface="+mn-ea"/>
                <a:sym typeface="+mn-lt"/>
              </a:rPr>
              <a:t>点击输入您的文字内容或复制粘贴具体文本容</a:t>
            </a:r>
            <a:endParaRPr lang="en-US" altLang="zh-CN" sz="1200" dirty="0">
              <a:solidFill>
                <a:schemeClr val="tx1">
                  <a:lumMod val="75000"/>
                  <a:lumOff val="25000"/>
                </a:schemeClr>
              </a:solidFill>
              <a:latin typeface="+mn-lt"/>
              <a:ea typeface="+mn-ea"/>
              <a:cs typeface="+mn-ea"/>
              <a:sym typeface="+mn-lt"/>
            </a:endParaRPr>
          </a:p>
        </p:txBody>
      </p:sp>
      <p:sp>
        <p:nvSpPr>
          <p:cNvPr id="18" name="文本框 17"/>
          <p:cNvSpPr txBox="1"/>
          <p:nvPr/>
        </p:nvSpPr>
        <p:spPr>
          <a:xfrm>
            <a:off x="1692711" y="4681195"/>
            <a:ext cx="1210588" cy="338554"/>
          </a:xfrm>
          <a:prstGeom prst="rect">
            <a:avLst/>
          </a:prstGeom>
          <a:noFill/>
        </p:spPr>
        <p:txBody>
          <a:bodyPr wrap="none" rtlCol="0">
            <a:spAutoFit/>
          </a:bodyPr>
          <a:lstStyle/>
          <a:p>
            <a:r>
              <a:rPr kumimoji="1" lang="zh-CN" altLang="en-US" sz="1600">
                <a:cs typeface="+mn-ea"/>
                <a:sym typeface="+mn-lt"/>
              </a:rPr>
              <a:t>请输入标题</a:t>
            </a:r>
            <a:endParaRPr kumimoji="1" lang="zh-CN" altLang="en-US" sz="1600">
              <a:cs typeface="+mn-ea"/>
              <a:sym typeface="+mn-lt"/>
            </a:endParaRPr>
          </a:p>
        </p:txBody>
      </p:sp>
      <p:sp>
        <p:nvSpPr>
          <p:cNvPr id="19" name="TextBox 33"/>
          <p:cNvSpPr txBox="1"/>
          <p:nvPr/>
        </p:nvSpPr>
        <p:spPr>
          <a:xfrm>
            <a:off x="4076747" y="5035693"/>
            <a:ext cx="1896904" cy="521040"/>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gn="ctr">
              <a:lnSpc>
                <a:spcPct val="150000"/>
              </a:lnSpc>
            </a:pPr>
            <a:r>
              <a:rPr lang="zh-CN" altLang="en-US" sz="1200" dirty="0">
                <a:solidFill>
                  <a:schemeClr val="bg1"/>
                </a:solidFill>
                <a:latin typeface="+mn-lt"/>
                <a:ea typeface="+mn-ea"/>
                <a:cs typeface="+mn-ea"/>
                <a:sym typeface="+mn-lt"/>
              </a:rPr>
              <a:t>点击输入您的文字内容或复制粘贴具体文本容</a:t>
            </a:r>
            <a:endParaRPr lang="en-US" altLang="zh-CN" sz="1200" dirty="0">
              <a:solidFill>
                <a:schemeClr val="bg1"/>
              </a:solidFill>
              <a:latin typeface="+mn-lt"/>
              <a:ea typeface="+mn-ea"/>
              <a:cs typeface="+mn-ea"/>
              <a:sym typeface="+mn-lt"/>
            </a:endParaRPr>
          </a:p>
        </p:txBody>
      </p:sp>
      <p:sp>
        <p:nvSpPr>
          <p:cNvPr id="20" name="文本框 19"/>
          <p:cNvSpPr txBox="1"/>
          <p:nvPr/>
        </p:nvSpPr>
        <p:spPr>
          <a:xfrm>
            <a:off x="4446644" y="4681195"/>
            <a:ext cx="1210588" cy="338554"/>
          </a:xfrm>
          <a:prstGeom prst="rect">
            <a:avLst/>
          </a:prstGeom>
          <a:noFill/>
        </p:spPr>
        <p:txBody>
          <a:bodyPr wrap="none" rtlCol="0">
            <a:spAutoFit/>
          </a:bodyPr>
          <a:lstStyle/>
          <a:p>
            <a:r>
              <a:rPr kumimoji="1" lang="zh-CN" altLang="en-US" sz="1600">
                <a:solidFill>
                  <a:schemeClr val="bg1"/>
                </a:solidFill>
                <a:cs typeface="+mn-ea"/>
                <a:sym typeface="+mn-lt"/>
              </a:rPr>
              <a:t>请输入标题</a:t>
            </a:r>
            <a:endParaRPr kumimoji="1" lang="zh-CN" altLang="en-US" sz="1600">
              <a:solidFill>
                <a:schemeClr val="bg1"/>
              </a:solidFill>
              <a:cs typeface="+mn-ea"/>
              <a:sym typeface="+mn-lt"/>
            </a:endParaRPr>
          </a:p>
        </p:txBody>
      </p:sp>
      <p:sp>
        <p:nvSpPr>
          <p:cNvPr id="21" name="圆角矩形 20"/>
          <p:cNvSpPr/>
          <p:nvPr/>
        </p:nvSpPr>
        <p:spPr>
          <a:xfrm>
            <a:off x="6652523" y="2665925"/>
            <a:ext cx="2343956" cy="3181084"/>
          </a:xfrm>
          <a:prstGeom prst="roundRect">
            <a:avLst>
              <a:gd name="adj" fmla="val 12383"/>
            </a:avLst>
          </a:prstGeom>
          <a:gradFill>
            <a:gsLst>
              <a:gs pos="0">
                <a:srgbClr val="E23138"/>
              </a:gs>
              <a:gs pos="100000">
                <a:srgbClr val="B4171E"/>
              </a:gs>
            </a:gsLst>
            <a:lin ang="5400000" scaled="1"/>
          </a:gra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2" name="弧 21"/>
          <p:cNvSpPr/>
          <p:nvPr/>
        </p:nvSpPr>
        <p:spPr>
          <a:xfrm>
            <a:off x="7099575" y="3078765"/>
            <a:ext cx="1433264" cy="1433264"/>
          </a:xfrm>
          <a:prstGeom prst="arc">
            <a:avLst>
              <a:gd name="adj1" fmla="val 19889424"/>
              <a:gd name="adj2" fmla="val 2685713"/>
            </a:avLst>
          </a:prstGeom>
          <a:ln w="63500" cap="rnd">
            <a:solidFill>
              <a:srgbClr val="B4171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23" name="弧 22"/>
          <p:cNvSpPr/>
          <p:nvPr/>
        </p:nvSpPr>
        <p:spPr>
          <a:xfrm>
            <a:off x="7099575" y="3078765"/>
            <a:ext cx="1433264" cy="1433264"/>
          </a:xfrm>
          <a:prstGeom prst="arc">
            <a:avLst>
              <a:gd name="adj1" fmla="val 6565849"/>
              <a:gd name="adj2" fmla="val 0"/>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
        <p:nvSpPr>
          <p:cNvPr id="24" name="椭圆 23"/>
          <p:cNvSpPr/>
          <p:nvPr/>
        </p:nvSpPr>
        <p:spPr>
          <a:xfrm>
            <a:off x="7256619" y="3227515"/>
            <a:ext cx="1135764" cy="11357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5" name="文本框 24"/>
          <p:cNvSpPr txBox="1"/>
          <p:nvPr/>
        </p:nvSpPr>
        <p:spPr>
          <a:xfrm>
            <a:off x="7475687" y="3540017"/>
            <a:ext cx="697627" cy="646331"/>
          </a:xfrm>
          <a:prstGeom prst="rect">
            <a:avLst/>
          </a:prstGeom>
          <a:noFill/>
        </p:spPr>
        <p:txBody>
          <a:bodyPr wrap="none" rtlCol="0">
            <a:spAutoFit/>
          </a:bodyPr>
          <a:lstStyle/>
          <a:p>
            <a:r>
              <a:rPr kumimoji="1" lang="en-US" altLang="zh-CN" sz="3600">
                <a:solidFill>
                  <a:schemeClr val="bg1"/>
                </a:solidFill>
                <a:cs typeface="+mn-ea"/>
                <a:sym typeface="+mn-lt"/>
              </a:rPr>
              <a:t>78</a:t>
            </a:r>
            <a:endParaRPr kumimoji="1" lang="zh-CN" altLang="en-US" sz="3600">
              <a:solidFill>
                <a:schemeClr val="bg1"/>
              </a:solidFill>
              <a:cs typeface="+mn-ea"/>
              <a:sym typeface="+mn-lt"/>
            </a:endParaRPr>
          </a:p>
        </p:txBody>
      </p:sp>
      <p:sp>
        <p:nvSpPr>
          <p:cNvPr id="26" name="文本框 25"/>
          <p:cNvSpPr txBox="1"/>
          <p:nvPr/>
        </p:nvSpPr>
        <p:spPr>
          <a:xfrm>
            <a:off x="7424507" y="3391267"/>
            <a:ext cx="830677" cy="246221"/>
          </a:xfrm>
          <a:prstGeom prst="rect">
            <a:avLst/>
          </a:prstGeom>
          <a:noFill/>
        </p:spPr>
        <p:txBody>
          <a:bodyPr wrap="none" rtlCol="0">
            <a:spAutoFit/>
          </a:bodyPr>
          <a:lstStyle/>
          <a:p>
            <a:r>
              <a:rPr kumimoji="1" lang="en-US" altLang="zh-CN" sz="1000">
                <a:solidFill>
                  <a:schemeClr val="bg1"/>
                </a:solidFill>
                <a:cs typeface="+mn-ea"/>
                <a:sym typeface="+mn-lt"/>
              </a:rPr>
              <a:t>BUSINESS</a:t>
            </a:r>
            <a:endParaRPr kumimoji="1" lang="zh-CN" altLang="en-US" sz="1000">
              <a:solidFill>
                <a:schemeClr val="bg1"/>
              </a:solidFill>
              <a:cs typeface="+mn-ea"/>
              <a:sym typeface="+mn-lt"/>
            </a:endParaRPr>
          </a:p>
        </p:txBody>
      </p:sp>
      <p:sp>
        <p:nvSpPr>
          <p:cNvPr id="27" name="TextBox 33"/>
          <p:cNvSpPr txBox="1"/>
          <p:nvPr/>
        </p:nvSpPr>
        <p:spPr>
          <a:xfrm>
            <a:off x="6867755" y="5035693"/>
            <a:ext cx="1896904" cy="521040"/>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gn="ctr">
              <a:lnSpc>
                <a:spcPct val="150000"/>
              </a:lnSpc>
            </a:pPr>
            <a:r>
              <a:rPr lang="zh-CN" altLang="en-US" sz="1200" dirty="0">
                <a:solidFill>
                  <a:schemeClr val="bg1"/>
                </a:solidFill>
                <a:latin typeface="+mn-lt"/>
                <a:ea typeface="+mn-ea"/>
                <a:cs typeface="+mn-ea"/>
                <a:sym typeface="+mn-lt"/>
              </a:rPr>
              <a:t>点击输入您的文字内容或复制粘贴具体文本容</a:t>
            </a:r>
            <a:endParaRPr lang="en-US" altLang="zh-CN" sz="1200" dirty="0">
              <a:solidFill>
                <a:schemeClr val="bg1"/>
              </a:solidFill>
              <a:latin typeface="+mn-lt"/>
              <a:ea typeface="+mn-ea"/>
              <a:cs typeface="+mn-ea"/>
              <a:sym typeface="+mn-lt"/>
            </a:endParaRPr>
          </a:p>
        </p:txBody>
      </p:sp>
      <p:sp>
        <p:nvSpPr>
          <p:cNvPr id="28" name="文本框 27"/>
          <p:cNvSpPr txBox="1"/>
          <p:nvPr/>
        </p:nvSpPr>
        <p:spPr>
          <a:xfrm>
            <a:off x="7237652" y="4681195"/>
            <a:ext cx="1210588" cy="338554"/>
          </a:xfrm>
          <a:prstGeom prst="rect">
            <a:avLst/>
          </a:prstGeom>
          <a:noFill/>
        </p:spPr>
        <p:txBody>
          <a:bodyPr wrap="none" rtlCol="0">
            <a:spAutoFit/>
          </a:bodyPr>
          <a:lstStyle/>
          <a:p>
            <a:r>
              <a:rPr kumimoji="1" lang="zh-CN" altLang="en-US" sz="1600">
                <a:solidFill>
                  <a:schemeClr val="bg1"/>
                </a:solidFill>
                <a:cs typeface="+mn-ea"/>
                <a:sym typeface="+mn-lt"/>
              </a:rPr>
              <a:t>请输入标题</a:t>
            </a:r>
            <a:endParaRPr kumimoji="1" lang="zh-CN" altLang="en-US" sz="160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核心技术</a:t>
            </a:r>
            <a:endParaRPr kumimoji="1" lang="zh-CN" altLang="en-US" sz="2400">
              <a:solidFill>
                <a:schemeClr val="bg1"/>
              </a:solidFill>
              <a:cs typeface="+mn-ea"/>
              <a:sym typeface="+mn-lt"/>
            </a:endParaRPr>
          </a:p>
        </p:txBody>
      </p:sp>
      <p:sp>
        <p:nvSpPr>
          <p:cNvPr id="3" name="TextBox 2"/>
          <p:cNvSpPr txBox="1"/>
          <p:nvPr/>
        </p:nvSpPr>
        <p:spPr>
          <a:xfrm>
            <a:off x="2724661" y="1608712"/>
            <a:ext cx="2343620" cy="830997"/>
          </a:xfrm>
          <a:prstGeom prst="rect">
            <a:avLst/>
          </a:prstGeom>
          <a:noFill/>
        </p:spPr>
        <p:txBody>
          <a:bodyPr wrap="square" lIns="0" tIns="0" rIns="0" bIns="0" rtlCol="0">
            <a:spAutoFit/>
          </a:bodyPr>
          <a:lstStyle/>
          <a:p>
            <a:pPr algn="r"/>
            <a:r>
              <a:rPr lang="en-US" altLang="zh-CN" sz="5400" b="1" dirty="0">
                <a:solidFill>
                  <a:schemeClr val="tx1">
                    <a:lumMod val="50000"/>
                    <a:lumOff val="50000"/>
                  </a:schemeClr>
                </a:solidFill>
                <a:cs typeface="+mn-ea"/>
                <a:sym typeface="+mn-lt"/>
              </a:rPr>
              <a:t>20xx</a:t>
            </a:r>
            <a:endParaRPr lang="zh-CN" altLang="en-US" sz="5400" b="1" dirty="0">
              <a:solidFill>
                <a:schemeClr val="tx1">
                  <a:lumMod val="50000"/>
                  <a:lumOff val="50000"/>
                </a:schemeClr>
              </a:solidFill>
              <a:cs typeface="+mn-ea"/>
              <a:sym typeface="+mn-lt"/>
            </a:endParaRPr>
          </a:p>
        </p:txBody>
      </p:sp>
      <p:sp>
        <p:nvSpPr>
          <p:cNvPr id="4" name="TextBox 3"/>
          <p:cNvSpPr txBox="1"/>
          <p:nvPr/>
        </p:nvSpPr>
        <p:spPr>
          <a:xfrm>
            <a:off x="7140244" y="1587859"/>
            <a:ext cx="2214834" cy="830997"/>
          </a:xfrm>
          <a:prstGeom prst="rect">
            <a:avLst/>
          </a:prstGeom>
          <a:noFill/>
        </p:spPr>
        <p:txBody>
          <a:bodyPr wrap="square" lIns="0" tIns="0" rIns="0" bIns="0" rtlCol="0">
            <a:spAutoFit/>
          </a:bodyPr>
          <a:lstStyle/>
          <a:p>
            <a:r>
              <a:rPr lang="en-US" altLang="zh-CN" sz="5400" b="1" dirty="0">
                <a:gradFill>
                  <a:gsLst>
                    <a:gs pos="0">
                      <a:srgbClr val="B4171E"/>
                    </a:gs>
                    <a:gs pos="0">
                      <a:srgbClr val="B4171E"/>
                    </a:gs>
                    <a:gs pos="100000">
                      <a:srgbClr val="E23138"/>
                    </a:gs>
                  </a:gsLst>
                  <a:lin ang="8100000" scaled="1"/>
                </a:gradFill>
                <a:cs typeface="+mn-ea"/>
                <a:sym typeface="+mn-lt"/>
              </a:rPr>
              <a:t>20xx</a:t>
            </a:r>
            <a:endParaRPr lang="zh-CN" altLang="en-US" sz="5400" b="1" dirty="0">
              <a:gradFill>
                <a:gsLst>
                  <a:gs pos="0">
                    <a:srgbClr val="B4171E"/>
                  </a:gs>
                  <a:gs pos="0">
                    <a:srgbClr val="B4171E"/>
                  </a:gs>
                  <a:gs pos="100000">
                    <a:srgbClr val="E23138"/>
                  </a:gs>
                </a:gsLst>
                <a:lin ang="8100000" scaled="1"/>
              </a:gradFill>
              <a:cs typeface="+mn-ea"/>
              <a:sym typeface="+mn-lt"/>
            </a:endParaRPr>
          </a:p>
        </p:txBody>
      </p:sp>
      <p:cxnSp>
        <p:nvCxnSpPr>
          <p:cNvPr id="5" name="直接连接符 4"/>
          <p:cNvCxnSpPr/>
          <p:nvPr/>
        </p:nvCxnSpPr>
        <p:spPr>
          <a:xfrm>
            <a:off x="6135127" y="1887312"/>
            <a:ext cx="0" cy="3913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665620" y="3487763"/>
            <a:ext cx="957758" cy="957752"/>
          </a:xfrm>
          <a:prstGeom prst="ellipse">
            <a:avLst/>
          </a:prstGeom>
          <a:solidFill>
            <a:schemeClr val="bg1">
              <a:lumMod val="75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cs typeface="+mn-ea"/>
              <a:sym typeface="+mn-lt"/>
            </a:endParaRPr>
          </a:p>
        </p:txBody>
      </p:sp>
      <p:sp>
        <p:nvSpPr>
          <p:cNvPr id="7" name="TextBox 7"/>
          <p:cNvSpPr txBox="1"/>
          <p:nvPr/>
        </p:nvSpPr>
        <p:spPr>
          <a:xfrm>
            <a:off x="5744391" y="3638850"/>
            <a:ext cx="800219" cy="646331"/>
          </a:xfrm>
          <a:prstGeom prst="rect">
            <a:avLst/>
          </a:prstGeom>
          <a:noFill/>
        </p:spPr>
        <p:txBody>
          <a:bodyPr wrap="none" rtlCol="0" anchor="ctr">
            <a:spAutoFit/>
          </a:bodyPr>
          <a:lstStyle/>
          <a:p>
            <a:pPr algn="ctr"/>
            <a:r>
              <a:rPr lang="en-US" altLang="zh-CN" sz="3600" dirty="0">
                <a:solidFill>
                  <a:schemeClr val="bg1"/>
                </a:solidFill>
                <a:cs typeface="+mn-ea"/>
                <a:sym typeface="+mn-lt"/>
              </a:rPr>
              <a:t>VS</a:t>
            </a:r>
            <a:endParaRPr lang="zh-CN" altLang="en-US" sz="3600" dirty="0">
              <a:solidFill>
                <a:schemeClr val="bg1"/>
              </a:solidFill>
              <a:cs typeface="+mn-ea"/>
              <a:sym typeface="+mn-lt"/>
            </a:endParaRPr>
          </a:p>
        </p:txBody>
      </p:sp>
      <p:sp>
        <p:nvSpPr>
          <p:cNvPr id="8" name="TextBox 8"/>
          <p:cNvSpPr txBox="1"/>
          <p:nvPr/>
        </p:nvSpPr>
        <p:spPr>
          <a:xfrm>
            <a:off x="2044089" y="2488662"/>
            <a:ext cx="3083165" cy="931024"/>
          </a:xfrm>
          <a:prstGeom prst="rect">
            <a:avLst/>
          </a:prstGeom>
          <a:noFill/>
        </p:spPr>
        <p:txBody>
          <a:bodyPr wrap="square" lIns="0" tIns="0" rIns="0" bIns="0" rtlCol="0">
            <a:spAutoFit/>
          </a:bodyPr>
          <a:lstStyle/>
          <a:p>
            <a:pPr algn="just">
              <a:lnSpc>
                <a:spcPct val="150000"/>
              </a:lnSpc>
            </a:pPr>
            <a:r>
              <a:rPr lang="zh-CN" altLang="en-US" sz="1400" dirty="0">
                <a:cs typeface="+mn-ea"/>
                <a:sym typeface="+mn-lt"/>
              </a:rPr>
              <a:t>简单的介绍本年的工作基本情况，表明几个比较的基本方面，结合下面的图形做出直观的对比。</a:t>
            </a:r>
            <a:endParaRPr lang="en-US" altLang="zh-CN" sz="1400" dirty="0">
              <a:cs typeface="+mn-ea"/>
              <a:sym typeface="+mn-lt"/>
            </a:endParaRPr>
          </a:p>
        </p:txBody>
      </p:sp>
      <p:sp>
        <p:nvSpPr>
          <p:cNvPr id="9" name="TextBox 9"/>
          <p:cNvSpPr txBox="1"/>
          <p:nvPr/>
        </p:nvSpPr>
        <p:spPr>
          <a:xfrm>
            <a:off x="7140242" y="2488662"/>
            <a:ext cx="3083165" cy="931024"/>
          </a:xfrm>
          <a:prstGeom prst="rect">
            <a:avLst/>
          </a:prstGeom>
          <a:noFill/>
        </p:spPr>
        <p:txBody>
          <a:bodyPr wrap="square" lIns="0" tIns="0" rIns="0" bIns="0" rtlCol="0">
            <a:spAutoFit/>
          </a:bodyPr>
          <a:lstStyle/>
          <a:p>
            <a:pPr algn="just">
              <a:lnSpc>
                <a:spcPct val="150000"/>
              </a:lnSpc>
            </a:pPr>
            <a:r>
              <a:rPr lang="zh-CN" altLang="en-US" sz="1400" dirty="0">
                <a:cs typeface="+mn-ea"/>
                <a:sym typeface="+mn-lt"/>
              </a:rPr>
              <a:t>简单的介绍本年的工作基本情况，表明几个比较的基本方面，结合下面的图形做出直观的对比。</a:t>
            </a:r>
            <a:endParaRPr lang="en-US" altLang="zh-CN" sz="1400" dirty="0">
              <a:cs typeface="+mn-ea"/>
              <a:sym typeface="+mn-lt"/>
            </a:endParaRPr>
          </a:p>
        </p:txBody>
      </p:sp>
      <p:sp>
        <p:nvSpPr>
          <p:cNvPr id="10" name="Rectangle 53"/>
          <p:cNvSpPr>
            <a:spLocks noChangeArrowheads="1"/>
          </p:cNvSpPr>
          <p:nvPr/>
        </p:nvSpPr>
        <p:spPr bwMode="gray">
          <a:xfrm>
            <a:off x="2166250" y="3638186"/>
            <a:ext cx="2961002" cy="327006"/>
          </a:xfrm>
          <a:prstGeom prst="roundRect">
            <a:avLst>
              <a:gd name="adj" fmla="val 50000"/>
            </a:avLst>
          </a:prstGeom>
          <a:solidFill>
            <a:schemeClr val="tx1">
              <a:lumMod val="50000"/>
              <a:lumOff val="50000"/>
            </a:schemeClr>
          </a:solidFill>
          <a:ln>
            <a:noFill/>
          </a:ln>
          <a:effectLst>
            <a:outerShdw blurRad="101600" dist="76200" dir="2700000" algn="tl" rotWithShape="0">
              <a:prstClr val="black">
                <a:alpha val="30000"/>
              </a:prstClr>
            </a:outerShdw>
          </a:effectLst>
        </p:spPr>
        <p:txBody>
          <a:bodyPr wrap="none" anchor="ctr"/>
          <a:lstStyle/>
          <a:p>
            <a:pPr algn="r"/>
            <a:endParaRPr lang="zh-CN" altLang="en-US" sz="2940">
              <a:solidFill>
                <a:schemeClr val="tx1">
                  <a:lumMod val="75000"/>
                  <a:lumOff val="25000"/>
                </a:schemeClr>
              </a:solidFill>
              <a:cs typeface="+mn-ea"/>
              <a:sym typeface="+mn-lt"/>
            </a:endParaRPr>
          </a:p>
        </p:txBody>
      </p:sp>
      <p:sp>
        <p:nvSpPr>
          <p:cNvPr id="11" name="TextBox 12"/>
          <p:cNvSpPr txBox="1"/>
          <p:nvPr/>
        </p:nvSpPr>
        <p:spPr>
          <a:xfrm>
            <a:off x="3585670" y="3689615"/>
            <a:ext cx="1446977"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200" dirty="0">
                <a:latin typeface="+mn-lt"/>
                <a:ea typeface="+mn-ea"/>
                <a:cs typeface="+mn-ea"/>
                <a:sym typeface="+mn-lt"/>
              </a:rPr>
              <a:t>计划完成：三千万元</a:t>
            </a:r>
            <a:endParaRPr lang="en-US" altLang="zh-CN" sz="1200" dirty="0">
              <a:latin typeface="+mn-lt"/>
              <a:ea typeface="+mn-ea"/>
              <a:cs typeface="+mn-ea"/>
              <a:sym typeface="+mn-lt"/>
            </a:endParaRPr>
          </a:p>
        </p:txBody>
      </p:sp>
      <p:sp>
        <p:nvSpPr>
          <p:cNvPr id="12" name="Rectangle 53"/>
          <p:cNvSpPr>
            <a:spLocks noChangeArrowheads="1"/>
          </p:cNvSpPr>
          <p:nvPr/>
        </p:nvSpPr>
        <p:spPr bwMode="gray">
          <a:xfrm>
            <a:off x="2430842" y="4100593"/>
            <a:ext cx="2696410" cy="297896"/>
          </a:xfrm>
          <a:prstGeom prst="roundRect">
            <a:avLst>
              <a:gd name="adj" fmla="val 50000"/>
            </a:avLst>
          </a:prstGeom>
          <a:solidFill>
            <a:schemeClr val="tx1">
              <a:lumMod val="50000"/>
              <a:lumOff val="50000"/>
            </a:schemeClr>
          </a:solidFill>
          <a:ln>
            <a:noFill/>
          </a:ln>
          <a:effectLst>
            <a:outerShdw blurRad="101600" dist="76200" dir="2700000" algn="tl" rotWithShape="0">
              <a:prstClr val="black">
                <a:alpha val="30000"/>
              </a:prstClr>
            </a:outerShdw>
          </a:effectLst>
        </p:spPr>
        <p:txBody>
          <a:bodyPr wrap="none" anchor="ctr"/>
          <a:lstStyle/>
          <a:p>
            <a:pPr algn="r"/>
            <a:endParaRPr lang="zh-CN" altLang="en-US" sz="2940">
              <a:solidFill>
                <a:schemeClr val="tx1">
                  <a:lumMod val="75000"/>
                  <a:lumOff val="25000"/>
                </a:schemeClr>
              </a:solidFill>
              <a:cs typeface="+mn-ea"/>
              <a:sym typeface="+mn-lt"/>
            </a:endParaRPr>
          </a:p>
        </p:txBody>
      </p:sp>
      <p:sp>
        <p:nvSpPr>
          <p:cNvPr id="13" name="TextBox 15"/>
          <p:cNvSpPr txBox="1"/>
          <p:nvPr/>
        </p:nvSpPr>
        <p:spPr>
          <a:xfrm>
            <a:off x="2800550" y="4147444"/>
            <a:ext cx="2232098"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200" dirty="0">
                <a:latin typeface="+mn-lt"/>
                <a:ea typeface="+mn-ea"/>
                <a:cs typeface="+mn-ea"/>
                <a:sym typeface="+mn-lt"/>
              </a:rPr>
              <a:t>实际完成数：</a:t>
            </a:r>
            <a:r>
              <a:rPr lang="en-US" altLang="zh-CN" sz="1200" dirty="0">
                <a:latin typeface="+mn-lt"/>
                <a:ea typeface="+mn-ea"/>
                <a:cs typeface="+mn-ea"/>
                <a:sym typeface="+mn-lt"/>
              </a:rPr>
              <a:t>28</a:t>
            </a:r>
            <a:r>
              <a:rPr lang="zh-CN" altLang="en-US" sz="1200" dirty="0">
                <a:latin typeface="+mn-lt"/>
                <a:ea typeface="+mn-ea"/>
                <a:cs typeface="+mn-ea"/>
                <a:sym typeface="+mn-lt"/>
              </a:rPr>
              <a:t>，</a:t>
            </a:r>
            <a:r>
              <a:rPr lang="en-US" altLang="zh-CN" sz="1200" dirty="0">
                <a:latin typeface="+mn-lt"/>
                <a:ea typeface="+mn-ea"/>
                <a:cs typeface="+mn-ea"/>
                <a:sym typeface="+mn-lt"/>
              </a:rPr>
              <a:t>019</a:t>
            </a:r>
            <a:r>
              <a:rPr lang="zh-CN" altLang="en-US" sz="1200" dirty="0">
                <a:latin typeface="+mn-lt"/>
                <a:ea typeface="+mn-ea"/>
                <a:cs typeface="+mn-ea"/>
                <a:sym typeface="+mn-lt"/>
              </a:rPr>
              <a:t>，</a:t>
            </a:r>
            <a:r>
              <a:rPr lang="en-US" altLang="zh-CN" sz="1200" dirty="0">
                <a:latin typeface="+mn-lt"/>
                <a:ea typeface="+mn-ea"/>
                <a:cs typeface="+mn-ea"/>
                <a:sym typeface="+mn-lt"/>
              </a:rPr>
              <a:t>800</a:t>
            </a:r>
            <a:endParaRPr lang="en-US" altLang="zh-CN" sz="1200" dirty="0">
              <a:latin typeface="+mn-lt"/>
              <a:ea typeface="+mn-ea"/>
              <a:cs typeface="+mn-ea"/>
              <a:sym typeface="+mn-lt"/>
            </a:endParaRPr>
          </a:p>
        </p:txBody>
      </p:sp>
      <p:sp>
        <p:nvSpPr>
          <p:cNvPr id="14" name="Rectangle 53"/>
          <p:cNvSpPr>
            <a:spLocks noChangeArrowheads="1"/>
          </p:cNvSpPr>
          <p:nvPr/>
        </p:nvSpPr>
        <p:spPr bwMode="gray">
          <a:xfrm>
            <a:off x="3476676" y="4520190"/>
            <a:ext cx="1664963" cy="297896"/>
          </a:xfrm>
          <a:prstGeom prst="roundRect">
            <a:avLst>
              <a:gd name="adj" fmla="val 50000"/>
            </a:avLst>
          </a:prstGeom>
          <a:solidFill>
            <a:schemeClr val="tx1">
              <a:lumMod val="50000"/>
              <a:lumOff val="50000"/>
            </a:schemeClr>
          </a:solidFill>
          <a:ln>
            <a:noFill/>
          </a:ln>
          <a:effectLst>
            <a:outerShdw blurRad="101600" dist="76200" dir="2700000" algn="tl" rotWithShape="0">
              <a:prstClr val="black">
                <a:alpha val="30000"/>
              </a:prstClr>
            </a:outerShdw>
          </a:effectLst>
        </p:spPr>
        <p:txBody>
          <a:bodyPr wrap="none" anchor="ctr"/>
          <a:lstStyle/>
          <a:p>
            <a:pPr algn="r"/>
            <a:endParaRPr lang="zh-CN" altLang="en-US" sz="2940">
              <a:solidFill>
                <a:schemeClr val="tx1">
                  <a:lumMod val="75000"/>
                  <a:lumOff val="25000"/>
                </a:schemeClr>
              </a:solidFill>
              <a:cs typeface="+mn-ea"/>
              <a:sym typeface="+mn-lt"/>
            </a:endParaRPr>
          </a:p>
        </p:txBody>
      </p:sp>
      <p:sp>
        <p:nvSpPr>
          <p:cNvPr id="15" name="TextBox 18"/>
          <p:cNvSpPr txBox="1"/>
          <p:nvPr/>
        </p:nvSpPr>
        <p:spPr>
          <a:xfrm>
            <a:off x="3823999" y="4575719"/>
            <a:ext cx="1223036"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200" dirty="0">
                <a:latin typeface="+mn-lt"/>
                <a:ea typeface="+mn-ea"/>
                <a:cs typeface="+mn-ea"/>
                <a:sym typeface="+mn-lt"/>
              </a:rPr>
              <a:t>完成：</a:t>
            </a:r>
            <a:r>
              <a:rPr lang="en-US" altLang="zh-CN" sz="1200" dirty="0">
                <a:latin typeface="+mn-lt"/>
                <a:ea typeface="+mn-ea"/>
                <a:cs typeface="+mn-ea"/>
                <a:sym typeface="+mn-lt"/>
              </a:rPr>
              <a:t>93.33%</a:t>
            </a:r>
            <a:endParaRPr lang="en-US" altLang="zh-CN" sz="1200" dirty="0">
              <a:latin typeface="+mn-lt"/>
              <a:ea typeface="+mn-ea"/>
              <a:cs typeface="+mn-ea"/>
              <a:sym typeface="+mn-lt"/>
            </a:endParaRPr>
          </a:p>
        </p:txBody>
      </p:sp>
      <p:sp>
        <p:nvSpPr>
          <p:cNvPr id="16" name="Rectangle 53"/>
          <p:cNvSpPr>
            <a:spLocks noChangeArrowheads="1"/>
          </p:cNvSpPr>
          <p:nvPr/>
        </p:nvSpPr>
        <p:spPr bwMode="gray">
          <a:xfrm>
            <a:off x="2800550" y="4976112"/>
            <a:ext cx="2343620" cy="297896"/>
          </a:xfrm>
          <a:prstGeom prst="roundRect">
            <a:avLst>
              <a:gd name="adj" fmla="val 50000"/>
            </a:avLst>
          </a:prstGeom>
          <a:solidFill>
            <a:schemeClr val="tx1">
              <a:lumMod val="50000"/>
              <a:lumOff val="50000"/>
            </a:schemeClr>
          </a:solidFill>
          <a:ln>
            <a:noFill/>
          </a:ln>
          <a:effectLst>
            <a:outerShdw blurRad="101600" dist="76200" dir="2700000" algn="tl" rotWithShape="0">
              <a:prstClr val="black">
                <a:alpha val="30000"/>
              </a:prstClr>
            </a:outerShdw>
          </a:effectLst>
        </p:spPr>
        <p:txBody>
          <a:bodyPr wrap="none" anchor="ctr"/>
          <a:lstStyle/>
          <a:p>
            <a:pPr algn="r"/>
            <a:endParaRPr lang="zh-CN" altLang="en-US" sz="2940">
              <a:solidFill>
                <a:schemeClr val="tx1">
                  <a:lumMod val="75000"/>
                  <a:lumOff val="25000"/>
                </a:schemeClr>
              </a:solidFill>
              <a:cs typeface="+mn-ea"/>
              <a:sym typeface="+mn-lt"/>
            </a:endParaRPr>
          </a:p>
        </p:txBody>
      </p:sp>
      <p:sp>
        <p:nvSpPr>
          <p:cNvPr id="17" name="TextBox 21"/>
          <p:cNvSpPr txBox="1"/>
          <p:nvPr/>
        </p:nvSpPr>
        <p:spPr>
          <a:xfrm>
            <a:off x="3398119" y="5053766"/>
            <a:ext cx="1648847"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200" dirty="0">
                <a:latin typeface="+mn-lt"/>
                <a:ea typeface="+mn-ea"/>
                <a:cs typeface="+mn-ea"/>
                <a:sym typeface="+mn-lt"/>
              </a:rPr>
              <a:t>回款数：</a:t>
            </a:r>
            <a:r>
              <a:rPr lang="en-US" altLang="zh-CN" sz="1200" dirty="0">
                <a:latin typeface="+mn-lt"/>
                <a:ea typeface="+mn-ea"/>
                <a:cs typeface="+mn-ea"/>
                <a:sym typeface="+mn-lt"/>
              </a:rPr>
              <a:t>20</a:t>
            </a:r>
            <a:r>
              <a:rPr lang="zh-CN" altLang="en-US" sz="1200" dirty="0">
                <a:latin typeface="+mn-lt"/>
                <a:ea typeface="+mn-ea"/>
                <a:cs typeface="+mn-ea"/>
                <a:sym typeface="+mn-lt"/>
              </a:rPr>
              <a:t>，</a:t>
            </a:r>
            <a:r>
              <a:rPr lang="en-US" altLang="zh-CN" sz="1200" dirty="0">
                <a:latin typeface="+mn-lt"/>
                <a:ea typeface="+mn-ea"/>
                <a:cs typeface="+mn-ea"/>
                <a:sym typeface="+mn-lt"/>
              </a:rPr>
              <a:t>745</a:t>
            </a:r>
            <a:r>
              <a:rPr lang="zh-CN" altLang="en-US" sz="1200" dirty="0">
                <a:latin typeface="+mn-lt"/>
                <a:ea typeface="+mn-ea"/>
                <a:cs typeface="+mn-ea"/>
                <a:sym typeface="+mn-lt"/>
              </a:rPr>
              <a:t>，</a:t>
            </a:r>
            <a:r>
              <a:rPr lang="en-US" altLang="zh-CN" sz="1200" dirty="0">
                <a:latin typeface="+mn-lt"/>
                <a:ea typeface="+mn-ea"/>
                <a:cs typeface="+mn-ea"/>
                <a:sym typeface="+mn-lt"/>
              </a:rPr>
              <a:t>100</a:t>
            </a:r>
            <a:endParaRPr lang="en-US" altLang="zh-CN" sz="1200" dirty="0">
              <a:latin typeface="+mn-lt"/>
              <a:ea typeface="+mn-ea"/>
              <a:cs typeface="+mn-ea"/>
              <a:sym typeface="+mn-lt"/>
            </a:endParaRPr>
          </a:p>
        </p:txBody>
      </p:sp>
      <p:sp>
        <p:nvSpPr>
          <p:cNvPr id="18" name="Rectangle 53"/>
          <p:cNvSpPr>
            <a:spLocks noChangeArrowheads="1"/>
          </p:cNvSpPr>
          <p:nvPr/>
        </p:nvSpPr>
        <p:spPr bwMode="gray">
          <a:xfrm>
            <a:off x="3692318" y="5456260"/>
            <a:ext cx="1457637" cy="297896"/>
          </a:xfrm>
          <a:prstGeom prst="roundRect">
            <a:avLst>
              <a:gd name="adj" fmla="val 50000"/>
            </a:avLst>
          </a:prstGeom>
          <a:solidFill>
            <a:schemeClr val="tx1">
              <a:lumMod val="50000"/>
              <a:lumOff val="50000"/>
            </a:schemeClr>
          </a:solidFill>
          <a:ln>
            <a:noFill/>
          </a:ln>
          <a:effectLst>
            <a:outerShdw blurRad="101600" dist="76200" dir="2700000" algn="tl" rotWithShape="0">
              <a:prstClr val="black">
                <a:alpha val="30000"/>
              </a:prstClr>
            </a:outerShdw>
          </a:effectLst>
        </p:spPr>
        <p:txBody>
          <a:bodyPr wrap="none" anchor="ctr"/>
          <a:lstStyle/>
          <a:p>
            <a:pPr algn="r"/>
            <a:endParaRPr lang="zh-CN" altLang="en-US" sz="2940">
              <a:solidFill>
                <a:schemeClr val="tx1">
                  <a:lumMod val="75000"/>
                  <a:lumOff val="25000"/>
                </a:schemeClr>
              </a:solidFill>
              <a:cs typeface="+mn-ea"/>
              <a:sym typeface="+mn-lt"/>
            </a:endParaRPr>
          </a:p>
        </p:txBody>
      </p:sp>
      <p:sp>
        <p:nvSpPr>
          <p:cNvPr id="19" name="TextBox 24"/>
          <p:cNvSpPr txBox="1"/>
          <p:nvPr/>
        </p:nvSpPr>
        <p:spPr>
          <a:xfrm>
            <a:off x="4270172" y="5503111"/>
            <a:ext cx="785181"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200" dirty="0">
                <a:latin typeface="+mn-lt"/>
                <a:ea typeface="+mn-ea"/>
                <a:cs typeface="+mn-ea"/>
                <a:sym typeface="+mn-lt"/>
              </a:rPr>
              <a:t>其他数据</a:t>
            </a:r>
            <a:endParaRPr lang="en-US" altLang="zh-CN" sz="1200" dirty="0">
              <a:latin typeface="+mn-lt"/>
              <a:ea typeface="+mn-ea"/>
              <a:cs typeface="+mn-ea"/>
              <a:sym typeface="+mn-lt"/>
            </a:endParaRPr>
          </a:p>
        </p:txBody>
      </p:sp>
      <p:sp>
        <p:nvSpPr>
          <p:cNvPr id="20" name="Rectangle 53"/>
          <p:cNvSpPr>
            <a:spLocks noChangeArrowheads="1"/>
          </p:cNvSpPr>
          <p:nvPr/>
        </p:nvSpPr>
        <p:spPr bwMode="gray">
          <a:xfrm>
            <a:off x="7140245" y="3638186"/>
            <a:ext cx="2959638" cy="297896"/>
          </a:xfrm>
          <a:prstGeom prst="roundRect">
            <a:avLst>
              <a:gd name="adj" fmla="val 50000"/>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txBody>
          <a:bodyPr wrap="none" anchor="ctr"/>
          <a:lstStyle/>
          <a:p>
            <a:pPr algn="r"/>
            <a:endParaRPr lang="zh-CN" altLang="en-US" sz="2940" dirty="0">
              <a:gradFill>
                <a:gsLst>
                  <a:gs pos="0">
                    <a:srgbClr val="B4171E"/>
                  </a:gs>
                  <a:gs pos="0">
                    <a:srgbClr val="B4171E"/>
                  </a:gs>
                  <a:gs pos="100000">
                    <a:srgbClr val="E23138"/>
                  </a:gs>
                </a:gsLst>
                <a:lin ang="8100000" scaled="1"/>
              </a:gradFill>
              <a:cs typeface="+mn-ea"/>
              <a:sym typeface="+mn-lt"/>
            </a:endParaRPr>
          </a:p>
        </p:txBody>
      </p:sp>
      <p:sp>
        <p:nvSpPr>
          <p:cNvPr id="21" name="TextBox 27"/>
          <p:cNvSpPr txBox="1"/>
          <p:nvPr/>
        </p:nvSpPr>
        <p:spPr>
          <a:xfrm>
            <a:off x="7247311" y="3685037"/>
            <a:ext cx="1446977"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100" dirty="0">
                <a:latin typeface="+mn-lt"/>
                <a:ea typeface="+mn-ea"/>
                <a:cs typeface="+mn-ea"/>
                <a:sym typeface="+mn-lt"/>
              </a:rPr>
              <a:t>计划完成：四千万元</a:t>
            </a:r>
            <a:endParaRPr lang="en-US" altLang="zh-CN" sz="1100" dirty="0">
              <a:latin typeface="+mn-lt"/>
              <a:ea typeface="+mn-ea"/>
              <a:cs typeface="+mn-ea"/>
              <a:sym typeface="+mn-lt"/>
            </a:endParaRPr>
          </a:p>
        </p:txBody>
      </p:sp>
      <p:sp>
        <p:nvSpPr>
          <p:cNvPr id="22" name="Rectangle 53"/>
          <p:cNvSpPr>
            <a:spLocks noChangeArrowheads="1"/>
          </p:cNvSpPr>
          <p:nvPr/>
        </p:nvSpPr>
        <p:spPr bwMode="gray">
          <a:xfrm>
            <a:off x="7140239" y="4081852"/>
            <a:ext cx="3404753" cy="297896"/>
          </a:xfrm>
          <a:prstGeom prst="roundRect">
            <a:avLst>
              <a:gd name="adj" fmla="val 50000"/>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txBody>
          <a:bodyPr wrap="none" anchor="ctr"/>
          <a:lstStyle/>
          <a:p>
            <a:pPr algn="r"/>
            <a:endParaRPr lang="zh-CN" altLang="en-US" sz="2940">
              <a:gradFill>
                <a:gsLst>
                  <a:gs pos="0">
                    <a:srgbClr val="B4171E"/>
                  </a:gs>
                  <a:gs pos="0">
                    <a:srgbClr val="B4171E"/>
                  </a:gs>
                  <a:gs pos="100000">
                    <a:srgbClr val="E23138"/>
                  </a:gs>
                </a:gsLst>
                <a:lin ang="8100000" scaled="1"/>
              </a:gradFill>
              <a:cs typeface="+mn-ea"/>
              <a:sym typeface="+mn-lt"/>
            </a:endParaRPr>
          </a:p>
        </p:txBody>
      </p:sp>
      <p:sp>
        <p:nvSpPr>
          <p:cNvPr id="23" name="TextBox 30"/>
          <p:cNvSpPr txBox="1"/>
          <p:nvPr/>
        </p:nvSpPr>
        <p:spPr>
          <a:xfrm>
            <a:off x="7247304" y="4128703"/>
            <a:ext cx="1887444"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100" dirty="0">
                <a:latin typeface="+mn-lt"/>
                <a:ea typeface="+mn-ea"/>
                <a:cs typeface="+mn-ea"/>
                <a:sym typeface="+mn-lt"/>
              </a:rPr>
              <a:t>实际完成数：</a:t>
            </a:r>
            <a:r>
              <a:rPr lang="en-US" altLang="zh-CN" sz="1100" dirty="0">
                <a:latin typeface="+mn-lt"/>
                <a:ea typeface="+mn-ea"/>
                <a:cs typeface="+mn-ea"/>
                <a:sym typeface="+mn-lt"/>
              </a:rPr>
              <a:t>42</a:t>
            </a:r>
            <a:r>
              <a:rPr lang="zh-CN" altLang="en-US" sz="1100" dirty="0">
                <a:latin typeface="+mn-lt"/>
                <a:ea typeface="+mn-ea"/>
                <a:cs typeface="+mn-ea"/>
                <a:sym typeface="+mn-lt"/>
              </a:rPr>
              <a:t>，</a:t>
            </a:r>
            <a:r>
              <a:rPr lang="en-US" altLang="zh-CN" sz="1100" dirty="0">
                <a:latin typeface="+mn-lt"/>
                <a:ea typeface="+mn-ea"/>
                <a:cs typeface="+mn-ea"/>
                <a:sym typeface="+mn-lt"/>
              </a:rPr>
              <a:t>810</a:t>
            </a:r>
            <a:r>
              <a:rPr lang="zh-CN" altLang="en-US" sz="1100" dirty="0">
                <a:latin typeface="+mn-lt"/>
                <a:ea typeface="+mn-ea"/>
                <a:cs typeface="+mn-ea"/>
                <a:sym typeface="+mn-lt"/>
              </a:rPr>
              <a:t>，</a:t>
            </a:r>
            <a:r>
              <a:rPr lang="en-US" altLang="zh-CN" sz="1100" dirty="0">
                <a:latin typeface="+mn-lt"/>
                <a:ea typeface="+mn-ea"/>
                <a:cs typeface="+mn-ea"/>
                <a:sym typeface="+mn-lt"/>
              </a:rPr>
              <a:t>800</a:t>
            </a:r>
            <a:endParaRPr lang="en-US" altLang="zh-CN" sz="1100" dirty="0">
              <a:latin typeface="+mn-lt"/>
              <a:ea typeface="+mn-ea"/>
              <a:cs typeface="+mn-ea"/>
              <a:sym typeface="+mn-lt"/>
            </a:endParaRPr>
          </a:p>
        </p:txBody>
      </p:sp>
      <p:sp>
        <p:nvSpPr>
          <p:cNvPr id="24" name="Rectangle 53"/>
          <p:cNvSpPr>
            <a:spLocks noChangeArrowheads="1"/>
          </p:cNvSpPr>
          <p:nvPr/>
        </p:nvSpPr>
        <p:spPr bwMode="gray">
          <a:xfrm>
            <a:off x="7140239" y="4518449"/>
            <a:ext cx="2198363" cy="297896"/>
          </a:xfrm>
          <a:prstGeom prst="roundRect">
            <a:avLst>
              <a:gd name="adj" fmla="val 50000"/>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txBody>
          <a:bodyPr wrap="none" anchor="ctr"/>
          <a:lstStyle/>
          <a:p>
            <a:pPr algn="r"/>
            <a:endParaRPr lang="zh-CN" altLang="en-US" sz="2940">
              <a:gradFill>
                <a:gsLst>
                  <a:gs pos="0">
                    <a:srgbClr val="B4171E"/>
                  </a:gs>
                  <a:gs pos="0">
                    <a:srgbClr val="B4171E"/>
                  </a:gs>
                  <a:gs pos="100000">
                    <a:srgbClr val="E23138"/>
                  </a:gs>
                </a:gsLst>
                <a:lin ang="8100000" scaled="1"/>
              </a:gradFill>
              <a:cs typeface="+mn-ea"/>
              <a:sym typeface="+mn-lt"/>
            </a:endParaRPr>
          </a:p>
        </p:txBody>
      </p:sp>
      <p:sp>
        <p:nvSpPr>
          <p:cNvPr id="25" name="TextBox 33"/>
          <p:cNvSpPr txBox="1"/>
          <p:nvPr/>
        </p:nvSpPr>
        <p:spPr>
          <a:xfrm>
            <a:off x="7230832" y="4573978"/>
            <a:ext cx="1223036"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100" dirty="0">
                <a:latin typeface="+mn-lt"/>
                <a:ea typeface="+mn-ea"/>
                <a:cs typeface="+mn-ea"/>
                <a:sym typeface="+mn-lt"/>
              </a:rPr>
              <a:t>完成：</a:t>
            </a:r>
            <a:r>
              <a:rPr lang="en-US" altLang="zh-CN" sz="1100" dirty="0">
                <a:latin typeface="+mn-lt"/>
                <a:ea typeface="+mn-ea"/>
                <a:cs typeface="+mn-ea"/>
                <a:sym typeface="+mn-lt"/>
              </a:rPr>
              <a:t>107%</a:t>
            </a:r>
            <a:endParaRPr lang="en-US" altLang="zh-CN" sz="1100" dirty="0">
              <a:latin typeface="+mn-lt"/>
              <a:ea typeface="+mn-ea"/>
              <a:cs typeface="+mn-ea"/>
              <a:sym typeface="+mn-lt"/>
            </a:endParaRPr>
          </a:p>
        </p:txBody>
      </p:sp>
      <p:sp>
        <p:nvSpPr>
          <p:cNvPr id="26" name="Rectangle 53"/>
          <p:cNvSpPr>
            <a:spLocks noChangeArrowheads="1"/>
          </p:cNvSpPr>
          <p:nvPr/>
        </p:nvSpPr>
        <p:spPr bwMode="gray">
          <a:xfrm>
            <a:off x="7140239" y="4976112"/>
            <a:ext cx="2787372" cy="297896"/>
          </a:xfrm>
          <a:prstGeom prst="roundRect">
            <a:avLst>
              <a:gd name="adj" fmla="val 50000"/>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txBody>
          <a:bodyPr wrap="none" anchor="ctr"/>
          <a:lstStyle/>
          <a:p>
            <a:pPr algn="r"/>
            <a:endParaRPr lang="zh-CN" altLang="en-US" sz="2940">
              <a:gradFill>
                <a:gsLst>
                  <a:gs pos="0">
                    <a:srgbClr val="B4171E"/>
                  </a:gs>
                  <a:gs pos="0">
                    <a:srgbClr val="B4171E"/>
                  </a:gs>
                  <a:gs pos="100000">
                    <a:srgbClr val="E23138"/>
                  </a:gs>
                </a:gsLst>
                <a:lin ang="8100000" scaled="1"/>
              </a:gradFill>
              <a:cs typeface="+mn-ea"/>
              <a:sym typeface="+mn-lt"/>
            </a:endParaRPr>
          </a:p>
        </p:txBody>
      </p:sp>
      <p:sp>
        <p:nvSpPr>
          <p:cNvPr id="27" name="TextBox 36"/>
          <p:cNvSpPr txBox="1"/>
          <p:nvPr/>
        </p:nvSpPr>
        <p:spPr>
          <a:xfrm>
            <a:off x="7247304" y="5022963"/>
            <a:ext cx="1648848"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100" dirty="0">
                <a:latin typeface="+mn-lt"/>
                <a:ea typeface="+mn-ea"/>
                <a:cs typeface="+mn-ea"/>
                <a:sym typeface="+mn-lt"/>
              </a:rPr>
              <a:t>回款数：</a:t>
            </a:r>
            <a:r>
              <a:rPr lang="en-US" altLang="zh-CN" sz="1100" dirty="0">
                <a:latin typeface="+mn-lt"/>
                <a:ea typeface="+mn-ea"/>
                <a:cs typeface="+mn-ea"/>
                <a:sym typeface="+mn-lt"/>
              </a:rPr>
              <a:t>39</a:t>
            </a:r>
            <a:r>
              <a:rPr lang="zh-CN" altLang="en-US" sz="1100" dirty="0">
                <a:latin typeface="+mn-lt"/>
                <a:ea typeface="+mn-ea"/>
                <a:cs typeface="+mn-ea"/>
                <a:sym typeface="+mn-lt"/>
              </a:rPr>
              <a:t>，</a:t>
            </a:r>
            <a:r>
              <a:rPr lang="en-US" altLang="zh-CN" sz="1100" dirty="0">
                <a:latin typeface="+mn-lt"/>
                <a:ea typeface="+mn-ea"/>
                <a:cs typeface="+mn-ea"/>
                <a:sym typeface="+mn-lt"/>
              </a:rPr>
              <a:t>865</a:t>
            </a:r>
            <a:r>
              <a:rPr lang="zh-CN" altLang="en-US" sz="1100" dirty="0">
                <a:latin typeface="+mn-lt"/>
                <a:ea typeface="+mn-ea"/>
                <a:cs typeface="+mn-ea"/>
                <a:sym typeface="+mn-lt"/>
              </a:rPr>
              <a:t>，</a:t>
            </a:r>
            <a:r>
              <a:rPr lang="en-US" altLang="zh-CN" sz="1100" dirty="0">
                <a:latin typeface="+mn-lt"/>
                <a:ea typeface="+mn-ea"/>
                <a:cs typeface="+mn-ea"/>
                <a:sym typeface="+mn-lt"/>
              </a:rPr>
              <a:t>800</a:t>
            </a:r>
            <a:endParaRPr lang="en-US" altLang="zh-CN" sz="1100" dirty="0">
              <a:latin typeface="+mn-lt"/>
              <a:ea typeface="+mn-ea"/>
              <a:cs typeface="+mn-ea"/>
              <a:sym typeface="+mn-lt"/>
            </a:endParaRPr>
          </a:p>
        </p:txBody>
      </p:sp>
      <p:sp>
        <p:nvSpPr>
          <p:cNvPr id="28" name="Rectangle 53"/>
          <p:cNvSpPr>
            <a:spLocks noChangeArrowheads="1"/>
          </p:cNvSpPr>
          <p:nvPr/>
        </p:nvSpPr>
        <p:spPr bwMode="gray">
          <a:xfrm>
            <a:off x="7140239" y="5436238"/>
            <a:ext cx="1457637" cy="297896"/>
          </a:xfrm>
          <a:prstGeom prst="roundRect">
            <a:avLst>
              <a:gd name="adj" fmla="val 50000"/>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txBody>
          <a:bodyPr wrap="none" anchor="ctr"/>
          <a:lstStyle/>
          <a:p>
            <a:pPr algn="r"/>
            <a:endParaRPr lang="zh-CN" altLang="en-US" sz="2940">
              <a:gradFill>
                <a:gsLst>
                  <a:gs pos="0">
                    <a:srgbClr val="B4171E"/>
                  </a:gs>
                  <a:gs pos="0">
                    <a:srgbClr val="B4171E"/>
                  </a:gs>
                  <a:gs pos="100000">
                    <a:srgbClr val="E23138"/>
                  </a:gs>
                </a:gsLst>
                <a:lin ang="8100000" scaled="1"/>
              </a:gradFill>
              <a:cs typeface="+mn-ea"/>
              <a:sym typeface="+mn-lt"/>
            </a:endParaRPr>
          </a:p>
        </p:txBody>
      </p:sp>
      <p:sp>
        <p:nvSpPr>
          <p:cNvPr id="29" name="TextBox 39"/>
          <p:cNvSpPr txBox="1"/>
          <p:nvPr/>
        </p:nvSpPr>
        <p:spPr>
          <a:xfrm>
            <a:off x="7247303" y="5483089"/>
            <a:ext cx="785181"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100" dirty="0">
                <a:latin typeface="+mn-lt"/>
                <a:ea typeface="+mn-ea"/>
                <a:cs typeface="+mn-ea"/>
                <a:sym typeface="+mn-lt"/>
              </a:rPr>
              <a:t>其他数据</a:t>
            </a:r>
            <a:endParaRPr lang="en-US" altLang="zh-CN" sz="11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linds(horizontal)">
                                      <p:cBhvr>
                                        <p:cTn id="61" dur="500"/>
                                        <p:tgtEl>
                                          <p:spTgt spid="21"/>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blinds(horizontal)">
                                      <p:cBhvr>
                                        <p:cTn id="64" dur="500"/>
                                        <p:tgtEl>
                                          <p:spTgt spid="22"/>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blinds(horizontal)">
                                      <p:cBhvr>
                                        <p:cTn id="70" dur="500"/>
                                        <p:tgtEl>
                                          <p:spTgt spid="24"/>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blinds(horizontal)">
                                      <p:cBhvr>
                                        <p:cTn id="73" dur="500"/>
                                        <p:tgtEl>
                                          <p:spTgt spid="25"/>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blinds(horizontal)">
                                      <p:cBhvr>
                                        <p:cTn id="76" dur="500"/>
                                        <p:tgtEl>
                                          <p:spTgt spid="26"/>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linds(horizontal)">
                                      <p:cBhvr>
                                        <p:cTn id="79" dur="500"/>
                                        <p:tgtEl>
                                          <p:spTgt spid="27"/>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blinds(horizontal)">
                                      <p:cBhvr>
                                        <p:cTn id="8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P spid="8" grpId="0"/>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P spid="28"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核心技术</a:t>
            </a:r>
            <a:endParaRPr kumimoji="1" lang="zh-CN" altLang="en-US" sz="2400">
              <a:solidFill>
                <a:schemeClr val="bg1"/>
              </a:solidFill>
              <a:cs typeface="+mn-ea"/>
              <a:sym typeface="+mn-lt"/>
            </a:endParaRPr>
          </a:p>
        </p:txBody>
      </p:sp>
      <p:sp>
        <p:nvSpPr>
          <p:cNvPr id="3" name="Freeform 1"/>
          <p:cNvSpPr>
            <a:spLocks noChangeArrowheads="1"/>
          </p:cNvSpPr>
          <p:nvPr/>
        </p:nvSpPr>
        <p:spPr bwMode="auto">
          <a:xfrm rot="10800000">
            <a:off x="1785938" y="1787145"/>
            <a:ext cx="2014689" cy="900861"/>
          </a:xfrm>
          <a:custGeom>
            <a:avLst/>
            <a:gdLst>
              <a:gd name="T0" fmla="*/ 260531822 w 7875"/>
              <a:gd name="T1" fmla="*/ 76882102 h 3594"/>
              <a:gd name="T2" fmla="*/ 349238401 w 7875"/>
              <a:gd name="T3" fmla="*/ 0 h 3594"/>
              <a:gd name="T4" fmla="*/ 87331766 w 7875"/>
              <a:gd name="T5" fmla="*/ 0 h 3594"/>
              <a:gd name="T6" fmla="*/ 0 w 7875"/>
              <a:gd name="T7" fmla="*/ 76882102 h 3594"/>
              <a:gd name="T8" fmla="*/ 87331766 w 7875"/>
              <a:gd name="T9" fmla="*/ 152533110 h 3594"/>
              <a:gd name="T10" fmla="*/ 349238401 w 7875"/>
              <a:gd name="T11" fmla="*/ 152533110 h 3594"/>
              <a:gd name="T12" fmla="*/ 260531822 w 7875"/>
              <a:gd name="T13" fmla="*/ 76882102 h 3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a:gsLst>
              <a:gs pos="0">
                <a:srgbClr val="E23138"/>
              </a:gs>
              <a:gs pos="100000">
                <a:srgbClr val="B4171E"/>
              </a:gs>
            </a:gsLst>
            <a:lin ang="5400000" scaled="1"/>
          </a:gradFill>
          <a:ln>
            <a:noFill/>
          </a:ln>
          <a:effectLst>
            <a:outerShdw blurRad="101600" dist="76200" dir="2700000" algn="tl" rotWithShape="0">
              <a:prstClr val="black">
                <a:alpha val="30000"/>
              </a:prstClr>
            </a:outerShdw>
          </a:effectLst>
        </p:spPr>
        <p:txBody>
          <a:bodyPr wrap="none" anchor="ctr"/>
          <a:lstStyle/>
          <a:p>
            <a:endParaRPr lang="zh-CN" altLang="en-US">
              <a:cs typeface="+mn-ea"/>
              <a:sym typeface="+mn-lt"/>
            </a:endParaRPr>
          </a:p>
        </p:txBody>
      </p:sp>
      <p:sp>
        <p:nvSpPr>
          <p:cNvPr id="4" name="Freeform 41"/>
          <p:cNvSpPr>
            <a:spLocks noEditPoints="1" noChangeArrowheads="1"/>
          </p:cNvSpPr>
          <p:nvPr/>
        </p:nvSpPr>
        <p:spPr bwMode="auto">
          <a:xfrm>
            <a:off x="2543800" y="1950751"/>
            <a:ext cx="556452" cy="506881"/>
          </a:xfrm>
          <a:custGeom>
            <a:avLst/>
            <a:gdLst>
              <a:gd name="T0" fmla="*/ 2147483647 w 67"/>
              <a:gd name="T1" fmla="*/ 96449383 h 60"/>
              <a:gd name="T2" fmla="*/ 2147483647 w 67"/>
              <a:gd name="T3" fmla="*/ 0 h 60"/>
              <a:gd name="T4" fmla="*/ 2147483647 w 67"/>
              <a:gd name="T5" fmla="*/ 0 h 60"/>
              <a:gd name="T6" fmla="*/ 2056695422 w 67"/>
              <a:gd name="T7" fmla="*/ 96449383 h 60"/>
              <a:gd name="T8" fmla="*/ 2056695422 w 67"/>
              <a:gd name="T9" fmla="*/ 241119985 h 60"/>
              <a:gd name="T10" fmla="*/ 2147483647 w 67"/>
              <a:gd name="T11" fmla="*/ 675124846 h 60"/>
              <a:gd name="T12" fmla="*/ 2147483647 w 67"/>
              <a:gd name="T13" fmla="*/ 96449383 h 60"/>
              <a:gd name="T14" fmla="*/ 2147483647 w 67"/>
              <a:gd name="T15" fmla="*/ 1494920294 h 60"/>
              <a:gd name="T16" fmla="*/ 1682751421 w 67"/>
              <a:gd name="T17" fmla="*/ 96449383 h 60"/>
              <a:gd name="T18" fmla="*/ 1449038985 w 67"/>
              <a:gd name="T19" fmla="*/ 96449383 h 60"/>
              <a:gd name="T20" fmla="*/ 93487709 w 67"/>
              <a:gd name="T21" fmla="*/ 1494920294 h 60"/>
              <a:gd name="T22" fmla="*/ 93487709 w 67"/>
              <a:gd name="T23" fmla="*/ 1736040279 h 60"/>
              <a:gd name="T24" fmla="*/ 186975419 w 67"/>
              <a:gd name="T25" fmla="*/ 1784261498 h 60"/>
              <a:gd name="T26" fmla="*/ 327200146 w 67"/>
              <a:gd name="T27" fmla="*/ 1736040279 h 60"/>
              <a:gd name="T28" fmla="*/ 1589263712 w 67"/>
              <a:gd name="T29" fmla="*/ 434011806 h 60"/>
              <a:gd name="T30" fmla="*/ 2147483647 w 67"/>
              <a:gd name="T31" fmla="*/ 1736040279 h 60"/>
              <a:gd name="T32" fmla="*/ 2147483647 w 67"/>
              <a:gd name="T33" fmla="*/ 1736040279 h 60"/>
              <a:gd name="T34" fmla="*/ 2147483647 w 67"/>
              <a:gd name="T35" fmla="*/ 1494920294 h 60"/>
              <a:gd name="T36" fmla="*/ 420687855 w 67"/>
              <a:gd name="T37" fmla="*/ 1784261498 h 60"/>
              <a:gd name="T38" fmla="*/ 420687855 w 67"/>
              <a:gd name="T39" fmla="*/ 2147483647 h 60"/>
              <a:gd name="T40" fmla="*/ 607663274 w 67"/>
              <a:gd name="T41" fmla="*/ 2147483647 h 60"/>
              <a:gd name="T42" fmla="*/ 1308807421 w 67"/>
              <a:gd name="T43" fmla="*/ 2147483647 h 60"/>
              <a:gd name="T44" fmla="*/ 1308807421 w 67"/>
              <a:gd name="T45" fmla="*/ 2025381482 h 60"/>
              <a:gd name="T46" fmla="*/ 1355551275 w 67"/>
              <a:gd name="T47" fmla="*/ 1977153319 h 60"/>
              <a:gd name="T48" fmla="*/ 1776239131 w 67"/>
              <a:gd name="T49" fmla="*/ 1977153319 h 60"/>
              <a:gd name="T50" fmla="*/ 1822982985 w 67"/>
              <a:gd name="T51" fmla="*/ 2025381482 h 60"/>
              <a:gd name="T52" fmla="*/ 1822982985 w 67"/>
              <a:gd name="T53" fmla="*/ 2147483647 h 60"/>
              <a:gd name="T54" fmla="*/ 2147483647 w 67"/>
              <a:gd name="T55" fmla="*/ 2147483647 h 60"/>
              <a:gd name="T56" fmla="*/ 2147483647 w 67"/>
              <a:gd name="T57" fmla="*/ 2147483647 h 60"/>
              <a:gd name="T58" fmla="*/ 2147483647 w 67"/>
              <a:gd name="T59" fmla="*/ 1832482717 h 60"/>
              <a:gd name="T60" fmla="*/ 1589263712 w 67"/>
              <a:gd name="T61" fmla="*/ 626903627 h 60"/>
              <a:gd name="T62" fmla="*/ 420687855 w 67"/>
              <a:gd name="T63" fmla="*/ 1784261498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 name="TextBox 39"/>
          <p:cNvSpPr txBox="1">
            <a:spLocks noChangeArrowheads="1"/>
          </p:cNvSpPr>
          <p:nvPr/>
        </p:nvSpPr>
        <p:spPr bwMode="auto">
          <a:xfrm>
            <a:off x="4501511" y="2083713"/>
            <a:ext cx="5999812" cy="6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230" tIns="39115" rIns="78230" bIns="391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400">
                <a:solidFill>
                  <a:srgbClr val="0D0D0D"/>
                </a:solidFill>
                <a:latin typeface="+mn-lt"/>
                <a:ea typeface="+mn-ea"/>
                <a:cs typeface="+mn-ea"/>
                <a:sym typeface="+mn-lt"/>
              </a:rPr>
              <a:t>单击此处添加文本单击此处添加文本 单击此处添加文本单击此处添加文本单击此处添加文本</a:t>
            </a:r>
            <a:endParaRPr lang="en-US" altLang="zh-CN" sz="1400">
              <a:solidFill>
                <a:srgbClr val="0D0D0D"/>
              </a:solidFill>
              <a:latin typeface="+mn-lt"/>
              <a:ea typeface="+mn-ea"/>
              <a:cs typeface="+mn-ea"/>
              <a:sym typeface="+mn-lt"/>
            </a:endParaRPr>
          </a:p>
        </p:txBody>
      </p:sp>
      <p:sp>
        <p:nvSpPr>
          <p:cNvPr id="6" name="TextBox 40"/>
          <p:cNvSpPr txBox="1">
            <a:spLocks noChangeArrowheads="1"/>
          </p:cNvSpPr>
          <p:nvPr/>
        </p:nvSpPr>
        <p:spPr bwMode="auto">
          <a:xfrm>
            <a:off x="3873036" y="1676401"/>
            <a:ext cx="3237132" cy="29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600" b="1">
                <a:solidFill>
                  <a:srgbClr val="404040"/>
                </a:solidFill>
                <a:latin typeface="+mn-lt"/>
                <a:ea typeface="+mn-ea"/>
                <a:cs typeface="+mn-ea"/>
                <a:sym typeface="+mn-lt"/>
              </a:rPr>
              <a:t>（一）</a:t>
            </a:r>
            <a:r>
              <a:rPr lang="zh-CN" altLang="en-US" sz="1600" b="1">
                <a:solidFill>
                  <a:srgbClr val="404040"/>
                </a:solidFill>
                <a:latin typeface="+mn-lt"/>
                <a:ea typeface="+mn-ea"/>
                <a:cs typeface="+mn-ea"/>
                <a:sym typeface="+mn-lt"/>
              </a:rPr>
              <a:t>单击填加标题</a:t>
            </a:r>
            <a:endParaRPr lang="zh-CN" altLang="en-US" sz="1600" b="1">
              <a:solidFill>
                <a:srgbClr val="404040"/>
              </a:solidFill>
              <a:latin typeface="+mn-lt"/>
              <a:ea typeface="+mn-ea"/>
              <a:cs typeface="+mn-ea"/>
              <a:sym typeface="+mn-lt"/>
            </a:endParaRPr>
          </a:p>
        </p:txBody>
      </p:sp>
      <p:sp>
        <p:nvSpPr>
          <p:cNvPr id="7" name="Freeform 1"/>
          <p:cNvSpPr>
            <a:spLocks noChangeArrowheads="1"/>
          </p:cNvSpPr>
          <p:nvPr/>
        </p:nvSpPr>
        <p:spPr bwMode="auto">
          <a:xfrm rot="10800000">
            <a:off x="1785938" y="4849643"/>
            <a:ext cx="2014689" cy="943454"/>
          </a:xfrm>
          <a:custGeom>
            <a:avLst/>
            <a:gdLst>
              <a:gd name="T0" fmla="*/ 260531822 w 7875"/>
              <a:gd name="T1" fmla="*/ 76882102 h 3594"/>
              <a:gd name="T2" fmla="*/ 349238401 w 7875"/>
              <a:gd name="T3" fmla="*/ 0 h 3594"/>
              <a:gd name="T4" fmla="*/ 87331766 w 7875"/>
              <a:gd name="T5" fmla="*/ 0 h 3594"/>
              <a:gd name="T6" fmla="*/ 0 w 7875"/>
              <a:gd name="T7" fmla="*/ 76882102 h 3594"/>
              <a:gd name="T8" fmla="*/ 87331766 w 7875"/>
              <a:gd name="T9" fmla="*/ 152533110 h 3594"/>
              <a:gd name="T10" fmla="*/ 349238401 w 7875"/>
              <a:gd name="T11" fmla="*/ 152533110 h 3594"/>
              <a:gd name="T12" fmla="*/ 260531822 w 7875"/>
              <a:gd name="T13" fmla="*/ 76882102 h 3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a:gsLst>
              <a:gs pos="0">
                <a:srgbClr val="E23138"/>
              </a:gs>
              <a:gs pos="100000">
                <a:srgbClr val="B4171E"/>
              </a:gs>
            </a:gsLst>
            <a:lin ang="5400000" scaled="1"/>
          </a:gradFill>
          <a:ln>
            <a:noFill/>
          </a:ln>
          <a:effectLst>
            <a:outerShdw blurRad="101600" dist="76200" dir="2700000" algn="tl" rotWithShape="0">
              <a:prstClr val="black">
                <a:alpha val="30000"/>
              </a:prstClr>
            </a:outerShdw>
          </a:effectLst>
        </p:spPr>
        <p:txBody>
          <a:bodyPr wrap="none" anchor="ctr"/>
          <a:lstStyle/>
          <a:p>
            <a:endParaRPr lang="zh-CN" altLang="en-US">
              <a:cs typeface="+mn-ea"/>
              <a:sym typeface="+mn-lt"/>
            </a:endParaRPr>
          </a:p>
        </p:txBody>
      </p:sp>
      <p:pic>
        <p:nvPicPr>
          <p:cNvPr id="8" name="Picture 2"/>
          <p:cNvPicPr>
            <a:picLocks noChangeAspect="1" noChangeArrowheads="1"/>
          </p:cNvPicPr>
          <p:nvPr/>
        </p:nvPicPr>
        <p:blipFill>
          <a:blip r:embed="rId1" cstate="screen"/>
          <a:srcRect/>
          <a:stretch>
            <a:fillRect/>
          </a:stretch>
        </p:blipFill>
        <p:spPr bwMode="auto">
          <a:xfrm>
            <a:off x="2642855" y="5100557"/>
            <a:ext cx="421129" cy="44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44"/>
          <p:cNvSpPr txBox="1">
            <a:spLocks noChangeArrowheads="1"/>
          </p:cNvSpPr>
          <p:nvPr/>
        </p:nvSpPr>
        <p:spPr bwMode="auto">
          <a:xfrm>
            <a:off x="4501511" y="3666074"/>
            <a:ext cx="5999812" cy="6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230" tIns="39115" rIns="78230" bIns="391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400">
                <a:solidFill>
                  <a:srgbClr val="0D0D0D"/>
                </a:solidFill>
                <a:latin typeface="+mn-lt"/>
                <a:ea typeface="+mn-ea"/>
                <a:cs typeface="+mn-ea"/>
                <a:sym typeface="+mn-lt"/>
              </a:rPr>
              <a:t>单击此处添加文本单击此处添加文本 单击此处添加文本单击此处添加文本单击此处添加文本</a:t>
            </a:r>
            <a:endParaRPr lang="en-US" altLang="zh-CN" sz="1400">
              <a:solidFill>
                <a:srgbClr val="0D0D0D"/>
              </a:solidFill>
              <a:latin typeface="+mn-lt"/>
              <a:ea typeface="+mn-ea"/>
              <a:cs typeface="+mn-ea"/>
              <a:sym typeface="+mn-lt"/>
            </a:endParaRPr>
          </a:p>
        </p:txBody>
      </p:sp>
      <p:sp>
        <p:nvSpPr>
          <p:cNvPr id="10" name="TextBox 45"/>
          <p:cNvSpPr txBox="1">
            <a:spLocks noChangeArrowheads="1"/>
          </p:cNvSpPr>
          <p:nvPr/>
        </p:nvSpPr>
        <p:spPr bwMode="auto">
          <a:xfrm>
            <a:off x="3873036" y="3256633"/>
            <a:ext cx="3237132" cy="29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600" b="1">
                <a:solidFill>
                  <a:srgbClr val="404040"/>
                </a:solidFill>
                <a:latin typeface="+mn-lt"/>
                <a:ea typeface="+mn-ea"/>
                <a:cs typeface="+mn-ea"/>
                <a:sym typeface="+mn-lt"/>
              </a:rPr>
              <a:t>（</a:t>
            </a:r>
            <a:r>
              <a:rPr lang="zh-CN" altLang="en-US" sz="1600" b="1">
                <a:solidFill>
                  <a:srgbClr val="404040"/>
                </a:solidFill>
                <a:latin typeface="+mn-lt"/>
                <a:ea typeface="+mn-ea"/>
                <a:cs typeface="+mn-ea"/>
                <a:sym typeface="+mn-lt"/>
              </a:rPr>
              <a:t>二</a:t>
            </a:r>
            <a:r>
              <a:rPr lang="zh-CN" altLang="zh-CN" sz="1600" b="1">
                <a:solidFill>
                  <a:srgbClr val="404040"/>
                </a:solidFill>
                <a:latin typeface="+mn-lt"/>
                <a:ea typeface="+mn-ea"/>
                <a:cs typeface="+mn-ea"/>
                <a:sym typeface="+mn-lt"/>
              </a:rPr>
              <a:t>）</a:t>
            </a:r>
            <a:r>
              <a:rPr lang="zh-CN" altLang="en-US" sz="1600" b="1">
                <a:solidFill>
                  <a:srgbClr val="404040"/>
                </a:solidFill>
                <a:latin typeface="+mn-lt"/>
                <a:ea typeface="+mn-ea"/>
                <a:cs typeface="+mn-ea"/>
                <a:sym typeface="+mn-lt"/>
              </a:rPr>
              <a:t>单击填加标题</a:t>
            </a:r>
            <a:endParaRPr lang="zh-CN" altLang="en-US" sz="1600" b="1">
              <a:solidFill>
                <a:srgbClr val="404040"/>
              </a:solidFill>
              <a:latin typeface="+mn-lt"/>
              <a:ea typeface="+mn-ea"/>
              <a:cs typeface="+mn-ea"/>
              <a:sym typeface="+mn-lt"/>
            </a:endParaRPr>
          </a:p>
        </p:txBody>
      </p:sp>
      <p:sp>
        <p:nvSpPr>
          <p:cNvPr id="11" name="TextBox 46"/>
          <p:cNvSpPr txBox="1">
            <a:spLocks noChangeArrowheads="1"/>
          </p:cNvSpPr>
          <p:nvPr/>
        </p:nvSpPr>
        <p:spPr bwMode="auto">
          <a:xfrm>
            <a:off x="4501511" y="5190934"/>
            <a:ext cx="5999812" cy="6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230" tIns="39115" rIns="78230" bIns="391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400">
                <a:solidFill>
                  <a:srgbClr val="0D0D0D"/>
                </a:solidFill>
                <a:latin typeface="+mn-lt"/>
                <a:ea typeface="+mn-ea"/>
                <a:cs typeface="+mn-ea"/>
                <a:sym typeface="+mn-lt"/>
              </a:rPr>
              <a:t>单击此处添加文本单击此处添加文本 单击此处添加文本单击此处添加文本单击此处添加文本</a:t>
            </a:r>
            <a:endParaRPr lang="en-US" altLang="zh-CN" sz="1400">
              <a:solidFill>
                <a:srgbClr val="0D0D0D"/>
              </a:solidFill>
              <a:latin typeface="+mn-lt"/>
              <a:ea typeface="+mn-ea"/>
              <a:cs typeface="+mn-ea"/>
              <a:sym typeface="+mn-lt"/>
            </a:endParaRPr>
          </a:p>
        </p:txBody>
      </p:sp>
      <p:sp>
        <p:nvSpPr>
          <p:cNvPr id="12" name="TextBox 47"/>
          <p:cNvSpPr txBox="1">
            <a:spLocks noChangeArrowheads="1"/>
          </p:cNvSpPr>
          <p:nvPr/>
        </p:nvSpPr>
        <p:spPr bwMode="auto">
          <a:xfrm>
            <a:off x="3873036" y="4783623"/>
            <a:ext cx="3237132" cy="29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764" tIns="25882" rIns="51764" bIns="2588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600" b="1">
                <a:solidFill>
                  <a:srgbClr val="404040"/>
                </a:solidFill>
                <a:latin typeface="+mn-lt"/>
                <a:ea typeface="+mn-ea"/>
                <a:cs typeface="+mn-ea"/>
                <a:sym typeface="+mn-lt"/>
              </a:rPr>
              <a:t>（</a:t>
            </a:r>
            <a:r>
              <a:rPr lang="zh-CN" altLang="en-US" sz="1600" b="1">
                <a:solidFill>
                  <a:srgbClr val="404040"/>
                </a:solidFill>
                <a:latin typeface="+mn-lt"/>
                <a:ea typeface="+mn-ea"/>
                <a:cs typeface="+mn-ea"/>
                <a:sym typeface="+mn-lt"/>
              </a:rPr>
              <a:t>三</a:t>
            </a:r>
            <a:r>
              <a:rPr lang="zh-CN" altLang="zh-CN" sz="1600" b="1">
                <a:solidFill>
                  <a:srgbClr val="404040"/>
                </a:solidFill>
                <a:latin typeface="+mn-lt"/>
                <a:ea typeface="+mn-ea"/>
                <a:cs typeface="+mn-ea"/>
                <a:sym typeface="+mn-lt"/>
              </a:rPr>
              <a:t>）</a:t>
            </a:r>
            <a:r>
              <a:rPr lang="zh-CN" altLang="en-US" sz="1600" b="1">
                <a:solidFill>
                  <a:srgbClr val="404040"/>
                </a:solidFill>
                <a:latin typeface="+mn-lt"/>
                <a:ea typeface="+mn-ea"/>
                <a:cs typeface="+mn-ea"/>
                <a:sym typeface="+mn-lt"/>
              </a:rPr>
              <a:t>单击填加标题</a:t>
            </a:r>
            <a:endParaRPr lang="zh-CN" altLang="en-US" sz="1600" b="1">
              <a:solidFill>
                <a:srgbClr val="404040"/>
              </a:solidFill>
              <a:latin typeface="+mn-lt"/>
              <a:ea typeface="+mn-ea"/>
              <a:cs typeface="+mn-ea"/>
              <a:sym typeface="+mn-lt"/>
            </a:endParaRPr>
          </a:p>
        </p:txBody>
      </p:sp>
      <p:sp>
        <p:nvSpPr>
          <p:cNvPr id="13" name="Freeform 1"/>
          <p:cNvSpPr>
            <a:spLocks noChangeArrowheads="1"/>
          </p:cNvSpPr>
          <p:nvPr/>
        </p:nvSpPr>
        <p:spPr bwMode="auto">
          <a:xfrm rot="10800000">
            <a:off x="1785938" y="3322654"/>
            <a:ext cx="2014689" cy="943453"/>
          </a:xfrm>
          <a:custGeom>
            <a:avLst/>
            <a:gdLst>
              <a:gd name="T0" fmla="*/ 2147483647 w 7875"/>
              <a:gd name="T1" fmla="*/ 1102871697 h 3594"/>
              <a:gd name="T2" fmla="*/ 2147483647 w 7875"/>
              <a:gd name="T3" fmla="*/ 0 h 3594"/>
              <a:gd name="T4" fmla="*/ 1199687158 w 7875"/>
              <a:gd name="T5" fmla="*/ 0 h 3594"/>
              <a:gd name="T6" fmla="*/ 0 w 7875"/>
              <a:gd name="T7" fmla="*/ 1102871697 h 3594"/>
              <a:gd name="T8" fmla="*/ 1199687158 w 7875"/>
              <a:gd name="T9" fmla="*/ 2147483647 h 3594"/>
              <a:gd name="T10" fmla="*/ 2147483647 w 7875"/>
              <a:gd name="T11" fmla="*/ 2147483647 h 3594"/>
              <a:gd name="T12" fmla="*/ 2147483647 w 7875"/>
              <a:gd name="T13" fmla="*/ 1102871697 h 35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tx1">
              <a:lumMod val="75000"/>
              <a:lumOff val="25000"/>
            </a:schemeClr>
          </a:solidFill>
          <a:ln>
            <a:noFill/>
          </a:ln>
          <a:effectLst>
            <a:outerShdw blurRad="101600" dist="76200" dir="2700000" algn="tl" rotWithShape="0">
              <a:prstClr val="black">
                <a:alpha val="30000"/>
              </a:prstClr>
            </a:outerShdw>
          </a:effectLst>
        </p:spPr>
        <p:txBody>
          <a:bodyPr wrap="none" anchor="ctr"/>
          <a:lstStyle/>
          <a:p>
            <a:endParaRPr lang="zh-CN" altLang="en-US">
              <a:cs typeface="+mn-ea"/>
              <a:sym typeface="+mn-lt"/>
            </a:endParaRPr>
          </a:p>
        </p:txBody>
      </p:sp>
      <p:grpSp>
        <p:nvGrpSpPr>
          <p:cNvPr id="14" name="Group 2"/>
          <p:cNvGrpSpPr/>
          <p:nvPr/>
        </p:nvGrpSpPr>
        <p:grpSpPr bwMode="auto">
          <a:xfrm>
            <a:off x="2493711" y="3412577"/>
            <a:ext cx="624867" cy="635167"/>
            <a:chOff x="1569458" y="688424"/>
            <a:chExt cx="334962" cy="331788"/>
          </a:xfrm>
          <a:solidFill>
            <a:schemeClr val="bg1"/>
          </a:solidFill>
        </p:grpSpPr>
        <p:sp>
          <p:nvSpPr>
            <p:cNvPr id="15"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sp>
          <p:nvSpPr>
            <p:cNvPr id="16"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sp>
          <p:nvSpPr>
            <p:cNvPr id="17"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sp>
          <p:nvSpPr>
            <p:cNvPr id="18"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sp>
          <p:nvSpPr>
            <p:cNvPr id="19"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sp>
          <p:nvSpPr>
            <p:cNvPr id="20"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defRPr/>
              </a:pPr>
              <a:endParaRPr lang="en-US" noProof="1">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par>
                                <p:cTn id="20" presetID="5"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heckerboard(across)">
                                      <p:cBhvr>
                                        <p:cTn id="34" dur="500"/>
                                        <p:tgtEl>
                                          <p:spTgt spid="12"/>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heckerboard(across)">
                                      <p:cBhvr>
                                        <p:cTn id="37" dur="500"/>
                                        <p:tgtEl>
                                          <p:spTgt spid="13"/>
                                        </p:tgtEl>
                                      </p:cBhvr>
                                    </p:animEffect>
                                  </p:childTnLst>
                                </p:cTn>
                              </p:par>
                              <p:par>
                                <p:cTn id="38" presetID="5" presetClass="entr" presetSubtype="1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checkerboard(across)">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animBg="1"/>
      <p:bldP spid="9" grpId="0"/>
      <p:bldP spid="10" grpId="0"/>
      <p:bldP spid="11" grpId="0"/>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66091"/>
            <a:ext cx="12192000" cy="2547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6" name="组合 5"/>
          <p:cNvGrpSpPr/>
          <p:nvPr/>
        </p:nvGrpSpPr>
        <p:grpSpPr>
          <a:xfrm rot="5400000">
            <a:off x="1232255" y="641215"/>
            <a:ext cx="1452397" cy="3916908"/>
            <a:chOff x="360453" y="-634043"/>
            <a:chExt cx="3010544" cy="6143913"/>
          </a:xfrm>
        </p:grpSpPr>
        <p:sp>
          <p:nvSpPr>
            <p:cNvPr id="3" name="矩形 2"/>
            <p:cNvSpPr/>
            <p:nvPr/>
          </p:nvSpPr>
          <p:spPr>
            <a:xfrm>
              <a:off x="785046" y="-634043"/>
              <a:ext cx="2361496" cy="3185618"/>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任意形状 3"/>
            <p:cNvSpPr/>
            <p:nvPr/>
          </p:nvSpPr>
          <p:spPr>
            <a:xfrm rot="5400000">
              <a:off x="49197" y="782761"/>
              <a:ext cx="3833190" cy="2361497"/>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任意形状 4"/>
            <p:cNvSpPr/>
            <p:nvPr/>
          </p:nvSpPr>
          <p:spPr>
            <a:xfrm rot="5400000">
              <a:off x="-766361" y="1372513"/>
              <a:ext cx="5264171" cy="301054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7" name="文本框 6"/>
          <p:cNvSpPr txBox="1"/>
          <p:nvPr/>
        </p:nvSpPr>
        <p:spPr>
          <a:xfrm>
            <a:off x="4763881" y="2604348"/>
            <a:ext cx="4390192" cy="1107996"/>
          </a:xfrm>
          <a:prstGeom prst="rect">
            <a:avLst/>
          </a:prstGeom>
          <a:noFill/>
        </p:spPr>
        <p:txBody>
          <a:bodyPr wrap="square" rtlCol="0">
            <a:spAutoFit/>
          </a:bodyPr>
          <a:lstStyle/>
          <a:p>
            <a:pPr algn="dist"/>
            <a:r>
              <a:rPr kumimoji="1" lang="zh-CN" altLang="en-US" sz="6600" b="1" dirty="0">
                <a:solidFill>
                  <a:schemeClr val="tx1">
                    <a:lumMod val="75000"/>
                    <a:lumOff val="25000"/>
                  </a:schemeClr>
                </a:solidFill>
                <a:cs typeface="+mn-ea"/>
                <a:sym typeface="+mn-lt"/>
              </a:rPr>
              <a:t>运营方案</a:t>
            </a:r>
            <a:endParaRPr kumimoji="1" lang="zh-CN" altLang="en-US" sz="6600" b="1" dirty="0">
              <a:solidFill>
                <a:schemeClr val="tx1">
                  <a:lumMod val="75000"/>
                  <a:lumOff val="25000"/>
                </a:schemeClr>
              </a:solidFill>
              <a:cs typeface="+mn-ea"/>
              <a:sym typeface="+mn-lt"/>
            </a:endParaRPr>
          </a:p>
        </p:txBody>
      </p:sp>
      <p:sp>
        <p:nvSpPr>
          <p:cNvPr id="8" name="文本框 7"/>
          <p:cNvSpPr txBox="1"/>
          <p:nvPr/>
        </p:nvSpPr>
        <p:spPr>
          <a:xfrm>
            <a:off x="278487" y="2245726"/>
            <a:ext cx="2302169" cy="707886"/>
          </a:xfrm>
          <a:prstGeom prst="rect">
            <a:avLst/>
          </a:prstGeom>
          <a:noFill/>
        </p:spPr>
        <p:txBody>
          <a:bodyPr wrap="none" rtlCol="0">
            <a:spAutoFit/>
          </a:bodyPr>
          <a:lstStyle/>
          <a:p>
            <a:r>
              <a:rPr kumimoji="1" lang="en-US" altLang="zh-CN" sz="4000">
                <a:solidFill>
                  <a:schemeClr val="bg1"/>
                </a:solidFill>
                <a:cs typeface="+mn-ea"/>
                <a:sym typeface="+mn-lt"/>
              </a:rPr>
              <a:t>PART. 04</a:t>
            </a:r>
            <a:endParaRPr kumimoji="1" lang="zh-CN" altLang="en-US" sz="4000">
              <a:solidFill>
                <a:schemeClr val="bg1"/>
              </a:solidFill>
              <a:cs typeface="+mn-ea"/>
              <a:sym typeface="+mn-lt"/>
            </a:endParaRPr>
          </a:p>
        </p:txBody>
      </p:sp>
      <p:sp>
        <p:nvSpPr>
          <p:cNvPr id="9" name="文本框 8"/>
          <p:cNvSpPr txBox="1"/>
          <p:nvPr/>
        </p:nvSpPr>
        <p:spPr>
          <a:xfrm>
            <a:off x="4763881" y="3712344"/>
            <a:ext cx="4927329" cy="674031"/>
          </a:xfrm>
          <a:prstGeom prst="rect">
            <a:avLst/>
          </a:prstGeom>
          <a:noFill/>
        </p:spPr>
        <p:txBody>
          <a:bodyPr wrap="square" rtlCol="0">
            <a:spAutoFit/>
          </a:bodyPr>
          <a:lstStyle/>
          <a:p>
            <a:pPr>
              <a:lnSpc>
                <a:spcPct val="120000"/>
              </a:lnSpc>
            </a:pPr>
            <a:r>
              <a:rPr lang="en-GB" altLang="zh-CN" sz="1050">
                <a:solidFill>
                  <a:schemeClr val="tx1">
                    <a:lumMod val="75000"/>
                    <a:lumOff val="25000"/>
                  </a:schemeClr>
                </a:solidFill>
                <a:cs typeface="+mn-ea"/>
                <a:sym typeface="+mn-lt"/>
              </a:rPr>
              <a:t>your content is entered here, or by copying your text, select paste in this box and choose to retain only text. your content is typed here, or by copying your text, select paste in this box.</a:t>
            </a:r>
            <a:endParaRPr lang="en-GB" altLang="zh-CN" sz="1050">
              <a:solidFill>
                <a:schemeClr val="tx1">
                  <a:lumMod val="75000"/>
                  <a:lumOff val="25000"/>
                </a:schemeClr>
              </a:solidFill>
              <a:cs typeface="+mn-ea"/>
              <a:sym typeface="+mn-lt"/>
            </a:endParaRPr>
          </a:p>
        </p:txBody>
      </p:sp>
      <p:sp>
        <p:nvSpPr>
          <p:cNvPr id="10" name="矩形 9"/>
          <p:cNvSpPr/>
          <p:nvPr/>
        </p:nvSpPr>
        <p:spPr>
          <a:xfrm rot="16200000">
            <a:off x="10662314" y="3866414"/>
            <a:ext cx="769839" cy="2250622"/>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6200000">
            <a:off x="9412915" y="4868895"/>
            <a:ext cx="769839" cy="245660"/>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6" name="Oval 9"/>
          <p:cNvSpPr/>
          <p:nvPr/>
        </p:nvSpPr>
        <p:spPr>
          <a:xfrm>
            <a:off x="10140287" y="4850561"/>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文本框 17"/>
          <p:cNvSpPr txBox="1"/>
          <p:nvPr/>
        </p:nvSpPr>
        <p:spPr>
          <a:xfrm>
            <a:off x="10472074" y="4807059"/>
            <a:ext cx="1351652" cy="369332"/>
          </a:xfrm>
          <a:prstGeom prst="rect">
            <a:avLst/>
          </a:prstGeom>
          <a:noFill/>
        </p:spPr>
        <p:txBody>
          <a:bodyPr wrap="none" rtlCol="0">
            <a:spAutoFit/>
          </a:bodyPr>
          <a:lstStyle/>
          <a:p>
            <a:r>
              <a:rPr kumimoji="1" lang="en-US" altLang="zh-CN">
                <a:solidFill>
                  <a:schemeClr val="bg1"/>
                </a:solidFill>
                <a:cs typeface="+mn-ea"/>
                <a:sym typeface="+mn-lt"/>
              </a:rPr>
              <a:t>BUSINESS</a:t>
            </a:r>
            <a:endParaRPr kumimoji="1"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运营方案</a:t>
            </a:r>
            <a:endParaRPr kumimoji="1" lang="zh-CN" altLang="en-US" sz="2400">
              <a:solidFill>
                <a:schemeClr val="bg1"/>
              </a:solidFill>
              <a:cs typeface="+mn-ea"/>
              <a:sym typeface="+mn-lt"/>
            </a:endParaRPr>
          </a:p>
        </p:txBody>
      </p:sp>
      <p:sp>
        <p:nvSpPr>
          <p:cNvPr id="3" name="矩形 2"/>
          <p:cNvSpPr/>
          <p:nvPr/>
        </p:nvSpPr>
        <p:spPr>
          <a:xfrm>
            <a:off x="5785173" y="2144988"/>
            <a:ext cx="2420122" cy="3417609"/>
          </a:xfrm>
          <a:prstGeom prst="rect">
            <a:avLst/>
          </a:prstGeom>
          <a:blipFill dpi="0" rotWithShape="1">
            <a:blip r:embed="rId1" cstate="screen"/>
            <a:srcRect/>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 name="椭圆 3"/>
          <p:cNvSpPr/>
          <p:nvPr/>
        </p:nvSpPr>
        <p:spPr>
          <a:xfrm>
            <a:off x="3532054" y="4814980"/>
            <a:ext cx="747616" cy="747616"/>
          </a:xfrm>
          <a:prstGeom prst="ellipse">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5" name="Freeform 81"/>
          <p:cNvSpPr>
            <a:spLocks noChangeArrowheads="1"/>
          </p:cNvSpPr>
          <p:nvPr/>
        </p:nvSpPr>
        <p:spPr bwMode="auto">
          <a:xfrm>
            <a:off x="3714652" y="5018681"/>
            <a:ext cx="382419" cy="293641"/>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sp>
        <p:nvSpPr>
          <p:cNvPr id="6" name="椭圆 5"/>
          <p:cNvSpPr/>
          <p:nvPr/>
        </p:nvSpPr>
        <p:spPr>
          <a:xfrm>
            <a:off x="2391002" y="4814980"/>
            <a:ext cx="747616" cy="747616"/>
          </a:xfrm>
          <a:prstGeom prst="ellipse">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7" name="Freeform 158"/>
          <p:cNvSpPr>
            <a:spLocks noChangeArrowheads="1"/>
          </p:cNvSpPr>
          <p:nvPr/>
        </p:nvSpPr>
        <p:spPr bwMode="auto">
          <a:xfrm>
            <a:off x="2564496" y="5015525"/>
            <a:ext cx="400628" cy="366485"/>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sp>
        <p:nvSpPr>
          <p:cNvPr id="8" name="椭圆 7"/>
          <p:cNvSpPr/>
          <p:nvPr/>
        </p:nvSpPr>
        <p:spPr>
          <a:xfrm>
            <a:off x="1249950" y="4814980"/>
            <a:ext cx="747616" cy="747616"/>
          </a:xfrm>
          <a:prstGeom prst="ellipse">
            <a:avLst/>
          </a:prstGeom>
          <a:gradFill>
            <a:gsLst>
              <a:gs pos="0">
                <a:srgbClr val="B4171E"/>
              </a:gs>
              <a:gs pos="0">
                <a:srgbClr val="B4171E"/>
              </a:gs>
              <a:gs pos="100000">
                <a:srgbClr val="E23138"/>
              </a:gs>
            </a:gsLst>
            <a:lin ang="8100000" scaled="1"/>
          </a:gra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9" name="Freeform 159"/>
          <p:cNvSpPr>
            <a:spLocks noChangeArrowheads="1"/>
          </p:cNvSpPr>
          <p:nvPr/>
        </p:nvSpPr>
        <p:spPr bwMode="auto">
          <a:xfrm>
            <a:off x="1426859" y="4997580"/>
            <a:ext cx="393798" cy="38241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sp>
        <p:nvSpPr>
          <p:cNvPr id="10" name="文本框 9"/>
          <p:cNvSpPr txBox="1"/>
          <p:nvPr/>
        </p:nvSpPr>
        <p:spPr>
          <a:xfrm>
            <a:off x="1163411" y="2113884"/>
            <a:ext cx="1620957" cy="338554"/>
          </a:xfrm>
          <a:prstGeom prst="rect">
            <a:avLst/>
          </a:prstGeom>
          <a:noFill/>
        </p:spPr>
        <p:txBody>
          <a:bodyPr wrap="none" rtlCol="0">
            <a:spAutoFit/>
          </a:bodyPr>
          <a:lstStyle/>
          <a:p>
            <a:r>
              <a:rPr kumimoji="1" lang="zh-CN" altLang="en-US" sz="1600" b="1" dirty="0">
                <a:solidFill>
                  <a:schemeClr val="tx1">
                    <a:lumMod val="75000"/>
                    <a:lumOff val="25000"/>
                  </a:schemeClr>
                </a:solidFill>
                <a:cs typeface="+mn-ea"/>
                <a:sym typeface="+mn-lt"/>
              </a:rPr>
              <a:t>请输入标题文字</a:t>
            </a:r>
            <a:endParaRPr kumimoji="1" lang="zh-CN" altLang="en-US" sz="1600" b="1" dirty="0">
              <a:solidFill>
                <a:schemeClr val="tx1">
                  <a:lumMod val="75000"/>
                  <a:lumOff val="25000"/>
                </a:schemeClr>
              </a:solidFill>
              <a:cs typeface="+mn-ea"/>
              <a:sym typeface="+mn-lt"/>
            </a:endParaRPr>
          </a:p>
        </p:txBody>
      </p:sp>
      <p:sp>
        <p:nvSpPr>
          <p:cNvPr id="11" name="TextBox 33"/>
          <p:cNvSpPr txBox="1"/>
          <p:nvPr/>
        </p:nvSpPr>
        <p:spPr>
          <a:xfrm>
            <a:off x="1249950" y="2541266"/>
            <a:ext cx="3496683"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2" name="文本框 11"/>
          <p:cNvSpPr txBox="1"/>
          <p:nvPr/>
        </p:nvSpPr>
        <p:spPr>
          <a:xfrm>
            <a:off x="1163411" y="3342226"/>
            <a:ext cx="1620957" cy="338554"/>
          </a:xfrm>
          <a:prstGeom prst="rect">
            <a:avLst/>
          </a:prstGeom>
          <a:noFill/>
        </p:spPr>
        <p:txBody>
          <a:bodyPr wrap="none" rtlCol="0">
            <a:spAutoFit/>
          </a:bodyPr>
          <a:lstStyle/>
          <a:p>
            <a:r>
              <a:rPr kumimoji="1" lang="zh-CN" altLang="en-US" sz="1600" b="1">
                <a:solidFill>
                  <a:schemeClr val="tx1">
                    <a:lumMod val="75000"/>
                    <a:lumOff val="25000"/>
                  </a:schemeClr>
                </a:solidFill>
                <a:cs typeface="+mn-ea"/>
                <a:sym typeface="+mn-lt"/>
              </a:rPr>
              <a:t>请输入标题文字</a:t>
            </a:r>
            <a:endParaRPr kumimoji="1" lang="zh-CN" altLang="en-US" sz="1600" b="1">
              <a:solidFill>
                <a:schemeClr val="tx1">
                  <a:lumMod val="75000"/>
                  <a:lumOff val="25000"/>
                </a:schemeClr>
              </a:solidFill>
              <a:cs typeface="+mn-ea"/>
              <a:sym typeface="+mn-lt"/>
            </a:endParaRPr>
          </a:p>
        </p:txBody>
      </p:sp>
      <p:sp>
        <p:nvSpPr>
          <p:cNvPr id="13" name="TextBox 33"/>
          <p:cNvSpPr txBox="1"/>
          <p:nvPr/>
        </p:nvSpPr>
        <p:spPr>
          <a:xfrm>
            <a:off x="1249950" y="3769608"/>
            <a:ext cx="3496683"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4" name="矩形 13"/>
          <p:cNvSpPr/>
          <p:nvPr/>
        </p:nvSpPr>
        <p:spPr>
          <a:xfrm>
            <a:off x="8714097" y="2144987"/>
            <a:ext cx="2420122" cy="3417609"/>
          </a:xfrm>
          <a:prstGeom prst="rect">
            <a:avLst/>
          </a:prstGeom>
          <a:blipFill>
            <a:blip r:embed="rId2"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运营方案</a:t>
            </a:r>
            <a:endParaRPr kumimoji="1" lang="zh-CN" altLang="en-US" sz="2400">
              <a:solidFill>
                <a:schemeClr val="bg1"/>
              </a:solidFill>
              <a:cs typeface="+mn-ea"/>
              <a:sym typeface="+mn-lt"/>
            </a:endParaRPr>
          </a:p>
        </p:txBody>
      </p:sp>
      <p:cxnSp>
        <p:nvCxnSpPr>
          <p:cNvPr id="3" name="直接连接符 41"/>
          <p:cNvCxnSpPr/>
          <p:nvPr/>
        </p:nvCxnSpPr>
        <p:spPr>
          <a:xfrm flipH="1">
            <a:off x="4016399" y="2052012"/>
            <a:ext cx="1775581" cy="0"/>
          </a:xfrm>
          <a:prstGeom prst="line">
            <a:avLst/>
          </a:prstGeom>
          <a:noFill/>
          <a:ln w="9525">
            <a:solidFill>
              <a:schemeClr val="bg1">
                <a:lumMod val="7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42"/>
          <p:cNvCxnSpPr/>
          <p:nvPr/>
        </p:nvCxnSpPr>
        <p:spPr>
          <a:xfrm flipH="1">
            <a:off x="4016399" y="3792790"/>
            <a:ext cx="1775581" cy="0"/>
          </a:xfrm>
          <a:prstGeom prst="line">
            <a:avLst/>
          </a:prstGeom>
          <a:noFill/>
          <a:ln w="9525">
            <a:solidFill>
              <a:schemeClr val="bg1">
                <a:lumMod val="7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3"/>
          <p:cNvCxnSpPr/>
          <p:nvPr/>
        </p:nvCxnSpPr>
        <p:spPr>
          <a:xfrm flipH="1">
            <a:off x="4016399" y="5505866"/>
            <a:ext cx="1775581" cy="0"/>
          </a:xfrm>
          <a:prstGeom prst="line">
            <a:avLst/>
          </a:prstGeom>
          <a:noFill/>
          <a:ln w="9525">
            <a:solidFill>
              <a:schemeClr val="bg1">
                <a:lumMod val="7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44"/>
          <p:cNvCxnSpPr/>
          <p:nvPr/>
        </p:nvCxnSpPr>
        <p:spPr>
          <a:xfrm>
            <a:off x="4016399" y="2052011"/>
            <a:ext cx="0" cy="3434193"/>
          </a:xfrm>
          <a:prstGeom prst="line">
            <a:avLst/>
          </a:prstGeom>
          <a:noFill/>
          <a:ln w="9525">
            <a:solidFill>
              <a:schemeClr val="bg1">
                <a:lumMod val="7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5292545" y="3330891"/>
            <a:ext cx="923799" cy="923799"/>
          </a:xfrm>
          <a:prstGeom prst="ellipse">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Freeform 176"/>
          <p:cNvSpPr>
            <a:spLocks noEditPoints="1"/>
          </p:cNvSpPr>
          <p:nvPr/>
        </p:nvSpPr>
        <p:spPr bwMode="auto">
          <a:xfrm>
            <a:off x="5487581" y="3545764"/>
            <a:ext cx="605367" cy="575733"/>
          </a:xfrm>
          <a:custGeom>
            <a:avLst/>
            <a:gdLst>
              <a:gd name="T0" fmla="*/ 93 w 121"/>
              <a:gd name="T1" fmla="*/ 56 h 115"/>
              <a:gd name="T2" fmla="*/ 90 w 121"/>
              <a:gd name="T3" fmla="*/ 60 h 115"/>
              <a:gd name="T4" fmla="*/ 86 w 121"/>
              <a:gd name="T5" fmla="*/ 40 h 115"/>
              <a:gd name="T6" fmla="*/ 82 w 121"/>
              <a:gd name="T7" fmla="*/ 82 h 115"/>
              <a:gd name="T8" fmla="*/ 75 w 121"/>
              <a:gd name="T9" fmla="*/ 89 h 115"/>
              <a:gd name="T10" fmla="*/ 69 w 121"/>
              <a:gd name="T11" fmla="*/ 44 h 115"/>
              <a:gd name="T12" fmla="*/ 59 w 121"/>
              <a:gd name="T13" fmla="*/ 28 h 115"/>
              <a:gd name="T14" fmla="*/ 82 w 121"/>
              <a:gd name="T15" fmla="*/ 13 h 115"/>
              <a:gd name="T16" fmla="*/ 59 w 121"/>
              <a:gd name="T17" fmla="*/ 10 h 115"/>
              <a:gd name="T18" fmla="*/ 116 w 121"/>
              <a:gd name="T19" fmla="*/ 0 h 115"/>
              <a:gd name="T20" fmla="*/ 113 w 121"/>
              <a:gd name="T21" fmla="*/ 21 h 115"/>
              <a:gd name="T22" fmla="*/ 121 w 121"/>
              <a:gd name="T23" fmla="*/ 23 h 115"/>
              <a:gd name="T24" fmla="*/ 121 w 121"/>
              <a:gd name="T25" fmla="*/ 28 h 115"/>
              <a:gd name="T26" fmla="*/ 110 w 121"/>
              <a:gd name="T27" fmla="*/ 39 h 115"/>
              <a:gd name="T28" fmla="*/ 93 w 121"/>
              <a:gd name="T29" fmla="*/ 42 h 115"/>
              <a:gd name="T30" fmla="*/ 5 w 121"/>
              <a:gd name="T31" fmla="*/ 40 h 115"/>
              <a:gd name="T32" fmla="*/ 56 w 121"/>
              <a:gd name="T33" fmla="*/ 37 h 115"/>
              <a:gd name="T34" fmla="*/ 5 w 121"/>
              <a:gd name="T35" fmla="*/ 40 h 115"/>
              <a:gd name="T36" fmla="*/ 7 w 121"/>
              <a:gd name="T37" fmla="*/ 49 h 115"/>
              <a:gd name="T38" fmla="*/ 29 w 121"/>
              <a:gd name="T39" fmla="*/ 64 h 115"/>
              <a:gd name="T40" fmla="*/ 52 w 121"/>
              <a:gd name="T41" fmla="*/ 108 h 115"/>
              <a:gd name="T42" fmla="*/ 58 w 121"/>
              <a:gd name="T43" fmla="*/ 46 h 115"/>
              <a:gd name="T44" fmla="*/ 42 w 121"/>
              <a:gd name="T45" fmla="*/ 98 h 115"/>
              <a:gd name="T46" fmla="*/ 44 w 121"/>
              <a:gd name="T47" fmla="*/ 107 h 115"/>
              <a:gd name="T48" fmla="*/ 42 w 121"/>
              <a:gd name="T49" fmla="*/ 98 h 115"/>
              <a:gd name="T50" fmla="*/ 51 w 121"/>
              <a:gd name="T51" fmla="*/ 11 h 115"/>
              <a:gd name="T52" fmla="*/ 39 w 121"/>
              <a:gd name="T53" fmla="*/ 7 h 115"/>
              <a:gd name="T54" fmla="*/ 36 w 121"/>
              <a:gd name="T55" fmla="*/ 8 h 115"/>
              <a:gd name="T56" fmla="*/ 16 w 121"/>
              <a:gd name="T57" fmla="*/ 25 h 115"/>
              <a:gd name="T58" fmla="*/ 12 w 121"/>
              <a:gd name="T59" fmla="*/ 12 h 115"/>
              <a:gd name="T60" fmla="*/ 12 w 121"/>
              <a:gd name="T61" fmla="*/ 26 h 115"/>
              <a:gd name="T62" fmla="*/ 7 w 121"/>
              <a:gd name="T63" fmla="*/ 13 h 115"/>
              <a:gd name="T64" fmla="*/ 4 w 121"/>
              <a:gd name="T65" fmla="*/ 3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15">
                <a:moveTo>
                  <a:pt x="93" y="42"/>
                </a:moveTo>
                <a:cubicBezTo>
                  <a:pt x="93" y="56"/>
                  <a:pt x="93" y="56"/>
                  <a:pt x="93" y="56"/>
                </a:cubicBezTo>
                <a:cubicBezTo>
                  <a:pt x="93" y="58"/>
                  <a:pt x="92" y="60"/>
                  <a:pt x="90" y="60"/>
                </a:cubicBezTo>
                <a:cubicBezTo>
                  <a:pt x="90" y="60"/>
                  <a:pt x="90" y="60"/>
                  <a:pt x="90" y="60"/>
                </a:cubicBezTo>
                <a:cubicBezTo>
                  <a:pt x="88" y="60"/>
                  <a:pt x="86" y="58"/>
                  <a:pt x="86" y="56"/>
                </a:cubicBezTo>
                <a:cubicBezTo>
                  <a:pt x="86" y="40"/>
                  <a:pt x="86" y="40"/>
                  <a:pt x="86" y="40"/>
                </a:cubicBezTo>
                <a:cubicBezTo>
                  <a:pt x="85" y="42"/>
                  <a:pt x="84" y="43"/>
                  <a:pt x="82" y="44"/>
                </a:cubicBezTo>
                <a:cubicBezTo>
                  <a:pt x="82" y="82"/>
                  <a:pt x="82" y="82"/>
                  <a:pt x="82" y="82"/>
                </a:cubicBezTo>
                <a:cubicBezTo>
                  <a:pt x="82" y="86"/>
                  <a:pt x="79" y="89"/>
                  <a:pt x="75" y="89"/>
                </a:cubicBezTo>
                <a:cubicBezTo>
                  <a:pt x="75" y="89"/>
                  <a:pt x="75" y="89"/>
                  <a:pt x="75" y="89"/>
                </a:cubicBezTo>
                <a:cubicBezTo>
                  <a:pt x="72" y="89"/>
                  <a:pt x="69" y="86"/>
                  <a:pt x="69" y="82"/>
                </a:cubicBezTo>
                <a:cubicBezTo>
                  <a:pt x="69" y="44"/>
                  <a:pt x="69" y="44"/>
                  <a:pt x="69" y="44"/>
                </a:cubicBezTo>
                <a:cubicBezTo>
                  <a:pt x="63" y="42"/>
                  <a:pt x="59" y="36"/>
                  <a:pt x="59" y="29"/>
                </a:cubicBezTo>
                <a:cubicBezTo>
                  <a:pt x="59" y="29"/>
                  <a:pt x="59" y="28"/>
                  <a:pt x="59" y="28"/>
                </a:cubicBezTo>
                <a:cubicBezTo>
                  <a:pt x="59" y="16"/>
                  <a:pt x="59" y="16"/>
                  <a:pt x="59" y="16"/>
                </a:cubicBezTo>
                <a:cubicBezTo>
                  <a:pt x="82" y="13"/>
                  <a:pt x="82" y="13"/>
                  <a:pt x="82" y="13"/>
                </a:cubicBezTo>
                <a:cubicBezTo>
                  <a:pt x="84" y="10"/>
                  <a:pt x="84" y="10"/>
                  <a:pt x="84" y="10"/>
                </a:cubicBezTo>
                <a:cubicBezTo>
                  <a:pt x="59" y="10"/>
                  <a:pt x="59" y="10"/>
                  <a:pt x="59" y="10"/>
                </a:cubicBezTo>
                <a:cubicBezTo>
                  <a:pt x="59" y="6"/>
                  <a:pt x="59" y="6"/>
                  <a:pt x="59" y="6"/>
                </a:cubicBezTo>
                <a:cubicBezTo>
                  <a:pt x="116" y="0"/>
                  <a:pt x="116" y="0"/>
                  <a:pt x="116" y="0"/>
                </a:cubicBezTo>
                <a:cubicBezTo>
                  <a:pt x="121" y="16"/>
                  <a:pt x="121" y="16"/>
                  <a:pt x="121" y="16"/>
                </a:cubicBezTo>
                <a:cubicBezTo>
                  <a:pt x="113" y="21"/>
                  <a:pt x="113" y="21"/>
                  <a:pt x="113" y="21"/>
                </a:cubicBezTo>
                <a:cubicBezTo>
                  <a:pt x="112" y="24"/>
                  <a:pt x="112" y="24"/>
                  <a:pt x="112" y="24"/>
                </a:cubicBezTo>
                <a:cubicBezTo>
                  <a:pt x="121" y="23"/>
                  <a:pt x="121" y="23"/>
                  <a:pt x="121" y="23"/>
                </a:cubicBezTo>
                <a:cubicBezTo>
                  <a:pt x="121" y="28"/>
                  <a:pt x="121" y="28"/>
                  <a:pt x="121" y="28"/>
                </a:cubicBezTo>
                <a:cubicBezTo>
                  <a:pt x="121" y="28"/>
                  <a:pt x="121" y="28"/>
                  <a:pt x="121" y="28"/>
                </a:cubicBezTo>
                <a:cubicBezTo>
                  <a:pt x="121" y="28"/>
                  <a:pt x="121" y="28"/>
                  <a:pt x="121" y="28"/>
                </a:cubicBezTo>
                <a:cubicBezTo>
                  <a:pt x="121" y="34"/>
                  <a:pt x="116" y="39"/>
                  <a:pt x="110" y="39"/>
                </a:cubicBezTo>
                <a:cubicBezTo>
                  <a:pt x="107" y="39"/>
                  <a:pt x="105" y="38"/>
                  <a:pt x="103" y="37"/>
                </a:cubicBezTo>
                <a:cubicBezTo>
                  <a:pt x="101" y="40"/>
                  <a:pt x="97" y="42"/>
                  <a:pt x="93" y="42"/>
                </a:cubicBezTo>
                <a:cubicBezTo>
                  <a:pt x="93" y="42"/>
                  <a:pt x="93" y="42"/>
                  <a:pt x="93" y="42"/>
                </a:cubicBezTo>
                <a:close/>
                <a:moveTo>
                  <a:pt x="5" y="40"/>
                </a:moveTo>
                <a:cubicBezTo>
                  <a:pt x="54" y="30"/>
                  <a:pt x="54" y="30"/>
                  <a:pt x="54" y="30"/>
                </a:cubicBezTo>
                <a:cubicBezTo>
                  <a:pt x="56" y="37"/>
                  <a:pt x="56" y="37"/>
                  <a:pt x="56" y="37"/>
                </a:cubicBezTo>
                <a:cubicBezTo>
                  <a:pt x="6" y="47"/>
                  <a:pt x="6" y="47"/>
                  <a:pt x="6" y="47"/>
                </a:cubicBezTo>
                <a:cubicBezTo>
                  <a:pt x="5" y="40"/>
                  <a:pt x="5" y="40"/>
                  <a:pt x="5" y="40"/>
                </a:cubicBezTo>
                <a:close/>
                <a:moveTo>
                  <a:pt x="56" y="40"/>
                </a:moveTo>
                <a:cubicBezTo>
                  <a:pt x="7" y="49"/>
                  <a:pt x="7" y="49"/>
                  <a:pt x="7" y="49"/>
                </a:cubicBezTo>
                <a:cubicBezTo>
                  <a:pt x="7" y="52"/>
                  <a:pt x="7" y="54"/>
                  <a:pt x="8" y="56"/>
                </a:cubicBezTo>
                <a:cubicBezTo>
                  <a:pt x="16" y="56"/>
                  <a:pt x="23" y="59"/>
                  <a:pt x="29" y="64"/>
                </a:cubicBezTo>
                <a:cubicBezTo>
                  <a:pt x="32" y="79"/>
                  <a:pt x="28" y="104"/>
                  <a:pt x="37" y="111"/>
                </a:cubicBezTo>
                <a:cubicBezTo>
                  <a:pt x="42" y="115"/>
                  <a:pt x="49" y="114"/>
                  <a:pt x="52" y="108"/>
                </a:cubicBezTo>
                <a:cubicBezTo>
                  <a:pt x="57" y="97"/>
                  <a:pt x="44" y="76"/>
                  <a:pt x="42" y="62"/>
                </a:cubicBezTo>
                <a:cubicBezTo>
                  <a:pt x="45" y="54"/>
                  <a:pt x="51" y="49"/>
                  <a:pt x="58" y="46"/>
                </a:cubicBezTo>
                <a:cubicBezTo>
                  <a:pt x="57" y="44"/>
                  <a:pt x="57" y="42"/>
                  <a:pt x="56" y="40"/>
                </a:cubicBezTo>
                <a:close/>
                <a:moveTo>
                  <a:pt x="42" y="98"/>
                </a:moveTo>
                <a:cubicBezTo>
                  <a:pt x="45" y="98"/>
                  <a:pt x="47" y="99"/>
                  <a:pt x="48" y="102"/>
                </a:cubicBezTo>
                <a:cubicBezTo>
                  <a:pt x="48" y="104"/>
                  <a:pt x="47" y="107"/>
                  <a:pt x="44" y="107"/>
                </a:cubicBezTo>
                <a:cubicBezTo>
                  <a:pt x="42" y="108"/>
                  <a:pt x="39" y="106"/>
                  <a:pt x="39" y="104"/>
                </a:cubicBezTo>
                <a:cubicBezTo>
                  <a:pt x="38" y="101"/>
                  <a:pt x="40" y="99"/>
                  <a:pt x="42" y="98"/>
                </a:cubicBezTo>
                <a:close/>
                <a:moveTo>
                  <a:pt x="54" y="26"/>
                </a:moveTo>
                <a:cubicBezTo>
                  <a:pt x="51" y="11"/>
                  <a:pt x="51" y="11"/>
                  <a:pt x="51" y="11"/>
                </a:cubicBezTo>
                <a:cubicBezTo>
                  <a:pt x="50" y="8"/>
                  <a:pt x="46" y="6"/>
                  <a:pt x="42" y="6"/>
                </a:cubicBezTo>
                <a:cubicBezTo>
                  <a:pt x="39" y="7"/>
                  <a:pt x="39" y="7"/>
                  <a:pt x="39" y="7"/>
                </a:cubicBezTo>
                <a:cubicBezTo>
                  <a:pt x="39" y="13"/>
                  <a:pt x="39" y="13"/>
                  <a:pt x="39" y="13"/>
                </a:cubicBezTo>
                <a:cubicBezTo>
                  <a:pt x="36" y="8"/>
                  <a:pt x="36" y="8"/>
                  <a:pt x="36" y="8"/>
                </a:cubicBezTo>
                <a:cubicBezTo>
                  <a:pt x="14" y="12"/>
                  <a:pt x="14" y="12"/>
                  <a:pt x="14" y="12"/>
                </a:cubicBezTo>
                <a:cubicBezTo>
                  <a:pt x="16" y="25"/>
                  <a:pt x="16" y="25"/>
                  <a:pt x="16" y="25"/>
                </a:cubicBezTo>
                <a:cubicBezTo>
                  <a:pt x="16" y="26"/>
                  <a:pt x="16" y="26"/>
                  <a:pt x="16" y="26"/>
                </a:cubicBezTo>
                <a:cubicBezTo>
                  <a:pt x="12" y="12"/>
                  <a:pt x="12" y="12"/>
                  <a:pt x="12" y="12"/>
                </a:cubicBezTo>
                <a:cubicBezTo>
                  <a:pt x="10" y="13"/>
                  <a:pt x="10" y="13"/>
                  <a:pt x="10" y="13"/>
                </a:cubicBezTo>
                <a:cubicBezTo>
                  <a:pt x="12" y="26"/>
                  <a:pt x="12" y="26"/>
                  <a:pt x="12" y="26"/>
                </a:cubicBezTo>
                <a:cubicBezTo>
                  <a:pt x="11" y="26"/>
                  <a:pt x="11" y="26"/>
                  <a:pt x="11" y="26"/>
                </a:cubicBezTo>
                <a:cubicBezTo>
                  <a:pt x="7" y="13"/>
                  <a:pt x="7" y="13"/>
                  <a:pt x="7" y="13"/>
                </a:cubicBezTo>
                <a:cubicBezTo>
                  <a:pt x="3" y="14"/>
                  <a:pt x="0" y="18"/>
                  <a:pt x="1" y="21"/>
                </a:cubicBezTo>
                <a:cubicBezTo>
                  <a:pt x="4" y="36"/>
                  <a:pt x="4" y="36"/>
                  <a:pt x="4" y="36"/>
                </a:cubicBezTo>
                <a:lnTo>
                  <a:pt x="54" y="26"/>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rgbClr val="E93F30"/>
              </a:solidFill>
              <a:cs typeface="+mn-ea"/>
              <a:sym typeface="+mn-lt"/>
            </a:endParaRPr>
          </a:p>
        </p:txBody>
      </p:sp>
      <p:sp>
        <p:nvSpPr>
          <p:cNvPr id="12" name="椭圆 11"/>
          <p:cNvSpPr/>
          <p:nvPr/>
        </p:nvSpPr>
        <p:spPr>
          <a:xfrm>
            <a:off x="5301906" y="1612303"/>
            <a:ext cx="923799" cy="923799"/>
          </a:xfrm>
          <a:prstGeom prst="ellipse">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椭圆 12"/>
          <p:cNvSpPr/>
          <p:nvPr/>
        </p:nvSpPr>
        <p:spPr>
          <a:xfrm>
            <a:off x="5292544" y="5043967"/>
            <a:ext cx="923799" cy="923799"/>
          </a:xfrm>
          <a:prstGeom prst="ellipse">
            <a:avLst/>
          </a:prstGeom>
          <a:gradFill>
            <a:gsLst>
              <a:gs pos="0">
                <a:srgbClr val="B4171E"/>
              </a:gs>
              <a:gs pos="0">
                <a:srgbClr val="B4171E"/>
              </a:gs>
              <a:gs pos="100000">
                <a:srgbClr val="E23138"/>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Freeform 175"/>
          <p:cNvSpPr>
            <a:spLocks noEditPoints="1"/>
          </p:cNvSpPr>
          <p:nvPr/>
        </p:nvSpPr>
        <p:spPr bwMode="auto">
          <a:xfrm>
            <a:off x="5517214" y="5170822"/>
            <a:ext cx="575733" cy="630767"/>
          </a:xfrm>
          <a:custGeom>
            <a:avLst/>
            <a:gdLst>
              <a:gd name="T0" fmla="*/ 165 w 272"/>
              <a:gd name="T1" fmla="*/ 0 h 298"/>
              <a:gd name="T2" fmla="*/ 246 w 272"/>
              <a:gd name="T3" fmla="*/ 47 h 298"/>
              <a:gd name="T4" fmla="*/ 153 w 272"/>
              <a:gd name="T5" fmla="*/ 201 h 298"/>
              <a:gd name="T6" fmla="*/ 108 w 272"/>
              <a:gd name="T7" fmla="*/ 229 h 298"/>
              <a:gd name="T8" fmla="*/ 66 w 272"/>
              <a:gd name="T9" fmla="*/ 232 h 298"/>
              <a:gd name="T10" fmla="*/ 71 w 272"/>
              <a:gd name="T11" fmla="*/ 153 h 298"/>
              <a:gd name="T12" fmla="*/ 165 w 272"/>
              <a:gd name="T13" fmla="*/ 0 h 298"/>
              <a:gd name="T14" fmla="*/ 165 w 272"/>
              <a:gd name="T15" fmla="*/ 0 h 298"/>
              <a:gd name="T16" fmla="*/ 243 w 272"/>
              <a:gd name="T17" fmla="*/ 293 h 298"/>
              <a:gd name="T18" fmla="*/ 248 w 272"/>
              <a:gd name="T19" fmla="*/ 262 h 298"/>
              <a:gd name="T20" fmla="*/ 158 w 272"/>
              <a:gd name="T21" fmla="*/ 260 h 298"/>
              <a:gd name="T22" fmla="*/ 272 w 272"/>
              <a:gd name="T23" fmla="*/ 253 h 298"/>
              <a:gd name="T24" fmla="*/ 272 w 272"/>
              <a:gd name="T25" fmla="*/ 241 h 298"/>
              <a:gd name="T26" fmla="*/ 239 w 272"/>
              <a:gd name="T27" fmla="*/ 239 h 298"/>
              <a:gd name="T28" fmla="*/ 269 w 272"/>
              <a:gd name="T29" fmla="*/ 234 h 298"/>
              <a:gd name="T30" fmla="*/ 257 w 272"/>
              <a:gd name="T31" fmla="*/ 210 h 298"/>
              <a:gd name="T32" fmla="*/ 175 w 272"/>
              <a:gd name="T33" fmla="*/ 201 h 298"/>
              <a:gd name="T34" fmla="*/ 172 w 272"/>
              <a:gd name="T35" fmla="*/ 224 h 298"/>
              <a:gd name="T36" fmla="*/ 208 w 272"/>
              <a:gd name="T37" fmla="*/ 232 h 298"/>
              <a:gd name="T38" fmla="*/ 0 w 272"/>
              <a:gd name="T39" fmla="*/ 243 h 298"/>
              <a:gd name="T40" fmla="*/ 2 w 272"/>
              <a:gd name="T41" fmla="*/ 265 h 298"/>
              <a:gd name="T42" fmla="*/ 137 w 272"/>
              <a:gd name="T43" fmla="*/ 279 h 298"/>
              <a:gd name="T44" fmla="*/ 85 w 272"/>
              <a:gd name="T45" fmla="*/ 281 h 298"/>
              <a:gd name="T46" fmla="*/ 87 w 272"/>
              <a:gd name="T47" fmla="*/ 298 h 298"/>
              <a:gd name="T48" fmla="*/ 243 w 272"/>
              <a:gd name="T49" fmla="*/ 293 h 298"/>
              <a:gd name="T50" fmla="*/ 243 w 272"/>
              <a:gd name="T51" fmla="*/ 293 h 298"/>
              <a:gd name="T52" fmla="*/ 106 w 272"/>
              <a:gd name="T53" fmla="*/ 213 h 298"/>
              <a:gd name="T54" fmla="*/ 137 w 272"/>
              <a:gd name="T55" fmla="*/ 191 h 298"/>
              <a:gd name="T56" fmla="*/ 87 w 272"/>
              <a:gd name="T57" fmla="*/ 163 h 298"/>
              <a:gd name="T58" fmla="*/ 85 w 272"/>
              <a:gd name="T59" fmla="*/ 198 h 298"/>
              <a:gd name="T60" fmla="*/ 106 w 272"/>
              <a:gd name="T61" fmla="*/ 213 h 298"/>
              <a:gd name="T62" fmla="*/ 106 w 272"/>
              <a:gd name="T63" fmla="*/ 213 h 298"/>
              <a:gd name="T64" fmla="*/ 217 w 272"/>
              <a:gd name="T65" fmla="*/ 47 h 298"/>
              <a:gd name="T66" fmla="*/ 142 w 272"/>
              <a:gd name="T67" fmla="*/ 172 h 298"/>
              <a:gd name="T68" fmla="*/ 151 w 272"/>
              <a:gd name="T69" fmla="*/ 177 h 298"/>
              <a:gd name="T70" fmla="*/ 224 w 272"/>
              <a:gd name="T71" fmla="*/ 52 h 298"/>
              <a:gd name="T72" fmla="*/ 217 w 272"/>
              <a:gd name="T73" fmla="*/ 47 h 298"/>
              <a:gd name="T74" fmla="*/ 217 w 272"/>
              <a:gd name="T75" fmla="*/ 47 h 298"/>
              <a:gd name="T76" fmla="*/ 170 w 272"/>
              <a:gd name="T77" fmla="*/ 19 h 298"/>
              <a:gd name="T78" fmla="*/ 97 w 272"/>
              <a:gd name="T79" fmla="*/ 144 h 298"/>
              <a:gd name="T80" fmla="*/ 111 w 272"/>
              <a:gd name="T81" fmla="*/ 153 h 298"/>
              <a:gd name="T82" fmla="*/ 186 w 272"/>
              <a:gd name="T83" fmla="*/ 28 h 298"/>
              <a:gd name="T84" fmla="*/ 170 w 272"/>
              <a:gd name="T85" fmla="*/ 1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98">
                <a:moveTo>
                  <a:pt x="165" y="0"/>
                </a:moveTo>
                <a:lnTo>
                  <a:pt x="246" y="47"/>
                </a:lnTo>
                <a:lnTo>
                  <a:pt x="153" y="201"/>
                </a:lnTo>
                <a:lnTo>
                  <a:pt x="108" y="229"/>
                </a:lnTo>
                <a:lnTo>
                  <a:pt x="66" y="232"/>
                </a:lnTo>
                <a:lnTo>
                  <a:pt x="71" y="153"/>
                </a:lnTo>
                <a:lnTo>
                  <a:pt x="165" y="0"/>
                </a:lnTo>
                <a:lnTo>
                  <a:pt x="165" y="0"/>
                </a:lnTo>
                <a:close/>
                <a:moveTo>
                  <a:pt x="243" y="293"/>
                </a:moveTo>
                <a:lnTo>
                  <a:pt x="248" y="262"/>
                </a:lnTo>
                <a:lnTo>
                  <a:pt x="158" y="260"/>
                </a:lnTo>
                <a:lnTo>
                  <a:pt x="272" y="253"/>
                </a:lnTo>
                <a:lnTo>
                  <a:pt x="272" y="241"/>
                </a:lnTo>
                <a:lnTo>
                  <a:pt x="239" y="239"/>
                </a:lnTo>
                <a:lnTo>
                  <a:pt x="269" y="234"/>
                </a:lnTo>
                <a:lnTo>
                  <a:pt x="257" y="210"/>
                </a:lnTo>
                <a:lnTo>
                  <a:pt x="175" y="201"/>
                </a:lnTo>
                <a:lnTo>
                  <a:pt x="172" y="224"/>
                </a:lnTo>
                <a:lnTo>
                  <a:pt x="208" y="232"/>
                </a:lnTo>
                <a:lnTo>
                  <a:pt x="0" y="243"/>
                </a:lnTo>
                <a:lnTo>
                  <a:pt x="2" y="265"/>
                </a:lnTo>
                <a:lnTo>
                  <a:pt x="137" y="279"/>
                </a:lnTo>
                <a:lnTo>
                  <a:pt x="85" y="281"/>
                </a:lnTo>
                <a:lnTo>
                  <a:pt x="87" y="298"/>
                </a:lnTo>
                <a:lnTo>
                  <a:pt x="243" y="293"/>
                </a:lnTo>
                <a:lnTo>
                  <a:pt x="243" y="293"/>
                </a:lnTo>
                <a:close/>
                <a:moveTo>
                  <a:pt x="106" y="213"/>
                </a:moveTo>
                <a:lnTo>
                  <a:pt x="137" y="191"/>
                </a:lnTo>
                <a:lnTo>
                  <a:pt x="87" y="163"/>
                </a:lnTo>
                <a:lnTo>
                  <a:pt x="85" y="198"/>
                </a:lnTo>
                <a:lnTo>
                  <a:pt x="106" y="213"/>
                </a:lnTo>
                <a:lnTo>
                  <a:pt x="106" y="213"/>
                </a:lnTo>
                <a:close/>
                <a:moveTo>
                  <a:pt x="217" y="47"/>
                </a:moveTo>
                <a:lnTo>
                  <a:pt x="142" y="172"/>
                </a:lnTo>
                <a:lnTo>
                  <a:pt x="151" y="177"/>
                </a:lnTo>
                <a:lnTo>
                  <a:pt x="224" y="52"/>
                </a:lnTo>
                <a:lnTo>
                  <a:pt x="217" y="47"/>
                </a:lnTo>
                <a:lnTo>
                  <a:pt x="217" y="47"/>
                </a:lnTo>
                <a:close/>
                <a:moveTo>
                  <a:pt x="170" y="19"/>
                </a:moveTo>
                <a:lnTo>
                  <a:pt x="97" y="144"/>
                </a:lnTo>
                <a:lnTo>
                  <a:pt x="111" y="153"/>
                </a:lnTo>
                <a:lnTo>
                  <a:pt x="186" y="28"/>
                </a:lnTo>
                <a:lnTo>
                  <a:pt x="170" y="19"/>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rgbClr val="E93F30"/>
              </a:solidFill>
              <a:cs typeface="+mn-ea"/>
              <a:sym typeface="+mn-lt"/>
            </a:endParaRPr>
          </a:p>
        </p:txBody>
      </p:sp>
      <p:sp>
        <p:nvSpPr>
          <p:cNvPr id="15" name="Freeform 168"/>
          <p:cNvSpPr>
            <a:spLocks noEditPoints="1"/>
          </p:cNvSpPr>
          <p:nvPr/>
        </p:nvSpPr>
        <p:spPr bwMode="auto">
          <a:xfrm>
            <a:off x="5487580" y="1744036"/>
            <a:ext cx="552451" cy="615951"/>
          </a:xfrm>
          <a:custGeom>
            <a:avLst/>
            <a:gdLst>
              <a:gd name="T0" fmla="*/ 55 w 110"/>
              <a:gd name="T1" fmla="*/ 41 h 123"/>
              <a:gd name="T2" fmla="*/ 75 w 110"/>
              <a:gd name="T3" fmla="*/ 31 h 123"/>
              <a:gd name="T4" fmla="*/ 99 w 110"/>
              <a:gd name="T5" fmla="*/ 86 h 123"/>
              <a:gd name="T6" fmla="*/ 97 w 110"/>
              <a:gd name="T7" fmla="*/ 88 h 123"/>
              <a:gd name="T8" fmla="*/ 101 w 110"/>
              <a:gd name="T9" fmla="*/ 96 h 123"/>
              <a:gd name="T10" fmla="*/ 94 w 110"/>
              <a:gd name="T11" fmla="*/ 99 h 123"/>
              <a:gd name="T12" fmla="*/ 90 w 110"/>
              <a:gd name="T13" fmla="*/ 91 h 123"/>
              <a:gd name="T14" fmla="*/ 87 w 110"/>
              <a:gd name="T15" fmla="*/ 93 h 123"/>
              <a:gd name="T16" fmla="*/ 55 w 110"/>
              <a:gd name="T17" fmla="*/ 41 h 123"/>
              <a:gd name="T18" fmla="*/ 0 w 110"/>
              <a:gd name="T19" fmla="*/ 108 h 123"/>
              <a:gd name="T20" fmla="*/ 3 w 110"/>
              <a:gd name="T21" fmla="*/ 115 h 123"/>
              <a:gd name="T22" fmla="*/ 31 w 110"/>
              <a:gd name="T23" fmla="*/ 105 h 123"/>
              <a:gd name="T24" fmla="*/ 30 w 110"/>
              <a:gd name="T25" fmla="*/ 121 h 123"/>
              <a:gd name="T26" fmla="*/ 110 w 110"/>
              <a:gd name="T27" fmla="*/ 105 h 123"/>
              <a:gd name="T28" fmla="*/ 108 w 110"/>
              <a:gd name="T29" fmla="*/ 98 h 123"/>
              <a:gd name="T30" fmla="*/ 36 w 110"/>
              <a:gd name="T31" fmla="*/ 113 h 123"/>
              <a:gd name="T32" fmla="*/ 55 w 110"/>
              <a:gd name="T33" fmla="*/ 96 h 123"/>
              <a:gd name="T34" fmla="*/ 52 w 110"/>
              <a:gd name="T35" fmla="*/ 89 h 123"/>
              <a:gd name="T36" fmla="*/ 0 w 110"/>
              <a:gd name="T37" fmla="*/ 108 h 123"/>
              <a:gd name="T38" fmla="*/ 60 w 110"/>
              <a:gd name="T39" fmla="*/ 9 h 123"/>
              <a:gd name="T40" fmla="*/ 53 w 110"/>
              <a:gd name="T41" fmla="*/ 36 h 123"/>
              <a:gd name="T42" fmla="*/ 72 w 110"/>
              <a:gd name="T43" fmla="*/ 26 h 123"/>
              <a:gd name="T44" fmla="*/ 66 w 110"/>
              <a:gd name="T45" fmla="*/ 15 h 123"/>
              <a:gd name="T46" fmla="*/ 71 w 110"/>
              <a:gd name="T47" fmla="*/ 12 h 123"/>
              <a:gd name="T48" fmla="*/ 86 w 110"/>
              <a:gd name="T49" fmla="*/ 51 h 123"/>
              <a:gd name="T50" fmla="*/ 93 w 110"/>
              <a:gd name="T51" fmla="*/ 48 h 123"/>
              <a:gd name="T52" fmla="*/ 77 w 110"/>
              <a:gd name="T53" fmla="*/ 5 h 123"/>
              <a:gd name="T54" fmla="*/ 75 w 110"/>
              <a:gd name="T55" fmla="*/ 2 h 123"/>
              <a:gd name="T56" fmla="*/ 72 w 110"/>
              <a:gd name="T57" fmla="*/ 3 h 123"/>
              <a:gd name="T58" fmla="*/ 60 w 110"/>
              <a:gd name="T59" fmla="*/ 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0" h="123">
                <a:moveTo>
                  <a:pt x="55" y="41"/>
                </a:moveTo>
                <a:cubicBezTo>
                  <a:pt x="75" y="31"/>
                  <a:pt x="75" y="31"/>
                  <a:pt x="75" y="31"/>
                </a:cubicBezTo>
                <a:cubicBezTo>
                  <a:pt x="99" y="86"/>
                  <a:pt x="99" y="86"/>
                  <a:pt x="99" y="86"/>
                </a:cubicBezTo>
                <a:cubicBezTo>
                  <a:pt x="97" y="88"/>
                  <a:pt x="97" y="88"/>
                  <a:pt x="97" y="88"/>
                </a:cubicBezTo>
                <a:cubicBezTo>
                  <a:pt x="101" y="96"/>
                  <a:pt x="101" y="96"/>
                  <a:pt x="101" y="96"/>
                </a:cubicBezTo>
                <a:cubicBezTo>
                  <a:pt x="94" y="99"/>
                  <a:pt x="94" y="99"/>
                  <a:pt x="94" y="99"/>
                </a:cubicBezTo>
                <a:cubicBezTo>
                  <a:pt x="90" y="91"/>
                  <a:pt x="90" y="91"/>
                  <a:pt x="90" y="91"/>
                </a:cubicBezTo>
                <a:cubicBezTo>
                  <a:pt x="87" y="93"/>
                  <a:pt x="87" y="93"/>
                  <a:pt x="87" y="93"/>
                </a:cubicBezTo>
                <a:cubicBezTo>
                  <a:pt x="55" y="41"/>
                  <a:pt x="55" y="41"/>
                  <a:pt x="55" y="41"/>
                </a:cubicBezTo>
                <a:close/>
                <a:moveTo>
                  <a:pt x="0" y="108"/>
                </a:moveTo>
                <a:cubicBezTo>
                  <a:pt x="3" y="115"/>
                  <a:pt x="3" y="115"/>
                  <a:pt x="3" y="115"/>
                </a:cubicBezTo>
                <a:cubicBezTo>
                  <a:pt x="31" y="105"/>
                  <a:pt x="31" y="105"/>
                  <a:pt x="31" y="105"/>
                </a:cubicBezTo>
                <a:cubicBezTo>
                  <a:pt x="23" y="112"/>
                  <a:pt x="19" y="119"/>
                  <a:pt x="30" y="121"/>
                </a:cubicBezTo>
                <a:cubicBezTo>
                  <a:pt x="44" y="123"/>
                  <a:pt x="110" y="105"/>
                  <a:pt x="110" y="105"/>
                </a:cubicBezTo>
                <a:cubicBezTo>
                  <a:pt x="108" y="98"/>
                  <a:pt x="108" y="98"/>
                  <a:pt x="108" y="98"/>
                </a:cubicBezTo>
                <a:cubicBezTo>
                  <a:pt x="108" y="98"/>
                  <a:pt x="49" y="115"/>
                  <a:pt x="36" y="113"/>
                </a:cubicBezTo>
                <a:cubicBezTo>
                  <a:pt x="33" y="112"/>
                  <a:pt x="55" y="96"/>
                  <a:pt x="55" y="96"/>
                </a:cubicBezTo>
                <a:cubicBezTo>
                  <a:pt x="52" y="89"/>
                  <a:pt x="52" y="89"/>
                  <a:pt x="52" y="89"/>
                </a:cubicBezTo>
                <a:cubicBezTo>
                  <a:pt x="0" y="108"/>
                  <a:pt x="0" y="108"/>
                  <a:pt x="0" y="108"/>
                </a:cubicBezTo>
                <a:close/>
                <a:moveTo>
                  <a:pt x="60" y="9"/>
                </a:moveTo>
                <a:cubicBezTo>
                  <a:pt x="48" y="0"/>
                  <a:pt x="40" y="12"/>
                  <a:pt x="53" y="36"/>
                </a:cubicBezTo>
                <a:cubicBezTo>
                  <a:pt x="72" y="26"/>
                  <a:pt x="72" y="26"/>
                  <a:pt x="72" y="26"/>
                </a:cubicBezTo>
                <a:cubicBezTo>
                  <a:pt x="70" y="21"/>
                  <a:pt x="68" y="18"/>
                  <a:pt x="66" y="15"/>
                </a:cubicBezTo>
                <a:cubicBezTo>
                  <a:pt x="71" y="12"/>
                  <a:pt x="71" y="12"/>
                  <a:pt x="71" y="12"/>
                </a:cubicBezTo>
                <a:cubicBezTo>
                  <a:pt x="86" y="51"/>
                  <a:pt x="86" y="51"/>
                  <a:pt x="86" y="51"/>
                </a:cubicBezTo>
                <a:cubicBezTo>
                  <a:pt x="93" y="48"/>
                  <a:pt x="93" y="48"/>
                  <a:pt x="93" y="48"/>
                </a:cubicBezTo>
                <a:cubicBezTo>
                  <a:pt x="77" y="5"/>
                  <a:pt x="77" y="5"/>
                  <a:pt x="77" y="5"/>
                </a:cubicBezTo>
                <a:cubicBezTo>
                  <a:pt x="75" y="2"/>
                  <a:pt x="75" y="2"/>
                  <a:pt x="75" y="2"/>
                </a:cubicBezTo>
                <a:cubicBezTo>
                  <a:pt x="72" y="3"/>
                  <a:pt x="72" y="3"/>
                  <a:pt x="72" y="3"/>
                </a:cubicBezTo>
                <a:lnTo>
                  <a:pt x="60" y="9"/>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rgbClr val="E93F30"/>
              </a:solidFill>
              <a:cs typeface="+mn-ea"/>
              <a:sym typeface="+mn-lt"/>
            </a:endParaRPr>
          </a:p>
        </p:txBody>
      </p:sp>
      <p:sp>
        <p:nvSpPr>
          <p:cNvPr id="16" name="TextBox 33"/>
          <p:cNvSpPr txBox="1"/>
          <p:nvPr/>
        </p:nvSpPr>
        <p:spPr>
          <a:xfrm>
            <a:off x="6617724" y="2035055"/>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7" name="文本框 9"/>
          <p:cNvSpPr txBox="1"/>
          <p:nvPr/>
        </p:nvSpPr>
        <p:spPr>
          <a:xfrm>
            <a:off x="6629173" y="1612303"/>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
        <p:nvSpPr>
          <p:cNvPr id="18" name="TextBox 33"/>
          <p:cNvSpPr txBox="1"/>
          <p:nvPr/>
        </p:nvSpPr>
        <p:spPr>
          <a:xfrm>
            <a:off x="6629173" y="3776418"/>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9" name="文本框 9"/>
          <p:cNvSpPr txBox="1"/>
          <p:nvPr/>
        </p:nvSpPr>
        <p:spPr>
          <a:xfrm>
            <a:off x="6640622" y="3353666"/>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
        <p:nvSpPr>
          <p:cNvPr id="20" name="TextBox 33"/>
          <p:cNvSpPr txBox="1"/>
          <p:nvPr/>
        </p:nvSpPr>
        <p:spPr>
          <a:xfrm>
            <a:off x="6640622" y="5474729"/>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21" name="文本框 9"/>
          <p:cNvSpPr txBox="1"/>
          <p:nvPr/>
        </p:nvSpPr>
        <p:spPr>
          <a:xfrm>
            <a:off x="6652071" y="5051977"/>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
        <p:nvSpPr>
          <p:cNvPr id="22" name="文本框 9"/>
          <p:cNvSpPr txBox="1"/>
          <p:nvPr/>
        </p:nvSpPr>
        <p:spPr>
          <a:xfrm>
            <a:off x="1358641" y="3575881"/>
            <a:ext cx="2356789"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800" b="1" dirty="0">
                <a:solidFill>
                  <a:schemeClr val="tx1">
                    <a:lumMod val="75000"/>
                    <a:lumOff val="25000"/>
                  </a:schemeClr>
                </a:solidFill>
                <a:latin typeface="+mn-lt"/>
                <a:ea typeface="+mn-ea"/>
                <a:cs typeface="+mn-ea"/>
                <a:sym typeface="+mn-lt"/>
              </a:rPr>
              <a:t>输入标题文本</a:t>
            </a:r>
            <a:endParaRPr lang="zh-CN" altLang="en-US" sz="2800" b="1" dirty="0">
              <a:solidFill>
                <a:schemeClr val="tx1">
                  <a:lumMod val="75000"/>
                  <a:lumOff val="25000"/>
                </a:schemeClr>
              </a:solidFill>
              <a:latin typeface="+mn-lt"/>
              <a:ea typeface="+mn-ea"/>
              <a:cs typeface="+mn-ea"/>
              <a:sym typeface="+mn-lt"/>
            </a:endParaRPr>
          </a:p>
        </p:txBody>
      </p:sp>
      <p:sp>
        <p:nvSpPr>
          <p:cNvPr id="23" name="矩形 47"/>
          <p:cNvSpPr>
            <a:spLocks noChangeArrowheads="1"/>
          </p:cNvSpPr>
          <p:nvPr/>
        </p:nvSpPr>
        <p:spPr bwMode="auto">
          <a:xfrm>
            <a:off x="1258085" y="4061365"/>
            <a:ext cx="2661421" cy="32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latin typeface="+mn-lt"/>
                <a:ea typeface="+mn-ea"/>
                <a:cs typeface="+mn-ea"/>
                <a:sym typeface="+mn-lt"/>
              </a:rPr>
              <a:t>请在此输入您需要的文字内容</a:t>
            </a:r>
            <a:endParaRPr lang="en-US" altLang="zh-CN" sz="14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运营方案</a:t>
            </a:r>
            <a:endParaRPr kumimoji="1" lang="zh-CN" altLang="en-US" sz="2400">
              <a:solidFill>
                <a:schemeClr val="bg1"/>
              </a:solidFill>
              <a:cs typeface="+mn-ea"/>
              <a:sym typeface="+mn-lt"/>
            </a:endParaRPr>
          </a:p>
        </p:txBody>
      </p:sp>
      <p:sp>
        <p:nvSpPr>
          <p:cNvPr id="3" name="Freeform 2"/>
          <p:cNvSpPr>
            <a:spLocks noChangeArrowheads="1"/>
          </p:cNvSpPr>
          <p:nvPr/>
        </p:nvSpPr>
        <p:spPr bwMode="auto">
          <a:xfrm>
            <a:off x="2557421" y="1446213"/>
            <a:ext cx="6129886" cy="5168900"/>
          </a:xfrm>
          <a:custGeom>
            <a:avLst/>
            <a:gdLst>
              <a:gd name="T0" fmla="*/ 0 w 3668"/>
              <a:gd name="T1" fmla="*/ 2147483647 h 3785"/>
              <a:gd name="T2" fmla="*/ 361524104 w 3668"/>
              <a:gd name="T3" fmla="*/ 2147483647 h 3785"/>
              <a:gd name="T4" fmla="*/ 735908169 w 3668"/>
              <a:gd name="T5" fmla="*/ 2147483647 h 3785"/>
              <a:gd name="T6" fmla="*/ 1140300002 w 3668"/>
              <a:gd name="T7" fmla="*/ 2121163345 h 3785"/>
              <a:gd name="T8" fmla="*/ 1646146616 w 3668"/>
              <a:gd name="T9" fmla="*/ 1908378373 h 3785"/>
              <a:gd name="T10" fmla="*/ 2147483647 w 3668"/>
              <a:gd name="T11" fmla="*/ 1648839571 h 3785"/>
              <a:gd name="T12" fmla="*/ 2147483647 w 3668"/>
              <a:gd name="T13" fmla="*/ 1455138851 h 3785"/>
              <a:gd name="T14" fmla="*/ 2147483647 w 3668"/>
              <a:gd name="T15" fmla="*/ 1330140269 h 3785"/>
              <a:gd name="T16" fmla="*/ 2147483647 w 3668"/>
              <a:gd name="T17" fmla="*/ 1127852271 h 3785"/>
              <a:gd name="T18" fmla="*/ 2147483647 w 3668"/>
              <a:gd name="T19" fmla="*/ 935105911 h 3785"/>
              <a:gd name="T20" fmla="*/ 2147483647 w 3668"/>
              <a:gd name="T21" fmla="*/ 732816936 h 3785"/>
              <a:gd name="T22" fmla="*/ 2147483647 w 3668"/>
              <a:gd name="T23" fmla="*/ 578239081 h 3785"/>
              <a:gd name="T24" fmla="*/ 2147483647 w 3668"/>
              <a:gd name="T25" fmla="*/ 336829195 h 3785"/>
              <a:gd name="T26" fmla="*/ 2147483647 w 3668"/>
              <a:gd name="T27" fmla="*/ 240455527 h 3785"/>
              <a:gd name="T28" fmla="*/ 2147483647 w 3668"/>
              <a:gd name="T29" fmla="*/ 0 h 3785"/>
              <a:gd name="T30" fmla="*/ 2147483647 w 3668"/>
              <a:gd name="T31" fmla="*/ 655528497 h 3785"/>
              <a:gd name="T32" fmla="*/ 2147483647 w 3668"/>
              <a:gd name="T33" fmla="*/ 500949665 h 3785"/>
              <a:gd name="T34" fmla="*/ 2147483647 w 3668"/>
              <a:gd name="T35" fmla="*/ 790068717 h 3785"/>
              <a:gd name="T36" fmla="*/ 2147483647 w 3668"/>
              <a:gd name="T37" fmla="*/ 1146935547 h 3785"/>
              <a:gd name="T38" fmla="*/ 2147483647 w 3668"/>
              <a:gd name="T39" fmla="*/ 1445597213 h 3785"/>
              <a:gd name="T40" fmla="*/ 2147483647 w 3668"/>
              <a:gd name="T41" fmla="*/ 1658381209 h 3785"/>
              <a:gd name="T42" fmla="*/ 2147483647 w 3668"/>
              <a:gd name="T43" fmla="*/ 1879753459 h 3785"/>
              <a:gd name="T44" fmla="*/ 2147483647 w 3668"/>
              <a:gd name="T45" fmla="*/ 2082041458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BFBFB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62873" tIns="31437" rIns="62873" bIns="31437" anchor="ctr"/>
          <a:lstStyle/>
          <a:p>
            <a:endParaRPr lang="zh-CN" altLang="en-US">
              <a:cs typeface="+mn-ea"/>
              <a:sym typeface="+mn-lt"/>
            </a:endParaRPr>
          </a:p>
        </p:txBody>
      </p:sp>
      <p:sp>
        <p:nvSpPr>
          <p:cNvPr id="4" name="圆角矩形 3"/>
          <p:cNvSpPr/>
          <p:nvPr/>
        </p:nvSpPr>
        <p:spPr>
          <a:xfrm>
            <a:off x="4162021" y="4726434"/>
            <a:ext cx="2223804" cy="410582"/>
          </a:xfrm>
          <a:prstGeom prst="round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eaLnBrk="1" fontAlgn="auto" hangingPunct="1">
              <a:defRPr/>
            </a:pPr>
            <a:r>
              <a:rPr lang="en-US" altLang="zh-CN" sz="1400" noProof="1">
                <a:cs typeface="+mn-ea"/>
                <a:sym typeface="+mn-lt"/>
              </a:rPr>
              <a:t>20XX</a:t>
            </a:r>
            <a:r>
              <a:rPr lang="zh-CN" altLang="en-US" sz="1400" noProof="1">
                <a:cs typeface="+mn-ea"/>
                <a:sym typeface="+mn-lt"/>
              </a:rPr>
              <a:t>年</a:t>
            </a:r>
            <a:r>
              <a:rPr lang="en-US" altLang="zh-CN" sz="1400" noProof="1">
                <a:cs typeface="+mn-ea"/>
                <a:sym typeface="+mn-lt"/>
              </a:rPr>
              <a:t>X</a:t>
            </a:r>
            <a:r>
              <a:rPr lang="zh-CN" altLang="en-US" sz="1400" noProof="1">
                <a:cs typeface="+mn-ea"/>
                <a:sym typeface="+mn-lt"/>
              </a:rPr>
              <a:t>月</a:t>
            </a:r>
            <a:endParaRPr lang="zh-CN" altLang="en-US" sz="1400" noProof="1">
              <a:cs typeface="+mn-ea"/>
              <a:sym typeface="+mn-lt"/>
            </a:endParaRPr>
          </a:p>
        </p:txBody>
      </p:sp>
      <p:sp>
        <p:nvSpPr>
          <p:cNvPr id="5" name="圆角矩形 4"/>
          <p:cNvSpPr/>
          <p:nvPr/>
        </p:nvSpPr>
        <p:spPr>
          <a:xfrm>
            <a:off x="5094154" y="3838688"/>
            <a:ext cx="2226024" cy="410582"/>
          </a:xfrm>
          <a:prstGeom prst="roundRect">
            <a:avLst/>
          </a:prstGeom>
          <a:gradFill>
            <a:gsLst>
              <a:gs pos="0">
                <a:srgbClr val="E23138"/>
              </a:gs>
              <a:gs pos="100000">
                <a:srgbClr val="B4171E"/>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eaLnBrk="1" fontAlgn="auto" hangingPunct="1">
              <a:defRPr/>
            </a:pPr>
            <a:r>
              <a:rPr lang="en-US" altLang="zh-CN" sz="1400" noProof="1">
                <a:cs typeface="+mn-ea"/>
                <a:sym typeface="+mn-lt"/>
              </a:rPr>
              <a:t>20XX</a:t>
            </a:r>
            <a:r>
              <a:rPr lang="zh-CN" altLang="en-US" sz="1400" noProof="1">
                <a:cs typeface="+mn-ea"/>
                <a:sym typeface="+mn-lt"/>
              </a:rPr>
              <a:t>年</a:t>
            </a:r>
            <a:r>
              <a:rPr lang="en-US" altLang="zh-CN" sz="1400" noProof="1">
                <a:cs typeface="+mn-ea"/>
                <a:sym typeface="+mn-lt"/>
              </a:rPr>
              <a:t>X</a:t>
            </a:r>
            <a:r>
              <a:rPr lang="zh-CN" altLang="en-US" sz="1400" noProof="1">
                <a:cs typeface="+mn-ea"/>
                <a:sym typeface="+mn-lt"/>
              </a:rPr>
              <a:t>月</a:t>
            </a:r>
            <a:endParaRPr lang="zh-CN" altLang="en-US" sz="1400" noProof="1">
              <a:cs typeface="+mn-ea"/>
              <a:sym typeface="+mn-lt"/>
            </a:endParaRPr>
          </a:p>
        </p:txBody>
      </p:sp>
      <p:sp>
        <p:nvSpPr>
          <p:cNvPr id="6" name="圆角矩形 5"/>
          <p:cNvSpPr/>
          <p:nvPr/>
        </p:nvSpPr>
        <p:spPr>
          <a:xfrm>
            <a:off x="5788816" y="2982013"/>
            <a:ext cx="2226022" cy="412802"/>
          </a:xfrm>
          <a:prstGeom prst="round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eaLnBrk="1" fontAlgn="auto" hangingPunct="1">
              <a:defRPr/>
            </a:pPr>
            <a:r>
              <a:rPr lang="en-US" altLang="zh-CN" sz="1400" noProof="1">
                <a:cs typeface="+mn-ea"/>
                <a:sym typeface="+mn-lt"/>
              </a:rPr>
              <a:t>20XX</a:t>
            </a:r>
            <a:r>
              <a:rPr lang="zh-CN" altLang="en-US" sz="1400" noProof="1">
                <a:cs typeface="+mn-ea"/>
                <a:sym typeface="+mn-lt"/>
              </a:rPr>
              <a:t>年</a:t>
            </a:r>
            <a:r>
              <a:rPr lang="en-US" altLang="zh-CN" sz="1400" noProof="1">
                <a:cs typeface="+mn-ea"/>
                <a:sym typeface="+mn-lt"/>
              </a:rPr>
              <a:t>X</a:t>
            </a:r>
            <a:r>
              <a:rPr lang="zh-CN" altLang="en-US" sz="1400" noProof="1">
                <a:cs typeface="+mn-ea"/>
                <a:sym typeface="+mn-lt"/>
              </a:rPr>
              <a:t>月</a:t>
            </a:r>
            <a:endParaRPr lang="zh-CN" altLang="en-US" sz="1400" noProof="1">
              <a:cs typeface="+mn-ea"/>
              <a:sym typeface="+mn-lt"/>
            </a:endParaRPr>
          </a:p>
        </p:txBody>
      </p:sp>
      <p:sp>
        <p:nvSpPr>
          <p:cNvPr id="7" name="圆角矩形 6"/>
          <p:cNvSpPr/>
          <p:nvPr/>
        </p:nvSpPr>
        <p:spPr>
          <a:xfrm>
            <a:off x="6570032" y="2174165"/>
            <a:ext cx="2223804" cy="410582"/>
          </a:xfrm>
          <a:prstGeom prst="roundRect">
            <a:avLst/>
          </a:prstGeom>
          <a:gradFill>
            <a:gsLst>
              <a:gs pos="0">
                <a:srgbClr val="E23138"/>
              </a:gs>
              <a:gs pos="100000">
                <a:srgbClr val="B4171E"/>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eaLnBrk="1" fontAlgn="auto" hangingPunct="1">
              <a:defRPr/>
            </a:pPr>
            <a:r>
              <a:rPr lang="en-US" altLang="zh-CN" sz="1400" noProof="1">
                <a:cs typeface="+mn-ea"/>
                <a:sym typeface="+mn-lt"/>
              </a:rPr>
              <a:t>20XX</a:t>
            </a:r>
            <a:r>
              <a:rPr lang="zh-CN" altLang="en-US" sz="1400" noProof="1">
                <a:cs typeface="+mn-ea"/>
                <a:sym typeface="+mn-lt"/>
              </a:rPr>
              <a:t>年</a:t>
            </a:r>
            <a:r>
              <a:rPr lang="en-US" altLang="zh-CN" sz="1400" noProof="1">
                <a:cs typeface="+mn-ea"/>
                <a:sym typeface="+mn-lt"/>
              </a:rPr>
              <a:t>X</a:t>
            </a:r>
            <a:r>
              <a:rPr lang="zh-CN" altLang="en-US" sz="1400" noProof="1">
                <a:cs typeface="+mn-ea"/>
                <a:sym typeface="+mn-lt"/>
              </a:rPr>
              <a:t>月</a:t>
            </a:r>
            <a:endParaRPr lang="zh-CN" altLang="en-US" sz="1400" noProof="1">
              <a:cs typeface="+mn-ea"/>
              <a:sym typeface="+mn-lt"/>
            </a:endParaRPr>
          </a:p>
        </p:txBody>
      </p:sp>
      <p:sp>
        <p:nvSpPr>
          <p:cNvPr id="8" name="圆角矩形 7"/>
          <p:cNvSpPr/>
          <p:nvPr/>
        </p:nvSpPr>
        <p:spPr>
          <a:xfrm>
            <a:off x="3278714" y="5538722"/>
            <a:ext cx="2223804" cy="412802"/>
          </a:xfrm>
          <a:prstGeom prst="roundRect">
            <a:avLst/>
          </a:prstGeom>
          <a:gradFill>
            <a:gsLst>
              <a:gs pos="0">
                <a:srgbClr val="E23138"/>
              </a:gs>
              <a:gs pos="100000">
                <a:srgbClr val="B4171E"/>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anchor="ctr"/>
          <a:lstStyle/>
          <a:p>
            <a:pPr algn="ctr" eaLnBrk="1" fontAlgn="auto" hangingPunct="1">
              <a:defRPr/>
            </a:pPr>
            <a:r>
              <a:rPr lang="en-US" altLang="zh-CN" sz="1400" noProof="1">
                <a:cs typeface="+mn-ea"/>
                <a:sym typeface="+mn-lt"/>
              </a:rPr>
              <a:t>20XX</a:t>
            </a:r>
            <a:r>
              <a:rPr lang="zh-CN" altLang="en-US" sz="1400" noProof="1">
                <a:cs typeface="+mn-ea"/>
                <a:sym typeface="+mn-lt"/>
              </a:rPr>
              <a:t>年</a:t>
            </a:r>
            <a:r>
              <a:rPr lang="en-US" altLang="zh-CN" sz="1400" noProof="1">
                <a:cs typeface="+mn-ea"/>
                <a:sym typeface="+mn-lt"/>
              </a:rPr>
              <a:t>X</a:t>
            </a:r>
            <a:r>
              <a:rPr lang="zh-CN" altLang="en-US" sz="1400" noProof="1">
                <a:cs typeface="+mn-ea"/>
                <a:sym typeface="+mn-lt"/>
              </a:rPr>
              <a:t>月</a:t>
            </a:r>
            <a:endParaRPr lang="zh-CN" altLang="en-US" sz="1400" noProof="1">
              <a:cs typeface="+mn-ea"/>
              <a:sym typeface="+mn-lt"/>
            </a:endParaRPr>
          </a:p>
        </p:txBody>
      </p:sp>
      <p:sp>
        <p:nvSpPr>
          <p:cNvPr id="9" name="矩形 8"/>
          <p:cNvSpPr>
            <a:spLocks noChangeArrowheads="1"/>
          </p:cNvSpPr>
          <p:nvPr/>
        </p:nvSpPr>
        <p:spPr bwMode="auto">
          <a:xfrm>
            <a:off x="6584320" y="5526377"/>
            <a:ext cx="2206049" cy="671347"/>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eaLnBrk="1" hangingPunct="1">
              <a:lnSpc>
                <a:spcPct val="150000"/>
              </a:lnSpc>
            </a:pPr>
            <a:r>
              <a:rPr lang="zh-CN" altLang="en-US" sz="1400">
                <a:solidFill>
                  <a:srgbClr val="404040"/>
                </a:solidFill>
                <a:cs typeface="+mn-ea"/>
                <a:sym typeface="+mn-lt"/>
              </a:rPr>
              <a:t>单击此处添加文本</a:t>
            </a:r>
            <a:endParaRPr lang="en-US" altLang="zh-CN" sz="1400">
              <a:solidFill>
                <a:srgbClr val="404040"/>
              </a:solidFill>
              <a:cs typeface="+mn-ea"/>
              <a:sym typeface="+mn-lt"/>
            </a:endParaRPr>
          </a:p>
          <a:p>
            <a:pPr algn="ctr" eaLnBrk="1" hangingPunct="1">
              <a:lnSpc>
                <a:spcPct val="150000"/>
              </a:lnSpc>
            </a:pPr>
            <a:r>
              <a:rPr lang="zh-CN" altLang="en-US" sz="1400">
                <a:solidFill>
                  <a:srgbClr val="404040"/>
                </a:solidFill>
                <a:cs typeface="+mn-ea"/>
                <a:sym typeface="+mn-lt"/>
              </a:rPr>
              <a:t>单击此处添加文本</a:t>
            </a:r>
            <a:endParaRPr lang="zh-CN" altLang="en-US" sz="1400">
              <a:solidFill>
                <a:srgbClr val="404040"/>
              </a:solidFill>
              <a:cs typeface="+mn-ea"/>
              <a:sym typeface="+mn-lt"/>
            </a:endParaRPr>
          </a:p>
        </p:txBody>
      </p:sp>
      <p:sp>
        <p:nvSpPr>
          <p:cNvPr id="10" name="矩形 9"/>
          <p:cNvSpPr>
            <a:spLocks noChangeArrowheads="1"/>
          </p:cNvSpPr>
          <p:nvPr/>
        </p:nvSpPr>
        <p:spPr bwMode="auto">
          <a:xfrm>
            <a:off x="7172451" y="4654166"/>
            <a:ext cx="2206049" cy="671347"/>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eaLnBrk="1" hangingPunct="1">
              <a:lnSpc>
                <a:spcPct val="150000"/>
              </a:lnSpc>
            </a:pPr>
            <a:r>
              <a:rPr lang="zh-CN" altLang="en-US" sz="1400">
                <a:solidFill>
                  <a:srgbClr val="404040"/>
                </a:solidFill>
                <a:cs typeface="+mn-ea"/>
                <a:sym typeface="+mn-lt"/>
              </a:rPr>
              <a:t>单击此处添加文本</a:t>
            </a:r>
            <a:endParaRPr lang="en-US" altLang="zh-CN" sz="1400">
              <a:solidFill>
                <a:srgbClr val="404040"/>
              </a:solidFill>
              <a:cs typeface="+mn-ea"/>
              <a:sym typeface="+mn-lt"/>
            </a:endParaRPr>
          </a:p>
          <a:p>
            <a:pPr algn="ctr" eaLnBrk="1" hangingPunct="1">
              <a:lnSpc>
                <a:spcPct val="150000"/>
              </a:lnSpc>
            </a:pPr>
            <a:r>
              <a:rPr lang="zh-CN" altLang="en-US" sz="1400">
                <a:solidFill>
                  <a:srgbClr val="404040"/>
                </a:solidFill>
                <a:cs typeface="+mn-ea"/>
                <a:sym typeface="+mn-lt"/>
              </a:rPr>
              <a:t>单击此处添加文本</a:t>
            </a:r>
            <a:endParaRPr lang="zh-CN" altLang="en-US" sz="1400">
              <a:solidFill>
                <a:srgbClr val="404040"/>
              </a:solidFill>
              <a:cs typeface="+mn-ea"/>
              <a:sym typeface="+mn-lt"/>
            </a:endParaRPr>
          </a:p>
        </p:txBody>
      </p:sp>
      <p:sp>
        <p:nvSpPr>
          <p:cNvPr id="11" name="矩形 10"/>
          <p:cNvSpPr>
            <a:spLocks noChangeArrowheads="1"/>
          </p:cNvSpPr>
          <p:nvPr/>
        </p:nvSpPr>
        <p:spPr bwMode="auto">
          <a:xfrm>
            <a:off x="7742829" y="3781957"/>
            <a:ext cx="2206049" cy="671347"/>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eaLnBrk="1" hangingPunct="1">
              <a:lnSpc>
                <a:spcPct val="150000"/>
              </a:lnSpc>
            </a:pPr>
            <a:r>
              <a:rPr lang="zh-CN" altLang="en-US" sz="1400">
                <a:solidFill>
                  <a:srgbClr val="404040"/>
                </a:solidFill>
                <a:cs typeface="+mn-ea"/>
                <a:sym typeface="+mn-lt"/>
              </a:rPr>
              <a:t>单击此处添加文本</a:t>
            </a:r>
            <a:endParaRPr lang="en-US" altLang="zh-CN" sz="1400">
              <a:solidFill>
                <a:srgbClr val="404040"/>
              </a:solidFill>
              <a:cs typeface="+mn-ea"/>
              <a:sym typeface="+mn-lt"/>
            </a:endParaRPr>
          </a:p>
          <a:p>
            <a:pPr algn="ctr" eaLnBrk="1" hangingPunct="1">
              <a:lnSpc>
                <a:spcPct val="150000"/>
              </a:lnSpc>
            </a:pPr>
            <a:r>
              <a:rPr lang="zh-CN" altLang="en-US" sz="1400">
                <a:solidFill>
                  <a:srgbClr val="404040"/>
                </a:solidFill>
                <a:cs typeface="+mn-ea"/>
                <a:sym typeface="+mn-lt"/>
              </a:rPr>
              <a:t>单击此处添加文本</a:t>
            </a:r>
            <a:endParaRPr lang="zh-CN" altLang="en-US" sz="1400">
              <a:solidFill>
                <a:srgbClr val="404040"/>
              </a:solidFill>
              <a:cs typeface="+mn-ea"/>
              <a:sym typeface="+mn-lt"/>
            </a:endParaRPr>
          </a:p>
        </p:txBody>
      </p:sp>
      <p:sp>
        <p:nvSpPr>
          <p:cNvPr id="12" name="矩形 11"/>
          <p:cNvSpPr>
            <a:spLocks noChangeArrowheads="1"/>
          </p:cNvSpPr>
          <p:nvPr/>
        </p:nvSpPr>
        <p:spPr bwMode="auto">
          <a:xfrm>
            <a:off x="8275476" y="2909746"/>
            <a:ext cx="2208267" cy="671347"/>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eaLnBrk="1" hangingPunct="1">
              <a:lnSpc>
                <a:spcPct val="150000"/>
              </a:lnSpc>
            </a:pPr>
            <a:r>
              <a:rPr lang="zh-CN" altLang="en-US" sz="1400">
                <a:solidFill>
                  <a:srgbClr val="404040"/>
                </a:solidFill>
                <a:cs typeface="+mn-ea"/>
                <a:sym typeface="+mn-lt"/>
              </a:rPr>
              <a:t>单击此处添加文本</a:t>
            </a:r>
            <a:endParaRPr lang="en-US" altLang="zh-CN" sz="1400">
              <a:solidFill>
                <a:srgbClr val="404040"/>
              </a:solidFill>
              <a:cs typeface="+mn-ea"/>
              <a:sym typeface="+mn-lt"/>
            </a:endParaRPr>
          </a:p>
          <a:p>
            <a:pPr algn="ctr" eaLnBrk="1" hangingPunct="1">
              <a:lnSpc>
                <a:spcPct val="150000"/>
              </a:lnSpc>
            </a:pPr>
            <a:r>
              <a:rPr lang="zh-CN" altLang="en-US" sz="1400">
                <a:solidFill>
                  <a:srgbClr val="404040"/>
                </a:solidFill>
                <a:cs typeface="+mn-ea"/>
                <a:sym typeface="+mn-lt"/>
              </a:rPr>
              <a:t>单击此处添加文本</a:t>
            </a:r>
            <a:endParaRPr lang="zh-CN" altLang="en-US" sz="1400">
              <a:solidFill>
                <a:srgbClr val="404040"/>
              </a:solidFill>
              <a:cs typeface="+mn-ea"/>
              <a:sym typeface="+mn-lt"/>
            </a:endParaRPr>
          </a:p>
        </p:txBody>
      </p:sp>
      <p:sp>
        <p:nvSpPr>
          <p:cNvPr id="13" name="矩形 12"/>
          <p:cNvSpPr>
            <a:spLocks noChangeArrowheads="1"/>
          </p:cNvSpPr>
          <p:nvPr/>
        </p:nvSpPr>
        <p:spPr bwMode="auto">
          <a:xfrm>
            <a:off x="9112176" y="2117433"/>
            <a:ext cx="2208269" cy="671347"/>
          </a:xfrm>
          <a:prstGeom prst="rect">
            <a:avLst/>
          </a:prstGeom>
          <a:noFill/>
          <a:ln w="3175">
            <a:solidFill>
              <a:schemeClr val="bg1">
                <a:lumMod val="75000"/>
              </a:schemeClr>
            </a:solidFill>
            <a:prstDash val="dash"/>
            <a:round/>
          </a:ln>
          <a:extLst>
            <a:ext uri="{909E8E84-426E-40DD-AFC4-6F175D3DCCD1}">
              <a14:hiddenFill xmlns:a14="http://schemas.microsoft.com/office/drawing/2010/main">
                <a:solidFill>
                  <a:srgbClr val="FFFFFF"/>
                </a:solidFill>
              </a14:hiddenFill>
            </a:ext>
          </a:extLst>
        </p:spPr>
        <p:txBody>
          <a:bodyPr lIns="62873" tIns="31437" rIns="62873" bIns="31437">
            <a:spAutoFit/>
          </a:bodyPr>
          <a:lstStyle/>
          <a:p>
            <a:pPr algn="ctr" eaLnBrk="1" hangingPunct="1">
              <a:lnSpc>
                <a:spcPct val="150000"/>
              </a:lnSpc>
            </a:pPr>
            <a:r>
              <a:rPr lang="zh-CN" altLang="en-US" sz="1400">
                <a:solidFill>
                  <a:srgbClr val="404040"/>
                </a:solidFill>
                <a:cs typeface="+mn-ea"/>
                <a:sym typeface="+mn-lt"/>
              </a:rPr>
              <a:t>单击此处添加文本</a:t>
            </a:r>
            <a:endParaRPr lang="en-US" altLang="zh-CN" sz="1400">
              <a:solidFill>
                <a:srgbClr val="404040"/>
              </a:solidFill>
              <a:cs typeface="+mn-ea"/>
              <a:sym typeface="+mn-lt"/>
            </a:endParaRPr>
          </a:p>
          <a:p>
            <a:pPr algn="ctr" eaLnBrk="1" hangingPunct="1">
              <a:lnSpc>
                <a:spcPct val="150000"/>
              </a:lnSpc>
            </a:pPr>
            <a:r>
              <a:rPr lang="zh-CN" altLang="en-US" sz="1400">
                <a:solidFill>
                  <a:srgbClr val="404040"/>
                </a:solidFill>
                <a:cs typeface="+mn-ea"/>
                <a:sym typeface="+mn-lt"/>
              </a:rPr>
              <a:t>单击此处添加文本</a:t>
            </a:r>
            <a:endParaRPr lang="zh-CN" altLang="en-US" sz="1400">
              <a:solidFill>
                <a:srgbClr val="404040"/>
              </a:solidFill>
              <a:cs typeface="+mn-ea"/>
              <a:sym typeface="+mn-lt"/>
            </a:endParaRPr>
          </a:p>
        </p:txBody>
      </p:sp>
      <p:sp>
        <p:nvSpPr>
          <p:cNvPr id="14" name="Content Placeholder 2"/>
          <p:cNvSpPr txBox="1">
            <a:spLocks noChangeArrowheads="1"/>
          </p:cNvSpPr>
          <p:nvPr/>
        </p:nvSpPr>
        <p:spPr bwMode="auto">
          <a:xfrm>
            <a:off x="1730288" y="2740102"/>
            <a:ext cx="3559861" cy="126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ts val="1000"/>
              </a:spcBef>
              <a:buFont typeface="Arial" panose="020B0604020202020204" pitchFamily="34" charset="0"/>
              <a:buNone/>
            </a:pPr>
            <a:r>
              <a:rPr lang="zh-CN" altLang="en-US" sz="1400">
                <a:solidFill>
                  <a:schemeClr val="tx1">
                    <a:lumMod val="75000"/>
                    <a:lumOff val="25000"/>
                  </a:schemeClr>
                </a:solidFill>
                <a:latin typeface="+mn-lt"/>
                <a:ea typeface="+mn-ea"/>
                <a:cs typeface="+mn-ea"/>
                <a:sym typeface="+mn-lt"/>
              </a:rPr>
              <a:t>您的内容打在这里，或者通过复制您的文本后，在此框中选择粘贴，并选择只保留文字。在此录入上述图表的综合描述说明。</a:t>
            </a:r>
            <a:endParaRPr lang="en-US" altLang="en-US" sz="1400">
              <a:solidFill>
                <a:schemeClr val="tx1">
                  <a:lumMod val="75000"/>
                  <a:lumOff val="25000"/>
                </a:schemeClr>
              </a:solidFill>
              <a:latin typeface="+mn-lt"/>
              <a:ea typeface="+mn-ea"/>
              <a:cs typeface="+mn-ea"/>
              <a:sym typeface="+mn-lt"/>
            </a:endParaRPr>
          </a:p>
        </p:txBody>
      </p:sp>
      <p:sp>
        <p:nvSpPr>
          <p:cNvPr id="15" name="Title 13"/>
          <p:cNvSpPr txBox="1">
            <a:spLocks noChangeArrowheads="1"/>
          </p:cNvSpPr>
          <p:nvPr/>
        </p:nvSpPr>
        <p:spPr bwMode="auto">
          <a:xfrm>
            <a:off x="1761359" y="2209674"/>
            <a:ext cx="3024994" cy="61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tx1">
                    <a:lumMod val="75000"/>
                    <a:lumOff val="25000"/>
                  </a:schemeClr>
                </a:solidFill>
                <a:latin typeface="+mn-lt"/>
                <a:ea typeface="+mn-ea"/>
                <a:cs typeface="+mn-ea"/>
                <a:sym typeface="+mn-lt"/>
              </a:rPr>
              <a:t>添加标题内容文字</a:t>
            </a:r>
            <a:endParaRPr lang="en-US" altLang="en-US" sz="1600" b="1">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366091"/>
            <a:ext cx="12192000" cy="3223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 name="矩形 1"/>
          <p:cNvSpPr/>
          <p:nvPr/>
        </p:nvSpPr>
        <p:spPr>
          <a:xfrm>
            <a:off x="785044" y="-1919374"/>
            <a:ext cx="2361497" cy="4876800"/>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任意形状 2"/>
          <p:cNvSpPr/>
          <p:nvPr/>
        </p:nvSpPr>
        <p:spPr>
          <a:xfrm rot="5400000">
            <a:off x="49197" y="782761"/>
            <a:ext cx="3833190" cy="2361497"/>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任意形状 3"/>
          <p:cNvSpPr/>
          <p:nvPr/>
        </p:nvSpPr>
        <p:spPr>
          <a:xfrm rot="5400000">
            <a:off x="-49214" y="655364"/>
            <a:ext cx="3829877" cy="3010543"/>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7" name="文本框 16"/>
          <p:cNvSpPr txBox="1"/>
          <p:nvPr/>
        </p:nvSpPr>
        <p:spPr>
          <a:xfrm>
            <a:off x="1233613" y="2205448"/>
            <a:ext cx="1723549" cy="1015663"/>
          </a:xfrm>
          <a:prstGeom prst="rect">
            <a:avLst/>
          </a:prstGeom>
          <a:noFill/>
        </p:spPr>
        <p:txBody>
          <a:bodyPr wrap="none" rtlCol="0">
            <a:spAutoFit/>
          </a:bodyPr>
          <a:lstStyle/>
          <a:p>
            <a:r>
              <a:rPr kumimoji="1" lang="zh-CN" altLang="en-US" sz="6000" b="1" dirty="0">
                <a:solidFill>
                  <a:schemeClr val="bg1"/>
                </a:solidFill>
                <a:cs typeface="+mn-ea"/>
                <a:sym typeface="+mn-lt"/>
              </a:rPr>
              <a:t>目录</a:t>
            </a:r>
            <a:endParaRPr kumimoji="1" lang="zh-CN" altLang="en-US" sz="6000" b="1" dirty="0">
              <a:solidFill>
                <a:schemeClr val="bg1"/>
              </a:solidFill>
              <a:cs typeface="+mn-ea"/>
              <a:sym typeface="+mn-lt"/>
            </a:endParaRPr>
          </a:p>
        </p:txBody>
      </p:sp>
      <p:sp>
        <p:nvSpPr>
          <p:cNvPr id="18" name="文本框 17"/>
          <p:cNvSpPr txBox="1"/>
          <p:nvPr/>
        </p:nvSpPr>
        <p:spPr>
          <a:xfrm>
            <a:off x="560588" y="3127505"/>
            <a:ext cx="2441694" cy="584775"/>
          </a:xfrm>
          <a:prstGeom prst="rect">
            <a:avLst/>
          </a:prstGeom>
          <a:noFill/>
        </p:spPr>
        <p:txBody>
          <a:bodyPr wrap="none" rtlCol="0">
            <a:spAutoFit/>
          </a:bodyPr>
          <a:lstStyle/>
          <a:p>
            <a:r>
              <a:rPr kumimoji="1" lang="en-US" altLang="zh-CN" sz="3200" b="1" dirty="0">
                <a:solidFill>
                  <a:schemeClr val="bg1"/>
                </a:solidFill>
                <a:cs typeface="+mn-ea"/>
                <a:sym typeface="+mn-lt"/>
              </a:rPr>
              <a:t>CONTENTS</a:t>
            </a:r>
            <a:endParaRPr kumimoji="1" lang="zh-CN" altLang="en-US" sz="3200" b="1" dirty="0">
              <a:solidFill>
                <a:schemeClr val="bg1"/>
              </a:solidFill>
              <a:cs typeface="+mn-ea"/>
              <a:sym typeface="+mn-lt"/>
            </a:endParaRPr>
          </a:p>
        </p:txBody>
      </p:sp>
      <p:sp>
        <p:nvSpPr>
          <p:cNvPr id="19" name="矩形 18"/>
          <p:cNvSpPr/>
          <p:nvPr/>
        </p:nvSpPr>
        <p:spPr>
          <a:xfrm>
            <a:off x="9157648" y="519026"/>
            <a:ext cx="764274" cy="764274"/>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0" name="文本框 19"/>
          <p:cNvSpPr txBox="1"/>
          <p:nvPr/>
        </p:nvSpPr>
        <p:spPr>
          <a:xfrm>
            <a:off x="9138547" y="732594"/>
            <a:ext cx="779381" cy="338554"/>
          </a:xfrm>
          <a:prstGeom prst="rect">
            <a:avLst/>
          </a:prstGeom>
          <a:noFill/>
        </p:spPr>
        <p:txBody>
          <a:bodyPr wrap="none" rtlCol="0">
            <a:spAutoFit/>
          </a:bodyPr>
          <a:lstStyle/>
          <a:p>
            <a:r>
              <a:rPr kumimoji="1" lang="en-US" altLang="zh-CN" sz="1600">
                <a:solidFill>
                  <a:schemeClr val="bg1"/>
                </a:solidFill>
                <a:cs typeface="+mn-ea"/>
                <a:sym typeface="+mn-lt"/>
              </a:rPr>
              <a:t>LOGO</a:t>
            </a:r>
            <a:endParaRPr kumimoji="1" lang="zh-CN" altLang="en-US" sz="1600">
              <a:solidFill>
                <a:schemeClr val="bg1"/>
              </a:solidFill>
              <a:cs typeface="+mn-ea"/>
              <a:sym typeface="+mn-lt"/>
            </a:endParaRPr>
          </a:p>
        </p:txBody>
      </p:sp>
      <p:sp>
        <p:nvSpPr>
          <p:cNvPr id="21" name="文本框 20"/>
          <p:cNvSpPr txBox="1"/>
          <p:nvPr/>
        </p:nvSpPr>
        <p:spPr>
          <a:xfrm>
            <a:off x="9970506" y="655745"/>
            <a:ext cx="1908151" cy="338554"/>
          </a:xfrm>
          <a:prstGeom prst="rect">
            <a:avLst/>
          </a:prstGeom>
          <a:noFill/>
        </p:spPr>
        <p:txBody>
          <a:bodyPr wrap="none" rtlCol="0">
            <a:spAutoFit/>
          </a:bodyPr>
          <a:lstStyle/>
          <a:p>
            <a:r>
              <a:rPr kumimoji="1" lang="en-US" altLang="zh-CN" sz="1600">
                <a:solidFill>
                  <a:schemeClr val="tx1">
                    <a:lumMod val="75000"/>
                    <a:lumOff val="25000"/>
                  </a:schemeClr>
                </a:solidFill>
                <a:cs typeface="+mn-ea"/>
                <a:sym typeface="+mn-lt"/>
              </a:rPr>
              <a:t>COMPANY NAME </a:t>
            </a:r>
            <a:endParaRPr kumimoji="1" lang="zh-CN" altLang="en-US" sz="1600">
              <a:solidFill>
                <a:schemeClr val="tx1">
                  <a:lumMod val="75000"/>
                  <a:lumOff val="25000"/>
                </a:schemeClr>
              </a:solidFill>
              <a:cs typeface="+mn-ea"/>
              <a:sym typeface="+mn-lt"/>
            </a:endParaRPr>
          </a:p>
        </p:txBody>
      </p:sp>
      <p:sp>
        <p:nvSpPr>
          <p:cNvPr id="22" name="文本框 21"/>
          <p:cNvSpPr txBox="1"/>
          <p:nvPr/>
        </p:nvSpPr>
        <p:spPr>
          <a:xfrm>
            <a:off x="9997803" y="885751"/>
            <a:ext cx="1765700" cy="253916"/>
          </a:xfrm>
          <a:prstGeom prst="rect">
            <a:avLst/>
          </a:prstGeom>
          <a:noFill/>
        </p:spPr>
        <p:txBody>
          <a:bodyPr wrap="square" rtlCol="0">
            <a:spAutoFit/>
          </a:bodyPr>
          <a:lstStyle/>
          <a:p>
            <a:pPr algn="dist"/>
            <a:r>
              <a:rPr kumimoji="1" lang="en-US" altLang="zh-CN" sz="1050" dirty="0">
                <a:solidFill>
                  <a:schemeClr val="tx1">
                    <a:lumMod val="50000"/>
                    <a:lumOff val="50000"/>
                  </a:schemeClr>
                </a:solidFill>
                <a:cs typeface="+mn-ea"/>
                <a:sym typeface="+mn-lt"/>
              </a:rPr>
              <a:t>www.1ppt.com</a:t>
            </a:r>
            <a:endParaRPr kumimoji="1" lang="zh-CN" altLang="en-US" sz="1050" dirty="0">
              <a:solidFill>
                <a:schemeClr val="tx1">
                  <a:lumMod val="50000"/>
                  <a:lumOff val="50000"/>
                </a:schemeClr>
              </a:solidFill>
              <a:cs typeface="+mn-ea"/>
              <a:sym typeface="+mn-lt"/>
            </a:endParaRPr>
          </a:p>
        </p:txBody>
      </p:sp>
      <p:grpSp>
        <p:nvGrpSpPr>
          <p:cNvPr id="28" name="组合 27"/>
          <p:cNvGrpSpPr/>
          <p:nvPr/>
        </p:nvGrpSpPr>
        <p:grpSpPr>
          <a:xfrm>
            <a:off x="4121624" y="2718783"/>
            <a:ext cx="887104" cy="916850"/>
            <a:chOff x="4244454" y="2390114"/>
            <a:chExt cx="887104" cy="916850"/>
          </a:xfrm>
        </p:grpSpPr>
        <p:sp>
          <p:nvSpPr>
            <p:cNvPr id="26" name="文本框 25"/>
            <p:cNvSpPr txBox="1"/>
            <p:nvPr/>
          </p:nvSpPr>
          <p:spPr>
            <a:xfrm>
              <a:off x="4244454" y="2390114"/>
              <a:ext cx="870751" cy="830997"/>
            </a:xfrm>
            <a:prstGeom prst="rect">
              <a:avLst/>
            </a:prstGeom>
            <a:noFill/>
          </p:spPr>
          <p:txBody>
            <a:bodyPr wrap="none" rtlCol="0">
              <a:spAutoFit/>
            </a:bodyPr>
            <a:lstStyle/>
            <a:p>
              <a:r>
                <a:rPr kumimoji="1" lang="en-US" altLang="zh-CN" sz="4800">
                  <a:solidFill>
                    <a:srgbClr val="B4171E"/>
                  </a:solidFill>
                  <a:cs typeface="+mn-ea"/>
                  <a:sym typeface="+mn-lt"/>
                </a:rPr>
                <a:t>01</a:t>
              </a:r>
              <a:endParaRPr kumimoji="1" lang="zh-CN" altLang="en-US" sz="4800">
                <a:solidFill>
                  <a:srgbClr val="B4171E"/>
                </a:solidFill>
                <a:cs typeface="+mn-ea"/>
                <a:sym typeface="+mn-lt"/>
              </a:endParaRPr>
            </a:p>
          </p:txBody>
        </p:sp>
        <p:sp>
          <p:nvSpPr>
            <p:cNvPr id="27" name="文本框 26"/>
            <p:cNvSpPr txBox="1"/>
            <p:nvPr/>
          </p:nvSpPr>
          <p:spPr>
            <a:xfrm>
              <a:off x="4258102" y="3045354"/>
              <a:ext cx="873456" cy="261610"/>
            </a:xfrm>
            <a:prstGeom prst="rect">
              <a:avLst/>
            </a:prstGeom>
            <a:noFill/>
          </p:spPr>
          <p:txBody>
            <a:bodyPr wrap="square" rtlCol="0">
              <a:spAutoFit/>
            </a:bodyPr>
            <a:lstStyle/>
            <a:p>
              <a:pPr algn="dist"/>
              <a:r>
                <a:rPr kumimoji="1" lang="en-US" altLang="zh-CN" sz="1100">
                  <a:solidFill>
                    <a:srgbClr val="B4171E"/>
                  </a:solidFill>
                  <a:cs typeface="+mn-ea"/>
                  <a:sym typeface="+mn-lt"/>
                </a:rPr>
                <a:t>PART</a:t>
              </a:r>
              <a:endParaRPr kumimoji="1" lang="zh-CN" altLang="en-US" sz="1100">
                <a:solidFill>
                  <a:srgbClr val="B4171E"/>
                </a:solidFill>
                <a:cs typeface="+mn-ea"/>
                <a:sym typeface="+mn-lt"/>
              </a:endParaRPr>
            </a:p>
          </p:txBody>
        </p:sp>
      </p:grpSp>
      <p:grpSp>
        <p:nvGrpSpPr>
          <p:cNvPr id="29" name="组合 28"/>
          <p:cNvGrpSpPr/>
          <p:nvPr/>
        </p:nvGrpSpPr>
        <p:grpSpPr>
          <a:xfrm>
            <a:off x="4135272" y="4154393"/>
            <a:ext cx="887104" cy="916850"/>
            <a:chOff x="4244454" y="2390114"/>
            <a:chExt cx="887104" cy="916850"/>
          </a:xfrm>
        </p:grpSpPr>
        <p:sp>
          <p:nvSpPr>
            <p:cNvPr id="30" name="文本框 29"/>
            <p:cNvSpPr txBox="1"/>
            <p:nvPr/>
          </p:nvSpPr>
          <p:spPr>
            <a:xfrm>
              <a:off x="4244454" y="2390114"/>
              <a:ext cx="870751" cy="830997"/>
            </a:xfrm>
            <a:prstGeom prst="rect">
              <a:avLst/>
            </a:prstGeom>
            <a:noFill/>
          </p:spPr>
          <p:txBody>
            <a:bodyPr wrap="none" rtlCol="0">
              <a:spAutoFit/>
            </a:bodyPr>
            <a:lstStyle/>
            <a:p>
              <a:r>
                <a:rPr kumimoji="1" lang="en-US" altLang="zh-CN" sz="4800">
                  <a:solidFill>
                    <a:srgbClr val="B4171E"/>
                  </a:solidFill>
                  <a:cs typeface="+mn-ea"/>
                  <a:sym typeface="+mn-lt"/>
                </a:rPr>
                <a:t>02</a:t>
              </a:r>
              <a:endParaRPr kumimoji="1" lang="zh-CN" altLang="en-US" sz="4800">
                <a:solidFill>
                  <a:srgbClr val="B4171E"/>
                </a:solidFill>
                <a:cs typeface="+mn-ea"/>
                <a:sym typeface="+mn-lt"/>
              </a:endParaRPr>
            </a:p>
          </p:txBody>
        </p:sp>
        <p:sp>
          <p:nvSpPr>
            <p:cNvPr id="31" name="文本框 30"/>
            <p:cNvSpPr txBox="1"/>
            <p:nvPr/>
          </p:nvSpPr>
          <p:spPr>
            <a:xfrm>
              <a:off x="4258102" y="3045354"/>
              <a:ext cx="873456" cy="261610"/>
            </a:xfrm>
            <a:prstGeom prst="rect">
              <a:avLst/>
            </a:prstGeom>
            <a:noFill/>
          </p:spPr>
          <p:txBody>
            <a:bodyPr wrap="square" rtlCol="0">
              <a:spAutoFit/>
            </a:bodyPr>
            <a:lstStyle/>
            <a:p>
              <a:pPr algn="dist"/>
              <a:r>
                <a:rPr kumimoji="1" lang="en-US" altLang="zh-CN" sz="1100">
                  <a:solidFill>
                    <a:srgbClr val="B4171E"/>
                  </a:solidFill>
                  <a:cs typeface="+mn-ea"/>
                  <a:sym typeface="+mn-lt"/>
                </a:rPr>
                <a:t>PART</a:t>
              </a:r>
              <a:endParaRPr kumimoji="1" lang="zh-CN" altLang="en-US" sz="1100">
                <a:solidFill>
                  <a:srgbClr val="B4171E"/>
                </a:solidFill>
                <a:cs typeface="+mn-ea"/>
                <a:sym typeface="+mn-lt"/>
              </a:endParaRPr>
            </a:p>
          </p:txBody>
        </p:sp>
      </p:grpSp>
      <p:grpSp>
        <p:nvGrpSpPr>
          <p:cNvPr id="32" name="组合 31"/>
          <p:cNvGrpSpPr/>
          <p:nvPr/>
        </p:nvGrpSpPr>
        <p:grpSpPr>
          <a:xfrm>
            <a:off x="7808794" y="2718783"/>
            <a:ext cx="887104" cy="916850"/>
            <a:chOff x="4244454" y="2390114"/>
            <a:chExt cx="887104" cy="916850"/>
          </a:xfrm>
        </p:grpSpPr>
        <p:sp>
          <p:nvSpPr>
            <p:cNvPr id="33" name="文本框 32"/>
            <p:cNvSpPr txBox="1"/>
            <p:nvPr/>
          </p:nvSpPr>
          <p:spPr>
            <a:xfrm>
              <a:off x="4244454" y="2390114"/>
              <a:ext cx="870751" cy="830997"/>
            </a:xfrm>
            <a:prstGeom prst="rect">
              <a:avLst/>
            </a:prstGeom>
            <a:noFill/>
          </p:spPr>
          <p:txBody>
            <a:bodyPr wrap="none" rtlCol="0">
              <a:spAutoFit/>
            </a:bodyPr>
            <a:lstStyle/>
            <a:p>
              <a:r>
                <a:rPr kumimoji="1" lang="en-US" altLang="zh-CN" sz="4800">
                  <a:solidFill>
                    <a:srgbClr val="B4171E"/>
                  </a:solidFill>
                  <a:cs typeface="+mn-ea"/>
                  <a:sym typeface="+mn-lt"/>
                </a:rPr>
                <a:t>03</a:t>
              </a:r>
              <a:endParaRPr kumimoji="1" lang="zh-CN" altLang="en-US" sz="4800">
                <a:solidFill>
                  <a:srgbClr val="B4171E"/>
                </a:solidFill>
                <a:cs typeface="+mn-ea"/>
                <a:sym typeface="+mn-lt"/>
              </a:endParaRPr>
            </a:p>
          </p:txBody>
        </p:sp>
        <p:sp>
          <p:nvSpPr>
            <p:cNvPr id="34" name="文本框 33"/>
            <p:cNvSpPr txBox="1"/>
            <p:nvPr/>
          </p:nvSpPr>
          <p:spPr>
            <a:xfrm>
              <a:off x="4258102" y="3045354"/>
              <a:ext cx="873456" cy="261610"/>
            </a:xfrm>
            <a:prstGeom prst="rect">
              <a:avLst/>
            </a:prstGeom>
            <a:noFill/>
          </p:spPr>
          <p:txBody>
            <a:bodyPr wrap="square" rtlCol="0">
              <a:spAutoFit/>
            </a:bodyPr>
            <a:lstStyle/>
            <a:p>
              <a:pPr algn="dist"/>
              <a:r>
                <a:rPr kumimoji="1" lang="en-US" altLang="zh-CN" sz="1100">
                  <a:solidFill>
                    <a:srgbClr val="B4171E"/>
                  </a:solidFill>
                  <a:cs typeface="+mn-ea"/>
                  <a:sym typeface="+mn-lt"/>
                </a:rPr>
                <a:t>PART</a:t>
              </a:r>
              <a:endParaRPr kumimoji="1" lang="zh-CN" altLang="en-US" sz="1100">
                <a:solidFill>
                  <a:srgbClr val="B4171E"/>
                </a:solidFill>
                <a:cs typeface="+mn-ea"/>
                <a:sym typeface="+mn-lt"/>
              </a:endParaRPr>
            </a:p>
          </p:txBody>
        </p:sp>
      </p:grpSp>
      <p:grpSp>
        <p:nvGrpSpPr>
          <p:cNvPr id="35" name="组合 34"/>
          <p:cNvGrpSpPr/>
          <p:nvPr/>
        </p:nvGrpSpPr>
        <p:grpSpPr>
          <a:xfrm>
            <a:off x="7822442" y="4154393"/>
            <a:ext cx="887104" cy="916850"/>
            <a:chOff x="4244454" y="2390114"/>
            <a:chExt cx="887104" cy="916850"/>
          </a:xfrm>
        </p:grpSpPr>
        <p:sp>
          <p:nvSpPr>
            <p:cNvPr id="36" name="文本框 35"/>
            <p:cNvSpPr txBox="1"/>
            <p:nvPr/>
          </p:nvSpPr>
          <p:spPr>
            <a:xfrm>
              <a:off x="4244454" y="2390114"/>
              <a:ext cx="870751" cy="830997"/>
            </a:xfrm>
            <a:prstGeom prst="rect">
              <a:avLst/>
            </a:prstGeom>
            <a:noFill/>
          </p:spPr>
          <p:txBody>
            <a:bodyPr wrap="none" rtlCol="0">
              <a:spAutoFit/>
            </a:bodyPr>
            <a:lstStyle/>
            <a:p>
              <a:r>
                <a:rPr kumimoji="1" lang="en-US" altLang="zh-CN" sz="4800">
                  <a:solidFill>
                    <a:srgbClr val="B4171E"/>
                  </a:solidFill>
                  <a:cs typeface="+mn-ea"/>
                  <a:sym typeface="+mn-lt"/>
                </a:rPr>
                <a:t>04</a:t>
              </a:r>
              <a:endParaRPr kumimoji="1" lang="zh-CN" altLang="en-US" sz="4800">
                <a:solidFill>
                  <a:srgbClr val="B4171E"/>
                </a:solidFill>
                <a:cs typeface="+mn-ea"/>
                <a:sym typeface="+mn-lt"/>
              </a:endParaRPr>
            </a:p>
          </p:txBody>
        </p:sp>
        <p:sp>
          <p:nvSpPr>
            <p:cNvPr id="37" name="文本框 36"/>
            <p:cNvSpPr txBox="1"/>
            <p:nvPr/>
          </p:nvSpPr>
          <p:spPr>
            <a:xfrm>
              <a:off x="4258102" y="3045354"/>
              <a:ext cx="873456" cy="261610"/>
            </a:xfrm>
            <a:prstGeom prst="rect">
              <a:avLst/>
            </a:prstGeom>
            <a:noFill/>
          </p:spPr>
          <p:txBody>
            <a:bodyPr wrap="square" rtlCol="0">
              <a:spAutoFit/>
            </a:bodyPr>
            <a:lstStyle/>
            <a:p>
              <a:pPr algn="dist"/>
              <a:r>
                <a:rPr kumimoji="1" lang="en-US" altLang="zh-CN" sz="1100">
                  <a:solidFill>
                    <a:srgbClr val="B4171E"/>
                  </a:solidFill>
                  <a:cs typeface="+mn-ea"/>
                  <a:sym typeface="+mn-lt"/>
                </a:rPr>
                <a:t>PART</a:t>
              </a:r>
              <a:endParaRPr kumimoji="1" lang="zh-CN" altLang="en-US" sz="1100">
                <a:solidFill>
                  <a:srgbClr val="B4171E"/>
                </a:solidFill>
                <a:cs typeface="+mn-ea"/>
                <a:sym typeface="+mn-lt"/>
              </a:endParaRPr>
            </a:p>
          </p:txBody>
        </p:sp>
      </p:grpSp>
      <p:sp>
        <p:nvSpPr>
          <p:cNvPr id="38" name="文本框 37"/>
          <p:cNvSpPr txBox="1"/>
          <p:nvPr/>
        </p:nvSpPr>
        <p:spPr>
          <a:xfrm>
            <a:off x="5146284" y="2811115"/>
            <a:ext cx="2031325" cy="646331"/>
          </a:xfrm>
          <a:prstGeom prst="rect">
            <a:avLst/>
          </a:prstGeom>
          <a:noFill/>
        </p:spPr>
        <p:txBody>
          <a:bodyPr wrap="none" rtlCol="0">
            <a:spAutoFit/>
          </a:bodyPr>
          <a:lstStyle/>
          <a:p>
            <a:r>
              <a:rPr kumimoji="1" lang="zh-CN" altLang="en-US" sz="3600" b="1" dirty="0">
                <a:solidFill>
                  <a:schemeClr val="tx1">
                    <a:lumMod val="75000"/>
                    <a:lumOff val="25000"/>
                  </a:schemeClr>
                </a:solidFill>
                <a:cs typeface="+mn-ea"/>
                <a:sym typeface="+mn-lt"/>
              </a:rPr>
              <a:t>项目介绍</a:t>
            </a:r>
            <a:endParaRPr kumimoji="1" lang="zh-CN" altLang="en-US" sz="3600" b="1" dirty="0">
              <a:solidFill>
                <a:schemeClr val="tx1">
                  <a:lumMod val="75000"/>
                  <a:lumOff val="25000"/>
                </a:schemeClr>
              </a:solidFill>
              <a:cs typeface="+mn-ea"/>
              <a:sym typeface="+mn-lt"/>
            </a:endParaRPr>
          </a:p>
        </p:txBody>
      </p:sp>
      <p:sp>
        <p:nvSpPr>
          <p:cNvPr id="39" name="文本框 38"/>
          <p:cNvSpPr txBox="1"/>
          <p:nvPr/>
        </p:nvSpPr>
        <p:spPr>
          <a:xfrm>
            <a:off x="5146284" y="4213125"/>
            <a:ext cx="2031325" cy="646331"/>
          </a:xfrm>
          <a:prstGeom prst="rect">
            <a:avLst/>
          </a:prstGeom>
          <a:noFill/>
        </p:spPr>
        <p:txBody>
          <a:bodyPr wrap="none" rtlCol="0">
            <a:spAutoFit/>
          </a:bodyPr>
          <a:lstStyle/>
          <a:p>
            <a:r>
              <a:rPr kumimoji="1" lang="zh-CN" altLang="en-US" sz="3600" b="1">
                <a:solidFill>
                  <a:schemeClr val="tx1">
                    <a:lumMod val="75000"/>
                    <a:lumOff val="25000"/>
                  </a:schemeClr>
                </a:solidFill>
                <a:cs typeface="+mn-ea"/>
                <a:sym typeface="+mn-lt"/>
              </a:rPr>
              <a:t>研发团队</a:t>
            </a:r>
            <a:endParaRPr kumimoji="1" lang="zh-CN" altLang="en-US" sz="3600" b="1">
              <a:solidFill>
                <a:schemeClr val="tx1">
                  <a:lumMod val="75000"/>
                  <a:lumOff val="25000"/>
                </a:schemeClr>
              </a:solidFill>
              <a:cs typeface="+mn-ea"/>
              <a:sym typeface="+mn-lt"/>
            </a:endParaRPr>
          </a:p>
        </p:txBody>
      </p:sp>
      <p:sp>
        <p:nvSpPr>
          <p:cNvPr id="40" name="文本框 39"/>
          <p:cNvSpPr txBox="1"/>
          <p:nvPr/>
        </p:nvSpPr>
        <p:spPr>
          <a:xfrm>
            <a:off x="8832378" y="2814928"/>
            <a:ext cx="2042547" cy="646331"/>
          </a:xfrm>
          <a:prstGeom prst="rect">
            <a:avLst/>
          </a:prstGeom>
          <a:noFill/>
        </p:spPr>
        <p:txBody>
          <a:bodyPr wrap="none" rtlCol="0">
            <a:spAutoFit/>
          </a:bodyPr>
          <a:lstStyle/>
          <a:p>
            <a:r>
              <a:rPr kumimoji="1" lang="zh-CN" altLang="en-US" sz="3600" b="1">
                <a:solidFill>
                  <a:schemeClr val="tx1">
                    <a:lumMod val="75000"/>
                    <a:lumOff val="25000"/>
                  </a:schemeClr>
                </a:solidFill>
                <a:cs typeface="+mn-ea"/>
                <a:sym typeface="+mn-lt"/>
              </a:rPr>
              <a:t>核心技术</a:t>
            </a:r>
            <a:endParaRPr kumimoji="1" lang="zh-CN" altLang="en-US" sz="3600" b="1">
              <a:solidFill>
                <a:schemeClr val="tx1">
                  <a:lumMod val="75000"/>
                  <a:lumOff val="25000"/>
                </a:schemeClr>
              </a:solidFill>
              <a:cs typeface="+mn-ea"/>
              <a:sym typeface="+mn-lt"/>
            </a:endParaRPr>
          </a:p>
        </p:txBody>
      </p:sp>
      <p:sp>
        <p:nvSpPr>
          <p:cNvPr id="41" name="文本框 40"/>
          <p:cNvSpPr txBox="1"/>
          <p:nvPr/>
        </p:nvSpPr>
        <p:spPr>
          <a:xfrm>
            <a:off x="8832378" y="4216938"/>
            <a:ext cx="2031325" cy="646331"/>
          </a:xfrm>
          <a:prstGeom prst="rect">
            <a:avLst/>
          </a:prstGeom>
          <a:noFill/>
        </p:spPr>
        <p:txBody>
          <a:bodyPr wrap="none" rtlCol="0">
            <a:spAutoFit/>
          </a:bodyPr>
          <a:lstStyle/>
          <a:p>
            <a:r>
              <a:rPr kumimoji="1" lang="zh-CN" altLang="en-US" sz="3600" b="1">
                <a:solidFill>
                  <a:schemeClr val="tx1">
                    <a:lumMod val="75000"/>
                    <a:lumOff val="25000"/>
                  </a:schemeClr>
                </a:solidFill>
                <a:cs typeface="+mn-ea"/>
                <a:sym typeface="+mn-lt"/>
              </a:rPr>
              <a:t>运营方案</a:t>
            </a:r>
            <a:endParaRPr kumimoji="1" lang="zh-CN" altLang="en-US" sz="3600" b="1">
              <a:solidFill>
                <a:schemeClr val="tx1">
                  <a:lumMod val="75000"/>
                  <a:lumOff val="25000"/>
                </a:schemeClr>
              </a:solidFill>
              <a:cs typeface="+mn-ea"/>
              <a:sym typeface="+mn-lt"/>
            </a:endParaRPr>
          </a:p>
        </p:txBody>
      </p:sp>
      <p:sp>
        <p:nvSpPr>
          <p:cNvPr id="43" name="文本框 42"/>
          <p:cNvSpPr txBox="1"/>
          <p:nvPr/>
        </p:nvSpPr>
        <p:spPr>
          <a:xfrm>
            <a:off x="5127027" y="3371239"/>
            <a:ext cx="2145139" cy="246221"/>
          </a:xfrm>
          <a:prstGeom prst="rect">
            <a:avLst/>
          </a:prstGeom>
          <a:noFill/>
        </p:spPr>
        <p:txBody>
          <a:bodyPr wrap="none" rtlCol="0">
            <a:spAutoFit/>
          </a:bodyPr>
          <a:lstStyle/>
          <a:p>
            <a:r>
              <a:rPr lang="en-GB" altLang="zh-CN" sz="1000">
                <a:solidFill>
                  <a:schemeClr val="tx1">
                    <a:lumMod val="50000"/>
                    <a:lumOff val="50000"/>
                  </a:schemeClr>
                </a:solidFill>
                <a:cs typeface="+mn-ea"/>
                <a:sym typeface="+mn-lt"/>
              </a:rPr>
              <a:t>FILL IN THE TEXT OF THE TITLE</a:t>
            </a:r>
            <a:endParaRPr lang="en-GB" altLang="zh-CN" sz="1000">
              <a:solidFill>
                <a:schemeClr val="tx1">
                  <a:lumMod val="50000"/>
                  <a:lumOff val="50000"/>
                </a:schemeClr>
              </a:solidFill>
              <a:cs typeface="+mn-ea"/>
              <a:sym typeface="+mn-lt"/>
            </a:endParaRPr>
          </a:p>
        </p:txBody>
      </p:sp>
      <p:sp>
        <p:nvSpPr>
          <p:cNvPr id="44" name="文本框 43"/>
          <p:cNvSpPr txBox="1"/>
          <p:nvPr/>
        </p:nvSpPr>
        <p:spPr>
          <a:xfrm>
            <a:off x="5127027" y="4769883"/>
            <a:ext cx="2145139" cy="246221"/>
          </a:xfrm>
          <a:prstGeom prst="rect">
            <a:avLst/>
          </a:prstGeom>
          <a:noFill/>
        </p:spPr>
        <p:txBody>
          <a:bodyPr wrap="none" rtlCol="0">
            <a:spAutoFit/>
          </a:bodyPr>
          <a:lstStyle/>
          <a:p>
            <a:r>
              <a:rPr lang="en-GB" altLang="zh-CN" sz="1000">
                <a:solidFill>
                  <a:schemeClr val="tx1">
                    <a:lumMod val="50000"/>
                    <a:lumOff val="50000"/>
                  </a:schemeClr>
                </a:solidFill>
                <a:cs typeface="+mn-ea"/>
                <a:sym typeface="+mn-lt"/>
              </a:rPr>
              <a:t>FILL IN THE TEXT OF THE TITLE</a:t>
            </a:r>
            <a:endParaRPr lang="en-GB" altLang="zh-CN" sz="1000">
              <a:solidFill>
                <a:schemeClr val="tx1">
                  <a:lumMod val="50000"/>
                  <a:lumOff val="50000"/>
                </a:schemeClr>
              </a:solidFill>
              <a:cs typeface="+mn-ea"/>
              <a:sym typeface="+mn-lt"/>
            </a:endParaRPr>
          </a:p>
        </p:txBody>
      </p:sp>
      <p:sp>
        <p:nvSpPr>
          <p:cNvPr id="45" name="文本框 44"/>
          <p:cNvSpPr txBox="1"/>
          <p:nvPr/>
        </p:nvSpPr>
        <p:spPr>
          <a:xfrm>
            <a:off x="8814197" y="3371239"/>
            <a:ext cx="2145139" cy="246221"/>
          </a:xfrm>
          <a:prstGeom prst="rect">
            <a:avLst/>
          </a:prstGeom>
          <a:noFill/>
        </p:spPr>
        <p:txBody>
          <a:bodyPr wrap="none" rtlCol="0">
            <a:spAutoFit/>
          </a:bodyPr>
          <a:lstStyle/>
          <a:p>
            <a:r>
              <a:rPr lang="en-GB" altLang="zh-CN" sz="1000">
                <a:solidFill>
                  <a:schemeClr val="tx1">
                    <a:lumMod val="50000"/>
                    <a:lumOff val="50000"/>
                  </a:schemeClr>
                </a:solidFill>
                <a:cs typeface="+mn-ea"/>
                <a:sym typeface="+mn-lt"/>
              </a:rPr>
              <a:t>FILL IN THE TEXT OF THE TITLE</a:t>
            </a:r>
            <a:endParaRPr lang="en-GB" altLang="zh-CN" sz="1000">
              <a:solidFill>
                <a:schemeClr val="tx1">
                  <a:lumMod val="50000"/>
                  <a:lumOff val="50000"/>
                </a:schemeClr>
              </a:solidFill>
              <a:cs typeface="+mn-ea"/>
              <a:sym typeface="+mn-lt"/>
            </a:endParaRPr>
          </a:p>
        </p:txBody>
      </p:sp>
      <p:sp>
        <p:nvSpPr>
          <p:cNvPr id="46" name="文本框 45"/>
          <p:cNvSpPr txBox="1"/>
          <p:nvPr/>
        </p:nvSpPr>
        <p:spPr>
          <a:xfrm>
            <a:off x="8814197" y="4769883"/>
            <a:ext cx="2145139" cy="246221"/>
          </a:xfrm>
          <a:prstGeom prst="rect">
            <a:avLst/>
          </a:prstGeom>
          <a:noFill/>
        </p:spPr>
        <p:txBody>
          <a:bodyPr wrap="none" rtlCol="0">
            <a:spAutoFit/>
          </a:bodyPr>
          <a:lstStyle/>
          <a:p>
            <a:r>
              <a:rPr lang="en-GB" altLang="zh-CN" sz="1000">
                <a:solidFill>
                  <a:schemeClr val="tx1">
                    <a:lumMod val="50000"/>
                    <a:lumOff val="50000"/>
                  </a:schemeClr>
                </a:solidFill>
                <a:cs typeface="+mn-ea"/>
                <a:sym typeface="+mn-lt"/>
              </a:rPr>
              <a:t>FILL IN THE TEXT OF THE TITLE</a:t>
            </a:r>
            <a:endParaRPr lang="en-GB" altLang="zh-CN" sz="1000">
              <a:solidFill>
                <a:schemeClr val="tx1">
                  <a:lumMod val="50000"/>
                  <a:lumOff val="50000"/>
                </a:schemeClr>
              </a:solidFill>
              <a:cs typeface="+mn-ea"/>
              <a:sym typeface="+mn-lt"/>
            </a:endParaRPr>
          </a:p>
        </p:txBody>
      </p:sp>
      <p:sp>
        <p:nvSpPr>
          <p:cNvPr id="42"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endParaRPr lang="en-US" altLang="zh-CN" sz="100" dirty="0">
              <a:solidFill>
                <a:schemeClr val="tx1">
                  <a:alpha val="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par>
                                <p:cTn id="8" presetID="9"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dissolve">
                                      <p:cBhvr>
                                        <p:cTn id="10" dur="500"/>
                                        <p:tgtEl>
                                          <p:spTgt spid="29"/>
                                        </p:tgtEl>
                                      </p:cBhvr>
                                    </p:animEffect>
                                  </p:childTnLst>
                                </p:cTn>
                              </p:par>
                              <p:par>
                                <p:cTn id="11" presetID="9"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par>
                                <p:cTn id="14" presetID="9"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dissolve">
                                      <p:cBhvr>
                                        <p:cTn id="16" dur="500"/>
                                        <p:tgtEl>
                                          <p:spTgt spid="3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dissolve">
                                      <p:cBhvr>
                                        <p:cTn id="19" dur="500"/>
                                        <p:tgtEl>
                                          <p:spTgt spid="3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dissolve">
                                      <p:cBhvr>
                                        <p:cTn id="22" dur="500"/>
                                        <p:tgtEl>
                                          <p:spTgt spid="3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dissolve">
                                      <p:cBhvr>
                                        <p:cTn id="25" dur="500"/>
                                        <p:tgtEl>
                                          <p:spTgt spid="4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dissolve">
                                      <p:cBhvr>
                                        <p:cTn id="28" dur="500"/>
                                        <p:tgtEl>
                                          <p:spTgt spid="4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dissolve">
                                      <p:cBhvr>
                                        <p:cTn id="31" dur="500"/>
                                        <p:tgtEl>
                                          <p:spTgt spid="43"/>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dissolve">
                                      <p:cBhvr>
                                        <p:cTn id="34" dur="500"/>
                                        <p:tgtEl>
                                          <p:spTgt spid="4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dissolve">
                                      <p:cBhvr>
                                        <p:cTn id="37" dur="500"/>
                                        <p:tgtEl>
                                          <p:spTgt spid="4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dissolve">
                                      <p:cBhvr>
                                        <p:cTn id="4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3" grpId="0"/>
      <p:bldP spid="44" grpId="0"/>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02296"/>
            <a:ext cx="12192000" cy="3803374"/>
          </a:xfrm>
          <a:prstGeom prst="rect">
            <a:avLst/>
          </a:prstGeom>
          <a:blipFill dpi="0" rotWithShape="1">
            <a:blip r:embed="rId1" cstate="screen">
              <a:extLst>
                <a:ext uri="{BEBA8EAE-BF5A-486C-A8C5-ECC9F3942E4B}">
                  <a14:imgProps xmlns:a14="http://schemas.microsoft.com/office/drawing/2010/main">
                    <a14:imgLayer r:embed="rId2">
                      <a14:imgEffect>
                        <a14:saturation sat="3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矩形 4"/>
          <p:cNvSpPr/>
          <p:nvPr/>
        </p:nvSpPr>
        <p:spPr>
          <a:xfrm>
            <a:off x="0" y="1802296"/>
            <a:ext cx="12192000" cy="3803374"/>
          </a:xfrm>
          <a:prstGeom prst="rect">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 name="矩形 5"/>
          <p:cNvSpPr/>
          <p:nvPr/>
        </p:nvSpPr>
        <p:spPr>
          <a:xfrm>
            <a:off x="7593497" y="0"/>
            <a:ext cx="3087756" cy="4876800"/>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任意形状 9"/>
          <p:cNvSpPr/>
          <p:nvPr/>
        </p:nvSpPr>
        <p:spPr>
          <a:xfrm rot="5400000">
            <a:off x="7220779" y="2744859"/>
            <a:ext cx="3833190" cy="3087756"/>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任意形状 8"/>
          <p:cNvSpPr/>
          <p:nvPr/>
        </p:nvSpPr>
        <p:spPr>
          <a:xfrm rot="5400000">
            <a:off x="7222174" y="2517657"/>
            <a:ext cx="3829877" cy="3936411"/>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0800000">
            <a:off x="6003235" y="5604898"/>
            <a:ext cx="1165672" cy="796676"/>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2" name="直角三角形 11"/>
          <p:cNvSpPr/>
          <p:nvPr/>
        </p:nvSpPr>
        <p:spPr>
          <a:xfrm rot="2623147">
            <a:off x="6877783" y="5706667"/>
            <a:ext cx="547858" cy="631526"/>
          </a:xfrm>
          <a:custGeom>
            <a:avLst/>
            <a:gdLst>
              <a:gd name="connsiteX0" fmla="*/ 0 w 547858"/>
              <a:gd name="connsiteY0" fmla="*/ 577342 h 577342"/>
              <a:gd name="connsiteX1" fmla="*/ 0 w 547858"/>
              <a:gd name="connsiteY1" fmla="*/ 0 h 577342"/>
              <a:gd name="connsiteX2" fmla="*/ 547858 w 547858"/>
              <a:gd name="connsiteY2" fmla="*/ 577342 h 577342"/>
              <a:gd name="connsiteX3" fmla="*/ 0 w 547858"/>
              <a:gd name="connsiteY3" fmla="*/ 577342 h 577342"/>
              <a:gd name="connsiteX0-1" fmla="*/ 206106 w 547858"/>
              <a:gd name="connsiteY0-2" fmla="*/ 631526 h 631526"/>
              <a:gd name="connsiteX1-3" fmla="*/ 0 w 547858"/>
              <a:gd name="connsiteY1-4" fmla="*/ 0 h 631526"/>
              <a:gd name="connsiteX2-5" fmla="*/ 547858 w 547858"/>
              <a:gd name="connsiteY2-6" fmla="*/ 577342 h 631526"/>
              <a:gd name="connsiteX3-7" fmla="*/ 206106 w 547858"/>
              <a:gd name="connsiteY3-8" fmla="*/ 631526 h 631526"/>
            </a:gdLst>
            <a:ahLst/>
            <a:cxnLst>
              <a:cxn ang="0">
                <a:pos x="connsiteX0-1" y="connsiteY0-2"/>
              </a:cxn>
              <a:cxn ang="0">
                <a:pos x="connsiteX1-3" y="connsiteY1-4"/>
              </a:cxn>
              <a:cxn ang="0">
                <a:pos x="connsiteX2-5" y="connsiteY2-6"/>
              </a:cxn>
              <a:cxn ang="0">
                <a:pos x="connsiteX3-7" y="connsiteY3-8"/>
              </a:cxn>
            </a:cxnLst>
            <a:rect l="l" t="t" r="r" b="b"/>
            <a:pathLst>
              <a:path w="547858" h="631526">
                <a:moveTo>
                  <a:pt x="206106" y="631526"/>
                </a:moveTo>
                <a:lnTo>
                  <a:pt x="0" y="0"/>
                </a:lnTo>
                <a:lnTo>
                  <a:pt x="547858" y="577342"/>
                </a:lnTo>
                <a:lnTo>
                  <a:pt x="206106" y="631526"/>
                </a:lnTo>
                <a:close/>
              </a:path>
            </a:pathLst>
          </a:custGeom>
          <a:solidFill>
            <a:schemeClr val="bg2">
              <a:lumMod val="1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3" name="矩形 12"/>
          <p:cNvSpPr/>
          <p:nvPr/>
        </p:nvSpPr>
        <p:spPr>
          <a:xfrm>
            <a:off x="313899" y="505379"/>
            <a:ext cx="764274" cy="764274"/>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4" name="文本框 13"/>
          <p:cNvSpPr txBox="1"/>
          <p:nvPr/>
        </p:nvSpPr>
        <p:spPr>
          <a:xfrm>
            <a:off x="294798" y="718947"/>
            <a:ext cx="779381" cy="338554"/>
          </a:xfrm>
          <a:prstGeom prst="rect">
            <a:avLst/>
          </a:prstGeom>
          <a:noFill/>
        </p:spPr>
        <p:txBody>
          <a:bodyPr wrap="none" rtlCol="0">
            <a:spAutoFit/>
          </a:bodyPr>
          <a:lstStyle/>
          <a:p>
            <a:r>
              <a:rPr kumimoji="1" lang="en-US" altLang="zh-CN" sz="1600">
                <a:solidFill>
                  <a:schemeClr val="bg1"/>
                </a:solidFill>
                <a:cs typeface="+mn-ea"/>
                <a:sym typeface="+mn-lt"/>
              </a:rPr>
              <a:t>LOGO</a:t>
            </a:r>
            <a:endParaRPr kumimoji="1" lang="zh-CN" altLang="en-US" sz="1600">
              <a:solidFill>
                <a:schemeClr val="bg1"/>
              </a:solidFill>
              <a:cs typeface="+mn-ea"/>
              <a:sym typeface="+mn-lt"/>
            </a:endParaRPr>
          </a:p>
        </p:txBody>
      </p:sp>
      <p:sp>
        <p:nvSpPr>
          <p:cNvPr id="15" name="文本框 14"/>
          <p:cNvSpPr txBox="1"/>
          <p:nvPr/>
        </p:nvSpPr>
        <p:spPr>
          <a:xfrm>
            <a:off x="1126757" y="642098"/>
            <a:ext cx="1908151" cy="338554"/>
          </a:xfrm>
          <a:prstGeom prst="rect">
            <a:avLst/>
          </a:prstGeom>
          <a:noFill/>
        </p:spPr>
        <p:txBody>
          <a:bodyPr wrap="none" rtlCol="0">
            <a:spAutoFit/>
          </a:bodyPr>
          <a:lstStyle/>
          <a:p>
            <a:r>
              <a:rPr kumimoji="1" lang="en-US" altLang="zh-CN" sz="1600">
                <a:solidFill>
                  <a:schemeClr val="tx1">
                    <a:lumMod val="75000"/>
                    <a:lumOff val="25000"/>
                  </a:schemeClr>
                </a:solidFill>
                <a:cs typeface="+mn-ea"/>
                <a:sym typeface="+mn-lt"/>
              </a:rPr>
              <a:t>COMPANY NAME </a:t>
            </a:r>
            <a:endParaRPr kumimoji="1" lang="zh-CN" altLang="en-US" sz="1600">
              <a:solidFill>
                <a:schemeClr val="tx1">
                  <a:lumMod val="75000"/>
                  <a:lumOff val="25000"/>
                </a:schemeClr>
              </a:solidFill>
              <a:cs typeface="+mn-ea"/>
              <a:sym typeface="+mn-lt"/>
            </a:endParaRPr>
          </a:p>
        </p:txBody>
      </p:sp>
      <p:sp>
        <p:nvSpPr>
          <p:cNvPr id="16" name="文本框 15"/>
          <p:cNvSpPr txBox="1"/>
          <p:nvPr/>
        </p:nvSpPr>
        <p:spPr>
          <a:xfrm>
            <a:off x="1154054" y="872104"/>
            <a:ext cx="1765700" cy="253916"/>
          </a:xfrm>
          <a:prstGeom prst="rect">
            <a:avLst/>
          </a:prstGeom>
          <a:noFill/>
        </p:spPr>
        <p:txBody>
          <a:bodyPr wrap="square" rtlCol="0">
            <a:spAutoFit/>
          </a:bodyPr>
          <a:lstStyle/>
          <a:p>
            <a:pPr algn="dist"/>
            <a:r>
              <a:rPr kumimoji="1" lang="en-US" altLang="zh-CN" sz="1050" dirty="0">
                <a:solidFill>
                  <a:schemeClr val="tx1">
                    <a:lumMod val="50000"/>
                    <a:lumOff val="50000"/>
                  </a:schemeClr>
                </a:solidFill>
                <a:cs typeface="+mn-ea"/>
                <a:sym typeface="+mn-lt"/>
              </a:rPr>
              <a:t>www.1ppt.com</a:t>
            </a:r>
            <a:endParaRPr kumimoji="1" lang="zh-CN" altLang="en-US" sz="1050" dirty="0">
              <a:solidFill>
                <a:schemeClr val="tx1">
                  <a:lumMod val="50000"/>
                  <a:lumOff val="50000"/>
                </a:schemeClr>
              </a:solidFill>
              <a:cs typeface="+mn-ea"/>
              <a:sym typeface="+mn-lt"/>
            </a:endParaRPr>
          </a:p>
        </p:txBody>
      </p:sp>
      <p:sp>
        <p:nvSpPr>
          <p:cNvPr id="17" name="文本框 16"/>
          <p:cNvSpPr txBox="1"/>
          <p:nvPr/>
        </p:nvSpPr>
        <p:spPr>
          <a:xfrm>
            <a:off x="831032" y="3196151"/>
            <a:ext cx="4827128" cy="1015663"/>
          </a:xfrm>
          <a:prstGeom prst="rect">
            <a:avLst/>
          </a:prstGeom>
          <a:noFill/>
        </p:spPr>
        <p:txBody>
          <a:bodyPr wrap="square" rtlCol="0">
            <a:spAutoFit/>
          </a:bodyPr>
          <a:lstStyle>
            <a:defPPr>
              <a:defRPr lang="zh-CN"/>
            </a:defPPr>
            <a:lvl1pPr algn="dist">
              <a:defRPr kumimoji="1" sz="6000">
                <a:solidFill>
                  <a:schemeClr val="bg1"/>
                </a:solidFill>
                <a:latin typeface="汉真广标" pitchFamily="49" charset="-122"/>
                <a:ea typeface="汉真广标" pitchFamily="49" charset="-122"/>
              </a:defRPr>
            </a:lvl1pPr>
          </a:lstStyle>
          <a:p>
            <a:r>
              <a:rPr lang="zh-CN" altLang="en-US" b="1" dirty="0">
                <a:latin typeface="+mn-lt"/>
                <a:ea typeface="+mn-ea"/>
                <a:cs typeface="+mn-ea"/>
                <a:sym typeface="+mn-lt"/>
              </a:rPr>
              <a:t>感谢您的观看</a:t>
            </a:r>
            <a:endParaRPr lang="zh-CN" altLang="en-US" b="1" dirty="0">
              <a:latin typeface="+mn-lt"/>
              <a:ea typeface="+mn-ea"/>
              <a:cs typeface="+mn-ea"/>
              <a:sym typeface="+mn-lt"/>
            </a:endParaRPr>
          </a:p>
        </p:txBody>
      </p:sp>
      <p:sp>
        <p:nvSpPr>
          <p:cNvPr id="18" name="文本框 17"/>
          <p:cNvSpPr txBox="1"/>
          <p:nvPr/>
        </p:nvSpPr>
        <p:spPr>
          <a:xfrm>
            <a:off x="884028" y="2663508"/>
            <a:ext cx="1895071" cy="584775"/>
          </a:xfrm>
          <a:prstGeom prst="rect">
            <a:avLst/>
          </a:prstGeom>
          <a:noFill/>
        </p:spPr>
        <p:txBody>
          <a:bodyPr wrap="none" rtlCol="0">
            <a:spAutoFit/>
          </a:bodyPr>
          <a:lstStyle/>
          <a:p>
            <a:r>
              <a:rPr kumimoji="1" lang="en-US" altLang="zh-CN" sz="3200" b="1" dirty="0">
                <a:solidFill>
                  <a:schemeClr val="bg1">
                    <a:lumMod val="95000"/>
                  </a:schemeClr>
                </a:solidFill>
                <a:cs typeface="+mn-ea"/>
                <a:sym typeface="+mn-lt"/>
              </a:rPr>
              <a:t>THANKS</a:t>
            </a:r>
            <a:endParaRPr kumimoji="1" lang="zh-CN" altLang="en-US" sz="3200" b="1" dirty="0">
              <a:solidFill>
                <a:schemeClr val="bg1">
                  <a:lumMod val="95000"/>
                </a:schemeClr>
              </a:solidFill>
              <a:cs typeface="+mn-ea"/>
              <a:sym typeface="+mn-lt"/>
            </a:endParaRPr>
          </a:p>
        </p:txBody>
      </p:sp>
      <p:sp>
        <p:nvSpPr>
          <p:cNvPr id="19" name="文本框 18"/>
          <p:cNvSpPr txBox="1"/>
          <p:nvPr/>
        </p:nvSpPr>
        <p:spPr>
          <a:xfrm>
            <a:off x="856732" y="4162235"/>
            <a:ext cx="4801427" cy="784830"/>
          </a:xfrm>
          <a:prstGeom prst="rect">
            <a:avLst/>
          </a:prstGeom>
          <a:noFill/>
        </p:spPr>
        <p:txBody>
          <a:bodyPr wrap="square" rtlCol="0">
            <a:spAutoFit/>
          </a:bodyPr>
          <a:lstStyle/>
          <a:p>
            <a:pPr>
              <a:lnSpc>
                <a:spcPct val="150000"/>
              </a:lnSpc>
            </a:pPr>
            <a:r>
              <a:rPr lang="en-GB" altLang="zh-CN" sz="1000">
                <a:solidFill>
                  <a:schemeClr val="bg1">
                    <a:lumMod val="95000"/>
                  </a:schemeClr>
                </a:solidFill>
                <a:cs typeface="+mn-ea"/>
                <a:sym typeface="+mn-lt"/>
              </a:rPr>
              <a:t>your content is entered here, or by copying your text, select paste in this box and choose to retain only text. your content is typed here, or by copying your text, select paste in this box.</a:t>
            </a:r>
            <a:endParaRPr lang="en-GB" altLang="zh-CN" sz="1000">
              <a:solidFill>
                <a:schemeClr val="bg1">
                  <a:lumMod val="95000"/>
                </a:schemeClr>
              </a:solidFill>
              <a:cs typeface="+mn-ea"/>
              <a:sym typeface="+mn-lt"/>
            </a:endParaRPr>
          </a:p>
        </p:txBody>
      </p:sp>
      <p:sp>
        <p:nvSpPr>
          <p:cNvPr id="20" name="文本框 19"/>
          <p:cNvSpPr txBox="1"/>
          <p:nvPr/>
        </p:nvSpPr>
        <p:spPr>
          <a:xfrm>
            <a:off x="8429226" y="905765"/>
            <a:ext cx="1261884" cy="646331"/>
          </a:xfrm>
          <a:prstGeom prst="rect">
            <a:avLst/>
          </a:prstGeom>
          <a:noFill/>
        </p:spPr>
        <p:txBody>
          <a:bodyPr wrap="none" rtlCol="0">
            <a:spAutoFit/>
          </a:bodyPr>
          <a:lstStyle/>
          <a:p>
            <a:r>
              <a:rPr kumimoji="1" lang="en-US" altLang="zh-CN" sz="3600" b="1" dirty="0">
                <a:solidFill>
                  <a:schemeClr val="bg1">
                    <a:lumMod val="95000"/>
                  </a:schemeClr>
                </a:solidFill>
                <a:cs typeface="+mn-ea"/>
                <a:sym typeface="+mn-lt"/>
              </a:rPr>
              <a:t>202X</a:t>
            </a:r>
            <a:endParaRPr kumimoji="1" lang="zh-CN" altLang="en-US" sz="3600" b="1" dirty="0">
              <a:solidFill>
                <a:schemeClr val="bg1">
                  <a:lumMod val="95000"/>
                </a:schemeClr>
              </a:solidFill>
              <a:cs typeface="+mn-ea"/>
              <a:sym typeface="+mn-lt"/>
            </a:endParaRPr>
          </a:p>
        </p:txBody>
      </p:sp>
      <p:sp>
        <p:nvSpPr>
          <p:cNvPr id="21" name="文本框 20"/>
          <p:cNvSpPr txBox="1"/>
          <p:nvPr/>
        </p:nvSpPr>
        <p:spPr>
          <a:xfrm>
            <a:off x="7693255" y="1466206"/>
            <a:ext cx="2887714" cy="400110"/>
          </a:xfrm>
          <a:prstGeom prst="rect">
            <a:avLst/>
          </a:prstGeom>
          <a:noFill/>
        </p:spPr>
        <p:txBody>
          <a:bodyPr wrap="none" rtlCol="0">
            <a:spAutoFit/>
          </a:bodyPr>
          <a:lstStyle/>
          <a:p>
            <a:r>
              <a:rPr kumimoji="1" lang="en-US" altLang="zh-CN" sz="2000">
                <a:solidFill>
                  <a:schemeClr val="bg1">
                    <a:lumMod val="95000"/>
                  </a:schemeClr>
                </a:solidFill>
                <a:cs typeface="+mn-ea"/>
                <a:sym typeface="+mn-lt"/>
              </a:rPr>
              <a:t>BUSINESS TEMPLATE</a:t>
            </a:r>
            <a:endParaRPr kumimoji="1" lang="zh-CN" altLang="en-US" sz="2000">
              <a:solidFill>
                <a:schemeClr val="bg1">
                  <a:lumMod val="95000"/>
                </a:schemeClr>
              </a:solidFill>
              <a:cs typeface="+mn-ea"/>
              <a:sym typeface="+mn-lt"/>
            </a:endParaRPr>
          </a:p>
        </p:txBody>
      </p:sp>
      <p:sp>
        <p:nvSpPr>
          <p:cNvPr id="22" name="文本框 21"/>
          <p:cNvSpPr txBox="1"/>
          <p:nvPr/>
        </p:nvSpPr>
        <p:spPr>
          <a:xfrm>
            <a:off x="7967561" y="1846727"/>
            <a:ext cx="2339102" cy="400110"/>
          </a:xfrm>
          <a:prstGeom prst="rect">
            <a:avLst/>
          </a:prstGeom>
          <a:noFill/>
        </p:spPr>
        <p:txBody>
          <a:bodyPr wrap="none" rtlCol="0">
            <a:spAutoFit/>
          </a:bodyPr>
          <a:lstStyle/>
          <a:p>
            <a:r>
              <a:rPr kumimoji="1" lang="en-GB" altLang="zh-CN" sz="2000">
                <a:solidFill>
                  <a:schemeClr val="bg1">
                    <a:lumMod val="95000"/>
                  </a:schemeClr>
                </a:solidFill>
                <a:cs typeface="+mn-ea"/>
                <a:sym typeface="+mn-lt"/>
              </a:rPr>
              <a:t>FINANCING PLAN</a:t>
            </a:r>
            <a:endParaRPr kumimoji="1" lang="zh-CN" altLang="en-US" sz="2000">
              <a:solidFill>
                <a:schemeClr val="bg1">
                  <a:lumMod val="95000"/>
                </a:schemeClr>
              </a:solidFill>
              <a:cs typeface="+mn-ea"/>
              <a:sym typeface="+mn-lt"/>
            </a:endParaRPr>
          </a:p>
        </p:txBody>
      </p:sp>
      <p:sp>
        <p:nvSpPr>
          <p:cNvPr id="24" name="文本框 23"/>
          <p:cNvSpPr txBox="1"/>
          <p:nvPr/>
        </p:nvSpPr>
        <p:spPr>
          <a:xfrm>
            <a:off x="938858" y="5785567"/>
            <a:ext cx="1487805" cy="306705"/>
          </a:xfrm>
          <a:prstGeom prst="rect">
            <a:avLst/>
          </a:prstGeom>
          <a:noFill/>
        </p:spPr>
        <p:txBody>
          <a:bodyPr wrap="none" rtlCol="0">
            <a:spAutoFit/>
          </a:bodyPr>
          <a:lstStyle/>
          <a:p>
            <a:r>
              <a:rPr kumimoji="1" lang="zh-CN" altLang="en-US" sz="1400" dirty="0">
                <a:solidFill>
                  <a:srgbClr val="B4171E"/>
                </a:solidFill>
                <a:cs typeface="+mn-ea"/>
                <a:sym typeface="+mn-lt"/>
              </a:rPr>
              <a:t>汇报人：</a:t>
            </a:r>
            <a:r>
              <a:rPr kumimoji="1" lang="en-US" sz="1400" dirty="0">
                <a:solidFill>
                  <a:srgbClr val="B4171E"/>
                </a:solidFill>
                <a:cs typeface="+mn-ea"/>
                <a:sym typeface="+mn-lt"/>
              </a:rPr>
              <a:t>XXXXX</a:t>
            </a:r>
            <a:endParaRPr kumimoji="1" lang="en-US" sz="1400" dirty="0">
              <a:solidFill>
                <a:srgbClr val="B4171E"/>
              </a:solidFill>
              <a:cs typeface="+mn-ea"/>
              <a:sym typeface="+mn-lt"/>
            </a:endParaRPr>
          </a:p>
        </p:txBody>
      </p:sp>
      <p:sp>
        <p:nvSpPr>
          <p:cNvPr id="25" name="Oval 9"/>
          <p:cNvSpPr/>
          <p:nvPr/>
        </p:nvSpPr>
        <p:spPr>
          <a:xfrm>
            <a:off x="8122986" y="3451786"/>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6" name="Oval 23"/>
          <p:cNvSpPr/>
          <p:nvPr/>
        </p:nvSpPr>
        <p:spPr>
          <a:xfrm>
            <a:off x="8122986" y="4111618"/>
            <a:ext cx="331787" cy="273587"/>
          </a:xfrm>
          <a:custGeom>
            <a:avLst/>
            <a:gdLst>
              <a:gd name="connsiteX0" fmla="*/ 307902 w 606227"/>
              <a:gd name="connsiteY0" fmla="*/ 194055 h 499886"/>
              <a:gd name="connsiteX1" fmla="*/ 419305 w 606227"/>
              <a:gd name="connsiteY1" fmla="*/ 242224 h 499886"/>
              <a:gd name="connsiteX2" fmla="*/ 460955 w 606227"/>
              <a:gd name="connsiteY2" fmla="*/ 343954 h 499886"/>
              <a:gd name="connsiteX3" fmla="*/ 517800 w 606227"/>
              <a:gd name="connsiteY3" fmla="*/ 323297 h 499886"/>
              <a:gd name="connsiteX4" fmla="*/ 606227 w 606227"/>
              <a:gd name="connsiteY4" fmla="*/ 411592 h 499886"/>
              <a:gd name="connsiteX5" fmla="*/ 517800 w 606227"/>
              <a:gd name="connsiteY5" fmla="*/ 499886 h 499886"/>
              <a:gd name="connsiteX6" fmla="*/ 314493 w 606227"/>
              <a:gd name="connsiteY6" fmla="*/ 499886 h 499886"/>
              <a:gd name="connsiteX7" fmla="*/ 307902 w 606227"/>
              <a:gd name="connsiteY7" fmla="*/ 499886 h 499886"/>
              <a:gd name="connsiteX8" fmla="*/ 162629 w 606227"/>
              <a:gd name="connsiteY8" fmla="*/ 499886 h 499886"/>
              <a:gd name="connsiteX9" fmla="*/ 108530 w 606227"/>
              <a:gd name="connsiteY9" fmla="*/ 445867 h 499886"/>
              <a:gd name="connsiteX10" fmla="*/ 161439 w 606227"/>
              <a:gd name="connsiteY10" fmla="*/ 391849 h 499886"/>
              <a:gd name="connsiteX11" fmla="*/ 154757 w 606227"/>
              <a:gd name="connsiteY11" fmla="*/ 346970 h 499886"/>
              <a:gd name="connsiteX12" fmla="*/ 175994 w 606227"/>
              <a:gd name="connsiteY12" fmla="*/ 269279 h 499886"/>
              <a:gd name="connsiteX13" fmla="*/ 307902 w 606227"/>
              <a:gd name="connsiteY13" fmla="*/ 194055 h 499886"/>
              <a:gd name="connsiteX14" fmla="*/ 175457 w 606227"/>
              <a:gd name="connsiteY14" fmla="*/ 0 h 499886"/>
              <a:gd name="connsiteX15" fmla="*/ 310277 w 606227"/>
              <a:gd name="connsiteY15" fmla="*/ 131897 h 499886"/>
              <a:gd name="connsiteX16" fmla="*/ 360342 w 606227"/>
              <a:gd name="connsiteY16" fmla="*/ 113707 h 499886"/>
              <a:gd name="connsiteX17" fmla="*/ 438140 w 606227"/>
              <a:gd name="connsiteY17" fmla="*/ 191493 h 499886"/>
              <a:gd name="connsiteX18" fmla="*/ 428530 w 606227"/>
              <a:gd name="connsiteY18" fmla="*/ 228969 h 499886"/>
              <a:gd name="connsiteX19" fmla="*/ 426241 w 606227"/>
              <a:gd name="connsiteY19" fmla="*/ 226592 h 499886"/>
              <a:gd name="connsiteX20" fmla="*/ 307805 w 606227"/>
              <a:gd name="connsiteY20" fmla="*/ 178239 h 499886"/>
              <a:gd name="connsiteX21" fmla="*/ 157884 w 606227"/>
              <a:gd name="connsiteY21" fmla="*/ 269278 h 499886"/>
              <a:gd name="connsiteX22" fmla="*/ 47686 w 606227"/>
              <a:gd name="connsiteY22" fmla="*/ 269278 h 499886"/>
              <a:gd name="connsiteX23" fmla="*/ 0 w 606227"/>
              <a:gd name="connsiteY23" fmla="*/ 221656 h 499886"/>
              <a:gd name="connsiteX24" fmla="*/ 46587 w 606227"/>
              <a:gd name="connsiteY24" fmla="*/ 174126 h 499886"/>
              <a:gd name="connsiteX25" fmla="*/ 40638 w 606227"/>
              <a:gd name="connsiteY25" fmla="*/ 134639 h 499886"/>
              <a:gd name="connsiteX26" fmla="*/ 175457 w 606227"/>
              <a:gd name="connsiteY26" fmla="*/ 0 h 4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6227" h="499886">
                <a:moveTo>
                  <a:pt x="307902" y="194055"/>
                </a:moveTo>
                <a:cubicBezTo>
                  <a:pt x="351840" y="194055"/>
                  <a:pt x="391385" y="212610"/>
                  <a:pt x="419305" y="242224"/>
                </a:cubicBezTo>
                <a:cubicBezTo>
                  <a:pt x="444478" y="268913"/>
                  <a:pt x="460131" y="304560"/>
                  <a:pt x="460955" y="343954"/>
                </a:cubicBezTo>
                <a:cubicBezTo>
                  <a:pt x="476333" y="331067"/>
                  <a:pt x="496106" y="323297"/>
                  <a:pt x="517800" y="323297"/>
                </a:cubicBezTo>
                <a:cubicBezTo>
                  <a:pt x="566591" y="323297"/>
                  <a:pt x="606227" y="362783"/>
                  <a:pt x="606227" y="411592"/>
                </a:cubicBezTo>
                <a:cubicBezTo>
                  <a:pt x="606227" y="460400"/>
                  <a:pt x="566591" y="499886"/>
                  <a:pt x="517800" y="499886"/>
                </a:cubicBezTo>
                <a:lnTo>
                  <a:pt x="314493" y="499886"/>
                </a:lnTo>
                <a:lnTo>
                  <a:pt x="307902" y="499886"/>
                </a:lnTo>
                <a:lnTo>
                  <a:pt x="162629" y="499886"/>
                </a:lnTo>
                <a:cubicBezTo>
                  <a:pt x="132788" y="499886"/>
                  <a:pt x="108530" y="475664"/>
                  <a:pt x="108530" y="445867"/>
                </a:cubicBezTo>
                <a:cubicBezTo>
                  <a:pt x="108530" y="416436"/>
                  <a:pt x="132147" y="392489"/>
                  <a:pt x="161439" y="391849"/>
                </a:cubicBezTo>
                <a:cubicBezTo>
                  <a:pt x="157046" y="377682"/>
                  <a:pt x="154757" y="362600"/>
                  <a:pt x="154757" y="346970"/>
                </a:cubicBezTo>
                <a:cubicBezTo>
                  <a:pt x="154757" y="318636"/>
                  <a:pt x="162538" y="292038"/>
                  <a:pt x="175994" y="269279"/>
                </a:cubicBezTo>
                <a:cubicBezTo>
                  <a:pt x="202632" y="224309"/>
                  <a:pt x="251697" y="194055"/>
                  <a:pt x="307902" y="194055"/>
                </a:cubicBezTo>
                <a:close/>
                <a:moveTo>
                  <a:pt x="175457" y="0"/>
                </a:moveTo>
                <a:cubicBezTo>
                  <a:pt x="249045" y="0"/>
                  <a:pt x="308812" y="58773"/>
                  <a:pt x="310277" y="131897"/>
                </a:cubicBezTo>
                <a:cubicBezTo>
                  <a:pt x="323823" y="120563"/>
                  <a:pt x="341213" y="113707"/>
                  <a:pt x="360342" y="113707"/>
                </a:cubicBezTo>
                <a:cubicBezTo>
                  <a:pt x="403268" y="113707"/>
                  <a:pt x="438140" y="148532"/>
                  <a:pt x="438140" y="191493"/>
                </a:cubicBezTo>
                <a:cubicBezTo>
                  <a:pt x="438140" y="205112"/>
                  <a:pt x="434662" y="217817"/>
                  <a:pt x="428530" y="228969"/>
                </a:cubicBezTo>
                <a:cubicBezTo>
                  <a:pt x="427797" y="228146"/>
                  <a:pt x="426974" y="227323"/>
                  <a:pt x="426241" y="226592"/>
                </a:cubicBezTo>
                <a:cubicBezTo>
                  <a:pt x="394390" y="195423"/>
                  <a:pt x="352379" y="178239"/>
                  <a:pt x="307805" y="178239"/>
                </a:cubicBezTo>
                <a:cubicBezTo>
                  <a:pt x="242730" y="178239"/>
                  <a:pt x="186166" y="215258"/>
                  <a:pt x="157884" y="269278"/>
                </a:cubicBezTo>
                <a:lnTo>
                  <a:pt x="47686" y="269278"/>
                </a:lnTo>
                <a:cubicBezTo>
                  <a:pt x="21326" y="269278"/>
                  <a:pt x="0" y="247981"/>
                  <a:pt x="0" y="221656"/>
                </a:cubicBezTo>
                <a:cubicBezTo>
                  <a:pt x="0" y="195789"/>
                  <a:pt x="20777" y="174674"/>
                  <a:pt x="46587" y="174126"/>
                </a:cubicBezTo>
                <a:cubicBezTo>
                  <a:pt x="42743" y="161603"/>
                  <a:pt x="40638" y="148350"/>
                  <a:pt x="40638" y="134639"/>
                </a:cubicBezTo>
                <a:cubicBezTo>
                  <a:pt x="40638" y="60236"/>
                  <a:pt x="101046" y="0"/>
                  <a:pt x="1754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Oval 30"/>
          <p:cNvSpPr/>
          <p:nvPr/>
        </p:nvSpPr>
        <p:spPr>
          <a:xfrm>
            <a:off x="8130654" y="4722602"/>
            <a:ext cx="318473" cy="3317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2376" h="606722">
                <a:moveTo>
                  <a:pt x="0" y="404481"/>
                </a:moveTo>
                <a:lnTo>
                  <a:pt x="76012" y="404481"/>
                </a:lnTo>
                <a:lnTo>
                  <a:pt x="76012" y="505601"/>
                </a:lnTo>
                <a:cubicBezTo>
                  <a:pt x="76012" y="519552"/>
                  <a:pt x="87316" y="530837"/>
                  <a:pt x="101291" y="530837"/>
                </a:cubicBezTo>
                <a:cubicBezTo>
                  <a:pt x="115265" y="530837"/>
                  <a:pt x="126658" y="519552"/>
                  <a:pt x="126658" y="505601"/>
                </a:cubicBezTo>
                <a:lnTo>
                  <a:pt x="126658" y="404481"/>
                </a:lnTo>
                <a:lnTo>
                  <a:pt x="151936" y="404481"/>
                </a:lnTo>
                <a:lnTo>
                  <a:pt x="151936" y="505601"/>
                </a:lnTo>
                <a:cubicBezTo>
                  <a:pt x="151936" y="519552"/>
                  <a:pt x="163240" y="530837"/>
                  <a:pt x="177214" y="530837"/>
                </a:cubicBezTo>
                <a:cubicBezTo>
                  <a:pt x="191277" y="530837"/>
                  <a:pt x="202581" y="519552"/>
                  <a:pt x="202581" y="505601"/>
                </a:cubicBezTo>
                <a:lnTo>
                  <a:pt x="202581" y="404481"/>
                </a:lnTo>
                <a:lnTo>
                  <a:pt x="227859" y="404481"/>
                </a:lnTo>
                <a:lnTo>
                  <a:pt x="227859" y="505601"/>
                </a:lnTo>
                <a:cubicBezTo>
                  <a:pt x="227859" y="519552"/>
                  <a:pt x="239163" y="530837"/>
                  <a:pt x="253226" y="530837"/>
                </a:cubicBezTo>
                <a:cubicBezTo>
                  <a:pt x="267200" y="530837"/>
                  <a:pt x="278504" y="519552"/>
                  <a:pt x="278504" y="505601"/>
                </a:cubicBezTo>
                <a:lnTo>
                  <a:pt x="278504" y="404481"/>
                </a:lnTo>
                <a:lnTo>
                  <a:pt x="303872" y="404481"/>
                </a:lnTo>
                <a:lnTo>
                  <a:pt x="303872" y="505601"/>
                </a:lnTo>
                <a:cubicBezTo>
                  <a:pt x="303872" y="519552"/>
                  <a:pt x="315176" y="530837"/>
                  <a:pt x="329150" y="530837"/>
                </a:cubicBezTo>
                <a:cubicBezTo>
                  <a:pt x="343124" y="530837"/>
                  <a:pt x="354428" y="519552"/>
                  <a:pt x="354428" y="505601"/>
                </a:cubicBezTo>
                <a:lnTo>
                  <a:pt x="354428" y="404481"/>
                </a:lnTo>
                <a:lnTo>
                  <a:pt x="379795" y="404481"/>
                </a:lnTo>
                <a:lnTo>
                  <a:pt x="379795" y="505601"/>
                </a:lnTo>
                <a:cubicBezTo>
                  <a:pt x="379795" y="519552"/>
                  <a:pt x="391099" y="530837"/>
                  <a:pt x="405073" y="530837"/>
                </a:cubicBezTo>
                <a:cubicBezTo>
                  <a:pt x="419136" y="530837"/>
                  <a:pt x="430440" y="519552"/>
                  <a:pt x="430440" y="505601"/>
                </a:cubicBezTo>
                <a:lnTo>
                  <a:pt x="430440" y="404481"/>
                </a:lnTo>
                <a:lnTo>
                  <a:pt x="455718" y="404481"/>
                </a:lnTo>
                <a:lnTo>
                  <a:pt x="455718" y="505601"/>
                </a:lnTo>
                <a:cubicBezTo>
                  <a:pt x="455718" y="519552"/>
                  <a:pt x="467022" y="530837"/>
                  <a:pt x="481085" y="530837"/>
                </a:cubicBezTo>
                <a:cubicBezTo>
                  <a:pt x="495060" y="530837"/>
                  <a:pt x="506364" y="519552"/>
                  <a:pt x="506364" y="505601"/>
                </a:cubicBezTo>
                <a:lnTo>
                  <a:pt x="506364" y="404481"/>
                </a:lnTo>
                <a:lnTo>
                  <a:pt x="582376" y="404481"/>
                </a:lnTo>
                <a:lnTo>
                  <a:pt x="582376" y="581397"/>
                </a:lnTo>
                <a:cubicBezTo>
                  <a:pt x="582376" y="595348"/>
                  <a:pt x="570983" y="606722"/>
                  <a:pt x="557009" y="606722"/>
                </a:cubicBezTo>
                <a:lnTo>
                  <a:pt x="25367" y="606722"/>
                </a:lnTo>
                <a:cubicBezTo>
                  <a:pt x="11304" y="606722"/>
                  <a:pt x="0" y="595348"/>
                  <a:pt x="0" y="581397"/>
                </a:cubicBezTo>
                <a:close/>
                <a:moveTo>
                  <a:pt x="405086" y="0"/>
                </a:moveTo>
                <a:cubicBezTo>
                  <a:pt x="419149" y="0"/>
                  <a:pt x="430454" y="11287"/>
                  <a:pt x="430454" y="25239"/>
                </a:cubicBezTo>
                <a:cubicBezTo>
                  <a:pt x="430454" y="81051"/>
                  <a:pt x="384969" y="126375"/>
                  <a:pt x="329160" y="126375"/>
                </a:cubicBezTo>
                <a:cubicBezTo>
                  <a:pt x="310468" y="126375"/>
                  <a:pt x="294357" y="136595"/>
                  <a:pt x="285545" y="151704"/>
                </a:cubicBezTo>
                <a:lnTo>
                  <a:pt x="478074" y="151704"/>
                </a:lnTo>
                <a:cubicBezTo>
                  <a:pt x="535575" y="151704"/>
                  <a:pt x="582305" y="198361"/>
                  <a:pt x="582305" y="255772"/>
                </a:cubicBezTo>
                <a:lnTo>
                  <a:pt x="582305" y="353886"/>
                </a:lnTo>
                <a:lnTo>
                  <a:pt x="0" y="353886"/>
                </a:lnTo>
                <a:lnTo>
                  <a:pt x="0" y="255772"/>
                </a:lnTo>
                <a:cubicBezTo>
                  <a:pt x="0" y="198361"/>
                  <a:pt x="46819" y="151704"/>
                  <a:pt x="104320" y="151704"/>
                </a:cubicBezTo>
                <a:lnTo>
                  <a:pt x="231516" y="151704"/>
                </a:lnTo>
                <a:cubicBezTo>
                  <a:pt x="242820" y="108157"/>
                  <a:pt x="282073" y="75807"/>
                  <a:pt x="329160" y="75807"/>
                </a:cubicBezTo>
                <a:cubicBezTo>
                  <a:pt x="357109" y="75807"/>
                  <a:pt x="379807" y="53145"/>
                  <a:pt x="379807" y="25239"/>
                </a:cubicBezTo>
                <a:cubicBezTo>
                  <a:pt x="379807" y="11287"/>
                  <a:pt x="391111" y="0"/>
                  <a:pt x="4050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1" name="文本框 30"/>
          <p:cNvSpPr txBox="1"/>
          <p:nvPr/>
        </p:nvSpPr>
        <p:spPr>
          <a:xfrm>
            <a:off x="8477448" y="3482568"/>
            <a:ext cx="1261884" cy="307777"/>
          </a:xfrm>
          <a:prstGeom prst="rect">
            <a:avLst/>
          </a:prstGeom>
          <a:noFill/>
        </p:spPr>
        <p:txBody>
          <a:bodyPr wrap="none" rtlCol="0">
            <a:spAutoFit/>
          </a:bodyPr>
          <a:lstStyle/>
          <a:p>
            <a:r>
              <a:rPr lang="zh-CN" altLang="en-US" sz="1400">
                <a:solidFill>
                  <a:schemeClr val="bg1">
                    <a:lumMod val="95000"/>
                  </a:schemeClr>
                </a:solidFill>
                <a:cs typeface="+mn-ea"/>
                <a:sym typeface="+mn-lt"/>
              </a:rPr>
              <a:t>风险投资方案</a:t>
            </a:r>
            <a:endParaRPr lang="en-GB" altLang="zh-CN" sz="1400">
              <a:solidFill>
                <a:schemeClr val="bg1">
                  <a:lumMod val="95000"/>
                </a:schemeClr>
              </a:solidFill>
              <a:cs typeface="+mn-ea"/>
              <a:sym typeface="+mn-lt"/>
            </a:endParaRPr>
          </a:p>
        </p:txBody>
      </p:sp>
      <p:sp>
        <p:nvSpPr>
          <p:cNvPr id="32" name="文本框 31"/>
          <p:cNvSpPr txBox="1"/>
          <p:nvPr/>
        </p:nvSpPr>
        <p:spPr>
          <a:xfrm>
            <a:off x="8473141" y="4124724"/>
            <a:ext cx="1261884" cy="307777"/>
          </a:xfrm>
          <a:prstGeom prst="rect">
            <a:avLst/>
          </a:prstGeom>
          <a:noFill/>
        </p:spPr>
        <p:txBody>
          <a:bodyPr wrap="none" rtlCol="0">
            <a:spAutoFit/>
          </a:bodyPr>
          <a:lstStyle/>
          <a:p>
            <a:r>
              <a:rPr lang="zh-CN" altLang="en-US" sz="1400">
                <a:solidFill>
                  <a:schemeClr val="bg1">
                    <a:lumMod val="95000"/>
                  </a:schemeClr>
                </a:solidFill>
                <a:cs typeface="+mn-ea"/>
                <a:sym typeface="+mn-lt"/>
              </a:rPr>
              <a:t>市场调研报告</a:t>
            </a:r>
            <a:endParaRPr lang="en-GB" altLang="zh-CN" sz="1400">
              <a:solidFill>
                <a:schemeClr val="bg1">
                  <a:lumMod val="95000"/>
                </a:schemeClr>
              </a:solidFill>
              <a:cs typeface="+mn-ea"/>
              <a:sym typeface="+mn-lt"/>
            </a:endParaRPr>
          </a:p>
        </p:txBody>
      </p:sp>
      <p:sp>
        <p:nvSpPr>
          <p:cNvPr id="33" name="文本框 32"/>
          <p:cNvSpPr txBox="1"/>
          <p:nvPr/>
        </p:nvSpPr>
        <p:spPr>
          <a:xfrm>
            <a:off x="8449127" y="4767342"/>
            <a:ext cx="1261884" cy="307777"/>
          </a:xfrm>
          <a:prstGeom prst="rect">
            <a:avLst/>
          </a:prstGeom>
          <a:noFill/>
        </p:spPr>
        <p:txBody>
          <a:bodyPr wrap="none" rtlCol="0">
            <a:spAutoFit/>
          </a:bodyPr>
          <a:lstStyle/>
          <a:p>
            <a:r>
              <a:rPr lang="zh-CN" altLang="en-GB" sz="1400">
                <a:solidFill>
                  <a:schemeClr val="bg1">
                    <a:lumMod val="95000"/>
                  </a:schemeClr>
                </a:solidFill>
                <a:cs typeface="+mn-ea"/>
                <a:sym typeface="+mn-lt"/>
              </a:rPr>
              <a:t>项目</a:t>
            </a:r>
            <a:r>
              <a:rPr lang="zh-CN" altLang="en-US" sz="1400">
                <a:solidFill>
                  <a:schemeClr val="bg1">
                    <a:lumMod val="95000"/>
                  </a:schemeClr>
                </a:solidFill>
                <a:cs typeface="+mn-ea"/>
                <a:sym typeface="+mn-lt"/>
              </a:rPr>
              <a:t>分析汇报</a:t>
            </a:r>
            <a:endParaRPr lang="en-GB" altLang="zh-CN" sz="1400">
              <a:solidFill>
                <a:schemeClr val="bg1">
                  <a:lumMod val="9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66091"/>
            <a:ext cx="12192000" cy="2547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6" name="组合 5"/>
          <p:cNvGrpSpPr/>
          <p:nvPr/>
        </p:nvGrpSpPr>
        <p:grpSpPr>
          <a:xfrm rot="5400000">
            <a:off x="1232255" y="641215"/>
            <a:ext cx="1452397" cy="3916908"/>
            <a:chOff x="360453" y="-634043"/>
            <a:chExt cx="3010544" cy="6143913"/>
          </a:xfrm>
        </p:grpSpPr>
        <p:sp>
          <p:nvSpPr>
            <p:cNvPr id="3" name="矩形 2"/>
            <p:cNvSpPr/>
            <p:nvPr/>
          </p:nvSpPr>
          <p:spPr>
            <a:xfrm>
              <a:off x="785046" y="-634043"/>
              <a:ext cx="2361496" cy="3185618"/>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任意形状 3"/>
            <p:cNvSpPr/>
            <p:nvPr/>
          </p:nvSpPr>
          <p:spPr>
            <a:xfrm rot="5400000">
              <a:off x="49197" y="782761"/>
              <a:ext cx="3833190" cy="2361497"/>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任意形状 4"/>
            <p:cNvSpPr/>
            <p:nvPr/>
          </p:nvSpPr>
          <p:spPr>
            <a:xfrm rot="5400000">
              <a:off x="-766361" y="1372513"/>
              <a:ext cx="5264171" cy="301054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7" name="文本框 6"/>
          <p:cNvSpPr txBox="1"/>
          <p:nvPr/>
        </p:nvSpPr>
        <p:spPr>
          <a:xfrm>
            <a:off x="4763881" y="2604348"/>
            <a:ext cx="4390192" cy="1107996"/>
          </a:xfrm>
          <a:prstGeom prst="rect">
            <a:avLst/>
          </a:prstGeom>
          <a:noFill/>
        </p:spPr>
        <p:txBody>
          <a:bodyPr wrap="square" rtlCol="0">
            <a:spAutoFit/>
          </a:bodyPr>
          <a:lstStyle>
            <a:defPPr>
              <a:defRPr lang="zh-CN"/>
            </a:defPPr>
            <a:lvl1pPr algn="dist">
              <a:defRPr kumimoji="1" sz="6600" b="1">
                <a:solidFill>
                  <a:schemeClr val="tx1">
                    <a:lumMod val="75000"/>
                    <a:lumOff val="25000"/>
                  </a:schemeClr>
                </a:solidFill>
                <a:latin typeface="Arial" panose="020B0604020202020204"/>
                <a:ea typeface="微软雅黑" panose="020B0503020204020204" pitchFamily="34" charset="-122"/>
              </a:defRPr>
            </a:lvl1pPr>
          </a:lstStyle>
          <a:p>
            <a:r>
              <a:rPr lang="zh-CN" altLang="en-US" dirty="0">
                <a:latin typeface="+mn-lt"/>
                <a:ea typeface="+mn-ea"/>
                <a:cs typeface="+mn-ea"/>
                <a:sym typeface="+mn-lt"/>
              </a:rPr>
              <a:t>项目介绍</a:t>
            </a:r>
            <a:endParaRPr lang="zh-CN" altLang="en-US" dirty="0">
              <a:latin typeface="+mn-lt"/>
              <a:ea typeface="+mn-ea"/>
              <a:cs typeface="+mn-ea"/>
              <a:sym typeface="+mn-lt"/>
            </a:endParaRPr>
          </a:p>
        </p:txBody>
      </p:sp>
      <p:sp>
        <p:nvSpPr>
          <p:cNvPr id="8" name="文本框 7"/>
          <p:cNvSpPr txBox="1"/>
          <p:nvPr/>
        </p:nvSpPr>
        <p:spPr>
          <a:xfrm>
            <a:off x="278487" y="2245726"/>
            <a:ext cx="2302169" cy="707886"/>
          </a:xfrm>
          <a:prstGeom prst="rect">
            <a:avLst/>
          </a:prstGeom>
          <a:noFill/>
        </p:spPr>
        <p:txBody>
          <a:bodyPr wrap="none" rtlCol="0">
            <a:spAutoFit/>
          </a:bodyPr>
          <a:lstStyle/>
          <a:p>
            <a:r>
              <a:rPr kumimoji="1" lang="en-US" altLang="zh-CN" sz="4000">
                <a:solidFill>
                  <a:schemeClr val="bg1"/>
                </a:solidFill>
                <a:cs typeface="+mn-ea"/>
                <a:sym typeface="+mn-lt"/>
              </a:rPr>
              <a:t>PART. 01</a:t>
            </a:r>
            <a:endParaRPr kumimoji="1" lang="zh-CN" altLang="en-US" sz="4000">
              <a:solidFill>
                <a:schemeClr val="bg1"/>
              </a:solidFill>
              <a:cs typeface="+mn-ea"/>
              <a:sym typeface="+mn-lt"/>
            </a:endParaRPr>
          </a:p>
        </p:txBody>
      </p:sp>
      <p:sp>
        <p:nvSpPr>
          <p:cNvPr id="9" name="文本框 8"/>
          <p:cNvSpPr txBox="1"/>
          <p:nvPr/>
        </p:nvSpPr>
        <p:spPr>
          <a:xfrm>
            <a:off x="4763881" y="3712344"/>
            <a:ext cx="4927329" cy="674031"/>
          </a:xfrm>
          <a:prstGeom prst="rect">
            <a:avLst/>
          </a:prstGeom>
          <a:noFill/>
        </p:spPr>
        <p:txBody>
          <a:bodyPr wrap="square" rtlCol="0">
            <a:spAutoFit/>
          </a:bodyPr>
          <a:lstStyle/>
          <a:p>
            <a:pPr>
              <a:lnSpc>
                <a:spcPct val="120000"/>
              </a:lnSpc>
            </a:pPr>
            <a:r>
              <a:rPr lang="en-GB" altLang="zh-CN" sz="1050">
                <a:solidFill>
                  <a:schemeClr val="tx1">
                    <a:lumMod val="75000"/>
                    <a:lumOff val="25000"/>
                  </a:schemeClr>
                </a:solidFill>
                <a:cs typeface="+mn-ea"/>
                <a:sym typeface="+mn-lt"/>
              </a:rPr>
              <a:t>your content is entered here, or by copying your text, select paste in this box and choose to retain only text. your content is typed here, or by copying your text, select paste in this box.</a:t>
            </a:r>
            <a:endParaRPr lang="en-GB" altLang="zh-CN" sz="1050">
              <a:solidFill>
                <a:schemeClr val="tx1">
                  <a:lumMod val="75000"/>
                  <a:lumOff val="25000"/>
                </a:schemeClr>
              </a:solidFill>
              <a:cs typeface="+mn-ea"/>
              <a:sym typeface="+mn-lt"/>
            </a:endParaRPr>
          </a:p>
        </p:txBody>
      </p:sp>
      <p:sp>
        <p:nvSpPr>
          <p:cNvPr id="10" name="矩形 9"/>
          <p:cNvSpPr/>
          <p:nvPr/>
        </p:nvSpPr>
        <p:spPr>
          <a:xfrm rot="16200000">
            <a:off x="10662314" y="3866414"/>
            <a:ext cx="769839" cy="2250622"/>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6200000">
            <a:off x="9412915" y="4868895"/>
            <a:ext cx="769839" cy="245660"/>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6" name="Oval 9"/>
          <p:cNvSpPr/>
          <p:nvPr/>
        </p:nvSpPr>
        <p:spPr>
          <a:xfrm>
            <a:off x="10140287" y="4850561"/>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文本框 17"/>
          <p:cNvSpPr txBox="1"/>
          <p:nvPr/>
        </p:nvSpPr>
        <p:spPr>
          <a:xfrm>
            <a:off x="10472074" y="4807059"/>
            <a:ext cx="1351652" cy="369332"/>
          </a:xfrm>
          <a:prstGeom prst="rect">
            <a:avLst/>
          </a:prstGeom>
          <a:noFill/>
        </p:spPr>
        <p:txBody>
          <a:bodyPr wrap="none" rtlCol="0">
            <a:spAutoFit/>
          </a:bodyPr>
          <a:lstStyle/>
          <a:p>
            <a:r>
              <a:rPr kumimoji="1" lang="en-US" altLang="zh-CN">
                <a:solidFill>
                  <a:schemeClr val="bg1"/>
                </a:solidFill>
                <a:cs typeface="+mn-ea"/>
                <a:sym typeface="+mn-lt"/>
              </a:rPr>
              <a:t>BUSINESS</a:t>
            </a:r>
            <a:endParaRPr kumimoji="1"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 grpId="0" animBg="1"/>
      <p:bldP spid="1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项目介绍</a:t>
            </a:r>
            <a:endParaRPr kumimoji="1" lang="zh-CN" altLang="en-US" sz="2400">
              <a:solidFill>
                <a:schemeClr val="bg1"/>
              </a:solidFill>
              <a:cs typeface="+mn-ea"/>
              <a:sym typeface="+mn-lt"/>
            </a:endParaRPr>
          </a:p>
        </p:txBody>
      </p:sp>
      <p:sp>
        <p:nvSpPr>
          <p:cNvPr id="3" name="矩形 2"/>
          <p:cNvSpPr/>
          <p:nvPr/>
        </p:nvSpPr>
        <p:spPr>
          <a:xfrm>
            <a:off x="6094078" y="2255838"/>
            <a:ext cx="2393099" cy="3287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1018931" y="2040953"/>
            <a:ext cx="3570208" cy="1005147"/>
          </a:xfrm>
          <a:prstGeom prst="rect">
            <a:avLst/>
          </a:prstGeom>
          <a:noFill/>
        </p:spPr>
        <p:txBody>
          <a:bodyPr wrap="none" rtlCol="0">
            <a:spAutoFit/>
          </a:bodyPr>
          <a:lstStyle/>
          <a:p>
            <a:pPr>
              <a:lnSpc>
                <a:spcPct val="130000"/>
              </a:lnSpc>
            </a:pPr>
            <a:r>
              <a:rPr kumimoji="1" lang="zh-CN" altLang="en-US" sz="2400">
                <a:cs typeface="+mn-ea"/>
                <a:sym typeface="+mn-lt"/>
              </a:rPr>
              <a:t>请您内在此处</a:t>
            </a:r>
            <a:endParaRPr kumimoji="1" lang="en-US" altLang="zh-CN" sz="2400">
              <a:cs typeface="+mn-ea"/>
              <a:sym typeface="+mn-lt"/>
            </a:endParaRPr>
          </a:p>
          <a:p>
            <a:pPr>
              <a:lnSpc>
                <a:spcPct val="130000"/>
              </a:lnSpc>
            </a:pPr>
            <a:r>
              <a:rPr kumimoji="1" lang="zh-CN" altLang="en-US" sz="2400">
                <a:cs typeface="+mn-ea"/>
                <a:sym typeface="+mn-lt"/>
              </a:rPr>
              <a:t>输入需要的标题文字内容</a:t>
            </a:r>
            <a:endParaRPr kumimoji="1" lang="zh-CN" altLang="en-US" sz="2400">
              <a:cs typeface="+mn-ea"/>
              <a:sym typeface="+mn-lt"/>
            </a:endParaRPr>
          </a:p>
        </p:txBody>
      </p:sp>
      <p:sp>
        <p:nvSpPr>
          <p:cNvPr id="5" name="TextBox 33"/>
          <p:cNvSpPr txBox="1"/>
          <p:nvPr/>
        </p:nvSpPr>
        <p:spPr>
          <a:xfrm>
            <a:off x="6508893" y="3819359"/>
            <a:ext cx="1630555" cy="1107996"/>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gn="ctr">
              <a:lnSpc>
                <a:spcPct val="150000"/>
              </a:lnSpc>
            </a:pPr>
            <a:r>
              <a:rPr lang="zh-CN" altLang="en-US" sz="12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200" dirty="0">
              <a:solidFill>
                <a:schemeClr val="tx1">
                  <a:lumMod val="75000"/>
                  <a:lumOff val="25000"/>
                </a:schemeClr>
              </a:solidFill>
              <a:latin typeface="+mn-lt"/>
              <a:ea typeface="+mn-ea"/>
              <a:cs typeface="+mn-ea"/>
              <a:sym typeface="+mn-lt"/>
            </a:endParaRPr>
          </a:p>
        </p:txBody>
      </p:sp>
      <p:sp>
        <p:nvSpPr>
          <p:cNvPr id="6" name="矩形 5"/>
          <p:cNvSpPr/>
          <p:nvPr/>
        </p:nvSpPr>
        <p:spPr>
          <a:xfrm>
            <a:off x="8680585" y="2255838"/>
            <a:ext cx="2393099" cy="3287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7" name="矩形 6"/>
          <p:cNvSpPr/>
          <p:nvPr/>
        </p:nvSpPr>
        <p:spPr>
          <a:xfrm>
            <a:off x="6094077" y="5542914"/>
            <a:ext cx="2393099" cy="334851"/>
          </a:xfrm>
          <a:prstGeom prst="rect">
            <a:avLst/>
          </a:prstGeom>
          <a:gradFill>
            <a:gsLst>
              <a:gs pos="0">
                <a:srgbClr val="B4171E"/>
              </a:gs>
              <a:gs pos="100000">
                <a:srgbClr val="E23138"/>
              </a:gs>
            </a:gsLst>
            <a:lin ang="27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8" name="矩形 7"/>
          <p:cNvSpPr/>
          <p:nvPr/>
        </p:nvSpPr>
        <p:spPr>
          <a:xfrm>
            <a:off x="8680585" y="5542914"/>
            <a:ext cx="2393099" cy="334851"/>
          </a:xfrm>
          <a:prstGeom prst="rect">
            <a:avLst/>
          </a:prstGeom>
          <a:gradFill>
            <a:gsLst>
              <a:gs pos="0">
                <a:srgbClr val="B4171E"/>
              </a:gs>
              <a:gs pos="100000">
                <a:srgbClr val="E23138"/>
              </a:gs>
            </a:gsLst>
            <a:lin ang="27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椭圆 8"/>
          <p:cNvSpPr/>
          <p:nvPr/>
        </p:nvSpPr>
        <p:spPr>
          <a:xfrm>
            <a:off x="6654408" y="1624920"/>
            <a:ext cx="1392903" cy="1392903"/>
          </a:xfrm>
          <a:prstGeom prst="ellipse">
            <a:avLst/>
          </a:prstGeom>
          <a:blipFill>
            <a:blip r:embed="rId1" cstate="screen"/>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椭圆 9"/>
          <p:cNvSpPr/>
          <p:nvPr/>
        </p:nvSpPr>
        <p:spPr>
          <a:xfrm>
            <a:off x="9185763" y="1624920"/>
            <a:ext cx="1392903" cy="1392903"/>
          </a:xfrm>
          <a:prstGeom prst="ellipse">
            <a:avLst/>
          </a:prstGeom>
          <a:blipFill>
            <a:blip r:embed="rId2" cstate="screen"/>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文本框 10"/>
          <p:cNvSpPr txBox="1"/>
          <p:nvPr/>
        </p:nvSpPr>
        <p:spPr>
          <a:xfrm>
            <a:off x="6621212" y="3346210"/>
            <a:ext cx="1338828" cy="369332"/>
          </a:xfrm>
          <a:prstGeom prst="rect">
            <a:avLst/>
          </a:prstGeom>
          <a:noFill/>
        </p:spPr>
        <p:txBody>
          <a:bodyPr wrap="none" rtlCol="0">
            <a:spAutoFit/>
          </a:bodyPr>
          <a:lstStyle/>
          <a:p>
            <a:r>
              <a:rPr kumimoji="1" lang="zh-CN" altLang="en-US" b="1" dirty="0">
                <a:cs typeface="+mn-ea"/>
                <a:sym typeface="+mn-lt"/>
              </a:rPr>
              <a:t>请输入标题</a:t>
            </a:r>
            <a:endParaRPr kumimoji="1" lang="zh-CN" altLang="en-US" b="1" dirty="0">
              <a:cs typeface="+mn-ea"/>
              <a:sym typeface="+mn-lt"/>
            </a:endParaRPr>
          </a:p>
        </p:txBody>
      </p:sp>
      <p:sp>
        <p:nvSpPr>
          <p:cNvPr id="12" name="TextBox 33"/>
          <p:cNvSpPr txBox="1"/>
          <p:nvPr/>
        </p:nvSpPr>
        <p:spPr>
          <a:xfrm>
            <a:off x="9050963" y="3819359"/>
            <a:ext cx="1630555" cy="1107996"/>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gn="ctr">
              <a:lnSpc>
                <a:spcPct val="150000"/>
              </a:lnSpc>
            </a:pPr>
            <a:r>
              <a:rPr lang="zh-CN" altLang="en-US" sz="12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200" dirty="0">
              <a:solidFill>
                <a:schemeClr val="tx1">
                  <a:lumMod val="75000"/>
                  <a:lumOff val="25000"/>
                </a:schemeClr>
              </a:solidFill>
              <a:latin typeface="+mn-lt"/>
              <a:ea typeface="+mn-ea"/>
              <a:cs typeface="+mn-ea"/>
              <a:sym typeface="+mn-lt"/>
            </a:endParaRPr>
          </a:p>
        </p:txBody>
      </p:sp>
      <p:sp>
        <p:nvSpPr>
          <p:cNvPr id="13" name="文本框 12"/>
          <p:cNvSpPr txBox="1"/>
          <p:nvPr/>
        </p:nvSpPr>
        <p:spPr>
          <a:xfrm>
            <a:off x="9163282" y="3346210"/>
            <a:ext cx="1338828" cy="369332"/>
          </a:xfrm>
          <a:prstGeom prst="rect">
            <a:avLst/>
          </a:prstGeom>
          <a:noFill/>
        </p:spPr>
        <p:txBody>
          <a:bodyPr wrap="none" rtlCol="0">
            <a:spAutoFit/>
          </a:bodyPr>
          <a:lstStyle/>
          <a:p>
            <a:r>
              <a:rPr kumimoji="1" lang="zh-CN" altLang="en-US" b="1">
                <a:cs typeface="+mn-ea"/>
                <a:sym typeface="+mn-lt"/>
              </a:rPr>
              <a:t>请输入标题</a:t>
            </a:r>
            <a:endParaRPr kumimoji="1" lang="zh-CN" altLang="en-US" b="1">
              <a:cs typeface="+mn-ea"/>
              <a:sym typeface="+mn-lt"/>
            </a:endParaRPr>
          </a:p>
        </p:txBody>
      </p:sp>
      <p:sp>
        <p:nvSpPr>
          <p:cNvPr id="14" name="文本框 13"/>
          <p:cNvSpPr txBox="1"/>
          <p:nvPr/>
        </p:nvSpPr>
        <p:spPr>
          <a:xfrm>
            <a:off x="986363" y="3268052"/>
            <a:ext cx="4306854" cy="2354491"/>
          </a:xfrm>
          <a:prstGeom prst="rect">
            <a:avLst/>
          </a:prstGeom>
          <a:noFill/>
        </p:spPr>
        <p:txBody>
          <a:bodyPr wrap="square" rtlCol="0">
            <a:spAutoFit/>
          </a:bodyPr>
          <a:lstStyle/>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en-US" altLang="zh-CN" sz="1400" dirty="0">
              <a:solidFill>
                <a:schemeClr val="tx1">
                  <a:lumMod val="65000"/>
                  <a:lumOff val="35000"/>
                </a:schemeClr>
              </a:solidFill>
              <a:cs typeface="+mn-ea"/>
              <a:sym typeface="+mn-lt"/>
            </a:endParaRPr>
          </a:p>
          <a:p>
            <a:pPr>
              <a:lnSpc>
                <a:spcPct val="150000"/>
              </a:lnSpc>
            </a:pPr>
            <a:endParaRPr kumimoji="1" lang="en-US" altLang="zh-CN" sz="1400" dirty="0">
              <a:solidFill>
                <a:schemeClr val="tx1">
                  <a:lumMod val="65000"/>
                  <a:lumOff val="35000"/>
                </a:schemeClr>
              </a:solidFill>
              <a:cs typeface="+mn-ea"/>
              <a:sym typeface="+mn-lt"/>
            </a:endParaRPr>
          </a:p>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zh-CN" altLang="en-US" sz="1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项目介绍</a:t>
            </a:r>
            <a:endParaRPr kumimoji="1" lang="zh-CN" altLang="en-US" sz="2400">
              <a:solidFill>
                <a:schemeClr val="bg1"/>
              </a:solidFill>
              <a:cs typeface="+mn-ea"/>
              <a:sym typeface="+mn-lt"/>
            </a:endParaRPr>
          </a:p>
        </p:txBody>
      </p:sp>
      <p:sp>
        <p:nvSpPr>
          <p:cNvPr id="3" name="文本框 2"/>
          <p:cNvSpPr txBox="1"/>
          <p:nvPr/>
        </p:nvSpPr>
        <p:spPr>
          <a:xfrm>
            <a:off x="898329" y="2006518"/>
            <a:ext cx="2723823" cy="777008"/>
          </a:xfrm>
          <a:prstGeom prst="rect">
            <a:avLst/>
          </a:prstGeom>
          <a:noFill/>
        </p:spPr>
        <p:txBody>
          <a:bodyPr wrap="none" rtlCol="0">
            <a:spAutoFit/>
          </a:bodyPr>
          <a:lstStyle/>
          <a:p>
            <a:pPr>
              <a:lnSpc>
                <a:spcPct val="130000"/>
              </a:lnSpc>
            </a:pPr>
            <a:r>
              <a:rPr kumimoji="1" lang="zh-CN" altLang="en-US">
                <a:solidFill>
                  <a:schemeClr val="tx1">
                    <a:lumMod val="75000"/>
                    <a:lumOff val="25000"/>
                  </a:schemeClr>
                </a:solidFill>
                <a:cs typeface="+mn-ea"/>
                <a:sym typeface="+mn-lt"/>
              </a:rPr>
              <a:t>请您内在此处输入需要的</a:t>
            </a:r>
            <a:endParaRPr kumimoji="1" lang="en-US" altLang="zh-CN">
              <a:solidFill>
                <a:schemeClr val="tx1">
                  <a:lumMod val="75000"/>
                  <a:lumOff val="25000"/>
                </a:schemeClr>
              </a:solidFill>
              <a:cs typeface="+mn-ea"/>
              <a:sym typeface="+mn-lt"/>
            </a:endParaRPr>
          </a:p>
          <a:p>
            <a:pPr>
              <a:lnSpc>
                <a:spcPct val="130000"/>
              </a:lnSpc>
            </a:pPr>
            <a:r>
              <a:rPr kumimoji="1" lang="zh-CN" altLang="en-US">
                <a:solidFill>
                  <a:schemeClr val="tx1">
                    <a:lumMod val="75000"/>
                    <a:lumOff val="25000"/>
                  </a:schemeClr>
                </a:solidFill>
                <a:cs typeface="+mn-ea"/>
                <a:sym typeface="+mn-lt"/>
              </a:rPr>
              <a:t>标题文字内容</a:t>
            </a:r>
            <a:endParaRPr kumimoji="1" lang="zh-CN" altLang="en-US">
              <a:solidFill>
                <a:schemeClr val="tx1">
                  <a:lumMod val="75000"/>
                  <a:lumOff val="25000"/>
                </a:schemeClr>
              </a:solidFill>
              <a:cs typeface="+mn-ea"/>
              <a:sym typeface="+mn-lt"/>
            </a:endParaRPr>
          </a:p>
        </p:txBody>
      </p:sp>
      <p:sp>
        <p:nvSpPr>
          <p:cNvPr id="4" name="文本框 3"/>
          <p:cNvSpPr txBox="1"/>
          <p:nvPr/>
        </p:nvSpPr>
        <p:spPr>
          <a:xfrm>
            <a:off x="898329" y="2871018"/>
            <a:ext cx="3866854" cy="1061829"/>
          </a:xfrm>
          <a:prstGeom prst="rect">
            <a:avLst/>
          </a:prstGeom>
          <a:noFill/>
        </p:spPr>
        <p:txBody>
          <a:bodyPr wrap="square" rtlCol="0">
            <a:spAutoFit/>
          </a:bodyPr>
          <a:lstStyle/>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zh-CN" altLang="en-US" sz="1400" dirty="0">
              <a:solidFill>
                <a:schemeClr val="tx1">
                  <a:lumMod val="65000"/>
                  <a:lumOff val="35000"/>
                </a:schemeClr>
              </a:solidFill>
              <a:cs typeface="+mn-ea"/>
              <a:sym typeface="+mn-lt"/>
            </a:endParaRPr>
          </a:p>
        </p:txBody>
      </p:sp>
      <p:sp>
        <p:nvSpPr>
          <p:cNvPr id="5" name="文本框 4"/>
          <p:cNvSpPr txBox="1"/>
          <p:nvPr/>
        </p:nvSpPr>
        <p:spPr>
          <a:xfrm>
            <a:off x="1235577" y="4377558"/>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78%</a:t>
            </a:r>
            <a:endParaRPr kumimoji="1" lang="zh-CN" altLang="en-US" sz="3200">
              <a:gradFill>
                <a:gsLst>
                  <a:gs pos="0">
                    <a:srgbClr val="E23138"/>
                  </a:gs>
                  <a:gs pos="100000">
                    <a:srgbClr val="B4171E"/>
                  </a:gs>
                </a:gsLst>
                <a:lin ang="5400000" scaled="1"/>
              </a:gradFill>
              <a:cs typeface="+mn-ea"/>
              <a:sym typeface="+mn-lt"/>
            </a:endParaRPr>
          </a:p>
        </p:txBody>
      </p:sp>
      <p:sp>
        <p:nvSpPr>
          <p:cNvPr id="6" name="文本框 5"/>
          <p:cNvSpPr txBox="1"/>
          <p:nvPr/>
        </p:nvSpPr>
        <p:spPr>
          <a:xfrm>
            <a:off x="3552075" y="4377558"/>
            <a:ext cx="1005403" cy="584775"/>
          </a:xfrm>
          <a:prstGeom prst="rect">
            <a:avLst/>
          </a:prstGeom>
          <a:noFill/>
        </p:spPr>
        <p:txBody>
          <a:bodyPr wrap="none" rtlCol="0">
            <a:spAutoFit/>
          </a:bodyPr>
          <a:lstStyle/>
          <a:p>
            <a:r>
              <a:rPr kumimoji="1" lang="en-US" altLang="zh-CN" sz="3200">
                <a:gradFill>
                  <a:gsLst>
                    <a:gs pos="0">
                      <a:srgbClr val="E23138"/>
                    </a:gs>
                    <a:gs pos="100000">
                      <a:srgbClr val="B4171E"/>
                    </a:gs>
                  </a:gsLst>
                  <a:lin ang="5400000" scaled="1"/>
                </a:gradFill>
                <a:cs typeface="+mn-ea"/>
                <a:sym typeface="+mn-lt"/>
              </a:rPr>
              <a:t>27%</a:t>
            </a:r>
            <a:endParaRPr kumimoji="1" lang="zh-CN" altLang="en-US" sz="3200">
              <a:gradFill>
                <a:gsLst>
                  <a:gs pos="0">
                    <a:srgbClr val="E23138"/>
                  </a:gs>
                  <a:gs pos="100000">
                    <a:srgbClr val="B4171E"/>
                  </a:gs>
                </a:gsLst>
                <a:lin ang="5400000" scaled="1"/>
              </a:gradFill>
              <a:cs typeface="+mn-ea"/>
              <a:sym typeface="+mn-lt"/>
            </a:endParaRPr>
          </a:p>
        </p:txBody>
      </p:sp>
      <p:sp>
        <p:nvSpPr>
          <p:cNvPr id="7" name="文本框 6"/>
          <p:cNvSpPr txBox="1"/>
          <p:nvPr/>
        </p:nvSpPr>
        <p:spPr>
          <a:xfrm>
            <a:off x="898329" y="4923696"/>
            <a:ext cx="1834156" cy="307777"/>
          </a:xfrm>
          <a:prstGeom prst="rect">
            <a:avLst/>
          </a:prstGeom>
          <a:noFill/>
        </p:spPr>
        <p:txBody>
          <a:bodyPr wrap="none" rtlCol="0">
            <a:spAutoFit/>
          </a:bodyPr>
          <a:lstStyle/>
          <a:p>
            <a:r>
              <a:rPr kumimoji="1" lang="zh-CN" altLang="en-US" sz="1400">
                <a:solidFill>
                  <a:schemeClr val="tx1">
                    <a:lumMod val="75000"/>
                    <a:lumOff val="25000"/>
                  </a:schemeClr>
                </a:solidFill>
                <a:cs typeface="+mn-ea"/>
                <a:sym typeface="+mn-lt"/>
              </a:rPr>
              <a:t>请在此输入详细数据</a:t>
            </a:r>
            <a:endParaRPr kumimoji="1" lang="zh-CN" altLang="en-US" sz="1400">
              <a:solidFill>
                <a:schemeClr val="tx1">
                  <a:lumMod val="75000"/>
                  <a:lumOff val="25000"/>
                </a:schemeClr>
              </a:solidFill>
              <a:cs typeface="+mn-ea"/>
              <a:sym typeface="+mn-lt"/>
            </a:endParaRPr>
          </a:p>
        </p:txBody>
      </p:sp>
      <p:sp>
        <p:nvSpPr>
          <p:cNvPr id="8" name="文本框 7"/>
          <p:cNvSpPr txBox="1"/>
          <p:nvPr/>
        </p:nvSpPr>
        <p:spPr>
          <a:xfrm>
            <a:off x="3196146" y="4923695"/>
            <a:ext cx="1834156" cy="307777"/>
          </a:xfrm>
          <a:prstGeom prst="rect">
            <a:avLst/>
          </a:prstGeom>
          <a:noFill/>
        </p:spPr>
        <p:txBody>
          <a:bodyPr wrap="none" rtlCol="0">
            <a:spAutoFit/>
          </a:bodyPr>
          <a:lstStyle/>
          <a:p>
            <a:r>
              <a:rPr kumimoji="1" lang="zh-CN" altLang="en-US" sz="1400">
                <a:solidFill>
                  <a:schemeClr val="tx1">
                    <a:lumMod val="75000"/>
                    <a:lumOff val="25000"/>
                  </a:schemeClr>
                </a:solidFill>
                <a:cs typeface="+mn-ea"/>
                <a:sym typeface="+mn-lt"/>
              </a:rPr>
              <a:t>请在此输入详细数据</a:t>
            </a:r>
            <a:endParaRPr kumimoji="1" lang="zh-CN" altLang="en-US" sz="1400">
              <a:solidFill>
                <a:schemeClr val="tx1">
                  <a:lumMod val="75000"/>
                  <a:lumOff val="25000"/>
                </a:schemeClr>
              </a:solidFill>
              <a:cs typeface="+mn-ea"/>
              <a:sym typeface="+mn-lt"/>
            </a:endParaRPr>
          </a:p>
        </p:txBody>
      </p:sp>
      <p:sp>
        <p:nvSpPr>
          <p:cNvPr id="9" name="矩形 8"/>
          <p:cNvSpPr/>
          <p:nvPr/>
        </p:nvSpPr>
        <p:spPr>
          <a:xfrm>
            <a:off x="5623125" y="2037529"/>
            <a:ext cx="5185205" cy="3603610"/>
          </a:xfrm>
          <a:prstGeom prst="rect">
            <a:avLst/>
          </a:prstGeom>
          <a:blipFill>
            <a:blip r:embed="rId1" cstate="screen"/>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矩形 9"/>
          <p:cNvSpPr/>
          <p:nvPr/>
        </p:nvSpPr>
        <p:spPr>
          <a:xfrm>
            <a:off x="5623125" y="4350430"/>
            <a:ext cx="1962852" cy="1146529"/>
          </a:xfrm>
          <a:prstGeom prst="rect">
            <a:avLst/>
          </a:pr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gradFill>
                <a:gsLst>
                  <a:gs pos="0">
                    <a:srgbClr val="E23138"/>
                  </a:gs>
                  <a:gs pos="100000">
                    <a:srgbClr val="B4171E"/>
                  </a:gs>
                </a:gsLst>
                <a:lin ang="5400000" scaled="1"/>
              </a:gradFill>
              <a:cs typeface="+mn-ea"/>
              <a:sym typeface="+mn-lt"/>
            </a:endParaRPr>
          </a:p>
        </p:txBody>
      </p:sp>
      <p:sp>
        <p:nvSpPr>
          <p:cNvPr id="11" name="文本框 10"/>
          <p:cNvSpPr txBox="1"/>
          <p:nvPr/>
        </p:nvSpPr>
        <p:spPr>
          <a:xfrm>
            <a:off x="6070883" y="4377558"/>
            <a:ext cx="1005403" cy="584775"/>
          </a:xfrm>
          <a:prstGeom prst="rect">
            <a:avLst/>
          </a:prstGeom>
          <a:noFill/>
        </p:spPr>
        <p:txBody>
          <a:bodyPr wrap="none" rtlCol="0">
            <a:spAutoFit/>
          </a:bodyPr>
          <a:lstStyle/>
          <a:p>
            <a:r>
              <a:rPr kumimoji="1" lang="en-US" altLang="zh-CN" sz="3200">
                <a:solidFill>
                  <a:schemeClr val="bg1"/>
                </a:solidFill>
                <a:cs typeface="+mn-ea"/>
                <a:sym typeface="+mn-lt"/>
              </a:rPr>
              <a:t>56%</a:t>
            </a:r>
            <a:endParaRPr kumimoji="1" lang="zh-CN" altLang="en-US" sz="3200">
              <a:solidFill>
                <a:schemeClr val="bg1"/>
              </a:solidFill>
              <a:cs typeface="+mn-ea"/>
              <a:sym typeface="+mn-lt"/>
            </a:endParaRPr>
          </a:p>
        </p:txBody>
      </p:sp>
      <p:sp>
        <p:nvSpPr>
          <p:cNvPr id="12" name="文本框 11"/>
          <p:cNvSpPr txBox="1"/>
          <p:nvPr/>
        </p:nvSpPr>
        <p:spPr>
          <a:xfrm>
            <a:off x="5714954" y="4923695"/>
            <a:ext cx="1834156" cy="307777"/>
          </a:xfrm>
          <a:prstGeom prst="rect">
            <a:avLst/>
          </a:prstGeom>
          <a:noFill/>
        </p:spPr>
        <p:txBody>
          <a:bodyPr wrap="none" rtlCol="0">
            <a:spAutoFit/>
          </a:bodyPr>
          <a:lstStyle/>
          <a:p>
            <a:r>
              <a:rPr kumimoji="1" lang="zh-CN" altLang="en-US" sz="1400">
                <a:solidFill>
                  <a:schemeClr val="bg1"/>
                </a:solidFill>
                <a:cs typeface="+mn-ea"/>
                <a:sym typeface="+mn-lt"/>
              </a:rPr>
              <a:t>请在此输入详细数据</a:t>
            </a:r>
            <a:endParaRPr kumimoji="1" lang="zh-CN" altLang="en-US" sz="140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项目介绍</a:t>
            </a:r>
            <a:endParaRPr kumimoji="1" lang="zh-CN" altLang="en-US" sz="2400">
              <a:solidFill>
                <a:schemeClr val="bg1"/>
              </a:solidFill>
              <a:cs typeface="+mn-ea"/>
              <a:sym typeface="+mn-lt"/>
            </a:endParaRPr>
          </a:p>
        </p:txBody>
      </p:sp>
      <p:sp>
        <p:nvSpPr>
          <p:cNvPr id="3" name="矩形 21"/>
          <p:cNvSpPr>
            <a:spLocks noChangeArrowheads="1"/>
          </p:cNvSpPr>
          <p:nvPr/>
        </p:nvSpPr>
        <p:spPr bwMode="auto">
          <a:xfrm>
            <a:off x="898526" y="304630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tx1">
                    <a:lumMod val="75000"/>
                    <a:lumOff val="25000"/>
                  </a:schemeClr>
                </a:solidFill>
                <a:cs typeface="+mn-ea"/>
                <a:sym typeface="+mn-lt"/>
              </a:rPr>
              <a:t>添加标题</a:t>
            </a:r>
            <a:endParaRPr lang="en-US" altLang="zh-CN" sz="2000" b="1">
              <a:solidFill>
                <a:schemeClr val="tx1">
                  <a:lumMod val="75000"/>
                  <a:lumOff val="25000"/>
                </a:schemeClr>
              </a:solidFill>
              <a:cs typeface="+mn-ea"/>
              <a:sym typeface="+mn-lt"/>
            </a:endParaRPr>
          </a:p>
        </p:txBody>
      </p:sp>
      <p:sp>
        <p:nvSpPr>
          <p:cNvPr id="4" name="矩形 22"/>
          <p:cNvSpPr>
            <a:spLocks noChangeArrowheads="1"/>
          </p:cNvSpPr>
          <p:nvPr/>
        </p:nvSpPr>
        <p:spPr bwMode="auto">
          <a:xfrm>
            <a:off x="898526" y="3520331"/>
            <a:ext cx="291540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zh-CN" altLang="en-US" sz="1400">
                <a:solidFill>
                  <a:schemeClr val="tx1">
                    <a:lumMod val="75000"/>
                    <a:lumOff val="25000"/>
                  </a:schemeClr>
                </a:solidFill>
                <a:cs typeface="+mn-ea"/>
                <a:sym typeface="+mn-lt"/>
              </a:rPr>
              <a:t>点击此处添加文字说明内容，可以通过复制您的文本内容，在此文本框粘贴并选择只保留文字。</a:t>
            </a:r>
            <a:endParaRPr lang="en-US" altLang="zh-CN" sz="1400">
              <a:solidFill>
                <a:schemeClr val="tx1">
                  <a:lumMod val="75000"/>
                  <a:lumOff val="25000"/>
                </a:schemeClr>
              </a:solidFill>
              <a:cs typeface="+mn-ea"/>
              <a:sym typeface="+mn-lt"/>
            </a:endParaRPr>
          </a:p>
          <a:p>
            <a:pPr eaLnBrk="1" hangingPunct="1">
              <a:lnSpc>
                <a:spcPct val="150000"/>
              </a:lnSpc>
            </a:pPr>
            <a:endParaRPr lang="en-US" altLang="zh-CN" sz="1400">
              <a:solidFill>
                <a:schemeClr val="tx1">
                  <a:lumMod val="75000"/>
                  <a:lumOff val="25000"/>
                </a:schemeClr>
              </a:solidFill>
              <a:cs typeface="+mn-ea"/>
              <a:sym typeface="+mn-lt"/>
            </a:endParaRPr>
          </a:p>
          <a:p>
            <a:pPr>
              <a:lnSpc>
                <a:spcPct val="150000"/>
              </a:lnSpc>
            </a:pPr>
            <a:r>
              <a:rPr lang="zh-CN" altLang="en-US" sz="1400">
                <a:solidFill>
                  <a:schemeClr val="tx1">
                    <a:lumMod val="75000"/>
                    <a:lumOff val="25000"/>
                  </a:schemeClr>
                </a:solidFill>
                <a:cs typeface="+mn-ea"/>
                <a:sym typeface="+mn-lt"/>
              </a:rPr>
              <a:t>点击此处添加文字说明内容，可以通过复制您的文本内容。</a:t>
            </a:r>
            <a:endParaRPr lang="en-US" altLang="zh-CN" sz="1400">
              <a:solidFill>
                <a:schemeClr val="tx1">
                  <a:lumMod val="75000"/>
                  <a:lumOff val="25000"/>
                </a:schemeClr>
              </a:solidFill>
              <a:cs typeface="+mn-ea"/>
              <a:sym typeface="+mn-lt"/>
            </a:endParaRPr>
          </a:p>
        </p:txBody>
      </p:sp>
      <p:sp>
        <p:nvSpPr>
          <p:cNvPr id="5" name="Shape 6782"/>
          <p:cNvSpPr>
            <a:spLocks noChangeShapeType="1"/>
          </p:cNvSpPr>
          <p:nvPr/>
        </p:nvSpPr>
        <p:spPr bwMode="auto">
          <a:xfrm>
            <a:off x="5161628" y="1902278"/>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6" name="Shape 6788"/>
          <p:cNvSpPr>
            <a:spLocks noChangeShapeType="1"/>
          </p:cNvSpPr>
          <p:nvPr/>
        </p:nvSpPr>
        <p:spPr bwMode="auto">
          <a:xfrm>
            <a:off x="5161628" y="5495915"/>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7" name="Shape 6789"/>
          <p:cNvSpPr>
            <a:spLocks noChangeShapeType="1"/>
          </p:cNvSpPr>
          <p:nvPr/>
        </p:nvSpPr>
        <p:spPr bwMode="auto">
          <a:xfrm>
            <a:off x="5161628" y="5047501"/>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8" name="Shape 6790"/>
          <p:cNvSpPr>
            <a:spLocks noChangeShapeType="1"/>
          </p:cNvSpPr>
          <p:nvPr/>
        </p:nvSpPr>
        <p:spPr bwMode="auto">
          <a:xfrm>
            <a:off x="5161628" y="4655927"/>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9" name="Shape 6791"/>
          <p:cNvSpPr>
            <a:spLocks noChangeShapeType="1"/>
          </p:cNvSpPr>
          <p:nvPr/>
        </p:nvSpPr>
        <p:spPr bwMode="auto">
          <a:xfrm>
            <a:off x="5161628" y="4260143"/>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0" name="Shape 6792"/>
          <p:cNvSpPr>
            <a:spLocks noChangeShapeType="1"/>
          </p:cNvSpPr>
          <p:nvPr/>
        </p:nvSpPr>
        <p:spPr bwMode="auto">
          <a:xfrm>
            <a:off x="5161628" y="3868569"/>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1" name="Shape 6793"/>
          <p:cNvSpPr>
            <a:spLocks noChangeShapeType="1"/>
          </p:cNvSpPr>
          <p:nvPr/>
        </p:nvSpPr>
        <p:spPr bwMode="auto">
          <a:xfrm>
            <a:off x="5161628" y="3474889"/>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2" name="Shape 6794"/>
          <p:cNvSpPr>
            <a:spLocks noChangeShapeType="1"/>
          </p:cNvSpPr>
          <p:nvPr/>
        </p:nvSpPr>
        <p:spPr bwMode="auto">
          <a:xfrm>
            <a:off x="5161628" y="3083315"/>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3" name="Shape 6795"/>
          <p:cNvSpPr>
            <a:spLocks noChangeShapeType="1"/>
          </p:cNvSpPr>
          <p:nvPr/>
        </p:nvSpPr>
        <p:spPr bwMode="auto">
          <a:xfrm>
            <a:off x="5161628" y="2691741"/>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4" name="Shape 6796"/>
          <p:cNvSpPr>
            <a:spLocks noChangeShapeType="1"/>
          </p:cNvSpPr>
          <p:nvPr/>
        </p:nvSpPr>
        <p:spPr bwMode="auto">
          <a:xfrm>
            <a:off x="5161628" y="2295957"/>
            <a:ext cx="5955714" cy="0"/>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5" name="Shape 6797"/>
          <p:cNvSpPr>
            <a:spLocks noChangeShapeType="1"/>
          </p:cNvSpPr>
          <p:nvPr/>
        </p:nvSpPr>
        <p:spPr bwMode="auto">
          <a:xfrm>
            <a:off x="6647925" y="1898068"/>
            <a:ext cx="0" cy="3547322"/>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6" name="Shape 6798"/>
          <p:cNvSpPr>
            <a:spLocks noChangeShapeType="1"/>
          </p:cNvSpPr>
          <p:nvPr/>
        </p:nvSpPr>
        <p:spPr bwMode="auto">
          <a:xfrm>
            <a:off x="8136328" y="1898068"/>
            <a:ext cx="0" cy="3547322"/>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7" name="Shape 6799"/>
          <p:cNvSpPr>
            <a:spLocks noChangeShapeType="1"/>
          </p:cNvSpPr>
          <p:nvPr/>
        </p:nvSpPr>
        <p:spPr bwMode="auto">
          <a:xfrm>
            <a:off x="9626835" y="1898068"/>
            <a:ext cx="0" cy="3547322"/>
          </a:xfrm>
          <a:prstGeom prst="line">
            <a:avLst/>
          </a:prstGeom>
          <a:noFill/>
          <a:ln w="9525">
            <a:solidFill>
              <a:srgbClr val="273645">
                <a:alpha val="25098"/>
              </a:srgbClr>
            </a:solidFill>
            <a:miter lim="800000"/>
          </a:ln>
          <a:extLst>
            <a:ext uri="{909E8E84-426E-40DD-AFC4-6F175D3DCCD1}">
              <a14:hiddenFill xmlns:a14="http://schemas.microsoft.com/office/drawing/2010/main">
                <a:noFill/>
              </a14:hiddenFill>
            </a:ext>
          </a:extLst>
        </p:spPr>
        <p:txBody>
          <a:bodyPr lIns="34289" tIns="34290" rIns="34289" bIns="34290"/>
          <a:lstStyle/>
          <a:p>
            <a:endParaRPr lang="zh-CN" altLang="en-US">
              <a:cs typeface="+mn-ea"/>
              <a:sym typeface="+mn-lt"/>
            </a:endParaRPr>
          </a:p>
        </p:txBody>
      </p:sp>
      <p:sp>
        <p:nvSpPr>
          <p:cNvPr id="18" name="Shape 6800"/>
          <p:cNvSpPr>
            <a:spLocks noChangeArrowheads="1"/>
          </p:cNvSpPr>
          <p:nvPr/>
        </p:nvSpPr>
        <p:spPr bwMode="auto">
          <a:xfrm>
            <a:off x="4767709" y="4956078"/>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20%</a:t>
            </a:r>
            <a:endParaRPr lang="zh-CN" altLang="zh-CN" sz="1200">
              <a:solidFill>
                <a:schemeClr val="tx1">
                  <a:lumMod val="75000"/>
                  <a:lumOff val="25000"/>
                </a:schemeClr>
              </a:solidFill>
              <a:cs typeface="+mn-ea"/>
              <a:sym typeface="+mn-lt"/>
            </a:endParaRPr>
          </a:p>
        </p:txBody>
      </p:sp>
      <p:sp>
        <p:nvSpPr>
          <p:cNvPr id="19" name="Shape 6801"/>
          <p:cNvSpPr>
            <a:spLocks noChangeArrowheads="1"/>
          </p:cNvSpPr>
          <p:nvPr/>
        </p:nvSpPr>
        <p:spPr bwMode="auto">
          <a:xfrm>
            <a:off x="4767709" y="4545557"/>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30%</a:t>
            </a:r>
            <a:endParaRPr lang="zh-CN" altLang="zh-CN" sz="1200">
              <a:solidFill>
                <a:schemeClr val="tx1">
                  <a:lumMod val="75000"/>
                  <a:lumOff val="25000"/>
                </a:schemeClr>
              </a:solidFill>
              <a:cs typeface="+mn-ea"/>
              <a:sym typeface="+mn-lt"/>
            </a:endParaRPr>
          </a:p>
        </p:txBody>
      </p:sp>
      <p:sp>
        <p:nvSpPr>
          <p:cNvPr id="20" name="Shape 6802"/>
          <p:cNvSpPr>
            <a:spLocks noChangeArrowheads="1"/>
          </p:cNvSpPr>
          <p:nvPr/>
        </p:nvSpPr>
        <p:spPr bwMode="auto">
          <a:xfrm>
            <a:off x="4767709" y="4151878"/>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40%</a:t>
            </a:r>
            <a:endParaRPr lang="zh-CN" altLang="zh-CN" sz="1200">
              <a:solidFill>
                <a:schemeClr val="tx1">
                  <a:lumMod val="75000"/>
                  <a:lumOff val="25000"/>
                </a:schemeClr>
              </a:solidFill>
              <a:cs typeface="+mn-ea"/>
              <a:sym typeface="+mn-lt"/>
            </a:endParaRPr>
          </a:p>
        </p:txBody>
      </p:sp>
      <p:sp>
        <p:nvSpPr>
          <p:cNvPr id="21" name="Shape 6803"/>
          <p:cNvSpPr>
            <a:spLocks noChangeArrowheads="1"/>
          </p:cNvSpPr>
          <p:nvPr/>
        </p:nvSpPr>
        <p:spPr bwMode="auto">
          <a:xfrm>
            <a:off x="4767709" y="3777146"/>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50%</a:t>
            </a:r>
            <a:endParaRPr lang="zh-CN" altLang="zh-CN" sz="1200">
              <a:solidFill>
                <a:schemeClr val="tx1">
                  <a:lumMod val="75000"/>
                  <a:lumOff val="25000"/>
                </a:schemeClr>
              </a:solidFill>
              <a:cs typeface="+mn-ea"/>
              <a:sym typeface="+mn-lt"/>
            </a:endParaRPr>
          </a:p>
        </p:txBody>
      </p:sp>
      <p:sp>
        <p:nvSpPr>
          <p:cNvPr id="22" name="Shape 6804"/>
          <p:cNvSpPr>
            <a:spLocks noChangeArrowheads="1"/>
          </p:cNvSpPr>
          <p:nvPr/>
        </p:nvSpPr>
        <p:spPr bwMode="auto">
          <a:xfrm>
            <a:off x="4767709" y="3379257"/>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60%</a:t>
            </a:r>
            <a:endParaRPr lang="zh-CN" altLang="zh-CN" sz="1200">
              <a:solidFill>
                <a:schemeClr val="tx1">
                  <a:lumMod val="75000"/>
                  <a:lumOff val="25000"/>
                </a:schemeClr>
              </a:solidFill>
              <a:cs typeface="+mn-ea"/>
              <a:sym typeface="+mn-lt"/>
            </a:endParaRPr>
          </a:p>
        </p:txBody>
      </p:sp>
      <p:sp>
        <p:nvSpPr>
          <p:cNvPr id="23" name="Shape 6805"/>
          <p:cNvSpPr>
            <a:spLocks noChangeArrowheads="1"/>
          </p:cNvSpPr>
          <p:nvPr/>
        </p:nvSpPr>
        <p:spPr bwMode="auto">
          <a:xfrm>
            <a:off x="4767709" y="2989787"/>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70%</a:t>
            </a:r>
            <a:endParaRPr lang="zh-CN" altLang="zh-CN" sz="1200">
              <a:solidFill>
                <a:schemeClr val="tx1">
                  <a:lumMod val="75000"/>
                  <a:lumOff val="25000"/>
                </a:schemeClr>
              </a:solidFill>
              <a:cs typeface="+mn-ea"/>
              <a:sym typeface="+mn-lt"/>
            </a:endParaRPr>
          </a:p>
        </p:txBody>
      </p:sp>
      <p:sp>
        <p:nvSpPr>
          <p:cNvPr id="24" name="Shape 6806"/>
          <p:cNvSpPr>
            <a:spLocks noChangeArrowheads="1"/>
          </p:cNvSpPr>
          <p:nvPr/>
        </p:nvSpPr>
        <p:spPr bwMode="auto">
          <a:xfrm>
            <a:off x="4767709" y="2589792"/>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80%</a:t>
            </a:r>
            <a:endParaRPr lang="zh-CN" altLang="zh-CN" sz="1200">
              <a:solidFill>
                <a:schemeClr val="tx1">
                  <a:lumMod val="75000"/>
                  <a:lumOff val="25000"/>
                </a:schemeClr>
              </a:solidFill>
              <a:cs typeface="+mn-ea"/>
              <a:sym typeface="+mn-lt"/>
            </a:endParaRPr>
          </a:p>
        </p:txBody>
      </p:sp>
      <p:sp>
        <p:nvSpPr>
          <p:cNvPr id="25" name="Shape 6807"/>
          <p:cNvSpPr>
            <a:spLocks noChangeArrowheads="1"/>
          </p:cNvSpPr>
          <p:nvPr/>
        </p:nvSpPr>
        <p:spPr bwMode="auto">
          <a:xfrm>
            <a:off x="4682749" y="1819276"/>
            <a:ext cx="46038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100%</a:t>
            </a:r>
            <a:endParaRPr lang="zh-CN" altLang="zh-CN" sz="1200">
              <a:solidFill>
                <a:schemeClr val="tx1">
                  <a:lumMod val="75000"/>
                  <a:lumOff val="25000"/>
                </a:schemeClr>
              </a:solidFill>
              <a:cs typeface="+mn-ea"/>
              <a:sym typeface="+mn-lt"/>
            </a:endParaRPr>
          </a:p>
        </p:txBody>
      </p:sp>
      <p:sp>
        <p:nvSpPr>
          <p:cNvPr id="26" name="Shape 6808"/>
          <p:cNvSpPr>
            <a:spLocks noChangeArrowheads="1"/>
          </p:cNvSpPr>
          <p:nvPr/>
        </p:nvSpPr>
        <p:spPr bwMode="auto">
          <a:xfrm>
            <a:off x="4767709" y="2194008"/>
            <a:ext cx="37542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90%</a:t>
            </a:r>
            <a:endParaRPr lang="zh-CN" altLang="zh-CN" sz="1200">
              <a:solidFill>
                <a:schemeClr val="tx1">
                  <a:lumMod val="75000"/>
                  <a:lumOff val="25000"/>
                </a:schemeClr>
              </a:solidFill>
              <a:cs typeface="+mn-ea"/>
              <a:sym typeface="+mn-lt"/>
            </a:endParaRPr>
          </a:p>
        </p:txBody>
      </p:sp>
      <p:sp>
        <p:nvSpPr>
          <p:cNvPr id="27" name="Shape 6813"/>
          <p:cNvSpPr>
            <a:spLocks noChangeArrowheads="1"/>
          </p:cNvSpPr>
          <p:nvPr/>
        </p:nvSpPr>
        <p:spPr bwMode="auto">
          <a:xfrm>
            <a:off x="5701810" y="2894293"/>
            <a:ext cx="479616"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just"/>
            <a:r>
              <a:rPr lang="zh-CN" altLang="zh-CN" sz="1600">
                <a:solidFill>
                  <a:schemeClr val="tx1">
                    <a:lumMod val="75000"/>
                    <a:lumOff val="25000"/>
                  </a:schemeClr>
                </a:solidFill>
                <a:cs typeface="+mn-ea"/>
                <a:sym typeface="+mn-lt"/>
              </a:rPr>
              <a:t>63%</a:t>
            </a:r>
            <a:endParaRPr lang="zh-CN" altLang="zh-CN" sz="1600">
              <a:solidFill>
                <a:schemeClr val="tx1">
                  <a:lumMod val="75000"/>
                  <a:lumOff val="25000"/>
                </a:schemeClr>
              </a:solidFill>
              <a:cs typeface="+mn-ea"/>
              <a:sym typeface="+mn-lt"/>
            </a:endParaRPr>
          </a:p>
        </p:txBody>
      </p:sp>
      <p:sp>
        <p:nvSpPr>
          <p:cNvPr id="28" name="Shape 6814"/>
          <p:cNvSpPr>
            <a:spLocks noChangeArrowheads="1"/>
          </p:cNvSpPr>
          <p:nvPr/>
        </p:nvSpPr>
        <p:spPr bwMode="auto">
          <a:xfrm>
            <a:off x="7179686" y="2439562"/>
            <a:ext cx="479616"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just"/>
            <a:r>
              <a:rPr lang="zh-CN" altLang="zh-CN" sz="1600">
                <a:solidFill>
                  <a:schemeClr val="tx1">
                    <a:lumMod val="75000"/>
                    <a:lumOff val="25000"/>
                  </a:schemeClr>
                </a:solidFill>
                <a:cs typeface="+mn-ea"/>
                <a:sym typeface="+mn-lt"/>
              </a:rPr>
              <a:t>79%</a:t>
            </a:r>
            <a:endParaRPr lang="zh-CN" altLang="zh-CN" sz="1600">
              <a:solidFill>
                <a:schemeClr val="tx1">
                  <a:lumMod val="75000"/>
                  <a:lumOff val="25000"/>
                </a:schemeClr>
              </a:solidFill>
              <a:cs typeface="+mn-ea"/>
              <a:sym typeface="+mn-lt"/>
            </a:endParaRPr>
          </a:p>
        </p:txBody>
      </p:sp>
      <p:sp>
        <p:nvSpPr>
          <p:cNvPr id="29" name="Shape 6815"/>
          <p:cNvSpPr>
            <a:spLocks noChangeArrowheads="1"/>
          </p:cNvSpPr>
          <p:nvPr/>
        </p:nvSpPr>
        <p:spPr bwMode="auto">
          <a:xfrm>
            <a:off x="8701772" y="2875345"/>
            <a:ext cx="479616"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just"/>
            <a:r>
              <a:rPr lang="zh-CN" altLang="zh-CN" sz="1600">
                <a:solidFill>
                  <a:schemeClr val="tx1">
                    <a:lumMod val="75000"/>
                    <a:lumOff val="25000"/>
                  </a:schemeClr>
                </a:solidFill>
                <a:cs typeface="+mn-ea"/>
                <a:sym typeface="+mn-lt"/>
              </a:rPr>
              <a:t>63%</a:t>
            </a:r>
            <a:endParaRPr lang="zh-CN" altLang="zh-CN" sz="1600">
              <a:solidFill>
                <a:schemeClr val="tx1">
                  <a:lumMod val="75000"/>
                  <a:lumOff val="25000"/>
                </a:schemeClr>
              </a:solidFill>
              <a:cs typeface="+mn-ea"/>
              <a:sym typeface="+mn-lt"/>
            </a:endParaRPr>
          </a:p>
        </p:txBody>
      </p:sp>
      <p:sp>
        <p:nvSpPr>
          <p:cNvPr id="30" name="Shape 6816"/>
          <p:cNvSpPr>
            <a:spLocks noChangeArrowheads="1"/>
          </p:cNvSpPr>
          <p:nvPr/>
        </p:nvSpPr>
        <p:spPr bwMode="auto">
          <a:xfrm>
            <a:off x="10191227" y="2117460"/>
            <a:ext cx="479616"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just"/>
            <a:r>
              <a:rPr lang="zh-CN" altLang="zh-CN" sz="1600">
                <a:solidFill>
                  <a:schemeClr val="tx1">
                    <a:lumMod val="75000"/>
                    <a:lumOff val="25000"/>
                  </a:schemeClr>
                </a:solidFill>
                <a:cs typeface="+mn-ea"/>
                <a:sym typeface="+mn-lt"/>
              </a:rPr>
              <a:t>88%</a:t>
            </a:r>
            <a:endParaRPr lang="zh-CN" altLang="zh-CN" sz="1600">
              <a:solidFill>
                <a:schemeClr val="tx1">
                  <a:lumMod val="75000"/>
                  <a:lumOff val="25000"/>
                </a:schemeClr>
              </a:solidFill>
              <a:cs typeface="+mn-ea"/>
              <a:sym typeface="+mn-lt"/>
            </a:endParaRPr>
          </a:p>
        </p:txBody>
      </p:sp>
      <p:sp>
        <p:nvSpPr>
          <p:cNvPr id="31" name="Shape 6817"/>
          <p:cNvSpPr>
            <a:spLocks noChangeArrowheads="1"/>
          </p:cNvSpPr>
          <p:nvPr/>
        </p:nvSpPr>
        <p:spPr bwMode="auto">
          <a:xfrm>
            <a:off x="4852668" y="5353968"/>
            <a:ext cx="29046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34289" tIns="34290" rIns="34289" bIns="34290">
            <a:spAutoFit/>
          </a:bodyPr>
          <a:lstStyle/>
          <a:p>
            <a:pPr algn="r"/>
            <a:r>
              <a:rPr lang="zh-CN" altLang="zh-CN" sz="1200">
                <a:solidFill>
                  <a:schemeClr val="tx1">
                    <a:lumMod val="75000"/>
                    <a:lumOff val="25000"/>
                  </a:schemeClr>
                </a:solidFill>
                <a:cs typeface="+mn-ea"/>
                <a:sym typeface="+mn-lt"/>
              </a:rPr>
              <a:t>0%</a:t>
            </a:r>
            <a:endParaRPr lang="zh-CN" altLang="zh-CN" sz="1200">
              <a:solidFill>
                <a:schemeClr val="tx1">
                  <a:lumMod val="75000"/>
                  <a:lumOff val="25000"/>
                </a:schemeClr>
              </a:solidFill>
              <a:cs typeface="+mn-ea"/>
              <a:sym typeface="+mn-lt"/>
            </a:endParaRPr>
          </a:p>
        </p:txBody>
      </p:sp>
      <p:grpSp>
        <p:nvGrpSpPr>
          <p:cNvPr id="32" name="Group 6830"/>
          <p:cNvGrpSpPr/>
          <p:nvPr/>
        </p:nvGrpSpPr>
        <p:grpSpPr>
          <a:xfrm>
            <a:off x="5683548" y="4355933"/>
            <a:ext cx="445359" cy="950571"/>
            <a:chOff x="0" y="0"/>
            <a:chExt cx="447775" cy="955729"/>
          </a:xfrm>
          <a:gradFill>
            <a:gsLst>
              <a:gs pos="0">
                <a:srgbClr val="E23138"/>
              </a:gs>
              <a:gs pos="100000">
                <a:srgbClr val="B4171E"/>
              </a:gs>
            </a:gsLst>
            <a:lin ang="5400000" scaled="1"/>
          </a:gradFill>
          <a:effectLst>
            <a:outerShdw blurRad="101600" dist="76200" dir="2700000" algn="tl" rotWithShape="0">
              <a:prstClr val="black">
                <a:alpha val="30000"/>
              </a:prstClr>
            </a:outerShdw>
          </a:effectLst>
        </p:grpSpPr>
        <p:sp>
          <p:nvSpPr>
            <p:cNvPr id="33" name="Shape 6818"/>
            <p:cNvSpPr/>
            <p:nvPr/>
          </p:nvSpPr>
          <p:spPr>
            <a:xfrm rot="5400000" flipH="1">
              <a:off x="67294" y="283551"/>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34" name="Shape 6819"/>
            <p:cNvSpPr/>
            <p:nvPr/>
          </p:nvSpPr>
          <p:spPr>
            <a:xfrm rot="5400000" flipH="1">
              <a:off x="331662" y="56093"/>
              <a:ext cx="130629" cy="10159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35" name="Shape 6820"/>
            <p:cNvSpPr/>
            <p:nvPr/>
          </p:nvSpPr>
          <p:spPr>
            <a:xfrm rot="5400000" flipH="1">
              <a:off x="-13608" y="57192"/>
              <a:ext cx="130629" cy="103413"/>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36" name="Shape 6821"/>
            <p:cNvSpPr/>
            <p:nvPr/>
          </p:nvSpPr>
          <p:spPr>
            <a:xfrm rot="5400000" flipH="1">
              <a:off x="225134" y="301694"/>
              <a:ext cx="147865" cy="149677"/>
            </a:xfrm>
            <a:custGeom>
              <a:avLst/>
              <a:gdLst/>
              <a:ahLst/>
              <a:cxnLst>
                <a:cxn ang="0">
                  <a:pos x="wd2" y="hd2"/>
                </a:cxn>
                <a:cxn ang="5400000">
                  <a:pos x="wd2" y="hd2"/>
                </a:cxn>
                <a:cxn ang="10800000">
                  <a:pos x="wd2" y="hd2"/>
                </a:cxn>
                <a:cxn ang="16200000">
                  <a:pos x="wd2" y="hd2"/>
                </a:cxn>
              </a:cxnLst>
              <a:rect l="0" t="0" r="r" b="b"/>
              <a:pathLst>
                <a:path w="21600" h="21600" extrusionOk="0">
                  <a:moveTo>
                    <a:pt x="5301" y="0"/>
                  </a:moveTo>
                  <a:lnTo>
                    <a:pt x="21600" y="5105"/>
                  </a:lnTo>
                  <a:lnTo>
                    <a:pt x="16564" y="21600"/>
                  </a:lnTo>
                  <a:lnTo>
                    <a:pt x="0" y="16233"/>
                  </a:lnTo>
                  <a:lnTo>
                    <a:pt x="5301"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37" name="Shape 6822"/>
            <p:cNvSpPr/>
            <p:nvPr/>
          </p:nvSpPr>
          <p:spPr>
            <a:xfrm rot="5400000" flipH="1">
              <a:off x="187490" y="503532"/>
              <a:ext cx="125187" cy="126091"/>
            </a:xfrm>
            <a:custGeom>
              <a:avLst/>
              <a:gdLst/>
              <a:ahLst/>
              <a:cxnLst>
                <a:cxn ang="0">
                  <a:pos x="wd2" y="hd2"/>
                </a:cxn>
                <a:cxn ang="5400000">
                  <a:pos x="wd2" y="hd2"/>
                </a:cxn>
                <a:cxn ang="10800000">
                  <a:pos x="wd2" y="hd2"/>
                </a:cxn>
                <a:cxn ang="16200000">
                  <a:pos x="wd2" y="hd2"/>
                </a:cxn>
              </a:cxnLst>
              <a:rect l="0" t="0" r="r" b="b"/>
              <a:pathLst>
                <a:path w="21600" h="21600" extrusionOk="0">
                  <a:moveTo>
                    <a:pt x="0" y="5905"/>
                  </a:moveTo>
                  <a:lnTo>
                    <a:pt x="15965" y="0"/>
                  </a:lnTo>
                  <a:lnTo>
                    <a:pt x="21600" y="16006"/>
                  </a:lnTo>
                  <a:lnTo>
                    <a:pt x="5948" y="21600"/>
                  </a:lnTo>
                  <a:lnTo>
                    <a:pt x="0" y="590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38" name="Shape 6823"/>
            <p:cNvSpPr/>
            <p:nvPr/>
          </p:nvSpPr>
          <p:spPr>
            <a:xfrm rot="5400000" flipH="1">
              <a:off x="112197" y="381068"/>
              <a:ext cx="109765" cy="110670"/>
            </a:xfrm>
            <a:custGeom>
              <a:avLst/>
              <a:gdLst/>
              <a:ahLst/>
              <a:cxnLst>
                <a:cxn ang="0">
                  <a:pos x="wd2" y="hd2"/>
                </a:cxn>
                <a:cxn ang="5400000">
                  <a:pos x="wd2" y="hd2"/>
                </a:cxn>
                <a:cxn ang="10800000">
                  <a:pos x="wd2" y="hd2"/>
                </a:cxn>
                <a:cxn ang="16200000">
                  <a:pos x="wd2" y="hd2"/>
                </a:cxn>
              </a:cxnLst>
              <a:rect l="0" t="0" r="r" b="b"/>
              <a:pathLst>
                <a:path w="21600" h="21600" extrusionOk="0">
                  <a:moveTo>
                    <a:pt x="0" y="2125"/>
                  </a:moveTo>
                  <a:lnTo>
                    <a:pt x="19458" y="0"/>
                  </a:lnTo>
                  <a:lnTo>
                    <a:pt x="21600" y="19475"/>
                  </a:lnTo>
                  <a:lnTo>
                    <a:pt x="2142" y="21600"/>
                  </a:lnTo>
                  <a:lnTo>
                    <a:pt x="0" y="212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39" name="Shape 6824"/>
            <p:cNvSpPr/>
            <p:nvPr/>
          </p:nvSpPr>
          <p:spPr>
            <a:xfrm rot="5400000" flipH="1">
              <a:off x="205182" y="659106"/>
              <a:ext cx="86179" cy="86177"/>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40" name="Shape 6825"/>
            <p:cNvSpPr/>
            <p:nvPr/>
          </p:nvSpPr>
          <p:spPr>
            <a:xfrm rot="5400000" flipH="1">
              <a:off x="167083" y="777940"/>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41" name="Shape 6826"/>
            <p:cNvSpPr/>
            <p:nvPr/>
          </p:nvSpPr>
          <p:spPr>
            <a:xfrm rot="5400000" flipH="1">
              <a:off x="165262" y="156553"/>
              <a:ext cx="117930" cy="108855"/>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42" name="Shape 6827"/>
            <p:cNvSpPr/>
            <p:nvPr/>
          </p:nvSpPr>
          <p:spPr>
            <a:xfrm rot="5400000" flipH="1">
              <a:off x="94510" y="590162"/>
              <a:ext cx="101601" cy="101600"/>
            </a:xfrm>
            <a:custGeom>
              <a:avLst/>
              <a:gdLst/>
              <a:ahLst/>
              <a:cxnLst>
                <a:cxn ang="0">
                  <a:pos x="wd2" y="hd2"/>
                </a:cxn>
                <a:cxn ang="5400000">
                  <a:pos x="wd2" y="hd2"/>
                </a:cxn>
                <a:cxn ang="10800000">
                  <a:pos x="wd2" y="hd2"/>
                </a:cxn>
                <a:cxn ang="16200000">
                  <a:pos x="wd2" y="hd2"/>
                </a:cxn>
              </a:cxnLst>
              <a:rect l="0" t="0" r="r" b="b"/>
              <a:pathLst>
                <a:path w="21600" h="21600" extrusionOk="0">
                  <a:moveTo>
                    <a:pt x="4629" y="0"/>
                  </a:moveTo>
                  <a:lnTo>
                    <a:pt x="21600" y="4629"/>
                  </a:lnTo>
                  <a:lnTo>
                    <a:pt x="16971" y="21600"/>
                  </a:lnTo>
                  <a:lnTo>
                    <a:pt x="0" y="16971"/>
                  </a:lnTo>
                  <a:lnTo>
                    <a:pt x="4629"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43" name="Shape 6828"/>
            <p:cNvSpPr/>
            <p:nvPr/>
          </p:nvSpPr>
          <p:spPr>
            <a:xfrm rot="5400000" flipH="1">
              <a:off x="261414" y="884973"/>
              <a:ext cx="70758" cy="70757"/>
            </a:xfrm>
            <a:custGeom>
              <a:avLst/>
              <a:gdLst/>
              <a:ahLst/>
              <a:cxnLst>
                <a:cxn ang="0">
                  <a:pos x="wd2" y="hd2"/>
                </a:cxn>
                <a:cxn ang="5400000">
                  <a:pos x="wd2" y="hd2"/>
                </a:cxn>
                <a:cxn ang="10800000">
                  <a:pos x="wd2" y="hd2"/>
                </a:cxn>
                <a:cxn ang="16200000">
                  <a:pos x="wd2" y="hd2"/>
                </a:cxn>
              </a:cxnLst>
              <a:rect l="0" t="0" r="r" b="b"/>
              <a:pathLst>
                <a:path w="21600" h="21600" extrusionOk="0">
                  <a:moveTo>
                    <a:pt x="0" y="4431"/>
                  </a:moveTo>
                  <a:lnTo>
                    <a:pt x="16338" y="0"/>
                  </a:lnTo>
                  <a:lnTo>
                    <a:pt x="21600" y="16338"/>
                  </a:lnTo>
                  <a:lnTo>
                    <a:pt x="5262" y="21600"/>
                  </a:lnTo>
                  <a:lnTo>
                    <a:pt x="0" y="4431"/>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44" name="Shape 6829"/>
            <p:cNvSpPr/>
            <p:nvPr/>
          </p:nvSpPr>
          <p:spPr>
            <a:xfrm rot="5400000" flipH="1">
              <a:off x="185568" y="-9966"/>
              <a:ext cx="88925" cy="108856"/>
            </a:xfrm>
            <a:prstGeom prst="rect">
              <a:avLst/>
            </a:prstGeom>
            <a:grpFill/>
            <a:ln w="12700" cap="flat">
              <a:noFill/>
              <a:miter lim="400000"/>
            </a:ln>
            <a:effectLst/>
          </p:spPr>
          <p:txBody>
            <a:bodyPr lIns="45719" tIns="45719" rIns="45719" bIns="45719"/>
            <a:lstStyle/>
            <a:p>
              <a:pPr>
                <a:defRPr/>
              </a:pPr>
              <a:endParaRPr>
                <a:cs typeface="+mn-ea"/>
                <a:sym typeface="+mn-lt"/>
              </a:endParaRPr>
            </a:p>
          </p:txBody>
        </p:sp>
      </p:grpSp>
      <p:sp>
        <p:nvSpPr>
          <p:cNvPr id="45" name="Shape 6831"/>
          <p:cNvSpPr/>
          <p:nvPr/>
        </p:nvSpPr>
        <p:spPr>
          <a:xfrm>
            <a:off x="5412131" y="3287404"/>
            <a:ext cx="985262" cy="1068529"/>
          </a:xfrm>
          <a:custGeom>
            <a:avLst/>
            <a:gdLst/>
            <a:ahLst/>
            <a:cxnLst>
              <a:cxn ang="0">
                <a:pos x="wd2" y="hd2"/>
              </a:cxn>
              <a:cxn ang="5400000">
                <a:pos x="wd2" y="hd2"/>
              </a:cxn>
              <a:cxn ang="10800000">
                <a:pos x="wd2" y="hd2"/>
              </a:cxn>
              <a:cxn ang="16200000">
                <a:pos x="wd2" y="hd2"/>
              </a:cxn>
            </a:cxnLst>
            <a:rect l="0" t="0" r="r" b="b"/>
            <a:pathLst>
              <a:path w="21600" h="21600" extrusionOk="0">
                <a:moveTo>
                  <a:pt x="0" y="9448"/>
                </a:moveTo>
                <a:lnTo>
                  <a:pt x="10800" y="0"/>
                </a:lnTo>
                <a:lnTo>
                  <a:pt x="21600" y="9448"/>
                </a:lnTo>
                <a:lnTo>
                  <a:pt x="15816" y="9448"/>
                </a:lnTo>
                <a:lnTo>
                  <a:pt x="15816" y="21600"/>
                </a:lnTo>
                <a:lnTo>
                  <a:pt x="5784" y="21600"/>
                </a:lnTo>
                <a:lnTo>
                  <a:pt x="5784" y="9448"/>
                </a:lnTo>
                <a:close/>
              </a:path>
            </a:pathLst>
          </a:custGeom>
          <a:gradFill>
            <a:gsLst>
              <a:gs pos="0">
                <a:srgbClr val="E23138"/>
              </a:gs>
              <a:gs pos="100000">
                <a:srgbClr val="B4171E"/>
              </a:gs>
            </a:gsLst>
            <a:lin ang="5400000" scaled="1"/>
          </a:gradFill>
          <a:ln w="12700" cap="flat">
            <a:noFill/>
            <a:miter lim="400000"/>
          </a:ln>
          <a:effectLst>
            <a:outerShdw blurRad="101600" dist="76200" dir="2700000" algn="tl" rotWithShape="0">
              <a:prstClr val="black">
                <a:alpha val="30000"/>
              </a:prstClr>
            </a:outerShdw>
          </a:effectLst>
        </p:spPr>
        <p:txBody>
          <a:bodyPr lIns="45719" tIns="45719" rIns="45719" bIns="45719" anchor="ctr"/>
          <a:lstStyle/>
          <a:p>
            <a:pPr algn="ctr">
              <a:defRPr>
                <a:solidFill>
                  <a:srgbClr val="F9F9F9"/>
                </a:solidFill>
              </a:defRPr>
            </a:pPr>
            <a:endParaRPr>
              <a:solidFill>
                <a:srgbClr val="F9F9F9"/>
              </a:solidFill>
              <a:cs typeface="+mn-ea"/>
              <a:sym typeface="+mn-lt"/>
            </a:endParaRPr>
          </a:p>
        </p:txBody>
      </p:sp>
      <p:grpSp>
        <p:nvGrpSpPr>
          <p:cNvPr id="46" name="Group 6845"/>
          <p:cNvGrpSpPr/>
          <p:nvPr/>
        </p:nvGrpSpPr>
        <p:grpSpPr>
          <a:xfrm>
            <a:off x="7172476" y="4355932"/>
            <a:ext cx="445359" cy="950571"/>
            <a:chOff x="0" y="0"/>
            <a:chExt cx="447775" cy="955729"/>
          </a:xfrm>
          <a:solidFill>
            <a:schemeClr val="tx1">
              <a:lumMod val="75000"/>
              <a:lumOff val="25000"/>
            </a:schemeClr>
          </a:solidFill>
          <a:effectLst>
            <a:outerShdw blurRad="101600" dist="76200" dir="2700000" algn="tl" rotWithShape="0">
              <a:prstClr val="black">
                <a:alpha val="30000"/>
              </a:prstClr>
            </a:outerShdw>
          </a:effectLst>
        </p:grpSpPr>
        <p:sp>
          <p:nvSpPr>
            <p:cNvPr id="47" name="Shape 6833"/>
            <p:cNvSpPr/>
            <p:nvPr/>
          </p:nvSpPr>
          <p:spPr>
            <a:xfrm rot="5400000" flipH="1">
              <a:off x="67294" y="283551"/>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48" name="Shape 6834"/>
            <p:cNvSpPr/>
            <p:nvPr/>
          </p:nvSpPr>
          <p:spPr>
            <a:xfrm rot="5400000" flipH="1">
              <a:off x="331662" y="56093"/>
              <a:ext cx="130629" cy="10159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49" name="Shape 6835"/>
            <p:cNvSpPr/>
            <p:nvPr/>
          </p:nvSpPr>
          <p:spPr>
            <a:xfrm rot="5400000" flipH="1">
              <a:off x="-13608" y="57192"/>
              <a:ext cx="130629" cy="103413"/>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50" name="Shape 6836"/>
            <p:cNvSpPr/>
            <p:nvPr/>
          </p:nvSpPr>
          <p:spPr>
            <a:xfrm rot="5400000" flipH="1">
              <a:off x="225134" y="301694"/>
              <a:ext cx="147866" cy="149677"/>
            </a:xfrm>
            <a:custGeom>
              <a:avLst/>
              <a:gdLst/>
              <a:ahLst/>
              <a:cxnLst>
                <a:cxn ang="0">
                  <a:pos x="wd2" y="hd2"/>
                </a:cxn>
                <a:cxn ang="5400000">
                  <a:pos x="wd2" y="hd2"/>
                </a:cxn>
                <a:cxn ang="10800000">
                  <a:pos x="wd2" y="hd2"/>
                </a:cxn>
                <a:cxn ang="16200000">
                  <a:pos x="wd2" y="hd2"/>
                </a:cxn>
              </a:cxnLst>
              <a:rect l="0" t="0" r="r" b="b"/>
              <a:pathLst>
                <a:path w="21600" h="21600" extrusionOk="0">
                  <a:moveTo>
                    <a:pt x="5301" y="0"/>
                  </a:moveTo>
                  <a:lnTo>
                    <a:pt x="21600" y="5105"/>
                  </a:lnTo>
                  <a:lnTo>
                    <a:pt x="16564" y="21600"/>
                  </a:lnTo>
                  <a:lnTo>
                    <a:pt x="0" y="16233"/>
                  </a:lnTo>
                  <a:lnTo>
                    <a:pt x="5301"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51" name="Shape 6837"/>
            <p:cNvSpPr/>
            <p:nvPr/>
          </p:nvSpPr>
          <p:spPr>
            <a:xfrm rot="5400000" flipH="1">
              <a:off x="187490" y="503532"/>
              <a:ext cx="125187" cy="126091"/>
            </a:xfrm>
            <a:custGeom>
              <a:avLst/>
              <a:gdLst/>
              <a:ahLst/>
              <a:cxnLst>
                <a:cxn ang="0">
                  <a:pos x="wd2" y="hd2"/>
                </a:cxn>
                <a:cxn ang="5400000">
                  <a:pos x="wd2" y="hd2"/>
                </a:cxn>
                <a:cxn ang="10800000">
                  <a:pos x="wd2" y="hd2"/>
                </a:cxn>
                <a:cxn ang="16200000">
                  <a:pos x="wd2" y="hd2"/>
                </a:cxn>
              </a:cxnLst>
              <a:rect l="0" t="0" r="r" b="b"/>
              <a:pathLst>
                <a:path w="21600" h="21600" extrusionOk="0">
                  <a:moveTo>
                    <a:pt x="0" y="5905"/>
                  </a:moveTo>
                  <a:lnTo>
                    <a:pt x="15965" y="0"/>
                  </a:lnTo>
                  <a:lnTo>
                    <a:pt x="21600" y="16006"/>
                  </a:lnTo>
                  <a:lnTo>
                    <a:pt x="5948" y="21600"/>
                  </a:lnTo>
                  <a:lnTo>
                    <a:pt x="0" y="590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52" name="Shape 6838"/>
            <p:cNvSpPr/>
            <p:nvPr/>
          </p:nvSpPr>
          <p:spPr>
            <a:xfrm rot="5400000" flipH="1">
              <a:off x="112197" y="381067"/>
              <a:ext cx="109765" cy="110670"/>
            </a:xfrm>
            <a:custGeom>
              <a:avLst/>
              <a:gdLst/>
              <a:ahLst/>
              <a:cxnLst>
                <a:cxn ang="0">
                  <a:pos x="wd2" y="hd2"/>
                </a:cxn>
                <a:cxn ang="5400000">
                  <a:pos x="wd2" y="hd2"/>
                </a:cxn>
                <a:cxn ang="10800000">
                  <a:pos x="wd2" y="hd2"/>
                </a:cxn>
                <a:cxn ang="16200000">
                  <a:pos x="wd2" y="hd2"/>
                </a:cxn>
              </a:cxnLst>
              <a:rect l="0" t="0" r="r" b="b"/>
              <a:pathLst>
                <a:path w="21600" h="21600" extrusionOk="0">
                  <a:moveTo>
                    <a:pt x="0" y="2125"/>
                  </a:moveTo>
                  <a:lnTo>
                    <a:pt x="19458" y="0"/>
                  </a:lnTo>
                  <a:lnTo>
                    <a:pt x="21600" y="19475"/>
                  </a:lnTo>
                  <a:lnTo>
                    <a:pt x="2142" y="21600"/>
                  </a:lnTo>
                  <a:lnTo>
                    <a:pt x="0" y="212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53" name="Shape 6839"/>
            <p:cNvSpPr/>
            <p:nvPr/>
          </p:nvSpPr>
          <p:spPr>
            <a:xfrm rot="5400000" flipH="1">
              <a:off x="205182" y="659106"/>
              <a:ext cx="86179" cy="86177"/>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54" name="Shape 6840"/>
            <p:cNvSpPr/>
            <p:nvPr/>
          </p:nvSpPr>
          <p:spPr>
            <a:xfrm rot="5400000" flipH="1">
              <a:off x="167083" y="777940"/>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55" name="Shape 6841"/>
            <p:cNvSpPr/>
            <p:nvPr/>
          </p:nvSpPr>
          <p:spPr>
            <a:xfrm rot="5400000" flipH="1">
              <a:off x="165262" y="156553"/>
              <a:ext cx="117930" cy="108855"/>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56" name="Shape 6842"/>
            <p:cNvSpPr/>
            <p:nvPr/>
          </p:nvSpPr>
          <p:spPr>
            <a:xfrm rot="5400000" flipH="1">
              <a:off x="94510" y="590162"/>
              <a:ext cx="101601" cy="101600"/>
            </a:xfrm>
            <a:custGeom>
              <a:avLst/>
              <a:gdLst/>
              <a:ahLst/>
              <a:cxnLst>
                <a:cxn ang="0">
                  <a:pos x="wd2" y="hd2"/>
                </a:cxn>
                <a:cxn ang="5400000">
                  <a:pos x="wd2" y="hd2"/>
                </a:cxn>
                <a:cxn ang="10800000">
                  <a:pos x="wd2" y="hd2"/>
                </a:cxn>
                <a:cxn ang="16200000">
                  <a:pos x="wd2" y="hd2"/>
                </a:cxn>
              </a:cxnLst>
              <a:rect l="0" t="0" r="r" b="b"/>
              <a:pathLst>
                <a:path w="21600" h="21600" extrusionOk="0">
                  <a:moveTo>
                    <a:pt x="4629" y="0"/>
                  </a:moveTo>
                  <a:lnTo>
                    <a:pt x="21600" y="4629"/>
                  </a:lnTo>
                  <a:lnTo>
                    <a:pt x="16971" y="21600"/>
                  </a:lnTo>
                  <a:lnTo>
                    <a:pt x="0" y="16971"/>
                  </a:lnTo>
                  <a:lnTo>
                    <a:pt x="4629"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57" name="Shape 6843"/>
            <p:cNvSpPr/>
            <p:nvPr/>
          </p:nvSpPr>
          <p:spPr>
            <a:xfrm rot="5400000" flipH="1">
              <a:off x="261414" y="884973"/>
              <a:ext cx="70758" cy="70757"/>
            </a:xfrm>
            <a:custGeom>
              <a:avLst/>
              <a:gdLst/>
              <a:ahLst/>
              <a:cxnLst>
                <a:cxn ang="0">
                  <a:pos x="wd2" y="hd2"/>
                </a:cxn>
                <a:cxn ang="5400000">
                  <a:pos x="wd2" y="hd2"/>
                </a:cxn>
                <a:cxn ang="10800000">
                  <a:pos x="wd2" y="hd2"/>
                </a:cxn>
                <a:cxn ang="16200000">
                  <a:pos x="wd2" y="hd2"/>
                </a:cxn>
              </a:cxnLst>
              <a:rect l="0" t="0" r="r" b="b"/>
              <a:pathLst>
                <a:path w="21600" h="21600" extrusionOk="0">
                  <a:moveTo>
                    <a:pt x="0" y="4431"/>
                  </a:moveTo>
                  <a:lnTo>
                    <a:pt x="16338" y="0"/>
                  </a:lnTo>
                  <a:lnTo>
                    <a:pt x="21600" y="16338"/>
                  </a:lnTo>
                  <a:lnTo>
                    <a:pt x="5262" y="21600"/>
                  </a:lnTo>
                  <a:lnTo>
                    <a:pt x="0" y="4431"/>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58" name="Shape 6844"/>
            <p:cNvSpPr/>
            <p:nvPr/>
          </p:nvSpPr>
          <p:spPr>
            <a:xfrm rot="5400000" flipH="1">
              <a:off x="185568" y="-9966"/>
              <a:ext cx="88925" cy="108856"/>
            </a:xfrm>
            <a:prstGeom prst="rect">
              <a:avLst/>
            </a:prstGeom>
            <a:grpFill/>
            <a:ln w="12700" cap="flat">
              <a:noFill/>
              <a:miter lim="400000"/>
            </a:ln>
            <a:effectLst/>
          </p:spPr>
          <p:txBody>
            <a:bodyPr lIns="45719" tIns="45719" rIns="45719" bIns="45719"/>
            <a:lstStyle/>
            <a:p>
              <a:pPr>
                <a:defRPr/>
              </a:pPr>
              <a:endParaRPr>
                <a:cs typeface="+mn-ea"/>
                <a:sym typeface="+mn-lt"/>
              </a:endParaRPr>
            </a:p>
          </p:txBody>
        </p:sp>
      </p:grpSp>
      <p:sp>
        <p:nvSpPr>
          <p:cNvPr id="59" name="Shape 6846"/>
          <p:cNvSpPr/>
          <p:nvPr/>
        </p:nvSpPr>
        <p:spPr>
          <a:xfrm>
            <a:off x="6901059" y="2815757"/>
            <a:ext cx="985262" cy="1557747"/>
          </a:xfrm>
          <a:custGeom>
            <a:avLst/>
            <a:gdLst/>
            <a:ahLst/>
            <a:cxnLst>
              <a:cxn ang="0">
                <a:pos x="wd2" y="hd2"/>
              </a:cxn>
              <a:cxn ang="5400000">
                <a:pos x="wd2" y="hd2"/>
              </a:cxn>
              <a:cxn ang="10800000">
                <a:pos x="wd2" y="hd2"/>
              </a:cxn>
              <a:cxn ang="16200000">
                <a:pos x="wd2" y="hd2"/>
              </a:cxn>
            </a:cxnLst>
            <a:rect l="0" t="0" r="r" b="b"/>
            <a:pathLst>
              <a:path w="21600" h="21600" extrusionOk="0">
                <a:moveTo>
                  <a:pt x="0" y="6481"/>
                </a:moveTo>
                <a:lnTo>
                  <a:pt x="10800" y="0"/>
                </a:lnTo>
                <a:lnTo>
                  <a:pt x="21600" y="6481"/>
                </a:lnTo>
                <a:lnTo>
                  <a:pt x="15816" y="6481"/>
                </a:lnTo>
                <a:lnTo>
                  <a:pt x="15816" y="21600"/>
                </a:lnTo>
                <a:lnTo>
                  <a:pt x="5784" y="21600"/>
                </a:lnTo>
                <a:lnTo>
                  <a:pt x="5784" y="6481"/>
                </a:lnTo>
                <a:close/>
              </a:path>
            </a:pathLst>
          </a:custGeom>
          <a:solidFill>
            <a:schemeClr val="tx1">
              <a:lumMod val="75000"/>
              <a:lumOff val="25000"/>
            </a:schemeClr>
          </a:solidFill>
          <a:ln w="12700" cap="flat">
            <a:noFill/>
            <a:miter lim="400000"/>
          </a:ln>
          <a:effectLst>
            <a:outerShdw blurRad="101600" dist="76200" dir="2700000" algn="tl" rotWithShape="0">
              <a:prstClr val="black">
                <a:alpha val="30000"/>
              </a:prstClr>
            </a:outerShdw>
          </a:effectLst>
        </p:spPr>
        <p:txBody>
          <a:bodyPr lIns="45719" tIns="45719" rIns="45719" bIns="45719" anchor="ctr"/>
          <a:lstStyle/>
          <a:p>
            <a:pPr algn="ctr">
              <a:defRPr>
                <a:solidFill>
                  <a:srgbClr val="F9F9F9"/>
                </a:solidFill>
              </a:defRPr>
            </a:pPr>
            <a:endParaRPr>
              <a:solidFill>
                <a:srgbClr val="F9F9F9"/>
              </a:solidFill>
              <a:cs typeface="+mn-ea"/>
              <a:sym typeface="+mn-lt"/>
            </a:endParaRPr>
          </a:p>
        </p:txBody>
      </p:sp>
      <p:grpSp>
        <p:nvGrpSpPr>
          <p:cNvPr id="60" name="Group 6860"/>
          <p:cNvGrpSpPr/>
          <p:nvPr/>
        </p:nvGrpSpPr>
        <p:grpSpPr bwMode="auto">
          <a:xfrm>
            <a:off x="8704580" y="4355958"/>
            <a:ext cx="445355" cy="950487"/>
            <a:chOff x="0" y="0"/>
            <a:chExt cx="447775" cy="955729"/>
          </a:xfrm>
          <a:gradFill>
            <a:gsLst>
              <a:gs pos="0">
                <a:srgbClr val="E23138"/>
              </a:gs>
              <a:gs pos="100000">
                <a:srgbClr val="B4171E"/>
              </a:gs>
            </a:gsLst>
            <a:lin ang="5400000" scaled="1"/>
          </a:gradFill>
          <a:effectLst>
            <a:outerShdw blurRad="101600" dist="76200" dir="2700000" algn="tl" rotWithShape="0">
              <a:prstClr val="black">
                <a:alpha val="30000"/>
              </a:prstClr>
            </a:outerShdw>
          </a:effectLst>
        </p:grpSpPr>
        <p:sp>
          <p:nvSpPr>
            <p:cNvPr id="61" name="Shape 6848"/>
            <p:cNvSpPr/>
            <p:nvPr/>
          </p:nvSpPr>
          <p:spPr>
            <a:xfrm rot="5400000" flipH="1">
              <a:off x="66834" y="283633"/>
              <a:ext cx="84674" cy="82550"/>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62" name="Shape 6849"/>
            <p:cNvSpPr/>
            <p:nvPr/>
          </p:nvSpPr>
          <p:spPr>
            <a:xfrm rot="5400000" flipH="1">
              <a:off x="331416" y="57132"/>
              <a:ext cx="129127" cy="101600"/>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63" name="Shape 6850"/>
            <p:cNvSpPr/>
            <p:nvPr/>
          </p:nvSpPr>
          <p:spPr>
            <a:xfrm rot="5400000" flipH="1">
              <a:off x="-12543" y="58189"/>
              <a:ext cx="129128" cy="103716"/>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64" name="Shape 6851"/>
            <p:cNvSpPr/>
            <p:nvPr/>
          </p:nvSpPr>
          <p:spPr>
            <a:xfrm rot="5400000" flipH="1">
              <a:off x="224524" y="303745"/>
              <a:ext cx="148179" cy="148167"/>
            </a:xfrm>
            <a:custGeom>
              <a:avLst/>
              <a:gdLst/>
              <a:ahLst/>
              <a:cxnLst>
                <a:cxn ang="0">
                  <a:pos x="wd2" y="hd2"/>
                </a:cxn>
                <a:cxn ang="5400000">
                  <a:pos x="wd2" y="hd2"/>
                </a:cxn>
                <a:cxn ang="10800000">
                  <a:pos x="wd2" y="hd2"/>
                </a:cxn>
                <a:cxn ang="16200000">
                  <a:pos x="wd2" y="hd2"/>
                </a:cxn>
              </a:cxnLst>
              <a:rect l="0" t="0" r="r" b="b"/>
              <a:pathLst>
                <a:path w="21600" h="21600" extrusionOk="0">
                  <a:moveTo>
                    <a:pt x="5301" y="0"/>
                  </a:moveTo>
                  <a:lnTo>
                    <a:pt x="21600" y="5105"/>
                  </a:lnTo>
                  <a:lnTo>
                    <a:pt x="16564" y="21600"/>
                  </a:lnTo>
                  <a:lnTo>
                    <a:pt x="0" y="16233"/>
                  </a:lnTo>
                  <a:lnTo>
                    <a:pt x="5301"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65" name="Shape 6852"/>
            <p:cNvSpPr/>
            <p:nvPr/>
          </p:nvSpPr>
          <p:spPr>
            <a:xfrm rot="5400000" flipH="1">
              <a:off x="187484" y="503787"/>
              <a:ext cx="124893" cy="127000"/>
            </a:xfrm>
            <a:custGeom>
              <a:avLst/>
              <a:gdLst/>
              <a:ahLst/>
              <a:cxnLst>
                <a:cxn ang="0">
                  <a:pos x="wd2" y="hd2"/>
                </a:cxn>
                <a:cxn ang="5400000">
                  <a:pos x="wd2" y="hd2"/>
                </a:cxn>
                <a:cxn ang="10800000">
                  <a:pos x="wd2" y="hd2"/>
                </a:cxn>
                <a:cxn ang="16200000">
                  <a:pos x="wd2" y="hd2"/>
                </a:cxn>
              </a:cxnLst>
              <a:rect l="0" t="0" r="r" b="b"/>
              <a:pathLst>
                <a:path w="21600" h="21600" extrusionOk="0">
                  <a:moveTo>
                    <a:pt x="0" y="5905"/>
                  </a:moveTo>
                  <a:lnTo>
                    <a:pt x="15965" y="0"/>
                  </a:lnTo>
                  <a:lnTo>
                    <a:pt x="21600" y="16006"/>
                  </a:lnTo>
                  <a:lnTo>
                    <a:pt x="5948" y="21600"/>
                  </a:lnTo>
                  <a:lnTo>
                    <a:pt x="0" y="590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66" name="Shape 6853"/>
            <p:cNvSpPr/>
            <p:nvPr/>
          </p:nvSpPr>
          <p:spPr>
            <a:xfrm rot="5400000" flipH="1">
              <a:off x="112341" y="382068"/>
              <a:ext cx="110076" cy="110067"/>
            </a:xfrm>
            <a:custGeom>
              <a:avLst/>
              <a:gdLst/>
              <a:ahLst/>
              <a:cxnLst>
                <a:cxn ang="0">
                  <a:pos x="wd2" y="hd2"/>
                </a:cxn>
                <a:cxn ang="5400000">
                  <a:pos x="wd2" y="hd2"/>
                </a:cxn>
                <a:cxn ang="10800000">
                  <a:pos x="wd2" y="hd2"/>
                </a:cxn>
                <a:cxn ang="16200000">
                  <a:pos x="wd2" y="hd2"/>
                </a:cxn>
              </a:cxnLst>
              <a:rect l="0" t="0" r="r" b="b"/>
              <a:pathLst>
                <a:path w="21600" h="21600" extrusionOk="0">
                  <a:moveTo>
                    <a:pt x="0" y="2125"/>
                  </a:moveTo>
                  <a:lnTo>
                    <a:pt x="19458" y="0"/>
                  </a:lnTo>
                  <a:lnTo>
                    <a:pt x="21600" y="19475"/>
                  </a:lnTo>
                  <a:lnTo>
                    <a:pt x="2142" y="21600"/>
                  </a:lnTo>
                  <a:lnTo>
                    <a:pt x="0" y="212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67" name="Shape 6854"/>
            <p:cNvSpPr/>
            <p:nvPr/>
          </p:nvSpPr>
          <p:spPr>
            <a:xfrm rot="5400000" flipH="1">
              <a:off x="204417" y="660431"/>
              <a:ext cx="86791" cy="84667"/>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68" name="Shape 6855"/>
            <p:cNvSpPr/>
            <p:nvPr/>
          </p:nvSpPr>
          <p:spPr>
            <a:xfrm rot="5400000" flipH="1">
              <a:off x="167376" y="777916"/>
              <a:ext cx="82558" cy="82551"/>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69" name="Shape 6856"/>
            <p:cNvSpPr/>
            <p:nvPr/>
          </p:nvSpPr>
          <p:spPr>
            <a:xfrm rot="5400000" flipH="1">
              <a:off x="165259" y="157682"/>
              <a:ext cx="116426" cy="107950"/>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70" name="Shape 6857"/>
            <p:cNvSpPr/>
            <p:nvPr/>
          </p:nvSpPr>
          <p:spPr>
            <a:xfrm rot="5400000" flipH="1">
              <a:off x="94351" y="590575"/>
              <a:ext cx="101609" cy="99484"/>
            </a:xfrm>
            <a:custGeom>
              <a:avLst/>
              <a:gdLst/>
              <a:ahLst/>
              <a:cxnLst>
                <a:cxn ang="0">
                  <a:pos x="wd2" y="hd2"/>
                </a:cxn>
                <a:cxn ang="5400000">
                  <a:pos x="wd2" y="hd2"/>
                </a:cxn>
                <a:cxn ang="10800000">
                  <a:pos x="wd2" y="hd2"/>
                </a:cxn>
                <a:cxn ang="16200000">
                  <a:pos x="wd2" y="hd2"/>
                </a:cxn>
              </a:cxnLst>
              <a:rect l="0" t="0" r="r" b="b"/>
              <a:pathLst>
                <a:path w="21600" h="21600" extrusionOk="0">
                  <a:moveTo>
                    <a:pt x="4629" y="0"/>
                  </a:moveTo>
                  <a:lnTo>
                    <a:pt x="21600" y="4629"/>
                  </a:lnTo>
                  <a:lnTo>
                    <a:pt x="16971" y="21600"/>
                  </a:lnTo>
                  <a:lnTo>
                    <a:pt x="0" y="16971"/>
                  </a:lnTo>
                  <a:lnTo>
                    <a:pt x="4629"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71" name="Shape 6858"/>
            <p:cNvSpPr/>
            <p:nvPr/>
          </p:nvSpPr>
          <p:spPr>
            <a:xfrm rot="5400000" flipH="1">
              <a:off x="261569" y="884817"/>
              <a:ext cx="69855" cy="71967"/>
            </a:xfrm>
            <a:custGeom>
              <a:avLst/>
              <a:gdLst/>
              <a:ahLst/>
              <a:cxnLst>
                <a:cxn ang="0">
                  <a:pos x="wd2" y="hd2"/>
                </a:cxn>
                <a:cxn ang="5400000">
                  <a:pos x="wd2" y="hd2"/>
                </a:cxn>
                <a:cxn ang="10800000">
                  <a:pos x="wd2" y="hd2"/>
                </a:cxn>
                <a:cxn ang="16200000">
                  <a:pos x="wd2" y="hd2"/>
                </a:cxn>
              </a:cxnLst>
              <a:rect l="0" t="0" r="r" b="b"/>
              <a:pathLst>
                <a:path w="21600" h="21600" extrusionOk="0">
                  <a:moveTo>
                    <a:pt x="0" y="4431"/>
                  </a:moveTo>
                  <a:lnTo>
                    <a:pt x="16338" y="0"/>
                  </a:lnTo>
                  <a:lnTo>
                    <a:pt x="21600" y="16338"/>
                  </a:lnTo>
                  <a:lnTo>
                    <a:pt x="5262" y="21600"/>
                  </a:lnTo>
                  <a:lnTo>
                    <a:pt x="0" y="4431"/>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72" name="Shape 6859"/>
            <p:cNvSpPr/>
            <p:nvPr/>
          </p:nvSpPr>
          <p:spPr>
            <a:xfrm rot="5400000" flipH="1">
              <a:off x="185368" y="-8491"/>
              <a:ext cx="88908" cy="107951"/>
            </a:xfrm>
            <a:prstGeom prst="rect">
              <a:avLst/>
            </a:prstGeom>
            <a:grpFill/>
            <a:ln w="12700" cap="flat">
              <a:noFill/>
              <a:miter lim="400000"/>
            </a:ln>
            <a:effectLst/>
          </p:spPr>
          <p:txBody>
            <a:bodyPr lIns="45719" tIns="45719" rIns="45719" bIns="45719"/>
            <a:lstStyle/>
            <a:p>
              <a:pPr>
                <a:defRPr/>
              </a:pPr>
              <a:endParaRPr>
                <a:cs typeface="+mn-ea"/>
                <a:sym typeface="+mn-lt"/>
              </a:endParaRPr>
            </a:p>
          </p:txBody>
        </p:sp>
      </p:grpSp>
      <p:sp>
        <p:nvSpPr>
          <p:cNvPr id="73" name="Shape 6861"/>
          <p:cNvSpPr/>
          <p:nvPr/>
        </p:nvSpPr>
        <p:spPr bwMode="auto">
          <a:xfrm>
            <a:off x="8433165" y="3287523"/>
            <a:ext cx="985250" cy="1069460"/>
          </a:xfrm>
          <a:custGeom>
            <a:avLst/>
            <a:gdLst/>
            <a:ahLst/>
            <a:cxnLst>
              <a:cxn ang="0">
                <a:pos x="wd2" y="hd2"/>
              </a:cxn>
              <a:cxn ang="5400000">
                <a:pos x="wd2" y="hd2"/>
              </a:cxn>
              <a:cxn ang="10800000">
                <a:pos x="wd2" y="hd2"/>
              </a:cxn>
              <a:cxn ang="16200000">
                <a:pos x="wd2" y="hd2"/>
              </a:cxn>
            </a:cxnLst>
            <a:rect l="0" t="0" r="r" b="b"/>
            <a:pathLst>
              <a:path w="21600" h="21600" extrusionOk="0">
                <a:moveTo>
                  <a:pt x="0" y="9448"/>
                </a:moveTo>
                <a:lnTo>
                  <a:pt x="10800" y="0"/>
                </a:lnTo>
                <a:lnTo>
                  <a:pt x="21600" y="9448"/>
                </a:lnTo>
                <a:lnTo>
                  <a:pt x="15816" y="9448"/>
                </a:lnTo>
                <a:lnTo>
                  <a:pt x="15816" y="21600"/>
                </a:lnTo>
                <a:lnTo>
                  <a:pt x="5784" y="21600"/>
                </a:lnTo>
                <a:lnTo>
                  <a:pt x="5784" y="9448"/>
                </a:lnTo>
                <a:close/>
              </a:path>
            </a:pathLst>
          </a:custGeom>
          <a:gradFill>
            <a:gsLst>
              <a:gs pos="0">
                <a:srgbClr val="E23138"/>
              </a:gs>
              <a:gs pos="100000">
                <a:srgbClr val="B4171E"/>
              </a:gs>
            </a:gsLst>
            <a:lin ang="5400000" scaled="1"/>
          </a:gradFill>
          <a:ln w="12700" cap="flat">
            <a:noFill/>
            <a:miter lim="400000"/>
          </a:ln>
          <a:effectLst>
            <a:outerShdw blurRad="101600" dist="76200" dir="2700000" algn="tl" rotWithShape="0">
              <a:prstClr val="black">
                <a:alpha val="30000"/>
              </a:prstClr>
            </a:outerShdw>
          </a:effectLst>
        </p:spPr>
        <p:txBody>
          <a:bodyPr lIns="45719" tIns="45719" rIns="45719" bIns="45719" anchor="ctr"/>
          <a:lstStyle/>
          <a:p>
            <a:pPr algn="ctr">
              <a:defRPr>
                <a:solidFill>
                  <a:srgbClr val="F9F9F9"/>
                </a:solidFill>
              </a:defRPr>
            </a:pPr>
            <a:endParaRPr>
              <a:solidFill>
                <a:srgbClr val="F9F9F9"/>
              </a:solidFill>
              <a:cs typeface="+mn-ea"/>
              <a:sym typeface="+mn-lt"/>
            </a:endParaRPr>
          </a:p>
        </p:txBody>
      </p:sp>
      <p:grpSp>
        <p:nvGrpSpPr>
          <p:cNvPr id="74" name="Group 6875"/>
          <p:cNvGrpSpPr/>
          <p:nvPr/>
        </p:nvGrpSpPr>
        <p:grpSpPr>
          <a:xfrm>
            <a:off x="10205061" y="4355932"/>
            <a:ext cx="445359" cy="950571"/>
            <a:chOff x="0" y="0"/>
            <a:chExt cx="447775" cy="955729"/>
          </a:xfrm>
          <a:solidFill>
            <a:schemeClr val="tx1">
              <a:lumMod val="75000"/>
              <a:lumOff val="25000"/>
            </a:schemeClr>
          </a:solidFill>
          <a:effectLst>
            <a:outerShdw blurRad="101600" dist="76200" dir="2700000" algn="tl" rotWithShape="0">
              <a:prstClr val="black">
                <a:alpha val="30000"/>
              </a:prstClr>
            </a:outerShdw>
          </a:effectLst>
        </p:grpSpPr>
        <p:sp>
          <p:nvSpPr>
            <p:cNvPr id="75" name="Shape 6863"/>
            <p:cNvSpPr/>
            <p:nvPr/>
          </p:nvSpPr>
          <p:spPr>
            <a:xfrm rot="5400000" flipH="1">
              <a:off x="67294" y="283551"/>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76" name="Shape 6864"/>
            <p:cNvSpPr/>
            <p:nvPr/>
          </p:nvSpPr>
          <p:spPr>
            <a:xfrm rot="5400000" flipH="1">
              <a:off x="331662" y="56093"/>
              <a:ext cx="130629" cy="10159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77" name="Shape 6865"/>
            <p:cNvSpPr/>
            <p:nvPr/>
          </p:nvSpPr>
          <p:spPr>
            <a:xfrm rot="5400000" flipH="1">
              <a:off x="-13608" y="57192"/>
              <a:ext cx="130629" cy="103413"/>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78" name="Shape 6866"/>
            <p:cNvSpPr/>
            <p:nvPr/>
          </p:nvSpPr>
          <p:spPr>
            <a:xfrm rot="5400000" flipH="1">
              <a:off x="225134" y="301694"/>
              <a:ext cx="147865" cy="149677"/>
            </a:xfrm>
            <a:custGeom>
              <a:avLst/>
              <a:gdLst/>
              <a:ahLst/>
              <a:cxnLst>
                <a:cxn ang="0">
                  <a:pos x="wd2" y="hd2"/>
                </a:cxn>
                <a:cxn ang="5400000">
                  <a:pos x="wd2" y="hd2"/>
                </a:cxn>
                <a:cxn ang="10800000">
                  <a:pos x="wd2" y="hd2"/>
                </a:cxn>
                <a:cxn ang="16200000">
                  <a:pos x="wd2" y="hd2"/>
                </a:cxn>
              </a:cxnLst>
              <a:rect l="0" t="0" r="r" b="b"/>
              <a:pathLst>
                <a:path w="21600" h="21600" extrusionOk="0">
                  <a:moveTo>
                    <a:pt x="5301" y="0"/>
                  </a:moveTo>
                  <a:lnTo>
                    <a:pt x="21600" y="5105"/>
                  </a:lnTo>
                  <a:lnTo>
                    <a:pt x="16564" y="21600"/>
                  </a:lnTo>
                  <a:lnTo>
                    <a:pt x="0" y="16233"/>
                  </a:lnTo>
                  <a:lnTo>
                    <a:pt x="5301"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79" name="Shape 6867"/>
            <p:cNvSpPr/>
            <p:nvPr/>
          </p:nvSpPr>
          <p:spPr>
            <a:xfrm rot="5400000" flipH="1">
              <a:off x="187490" y="503532"/>
              <a:ext cx="125187" cy="126091"/>
            </a:xfrm>
            <a:custGeom>
              <a:avLst/>
              <a:gdLst/>
              <a:ahLst/>
              <a:cxnLst>
                <a:cxn ang="0">
                  <a:pos x="wd2" y="hd2"/>
                </a:cxn>
                <a:cxn ang="5400000">
                  <a:pos x="wd2" y="hd2"/>
                </a:cxn>
                <a:cxn ang="10800000">
                  <a:pos x="wd2" y="hd2"/>
                </a:cxn>
                <a:cxn ang="16200000">
                  <a:pos x="wd2" y="hd2"/>
                </a:cxn>
              </a:cxnLst>
              <a:rect l="0" t="0" r="r" b="b"/>
              <a:pathLst>
                <a:path w="21600" h="21600" extrusionOk="0">
                  <a:moveTo>
                    <a:pt x="0" y="5905"/>
                  </a:moveTo>
                  <a:lnTo>
                    <a:pt x="15965" y="0"/>
                  </a:lnTo>
                  <a:lnTo>
                    <a:pt x="21600" y="16006"/>
                  </a:lnTo>
                  <a:lnTo>
                    <a:pt x="5948" y="21600"/>
                  </a:lnTo>
                  <a:lnTo>
                    <a:pt x="0" y="590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80" name="Shape 6868"/>
            <p:cNvSpPr/>
            <p:nvPr/>
          </p:nvSpPr>
          <p:spPr>
            <a:xfrm rot="5400000" flipH="1">
              <a:off x="112197" y="381068"/>
              <a:ext cx="109765" cy="110670"/>
            </a:xfrm>
            <a:custGeom>
              <a:avLst/>
              <a:gdLst/>
              <a:ahLst/>
              <a:cxnLst>
                <a:cxn ang="0">
                  <a:pos x="wd2" y="hd2"/>
                </a:cxn>
                <a:cxn ang="5400000">
                  <a:pos x="wd2" y="hd2"/>
                </a:cxn>
                <a:cxn ang="10800000">
                  <a:pos x="wd2" y="hd2"/>
                </a:cxn>
                <a:cxn ang="16200000">
                  <a:pos x="wd2" y="hd2"/>
                </a:cxn>
              </a:cxnLst>
              <a:rect l="0" t="0" r="r" b="b"/>
              <a:pathLst>
                <a:path w="21600" h="21600" extrusionOk="0">
                  <a:moveTo>
                    <a:pt x="0" y="2125"/>
                  </a:moveTo>
                  <a:lnTo>
                    <a:pt x="19458" y="0"/>
                  </a:lnTo>
                  <a:lnTo>
                    <a:pt x="21600" y="19475"/>
                  </a:lnTo>
                  <a:lnTo>
                    <a:pt x="2142" y="21600"/>
                  </a:lnTo>
                  <a:lnTo>
                    <a:pt x="0" y="2125"/>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81" name="Shape 6869"/>
            <p:cNvSpPr/>
            <p:nvPr/>
          </p:nvSpPr>
          <p:spPr>
            <a:xfrm rot="5400000" flipH="1">
              <a:off x="205182" y="659106"/>
              <a:ext cx="86179" cy="86177"/>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82" name="Shape 6870"/>
            <p:cNvSpPr/>
            <p:nvPr/>
          </p:nvSpPr>
          <p:spPr>
            <a:xfrm rot="5400000" flipH="1">
              <a:off x="167083" y="777940"/>
              <a:ext cx="84365" cy="82549"/>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83" name="Shape 6871"/>
            <p:cNvSpPr/>
            <p:nvPr/>
          </p:nvSpPr>
          <p:spPr>
            <a:xfrm rot="5400000" flipH="1">
              <a:off x="165262" y="156553"/>
              <a:ext cx="117930" cy="108855"/>
            </a:xfrm>
            <a:prstGeom prst="rect">
              <a:avLst/>
            </a:prstGeom>
            <a:grpFill/>
            <a:ln w="12700" cap="flat">
              <a:noFill/>
              <a:miter lim="400000"/>
            </a:ln>
            <a:effectLst/>
          </p:spPr>
          <p:txBody>
            <a:bodyPr lIns="45719" tIns="45719" rIns="45719" bIns="45719"/>
            <a:lstStyle/>
            <a:p>
              <a:pPr>
                <a:defRPr/>
              </a:pPr>
              <a:endParaRPr>
                <a:cs typeface="+mn-ea"/>
                <a:sym typeface="+mn-lt"/>
              </a:endParaRPr>
            </a:p>
          </p:txBody>
        </p:sp>
        <p:sp>
          <p:nvSpPr>
            <p:cNvPr id="84" name="Shape 6872"/>
            <p:cNvSpPr/>
            <p:nvPr/>
          </p:nvSpPr>
          <p:spPr>
            <a:xfrm rot="5400000" flipH="1">
              <a:off x="94510" y="590162"/>
              <a:ext cx="101601" cy="101600"/>
            </a:xfrm>
            <a:custGeom>
              <a:avLst/>
              <a:gdLst/>
              <a:ahLst/>
              <a:cxnLst>
                <a:cxn ang="0">
                  <a:pos x="wd2" y="hd2"/>
                </a:cxn>
                <a:cxn ang="5400000">
                  <a:pos x="wd2" y="hd2"/>
                </a:cxn>
                <a:cxn ang="10800000">
                  <a:pos x="wd2" y="hd2"/>
                </a:cxn>
                <a:cxn ang="16200000">
                  <a:pos x="wd2" y="hd2"/>
                </a:cxn>
              </a:cxnLst>
              <a:rect l="0" t="0" r="r" b="b"/>
              <a:pathLst>
                <a:path w="21600" h="21600" extrusionOk="0">
                  <a:moveTo>
                    <a:pt x="4629" y="0"/>
                  </a:moveTo>
                  <a:lnTo>
                    <a:pt x="21600" y="4629"/>
                  </a:lnTo>
                  <a:lnTo>
                    <a:pt x="16971" y="21600"/>
                  </a:lnTo>
                  <a:lnTo>
                    <a:pt x="0" y="16971"/>
                  </a:lnTo>
                  <a:lnTo>
                    <a:pt x="4629" y="0"/>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85" name="Shape 6873"/>
            <p:cNvSpPr/>
            <p:nvPr/>
          </p:nvSpPr>
          <p:spPr>
            <a:xfrm rot="5400000" flipH="1">
              <a:off x="261414" y="884973"/>
              <a:ext cx="70758" cy="70757"/>
            </a:xfrm>
            <a:custGeom>
              <a:avLst/>
              <a:gdLst/>
              <a:ahLst/>
              <a:cxnLst>
                <a:cxn ang="0">
                  <a:pos x="wd2" y="hd2"/>
                </a:cxn>
                <a:cxn ang="5400000">
                  <a:pos x="wd2" y="hd2"/>
                </a:cxn>
                <a:cxn ang="10800000">
                  <a:pos x="wd2" y="hd2"/>
                </a:cxn>
                <a:cxn ang="16200000">
                  <a:pos x="wd2" y="hd2"/>
                </a:cxn>
              </a:cxnLst>
              <a:rect l="0" t="0" r="r" b="b"/>
              <a:pathLst>
                <a:path w="21600" h="21600" extrusionOk="0">
                  <a:moveTo>
                    <a:pt x="0" y="4431"/>
                  </a:moveTo>
                  <a:lnTo>
                    <a:pt x="16338" y="0"/>
                  </a:lnTo>
                  <a:lnTo>
                    <a:pt x="21600" y="16338"/>
                  </a:lnTo>
                  <a:lnTo>
                    <a:pt x="5262" y="21600"/>
                  </a:lnTo>
                  <a:lnTo>
                    <a:pt x="0" y="4431"/>
                  </a:lnTo>
                  <a:close/>
                </a:path>
              </a:pathLst>
            </a:custGeom>
            <a:grpFill/>
            <a:ln w="12700" cap="flat">
              <a:noFill/>
              <a:miter lim="400000"/>
            </a:ln>
            <a:effectLst/>
          </p:spPr>
          <p:txBody>
            <a:bodyPr lIns="45719" tIns="45719" rIns="45719" bIns="45719"/>
            <a:lstStyle/>
            <a:p>
              <a:pPr>
                <a:defRPr/>
              </a:pPr>
              <a:endParaRPr>
                <a:cs typeface="+mn-ea"/>
                <a:sym typeface="+mn-lt"/>
              </a:endParaRPr>
            </a:p>
          </p:txBody>
        </p:sp>
        <p:sp>
          <p:nvSpPr>
            <p:cNvPr id="86" name="Shape 6874"/>
            <p:cNvSpPr/>
            <p:nvPr/>
          </p:nvSpPr>
          <p:spPr>
            <a:xfrm rot="5400000" flipH="1">
              <a:off x="185568" y="-9966"/>
              <a:ext cx="88925" cy="108856"/>
            </a:xfrm>
            <a:prstGeom prst="rect">
              <a:avLst/>
            </a:prstGeom>
            <a:grpFill/>
            <a:ln w="12700" cap="flat">
              <a:noFill/>
              <a:miter lim="400000"/>
            </a:ln>
            <a:effectLst/>
          </p:spPr>
          <p:txBody>
            <a:bodyPr lIns="45719" tIns="45719" rIns="45719" bIns="45719"/>
            <a:lstStyle/>
            <a:p>
              <a:pPr>
                <a:defRPr/>
              </a:pPr>
              <a:endParaRPr>
                <a:cs typeface="+mn-ea"/>
                <a:sym typeface="+mn-lt"/>
              </a:endParaRPr>
            </a:p>
          </p:txBody>
        </p:sp>
      </p:grpSp>
      <p:sp>
        <p:nvSpPr>
          <p:cNvPr id="87" name="Shape 6876"/>
          <p:cNvSpPr/>
          <p:nvPr/>
        </p:nvSpPr>
        <p:spPr>
          <a:xfrm>
            <a:off x="9933644" y="2470846"/>
            <a:ext cx="985262" cy="1901092"/>
          </a:xfrm>
          <a:custGeom>
            <a:avLst/>
            <a:gdLst/>
            <a:ahLst/>
            <a:cxnLst>
              <a:cxn ang="0">
                <a:pos x="wd2" y="hd2"/>
              </a:cxn>
              <a:cxn ang="5400000">
                <a:pos x="wd2" y="hd2"/>
              </a:cxn>
              <a:cxn ang="10800000">
                <a:pos x="wd2" y="hd2"/>
              </a:cxn>
              <a:cxn ang="16200000">
                <a:pos x="wd2" y="hd2"/>
              </a:cxn>
            </a:cxnLst>
            <a:rect l="0" t="0" r="r" b="b"/>
            <a:pathLst>
              <a:path w="21600" h="21600" extrusionOk="0">
                <a:moveTo>
                  <a:pt x="0" y="5310"/>
                </a:moveTo>
                <a:lnTo>
                  <a:pt x="10800" y="0"/>
                </a:lnTo>
                <a:lnTo>
                  <a:pt x="21600" y="5310"/>
                </a:lnTo>
                <a:lnTo>
                  <a:pt x="15816" y="5310"/>
                </a:lnTo>
                <a:lnTo>
                  <a:pt x="15816" y="21600"/>
                </a:lnTo>
                <a:lnTo>
                  <a:pt x="5784" y="21600"/>
                </a:lnTo>
                <a:lnTo>
                  <a:pt x="5784" y="5310"/>
                </a:lnTo>
                <a:close/>
              </a:path>
            </a:pathLst>
          </a:custGeom>
          <a:solidFill>
            <a:schemeClr val="tx1">
              <a:lumMod val="75000"/>
              <a:lumOff val="25000"/>
            </a:schemeClr>
          </a:solidFill>
          <a:ln w="12700" cap="flat">
            <a:noFill/>
            <a:miter lim="400000"/>
          </a:ln>
          <a:effectLst>
            <a:outerShdw blurRad="101600" dist="76200" dir="2700000" algn="tl" rotWithShape="0">
              <a:prstClr val="black">
                <a:alpha val="30000"/>
              </a:prstClr>
            </a:outerShdw>
          </a:effectLst>
        </p:spPr>
        <p:txBody>
          <a:bodyPr lIns="45719" tIns="45719" rIns="45719" bIns="45719" anchor="ctr"/>
          <a:lstStyle/>
          <a:p>
            <a:pPr algn="ctr">
              <a:defRPr>
                <a:solidFill>
                  <a:srgbClr val="F9F9F9"/>
                </a:solidFill>
              </a:defRPr>
            </a:pPr>
            <a:endParaRPr>
              <a:solidFill>
                <a:srgbClr val="F9F9F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linds(horizontal)">
                                      <p:cBhvr>
                                        <p:cTn id="61" dur="500"/>
                                        <p:tgtEl>
                                          <p:spTgt spid="21"/>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blinds(horizontal)">
                                      <p:cBhvr>
                                        <p:cTn id="64" dur="500"/>
                                        <p:tgtEl>
                                          <p:spTgt spid="22"/>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blinds(horizontal)">
                                      <p:cBhvr>
                                        <p:cTn id="70" dur="500"/>
                                        <p:tgtEl>
                                          <p:spTgt spid="24"/>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blinds(horizontal)">
                                      <p:cBhvr>
                                        <p:cTn id="73" dur="500"/>
                                        <p:tgtEl>
                                          <p:spTgt spid="25"/>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blinds(horizontal)">
                                      <p:cBhvr>
                                        <p:cTn id="76" dur="500"/>
                                        <p:tgtEl>
                                          <p:spTgt spid="26"/>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linds(horizontal)">
                                      <p:cBhvr>
                                        <p:cTn id="79" dur="500"/>
                                        <p:tgtEl>
                                          <p:spTgt spid="27"/>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blinds(horizontal)">
                                      <p:cBhvr>
                                        <p:cTn id="85" dur="500"/>
                                        <p:tgtEl>
                                          <p:spTgt spid="29"/>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blinds(horizontal)">
                                      <p:cBhvr>
                                        <p:cTn id="88" dur="500"/>
                                        <p:tgtEl>
                                          <p:spTgt spid="30"/>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blinds(horizontal)">
                                      <p:cBhvr>
                                        <p:cTn id="91" dur="500"/>
                                        <p:tgtEl>
                                          <p:spTgt spid="31"/>
                                        </p:tgtEl>
                                      </p:cBhvr>
                                    </p:animEffect>
                                  </p:childTnLst>
                                </p:cTn>
                              </p:par>
                              <p:par>
                                <p:cTn id="92" presetID="3" presetClass="entr" presetSubtype="10" fill="hold"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blinds(horizontal)">
                                      <p:cBhvr>
                                        <p:cTn id="94" dur="500"/>
                                        <p:tgtEl>
                                          <p:spTgt spid="32"/>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blinds(horizontal)">
                                      <p:cBhvr>
                                        <p:cTn id="97" dur="500"/>
                                        <p:tgtEl>
                                          <p:spTgt spid="45"/>
                                        </p:tgtEl>
                                      </p:cBhvr>
                                    </p:animEffect>
                                  </p:childTnLst>
                                </p:cTn>
                              </p:par>
                              <p:par>
                                <p:cTn id="98" presetID="3" presetClass="entr" presetSubtype="10" fill="hold"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blinds(horizontal)">
                                      <p:cBhvr>
                                        <p:cTn id="100" dur="500"/>
                                        <p:tgtEl>
                                          <p:spTgt spid="46"/>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blinds(horizontal)">
                                      <p:cBhvr>
                                        <p:cTn id="103" dur="500"/>
                                        <p:tgtEl>
                                          <p:spTgt spid="59"/>
                                        </p:tgtEl>
                                      </p:cBhvr>
                                    </p:animEffect>
                                  </p:childTnLst>
                                </p:cTn>
                              </p:par>
                              <p:par>
                                <p:cTn id="104" presetID="3" presetClass="entr" presetSubtype="10" fill="hold" nodeType="withEffect">
                                  <p:stCondLst>
                                    <p:cond delay="0"/>
                                  </p:stCondLst>
                                  <p:childTnLst>
                                    <p:set>
                                      <p:cBhvr>
                                        <p:cTn id="105" dur="1" fill="hold">
                                          <p:stCondLst>
                                            <p:cond delay="0"/>
                                          </p:stCondLst>
                                        </p:cTn>
                                        <p:tgtEl>
                                          <p:spTgt spid="60"/>
                                        </p:tgtEl>
                                        <p:attrNameLst>
                                          <p:attrName>style.visibility</p:attrName>
                                        </p:attrNameLst>
                                      </p:cBhvr>
                                      <p:to>
                                        <p:strVal val="visible"/>
                                      </p:to>
                                    </p:set>
                                    <p:animEffect transition="in" filter="blinds(horizontal)">
                                      <p:cBhvr>
                                        <p:cTn id="106" dur="500"/>
                                        <p:tgtEl>
                                          <p:spTgt spid="60"/>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blinds(horizontal)">
                                      <p:cBhvr>
                                        <p:cTn id="109" dur="500"/>
                                        <p:tgtEl>
                                          <p:spTgt spid="73"/>
                                        </p:tgtEl>
                                      </p:cBhvr>
                                    </p:animEffect>
                                  </p:childTnLst>
                                </p:cTn>
                              </p:par>
                              <p:par>
                                <p:cTn id="110" presetID="3" presetClass="entr" presetSubtype="10" fill="hold" nodeType="withEffect">
                                  <p:stCondLst>
                                    <p:cond delay="0"/>
                                  </p:stCondLst>
                                  <p:childTnLst>
                                    <p:set>
                                      <p:cBhvr>
                                        <p:cTn id="111" dur="1" fill="hold">
                                          <p:stCondLst>
                                            <p:cond delay="0"/>
                                          </p:stCondLst>
                                        </p:cTn>
                                        <p:tgtEl>
                                          <p:spTgt spid="74"/>
                                        </p:tgtEl>
                                        <p:attrNameLst>
                                          <p:attrName>style.visibility</p:attrName>
                                        </p:attrNameLst>
                                      </p:cBhvr>
                                      <p:to>
                                        <p:strVal val="visible"/>
                                      </p:to>
                                    </p:set>
                                    <p:animEffect transition="in" filter="blinds(horizontal)">
                                      <p:cBhvr>
                                        <p:cTn id="112" dur="500"/>
                                        <p:tgtEl>
                                          <p:spTgt spid="74"/>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Effect transition="in" filter="blinds(horizontal)">
                                      <p:cBhvr>
                                        <p:cTn id="11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45" grpId="0" animBg="1"/>
      <p:bldP spid="59" grpId="0" animBg="1"/>
      <p:bldP spid="73"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项目介绍</a:t>
            </a:r>
            <a:endParaRPr kumimoji="1" lang="zh-CN" altLang="en-US" sz="2400">
              <a:solidFill>
                <a:schemeClr val="bg1"/>
              </a:solidFill>
              <a:cs typeface="+mn-ea"/>
              <a:sym typeface="+mn-lt"/>
            </a:endParaRPr>
          </a:p>
        </p:txBody>
      </p:sp>
      <p:sp>
        <p:nvSpPr>
          <p:cNvPr id="3" name="矩形 2"/>
          <p:cNvSpPr/>
          <p:nvPr/>
        </p:nvSpPr>
        <p:spPr>
          <a:xfrm>
            <a:off x="1095620" y="3385292"/>
            <a:ext cx="3979572" cy="953037"/>
          </a:xfrm>
          <a:prstGeom prst="rect">
            <a:avLst/>
          </a:prstGeom>
          <a:gradFill>
            <a:gsLst>
              <a:gs pos="0">
                <a:srgbClr val="B4171E"/>
              </a:gs>
              <a:gs pos="100000">
                <a:srgbClr val="E23138"/>
              </a:gs>
            </a:gsLst>
            <a:lin ang="27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964340" y="2013657"/>
            <a:ext cx="3570208" cy="1005147"/>
          </a:xfrm>
          <a:prstGeom prst="rect">
            <a:avLst/>
          </a:prstGeom>
          <a:noFill/>
        </p:spPr>
        <p:txBody>
          <a:bodyPr wrap="none" rtlCol="0">
            <a:spAutoFit/>
          </a:bodyPr>
          <a:lstStyle/>
          <a:p>
            <a:pPr>
              <a:lnSpc>
                <a:spcPct val="130000"/>
              </a:lnSpc>
            </a:pPr>
            <a:r>
              <a:rPr kumimoji="1" lang="zh-CN" altLang="en-US" sz="2400">
                <a:cs typeface="+mn-ea"/>
                <a:sym typeface="+mn-lt"/>
              </a:rPr>
              <a:t>请您内在此处输入需要的</a:t>
            </a:r>
            <a:endParaRPr kumimoji="1" lang="en-US" altLang="zh-CN" sz="2400">
              <a:cs typeface="+mn-ea"/>
              <a:sym typeface="+mn-lt"/>
            </a:endParaRPr>
          </a:p>
          <a:p>
            <a:pPr>
              <a:lnSpc>
                <a:spcPct val="130000"/>
              </a:lnSpc>
            </a:pPr>
            <a:r>
              <a:rPr kumimoji="1" lang="zh-CN" altLang="en-US" sz="2400">
                <a:cs typeface="+mn-ea"/>
                <a:sym typeface="+mn-lt"/>
              </a:rPr>
              <a:t>标题文字内容</a:t>
            </a:r>
            <a:endParaRPr kumimoji="1" lang="zh-CN" altLang="en-US" sz="2400">
              <a:cs typeface="+mn-ea"/>
              <a:sym typeface="+mn-lt"/>
            </a:endParaRPr>
          </a:p>
        </p:txBody>
      </p:sp>
      <p:sp>
        <p:nvSpPr>
          <p:cNvPr id="5" name="文本框 4"/>
          <p:cNvSpPr txBox="1"/>
          <p:nvPr/>
        </p:nvSpPr>
        <p:spPr>
          <a:xfrm>
            <a:off x="990098" y="4514075"/>
            <a:ext cx="4306854" cy="1061829"/>
          </a:xfrm>
          <a:prstGeom prst="rect">
            <a:avLst/>
          </a:prstGeom>
          <a:noFill/>
        </p:spPr>
        <p:txBody>
          <a:bodyPr wrap="square" rtlCol="0">
            <a:spAutoFit/>
          </a:bodyPr>
          <a:lstStyle/>
          <a:p>
            <a:pPr>
              <a:lnSpc>
                <a:spcPct val="150000"/>
              </a:lnSpc>
            </a:pPr>
            <a:r>
              <a:rPr kumimoji="1" lang="zh-CN" altLang="en-US" sz="1400" dirty="0">
                <a:solidFill>
                  <a:schemeClr val="tx1">
                    <a:lumMod val="65000"/>
                    <a:lumOff val="35000"/>
                  </a:schemeClr>
                </a:solidFill>
                <a:cs typeface="+mn-ea"/>
                <a:sym typeface="+mn-lt"/>
              </a:rPr>
              <a:t>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模板，请在此输入您需要的文字内容，感谢您使用我们的</a:t>
            </a:r>
            <a:r>
              <a:rPr kumimoji="1" lang="en-US" altLang="zh-CN" sz="1400" dirty="0">
                <a:solidFill>
                  <a:schemeClr val="tx1">
                    <a:lumMod val="65000"/>
                    <a:lumOff val="35000"/>
                  </a:schemeClr>
                </a:solidFill>
                <a:cs typeface="+mn-ea"/>
                <a:sym typeface="+mn-lt"/>
              </a:rPr>
              <a:t>PPT</a:t>
            </a:r>
            <a:r>
              <a:rPr kumimoji="1" lang="zh-CN" altLang="en-US" sz="1400" dirty="0">
                <a:solidFill>
                  <a:schemeClr val="tx1">
                    <a:lumMod val="65000"/>
                    <a:lumOff val="35000"/>
                  </a:schemeClr>
                </a:solidFill>
                <a:cs typeface="+mn-ea"/>
                <a:sym typeface="+mn-lt"/>
              </a:rPr>
              <a:t>模板，请在此输入您需要的文字内容。</a:t>
            </a:r>
            <a:endParaRPr kumimoji="1" lang="zh-CN" altLang="en-US" sz="1400" dirty="0">
              <a:solidFill>
                <a:schemeClr val="tx1">
                  <a:lumMod val="65000"/>
                  <a:lumOff val="35000"/>
                </a:schemeClr>
              </a:solidFill>
              <a:cs typeface="+mn-ea"/>
              <a:sym typeface="+mn-lt"/>
            </a:endParaRPr>
          </a:p>
        </p:txBody>
      </p:sp>
      <p:sp>
        <p:nvSpPr>
          <p:cNvPr id="6" name="KSO_Shape"/>
          <p:cNvSpPr/>
          <p:nvPr/>
        </p:nvSpPr>
        <p:spPr bwMode="auto">
          <a:xfrm>
            <a:off x="4306900" y="3685665"/>
            <a:ext cx="411074" cy="400109"/>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260">
              <a:solidFill>
                <a:srgbClr val="FFFFFF"/>
              </a:solidFill>
              <a:cs typeface="+mn-ea"/>
              <a:sym typeface="+mn-lt"/>
            </a:endParaRPr>
          </a:p>
        </p:txBody>
      </p:sp>
      <p:sp>
        <p:nvSpPr>
          <p:cNvPr id="7" name="KSO_Shape"/>
          <p:cNvSpPr/>
          <p:nvPr/>
        </p:nvSpPr>
        <p:spPr bwMode="auto">
          <a:xfrm>
            <a:off x="3358380" y="3654896"/>
            <a:ext cx="363932" cy="46164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260">
              <a:solidFill>
                <a:srgbClr val="FFFFFF"/>
              </a:solidFill>
              <a:cs typeface="+mn-ea"/>
              <a:sym typeface="+mn-lt"/>
            </a:endParaRPr>
          </a:p>
        </p:txBody>
      </p:sp>
      <p:sp>
        <p:nvSpPr>
          <p:cNvPr id="8" name="Freeform 11390"/>
          <p:cNvSpPr/>
          <p:nvPr/>
        </p:nvSpPr>
        <p:spPr bwMode="auto">
          <a:xfrm>
            <a:off x="2436407" y="3696907"/>
            <a:ext cx="318331" cy="377624"/>
          </a:xfrm>
          <a:custGeom>
            <a:avLst/>
            <a:gdLst>
              <a:gd name="T0" fmla="*/ 812 w 815"/>
              <a:gd name="T1" fmla="*/ 776 h 971"/>
              <a:gd name="T2" fmla="*/ 787 w 815"/>
              <a:gd name="T3" fmla="*/ 706 h 971"/>
              <a:gd name="T4" fmla="*/ 743 w 815"/>
              <a:gd name="T5" fmla="*/ 657 h 971"/>
              <a:gd name="T6" fmla="*/ 682 w 815"/>
              <a:gd name="T7" fmla="*/ 629 h 971"/>
              <a:gd name="T8" fmla="*/ 612 w 815"/>
              <a:gd name="T9" fmla="*/ 613 h 971"/>
              <a:gd name="T10" fmla="*/ 542 w 815"/>
              <a:gd name="T11" fmla="*/ 592 h 971"/>
              <a:gd name="T12" fmla="*/ 508 w 815"/>
              <a:gd name="T13" fmla="*/ 559 h 971"/>
              <a:gd name="T14" fmla="*/ 503 w 815"/>
              <a:gd name="T15" fmla="*/ 498 h 971"/>
              <a:gd name="T16" fmla="*/ 522 w 815"/>
              <a:gd name="T17" fmla="*/ 464 h 971"/>
              <a:gd name="T18" fmla="*/ 568 w 815"/>
              <a:gd name="T19" fmla="*/ 397 h 971"/>
              <a:gd name="T20" fmla="*/ 605 w 815"/>
              <a:gd name="T21" fmla="*/ 363 h 971"/>
              <a:gd name="T22" fmla="*/ 616 w 815"/>
              <a:gd name="T23" fmla="*/ 316 h 971"/>
              <a:gd name="T24" fmla="*/ 608 w 815"/>
              <a:gd name="T25" fmla="*/ 265 h 971"/>
              <a:gd name="T26" fmla="*/ 586 w 815"/>
              <a:gd name="T27" fmla="*/ 252 h 971"/>
              <a:gd name="T28" fmla="*/ 590 w 815"/>
              <a:gd name="T29" fmla="*/ 169 h 971"/>
              <a:gd name="T30" fmla="*/ 586 w 815"/>
              <a:gd name="T31" fmla="*/ 90 h 971"/>
              <a:gd name="T32" fmla="*/ 563 w 815"/>
              <a:gd name="T33" fmla="*/ 55 h 971"/>
              <a:gd name="T34" fmla="*/ 546 w 815"/>
              <a:gd name="T35" fmla="*/ 50 h 971"/>
              <a:gd name="T36" fmla="*/ 514 w 815"/>
              <a:gd name="T37" fmla="*/ 51 h 971"/>
              <a:gd name="T38" fmla="*/ 487 w 815"/>
              <a:gd name="T39" fmla="*/ 43 h 971"/>
              <a:gd name="T40" fmla="*/ 464 w 815"/>
              <a:gd name="T41" fmla="*/ 15 h 971"/>
              <a:gd name="T42" fmla="*/ 441 w 815"/>
              <a:gd name="T43" fmla="*/ 0 h 971"/>
              <a:gd name="T44" fmla="*/ 402 w 815"/>
              <a:gd name="T45" fmla="*/ 10 h 971"/>
              <a:gd name="T46" fmla="*/ 321 w 815"/>
              <a:gd name="T47" fmla="*/ 28 h 971"/>
              <a:gd name="T48" fmla="*/ 283 w 815"/>
              <a:gd name="T49" fmla="*/ 36 h 971"/>
              <a:gd name="T50" fmla="*/ 260 w 815"/>
              <a:gd name="T51" fmla="*/ 47 h 971"/>
              <a:gd name="T52" fmla="*/ 235 w 815"/>
              <a:gd name="T53" fmla="*/ 76 h 971"/>
              <a:gd name="T54" fmla="*/ 225 w 815"/>
              <a:gd name="T55" fmla="*/ 109 h 971"/>
              <a:gd name="T56" fmla="*/ 219 w 815"/>
              <a:gd name="T57" fmla="*/ 175 h 971"/>
              <a:gd name="T58" fmla="*/ 208 w 815"/>
              <a:gd name="T59" fmla="*/ 259 h 971"/>
              <a:gd name="T60" fmla="*/ 193 w 815"/>
              <a:gd name="T61" fmla="*/ 288 h 971"/>
              <a:gd name="T62" fmla="*/ 192 w 815"/>
              <a:gd name="T63" fmla="*/ 315 h 971"/>
              <a:gd name="T64" fmla="*/ 197 w 815"/>
              <a:gd name="T65" fmla="*/ 345 h 971"/>
              <a:gd name="T66" fmla="*/ 214 w 815"/>
              <a:gd name="T67" fmla="*/ 369 h 971"/>
              <a:gd name="T68" fmla="*/ 240 w 815"/>
              <a:gd name="T69" fmla="*/ 392 h 971"/>
              <a:gd name="T70" fmla="*/ 278 w 815"/>
              <a:gd name="T71" fmla="*/ 450 h 971"/>
              <a:gd name="T72" fmla="*/ 295 w 815"/>
              <a:gd name="T73" fmla="*/ 471 h 971"/>
              <a:gd name="T74" fmla="*/ 311 w 815"/>
              <a:gd name="T75" fmla="*/ 478 h 971"/>
              <a:gd name="T76" fmla="*/ 290 w 815"/>
              <a:gd name="T77" fmla="*/ 579 h 971"/>
              <a:gd name="T78" fmla="*/ 242 w 815"/>
              <a:gd name="T79" fmla="*/ 605 h 971"/>
              <a:gd name="T80" fmla="*/ 125 w 815"/>
              <a:gd name="T81" fmla="*/ 636 h 971"/>
              <a:gd name="T82" fmla="*/ 56 w 815"/>
              <a:gd name="T83" fmla="*/ 665 h 971"/>
              <a:gd name="T84" fmla="*/ 20 w 815"/>
              <a:gd name="T85" fmla="*/ 706 h 971"/>
              <a:gd name="T86" fmla="*/ 9 w 815"/>
              <a:gd name="T87" fmla="*/ 741 h 971"/>
              <a:gd name="T88" fmla="*/ 0 w 815"/>
              <a:gd name="T89" fmla="*/ 817 h 971"/>
              <a:gd name="T90" fmla="*/ 0 w 815"/>
              <a:gd name="T91" fmla="*/ 830 h 971"/>
              <a:gd name="T92" fmla="*/ 5 w 815"/>
              <a:gd name="T93" fmla="*/ 849 h 971"/>
              <a:gd name="T94" fmla="*/ 37 w 815"/>
              <a:gd name="T95" fmla="*/ 886 h 971"/>
              <a:gd name="T96" fmla="*/ 93 w 815"/>
              <a:gd name="T97" fmla="*/ 919 h 971"/>
              <a:gd name="T98" fmla="*/ 214 w 815"/>
              <a:gd name="T99" fmla="*/ 954 h 971"/>
              <a:gd name="T100" fmla="*/ 260 w 815"/>
              <a:gd name="T101" fmla="*/ 960 h 971"/>
              <a:gd name="T102" fmla="*/ 407 w 815"/>
              <a:gd name="T103" fmla="*/ 971 h 971"/>
              <a:gd name="T104" fmla="*/ 445 w 815"/>
              <a:gd name="T105" fmla="*/ 946 h 971"/>
              <a:gd name="T106" fmla="*/ 529 w 815"/>
              <a:gd name="T107" fmla="*/ 963 h 971"/>
              <a:gd name="T108" fmla="*/ 675 w 815"/>
              <a:gd name="T109" fmla="*/ 937 h 971"/>
              <a:gd name="T110" fmla="*/ 747 w 815"/>
              <a:gd name="T111" fmla="*/ 904 h 971"/>
              <a:gd name="T112" fmla="*/ 798 w 815"/>
              <a:gd name="T113" fmla="*/ 865 h 971"/>
              <a:gd name="T114" fmla="*/ 812 w 815"/>
              <a:gd name="T115" fmla="*/ 839 h 971"/>
              <a:gd name="T116" fmla="*/ 815 w 815"/>
              <a:gd name="T117" fmla="*/ 824 h 971"/>
              <a:gd name="T118" fmla="*/ 815 w 815"/>
              <a:gd name="T119" fmla="*/ 82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5" h="971">
                <a:moveTo>
                  <a:pt x="815" y="822"/>
                </a:moveTo>
                <a:lnTo>
                  <a:pt x="815" y="822"/>
                </a:lnTo>
                <a:lnTo>
                  <a:pt x="815" y="798"/>
                </a:lnTo>
                <a:lnTo>
                  <a:pt x="812" y="776"/>
                </a:lnTo>
                <a:lnTo>
                  <a:pt x="808" y="757"/>
                </a:lnTo>
                <a:lnTo>
                  <a:pt x="802" y="738"/>
                </a:lnTo>
                <a:lnTo>
                  <a:pt x="795" y="721"/>
                </a:lnTo>
                <a:lnTo>
                  <a:pt x="787" y="706"/>
                </a:lnTo>
                <a:lnTo>
                  <a:pt x="778" y="691"/>
                </a:lnTo>
                <a:lnTo>
                  <a:pt x="768" y="680"/>
                </a:lnTo>
                <a:lnTo>
                  <a:pt x="756" y="668"/>
                </a:lnTo>
                <a:lnTo>
                  <a:pt x="743" y="657"/>
                </a:lnTo>
                <a:lnTo>
                  <a:pt x="729" y="649"/>
                </a:lnTo>
                <a:lnTo>
                  <a:pt x="714" y="642"/>
                </a:lnTo>
                <a:lnTo>
                  <a:pt x="699" y="634"/>
                </a:lnTo>
                <a:lnTo>
                  <a:pt x="682" y="629"/>
                </a:lnTo>
                <a:lnTo>
                  <a:pt x="665" y="623"/>
                </a:lnTo>
                <a:lnTo>
                  <a:pt x="646" y="619"/>
                </a:lnTo>
                <a:lnTo>
                  <a:pt x="646" y="619"/>
                </a:lnTo>
                <a:lnTo>
                  <a:pt x="612" y="613"/>
                </a:lnTo>
                <a:lnTo>
                  <a:pt x="582" y="606"/>
                </a:lnTo>
                <a:lnTo>
                  <a:pt x="568" y="602"/>
                </a:lnTo>
                <a:lnTo>
                  <a:pt x="555" y="597"/>
                </a:lnTo>
                <a:lnTo>
                  <a:pt x="542" y="592"/>
                </a:lnTo>
                <a:lnTo>
                  <a:pt x="531" y="587"/>
                </a:lnTo>
                <a:lnTo>
                  <a:pt x="522" y="579"/>
                </a:lnTo>
                <a:lnTo>
                  <a:pt x="514" y="570"/>
                </a:lnTo>
                <a:lnTo>
                  <a:pt x="508" y="559"/>
                </a:lnTo>
                <a:lnTo>
                  <a:pt x="504" y="548"/>
                </a:lnTo>
                <a:lnTo>
                  <a:pt x="501" y="533"/>
                </a:lnTo>
                <a:lnTo>
                  <a:pt x="501" y="518"/>
                </a:lnTo>
                <a:lnTo>
                  <a:pt x="503" y="498"/>
                </a:lnTo>
                <a:lnTo>
                  <a:pt x="508" y="477"/>
                </a:lnTo>
                <a:lnTo>
                  <a:pt x="508" y="477"/>
                </a:lnTo>
                <a:lnTo>
                  <a:pt x="516" y="471"/>
                </a:lnTo>
                <a:lnTo>
                  <a:pt x="522" y="464"/>
                </a:lnTo>
                <a:lnTo>
                  <a:pt x="535" y="448"/>
                </a:lnTo>
                <a:lnTo>
                  <a:pt x="547" y="431"/>
                </a:lnTo>
                <a:lnTo>
                  <a:pt x="558" y="414"/>
                </a:lnTo>
                <a:lnTo>
                  <a:pt x="568" y="397"/>
                </a:lnTo>
                <a:lnTo>
                  <a:pt x="581" y="382"/>
                </a:lnTo>
                <a:lnTo>
                  <a:pt x="589" y="375"/>
                </a:lnTo>
                <a:lnTo>
                  <a:pt x="597" y="369"/>
                </a:lnTo>
                <a:lnTo>
                  <a:pt x="605" y="363"/>
                </a:lnTo>
                <a:lnTo>
                  <a:pt x="614" y="360"/>
                </a:lnTo>
                <a:lnTo>
                  <a:pt x="614" y="360"/>
                </a:lnTo>
                <a:lnTo>
                  <a:pt x="616" y="336"/>
                </a:lnTo>
                <a:lnTo>
                  <a:pt x="616" y="316"/>
                </a:lnTo>
                <a:lnTo>
                  <a:pt x="614" y="272"/>
                </a:lnTo>
                <a:lnTo>
                  <a:pt x="614" y="272"/>
                </a:lnTo>
                <a:lnTo>
                  <a:pt x="612" y="268"/>
                </a:lnTo>
                <a:lnTo>
                  <a:pt x="608" y="265"/>
                </a:lnTo>
                <a:lnTo>
                  <a:pt x="601" y="263"/>
                </a:lnTo>
                <a:lnTo>
                  <a:pt x="592" y="259"/>
                </a:lnTo>
                <a:lnTo>
                  <a:pt x="589" y="256"/>
                </a:lnTo>
                <a:lnTo>
                  <a:pt x="586" y="252"/>
                </a:lnTo>
                <a:lnTo>
                  <a:pt x="586" y="252"/>
                </a:lnTo>
                <a:lnTo>
                  <a:pt x="586" y="226"/>
                </a:lnTo>
                <a:lnTo>
                  <a:pt x="588" y="198"/>
                </a:lnTo>
                <a:lnTo>
                  <a:pt x="590" y="169"/>
                </a:lnTo>
                <a:lnTo>
                  <a:pt x="592" y="141"/>
                </a:lnTo>
                <a:lnTo>
                  <a:pt x="590" y="114"/>
                </a:lnTo>
                <a:lnTo>
                  <a:pt x="588" y="102"/>
                </a:lnTo>
                <a:lnTo>
                  <a:pt x="586" y="90"/>
                </a:lnTo>
                <a:lnTo>
                  <a:pt x="582" y="80"/>
                </a:lnTo>
                <a:lnTo>
                  <a:pt x="577" y="71"/>
                </a:lnTo>
                <a:lnTo>
                  <a:pt x="571" y="62"/>
                </a:lnTo>
                <a:lnTo>
                  <a:pt x="563" y="55"/>
                </a:lnTo>
                <a:lnTo>
                  <a:pt x="563" y="55"/>
                </a:lnTo>
                <a:lnTo>
                  <a:pt x="558" y="53"/>
                </a:lnTo>
                <a:lnTo>
                  <a:pt x="552" y="50"/>
                </a:lnTo>
                <a:lnTo>
                  <a:pt x="546" y="50"/>
                </a:lnTo>
                <a:lnTo>
                  <a:pt x="541" y="49"/>
                </a:lnTo>
                <a:lnTo>
                  <a:pt x="541" y="49"/>
                </a:lnTo>
                <a:lnTo>
                  <a:pt x="514" y="51"/>
                </a:lnTo>
                <a:lnTo>
                  <a:pt x="514" y="51"/>
                </a:lnTo>
                <a:lnTo>
                  <a:pt x="505" y="50"/>
                </a:lnTo>
                <a:lnTo>
                  <a:pt x="496" y="47"/>
                </a:lnTo>
                <a:lnTo>
                  <a:pt x="496" y="47"/>
                </a:lnTo>
                <a:lnTo>
                  <a:pt x="487" y="43"/>
                </a:lnTo>
                <a:lnTo>
                  <a:pt x="481" y="37"/>
                </a:lnTo>
                <a:lnTo>
                  <a:pt x="475" y="29"/>
                </a:lnTo>
                <a:lnTo>
                  <a:pt x="470" y="21"/>
                </a:lnTo>
                <a:lnTo>
                  <a:pt x="464" y="15"/>
                </a:lnTo>
                <a:lnTo>
                  <a:pt x="458" y="8"/>
                </a:lnTo>
                <a:lnTo>
                  <a:pt x="450" y="3"/>
                </a:lnTo>
                <a:lnTo>
                  <a:pt x="447" y="2"/>
                </a:lnTo>
                <a:lnTo>
                  <a:pt x="441" y="0"/>
                </a:lnTo>
                <a:lnTo>
                  <a:pt x="441" y="0"/>
                </a:lnTo>
                <a:lnTo>
                  <a:pt x="418" y="0"/>
                </a:lnTo>
                <a:lnTo>
                  <a:pt x="418" y="0"/>
                </a:lnTo>
                <a:lnTo>
                  <a:pt x="402" y="10"/>
                </a:lnTo>
                <a:lnTo>
                  <a:pt x="386" y="16"/>
                </a:lnTo>
                <a:lnTo>
                  <a:pt x="371" y="20"/>
                </a:lnTo>
                <a:lnTo>
                  <a:pt x="354" y="23"/>
                </a:lnTo>
                <a:lnTo>
                  <a:pt x="321" y="28"/>
                </a:lnTo>
                <a:lnTo>
                  <a:pt x="306" y="30"/>
                </a:lnTo>
                <a:lnTo>
                  <a:pt x="290" y="34"/>
                </a:lnTo>
                <a:lnTo>
                  <a:pt x="290" y="34"/>
                </a:lnTo>
                <a:lnTo>
                  <a:pt x="283" y="36"/>
                </a:lnTo>
                <a:lnTo>
                  <a:pt x="283" y="36"/>
                </a:lnTo>
                <a:lnTo>
                  <a:pt x="275" y="40"/>
                </a:lnTo>
                <a:lnTo>
                  <a:pt x="268" y="43"/>
                </a:lnTo>
                <a:lnTo>
                  <a:pt x="260" y="47"/>
                </a:lnTo>
                <a:lnTo>
                  <a:pt x="255" y="53"/>
                </a:lnTo>
                <a:lnTo>
                  <a:pt x="248" y="58"/>
                </a:lnTo>
                <a:lnTo>
                  <a:pt x="244" y="63"/>
                </a:lnTo>
                <a:lnTo>
                  <a:pt x="235" y="76"/>
                </a:lnTo>
                <a:lnTo>
                  <a:pt x="235" y="76"/>
                </a:lnTo>
                <a:lnTo>
                  <a:pt x="231" y="87"/>
                </a:lnTo>
                <a:lnTo>
                  <a:pt x="227" y="97"/>
                </a:lnTo>
                <a:lnTo>
                  <a:pt x="225" y="109"/>
                </a:lnTo>
                <a:lnTo>
                  <a:pt x="223" y="122"/>
                </a:lnTo>
                <a:lnTo>
                  <a:pt x="221" y="148"/>
                </a:lnTo>
                <a:lnTo>
                  <a:pt x="219" y="175"/>
                </a:lnTo>
                <a:lnTo>
                  <a:pt x="219" y="175"/>
                </a:lnTo>
                <a:lnTo>
                  <a:pt x="221" y="249"/>
                </a:lnTo>
                <a:lnTo>
                  <a:pt x="221" y="249"/>
                </a:lnTo>
                <a:lnTo>
                  <a:pt x="213" y="254"/>
                </a:lnTo>
                <a:lnTo>
                  <a:pt x="208" y="259"/>
                </a:lnTo>
                <a:lnTo>
                  <a:pt x="202" y="265"/>
                </a:lnTo>
                <a:lnTo>
                  <a:pt x="198" y="272"/>
                </a:lnTo>
                <a:lnTo>
                  <a:pt x="196" y="280"/>
                </a:lnTo>
                <a:lnTo>
                  <a:pt x="193" y="288"/>
                </a:lnTo>
                <a:lnTo>
                  <a:pt x="192" y="297"/>
                </a:lnTo>
                <a:lnTo>
                  <a:pt x="192" y="305"/>
                </a:lnTo>
                <a:lnTo>
                  <a:pt x="192" y="305"/>
                </a:lnTo>
                <a:lnTo>
                  <a:pt x="192" y="315"/>
                </a:lnTo>
                <a:lnTo>
                  <a:pt x="192" y="326"/>
                </a:lnTo>
                <a:lnTo>
                  <a:pt x="195" y="335"/>
                </a:lnTo>
                <a:lnTo>
                  <a:pt x="197" y="345"/>
                </a:lnTo>
                <a:lnTo>
                  <a:pt x="197" y="345"/>
                </a:lnTo>
                <a:lnTo>
                  <a:pt x="200" y="352"/>
                </a:lnTo>
                <a:lnTo>
                  <a:pt x="204" y="358"/>
                </a:lnTo>
                <a:lnTo>
                  <a:pt x="209" y="363"/>
                </a:lnTo>
                <a:lnTo>
                  <a:pt x="214" y="369"/>
                </a:lnTo>
                <a:lnTo>
                  <a:pt x="227" y="379"/>
                </a:lnTo>
                <a:lnTo>
                  <a:pt x="234" y="384"/>
                </a:lnTo>
                <a:lnTo>
                  <a:pt x="240" y="392"/>
                </a:lnTo>
                <a:lnTo>
                  <a:pt x="240" y="392"/>
                </a:lnTo>
                <a:lnTo>
                  <a:pt x="247" y="401"/>
                </a:lnTo>
                <a:lnTo>
                  <a:pt x="253" y="410"/>
                </a:lnTo>
                <a:lnTo>
                  <a:pt x="266" y="431"/>
                </a:lnTo>
                <a:lnTo>
                  <a:pt x="278" y="450"/>
                </a:lnTo>
                <a:lnTo>
                  <a:pt x="283" y="459"/>
                </a:lnTo>
                <a:lnTo>
                  <a:pt x="290" y="465"/>
                </a:lnTo>
                <a:lnTo>
                  <a:pt x="290" y="465"/>
                </a:lnTo>
                <a:lnTo>
                  <a:pt x="295" y="471"/>
                </a:lnTo>
                <a:lnTo>
                  <a:pt x="300" y="474"/>
                </a:lnTo>
                <a:lnTo>
                  <a:pt x="306" y="477"/>
                </a:lnTo>
                <a:lnTo>
                  <a:pt x="311" y="478"/>
                </a:lnTo>
                <a:lnTo>
                  <a:pt x="311" y="478"/>
                </a:lnTo>
                <a:lnTo>
                  <a:pt x="311" y="555"/>
                </a:lnTo>
                <a:lnTo>
                  <a:pt x="311" y="555"/>
                </a:lnTo>
                <a:lnTo>
                  <a:pt x="302" y="568"/>
                </a:lnTo>
                <a:lnTo>
                  <a:pt x="290" y="579"/>
                </a:lnTo>
                <a:lnTo>
                  <a:pt x="290" y="579"/>
                </a:lnTo>
                <a:lnTo>
                  <a:pt x="275" y="589"/>
                </a:lnTo>
                <a:lnTo>
                  <a:pt x="260" y="599"/>
                </a:lnTo>
                <a:lnTo>
                  <a:pt x="242" y="605"/>
                </a:lnTo>
                <a:lnTo>
                  <a:pt x="223" y="612"/>
                </a:lnTo>
                <a:lnTo>
                  <a:pt x="184" y="622"/>
                </a:lnTo>
                <a:lnTo>
                  <a:pt x="145" y="631"/>
                </a:lnTo>
                <a:lnTo>
                  <a:pt x="125" y="636"/>
                </a:lnTo>
                <a:lnTo>
                  <a:pt x="107" y="642"/>
                </a:lnTo>
                <a:lnTo>
                  <a:pt x="89" y="648"/>
                </a:lnTo>
                <a:lnTo>
                  <a:pt x="72" y="656"/>
                </a:lnTo>
                <a:lnTo>
                  <a:pt x="56" y="665"/>
                </a:lnTo>
                <a:lnTo>
                  <a:pt x="42" y="677"/>
                </a:lnTo>
                <a:lnTo>
                  <a:pt x="30" y="690"/>
                </a:lnTo>
                <a:lnTo>
                  <a:pt x="25" y="698"/>
                </a:lnTo>
                <a:lnTo>
                  <a:pt x="20" y="706"/>
                </a:lnTo>
                <a:lnTo>
                  <a:pt x="20" y="706"/>
                </a:lnTo>
                <a:lnTo>
                  <a:pt x="14" y="717"/>
                </a:lnTo>
                <a:lnTo>
                  <a:pt x="12" y="729"/>
                </a:lnTo>
                <a:lnTo>
                  <a:pt x="9" y="741"/>
                </a:lnTo>
                <a:lnTo>
                  <a:pt x="8" y="755"/>
                </a:lnTo>
                <a:lnTo>
                  <a:pt x="5" y="784"/>
                </a:lnTo>
                <a:lnTo>
                  <a:pt x="3" y="800"/>
                </a:lnTo>
                <a:lnTo>
                  <a:pt x="0" y="817"/>
                </a:lnTo>
                <a:lnTo>
                  <a:pt x="0" y="818"/>
                </a:lnTo>
                <a:lnTo>
                  <a:pt x="0" y="818"/>
                </a:lnTo>
                <a:lnTo>
                  <a:pt x="0" y="828"/>
                </a:lnTo>
                <a:lnTo>
                  <a:pt x="0" y="830"/>
                </a:lnTo>
                <a:lnTo>
                  <a:pt x="0" y="830"/>
                </a:lnTo>
                <a:lnTo>
                  <a:pt x="0" y="830"/>
                </a:lnTo>
                <a:lnTo>
                  <a:pt x="1" y="839"/>
                </a:lnTo>
                <a:lnTo>
                  <a:pt x="5" y="849"/>
                </a:lnTo>
                <a:lnTo>
                  <a:pt x="10" y="858"/>
                </a:lnTo>
                <a:lnTo>
                  <a:pt x="18" y="868"/>
                </a:lnTo>
                <a:lnTo>
                  <a:pt x="26" y="877"/>
                </a:lnTo>
                <a:lnTo>
                  <a:pt x="37" y="886"/>
                </a:lnTo>
                <a:lnTo>
                  <a:pt x="48" y="895"/>
                </a:lnTo>
                <a:lnTo>
                  <a:pt x="61" y="903"/>
                </a:lnTo>
                <a:lnTo>
                  <a:pt x="77" y="911"/>
                </a:lnTo>
                <a:lnTo>
                  <a:pt x="93" y="919"/>
                </a:lnTo>
                <a:lnTo>
                  <a:pt x="110" y="925"/>
                </a:lnTo>
                <a:lnTo>
                  <a:pt x="128" y="932"/>
                </a:lnTo>
                <a:lnTo>
                  <a:pt x="168" y="945"/>
                </a:lnTo>
                <a:lnTo>
                  <a:pt x="214" y="954"/>
                </a:lnTo>
                <a:lnTo>
                  <a:pt x="214" y="954"/>
                </a:lnTo>
                <a:lnTo>
                  <a:pt x="215" y="954"/>
                </a:lnTo>
                <a:lnTo>
                  <a:pt x="215" y="954"/>
                </a:lnTo>
                <a:lnTo>
                  <a:pt x="260" y="960"/>
                </a:lnTo>
                <a:lnTo>
                  <a:pt x="307" y="966"/>
                </a:lnTo>
                <a:lnTo>
                  <a:pt x="356" y="969"/>
                </a:lnTo>
                <a:lnTo>
                  <a:pt x="407" y="971"/>
                </a:lnTo>
                <a:lnTo>
                  <a:pt x="407" y="971"/>
                </a:lnTo>
                <a:lnTo>
                  <a:pt x="450" y="969"/>
                </a:lnTo>
                <a:lnTo>
                  <a:pt x="450" y="969"/>
                </a:lnTo>
                <a:lnTo>
                  <a:pt x="448" y="958"/>
                </a:lnTo>
                <a:lnTo>
                  <a:pt x="445" y="946"/>
                </a:lnTo>
                <a:lnTo>
                  <a:pt x="450" y="969"/>
                </a:lnTo>
                <a:lnTo>
                  <a:pt x="450" y="969"/>
                </a:lnTo>
                <a:lnTo>
                  <a:pt x="488" y="967"/>
                </a:lnTo>
                <a:lnTo>
                  <a:pt x="529" y="963"/>
                </a:lnTo>
                <a:lnTo>
                  <a:pt x="576" y="958"/>
                </a:lnTo>
                <a:lnTo>
                  <a:pt x="627" y="949"/>
                </a:lnTo>
                <a:lnTo>
                  <a:pt x="652" y="943"/>
                </a:lnTo>
                <a:lnTo>
                  <a:pt x="675" y="937"/>
                </a:lnTo>
                <a:lnTo>
                  <a:pt x="697" y="930"/>
                </a:lnTo>
                <a:lnTo>
                  <a:pt x="717" y="922"/>
                </a:lnTo>
                <a:lnTo>
                  <a:pt x="734" y="915"/>
                </a:lnTo>
                <a:lnTo>
                  <a:pt x="747" y="904"/>
                </a:lnTo>
                <a:lnTo>
                  <a:pt x="747" y="904"/>
                </a:lnTo>
                <a:lnTo>
                  <a:pt x="768" y="892"/>
                </a:lnTo>
                <a:lnTo>
                  <a:pt x="785" y="879"/>
                </a:lnTo>
                <a:lnTo>
                  <a:pt x="798" y="865"/>
                </a:lnTo>
                <a:lnTo>
                  <a:pt x="803" y="858"/>
                </a:lnTo>
                <a:lnTo>
                  <a:pt x="808" y="851"/>
                </a:lnTo>
                <a:lnTo>
                  <a:pt x="808" y="851"/>
                </a:lnTo>
                <a:lnTo>
                  <a:pt x="812" y="839"/>
                </a:lnTo>
                <a:lnTo>
                  <a:pt x="815" y="828"/>
                </a:lnTo>
                <a:lnTo>
                  <a:pt x="815" y="828"/>
                </a:lnTo>
                <a:lnTo>
                  <a:pt x="815" y="828"/>
                </a:lnTo>
                <a:lnTo>
                  <a:pt x="815" y="824"/>
                </a:lnTo>
                <a:lnTo>
                  <a:pt x="815" y="823"/>
                </a:lnTo>
                <a:lnTo>
                  <a:pt x="815" y="823"/>
                </a:lnTo>
                <a:lnTo>
                  <a:pt x="815" y="822"/>
                </a:lnTo>
                <a:lnTo>
                  <a:pt x="815" y="822"/>
                </a:lnTo>
                <a:close/>
              </a:path>
            </a:pathLst>
          </a:custGeom>
          <a:solidFill>
            <a:schemeClr val="bg1"/>
          </a:solidFill>
          <a:ln>
            <a:noFill/>
          </a:ln>
        </p:spPr>
        <p:txBody>
          <a:bodyPr/>
          <a:lstStyle/>
          <a:p>
            <a:pPr>
              <a:defRPr/>
            </a:pPr>
            <a:endParaRPr lang="en-US" sz="1700">
              <a:cs typeface="+mn-ea"/>
              <a:sym typeface="+mn-lt"/>
            </a:endParaRPr>
          </a:p>
        </p:txBody>
      </p:sp>
      <p:sp>
        <p:nvSpPr>
          <p:cNvPr id="9" name="Freeform 163"/>
          <p:cNvSpPr>
            <a:spLocks noEditPoints="1"/>
          </p:cNvSpPr>
          <p:nvPr/>
        </p:nvSpPr>
        <p:spPr bwMode="auto">
          <a:xfrm>
            <a:off x="1371600" y="3670627"/>
            <a:ext cx="430190" cy="430185"/>
          </a:xfrm>
          <a:custGeom>
            <a:avLst/>
            <a:gdLst>
              <a:gd name="T0" fmla="*/ 0 w 140"/>
              <a:gd name="T1" fmla="*/ 63 h 140"/>
              <a:gd name="T2" fmla="*/ 128 w 140"/>
              <a:gd name="T3" fmla="*/ 30 h 140"/>
              <a:gd name="T4" fmla="*/ 139 w 140"/>
              <a:gd name="T5" fmla="*/ 26 h 140"/>
              <a:gd name="T6" fmla="*/ 135 w 140"/>
              <a:gd name="T7" fmla="*/ 59 h 140"/>
              <a:gd name="T8" fmla="*/ 106 w 140"/>
              <a:gd name="T9" fmla="*/ 45 h 140"/>
              <a:gd name="T10" fmla="*/ 70 w 140"/>
              <a:gd name="T11" fmla="*/ 14 h 140"/>
              <a:gd name="T12" fmla="*/ 126 w 140"/>
              <a:gd name="T13" fmla="*/ 75 h 140"/>
              <a:gd name="T14" fmla="*/ 24 w 140"/>
              <a:gd name="T15" fmla="*/ 102 h 140"/>
              <a:gd name="T16" fmla="*/ 33 w 140"/>
              <a:gd name="T17" fmla="*/ 92 h 140"/>
              <a:gd name="T18" fmla="*/ 1 w 140"/>
              <a:gd name="T19" fmla="*/ 84 h 140"/>
              <a:gd name="T20" fmla="*/ 4 w 140"/>
              <a:gd name="T21" fmla="*/ 116 h 140"/>
              <a:gd name="T22" fmla="*/ 70 w 140"/>
              <a:gd name="T23" fmla="*/ 140 h 140"/>
              <a:gd name="T24" fmla="*/ 126 w 140"/>
              <a:gd name="T25" fmla="*/ 75 h 140"/>
              <a:gd name="T26" fmla="*/ 101 w 140"/>
              <a:gd name="T27" fmla="*/ 68 h 140"/>
              <a:gd name="T28" fmla="*/ 38 w 140"/>
              <a:gd name="T29" fmla="*/ 68 h 140"/>
              <a:gd name="T30" fmla="*/ 74 w 140"/>
              <a:gd name="T31" fmla="*/ 49 h 140"/>
              <a:gd name="T32" fmla="*/ 68 w 140"/>
              <a:gd name="T33" fmla="*/ 46 h 140"/>
              <a:gd name="T34" fmla="*/ 61 w 140"/>
              <a:gd name="T35" fmla="*/ 53 h 140"/>
              <a:gd name="T36" fmla="*/ 60 w 140"/>
              <a:gd name="T37" fmla="*/ 65 h 140"/>
              <a:gd name="T38" fmla="*/ 66 w 140"/>
              <a:gd name="T39" fmla="*/ 70 h 140"/>
              <a:gd name="T40" fmla="*/ 68 w 140"/>
              <a:gd name="T41" fmla="*/ 80 h 140"/>
              <a:gd name="T42" fmla="*/ 64 w 140"/>
              <a:gd name="T43" fmla="*/ 74 h 140"/>
              <a:gd name="T44" fmla="*/ 60 w 140"/>
              <a:gd name="T45" fmla="*/ 82 h 140"/>
              <a:gd name="T46" fmla="*/ 68 w 140"/>
              <a:gd name="T47" fmla="*/ 91 h 140"/>
              <a:gd name="T48" fmla="*/ 74 w 140"/>
              <a:gd name="T49" fmla="*/ 87 h 140"/>
              <a:gd name="T50" fmla="*/ 85 w 140"/>
              <a:gd name="T51" fmla="*/ 77 h 140"/>
              <a:gd name="T52" fmla="*/ 78 w 140"/>
              <a:gd name="T53" fmla="*/ 67 h 140"/>
              <a:gd name="T54" fmla="*/ 74 w 140"/>
              <a:gd name="T55" fmla="*/ 65 h 140"/>
              <a:gd name="T56" fmla="*/ 76 w 140"/>
              <a:gd name="T57" fmla="*/ 58 h 140"/>
              <a:gd name="T58" fmla="*/ 83 w 140"/>
              <a:gd name="T59" fmla="*/ 61 h 140"/>
              <a:gd name="T60" fmla="*/ 74 w 140"/>
              <a:gd name="T61" fmla="*/ 49 h 140"/>
              <a:gd name="T62" fmla="*/ 77 w 140"/>
              <a:gd name="T63" fmla="*/ 79 h 140"/>
              <a:gd name="T64" fmla="*/ 77 w 140"/>
              <a:gd name="T65" fmla="*/ 74 h 140"/>
              <a:gd name="T66" fmla="*/ 75 w 140"/>
              <a:gd name="T67" fmla="*/ 72 h 140"/>
              <a:gd name="T68" fmla="*/ 74 w 140"/>
              <a:gd name="T69" fmla="*/ 81 h 140"/>
              <a:gd name="T70" fmla="*/ 65 w 140"/>
              <a:gd name="T71" fmla="*/ 59 h 140"/>
              <a:gd name="T72" fmla="*/ 68 w 140"/>
              <a:gd name="T73" fmla="*/ 64 h 140"/>
              <a:gd name="T74" fmla="*/ 65 w 140"/>
              <a:gd name="T75"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0">
                <a:moveTo>
                  <a:pt x="14" y="65"/>
                </a:moveTo>
                <a:cubicBezTo>
                  <a:pt x="0" y="63"/>
                  <a:pt x="0" y="63"/>
                  <a:pt x="0" y="63"/>
                </a:cubicBezTo>
                <a:cubicBezTo>
                  <a:pt x="3" y="27"/>
                  <a:pt x="34" y="0"/>
                  <a:pt x="70" y="0"/>
                </a:cubicBezTo>
                <a:cubicBezTo>
                  <a:pt x="94" y="0"/>
                  <a:pt x="115" y="12"/>
                  <a:pt x="128" y="30"/>
                </a:cubicBezTo>
                <a:cubicBezTo>
                  <a:pt x="136" y="24"/>
                  <a:pt x="136" y="24"/>
                  <a:pt x="136" y="24"/>
                </a:cubicBezTo>
                <a:cubicBezTo>
                  <a:pt x="137" y="23"/>
                  <a:pt x="139" y="24"/>
                  <a:pt x="139" y="26"/>
                </a:cubicBezTo>
                <a:cubicBezTo>
                  <a:pt x="139" y="56"/>
                  <a:pt x="139" y="56"/>
                  <a:pt x="139" y="56"/>
                </a:cubicBezTo>
                <a:cubicBezTo>
                  <a:pt x="139" y="58"/>
                  <a:pt x="137" y="59"/>
                  <a:pt x="135" y="59"/>
                </a:cubicBezTo>
                <a:cubicBezTo>
                  <a:pt x="107" y="48"/>
                  <a:pt x="107" y="48"/>
                  <a:pt x="107" y="48"/>
                </a:cubicBezTo>
                <a:cubicBezTo>
                  <a:pt x="105" y="47"/>
                  <a:pt x="104" y="46"/>
                  <a:pt x="106" y="45"/>
                </a:cubicBezTo>
                <a:cubicBezTo>
                  <a:pt x="116" y="38"/>
                  <a:pt x="116" y="38"/>
                  <a:pt x="116" y="38"/>
                </a:cubicBezTo>
                <a:cubicBezTo>
                  <a:pt x="106" y="23"/>
                  <a:pt x="89" y="14"/>
                  <a:pt x="70" y="14"/>
                </a:cubicBezTo>
                <a:cubicBezTo>
                  <a:pt x="41" y="14"/>
                  <a:pt x="17" y="36"/>
                  <a:pt x="14" y="65"/>
                </a:cubicBezTo>
                <a:close/>
                <a:moveTo>
                  <a:pt x="126" y="75"/>
                </a:moveTo>
                <a:cubicBezTo>
                  <a:pt x="123" y="104"/>
                  <a:pt x="99" y="126"/>
                  <a:pt x="70" y="126"/>
                </a:cubicBezTo>
                <a:cubicBezTo>
                  <a:pt x="51" y="126"/>
                  <a:pt x="34" y="116"/>
                  <a:pt x="24" y="102"/>
                </a:cubicBezTo>
                <a:cubicBezTo>
                  <a:pt x="34" y="95"/>
                  <a:pt x="34" y="95"/>
                  <a:pt x="34" y="95"/>
                </a:cubicBezTo>
                <a:cubicBezTo>
                  <a:pt x="36" y="94"/>
                  <a:pt x="35" y="93"/>
                  <a:pt x="33" y="92"/>
                </a:cubicBezTo>
                <a:cubicBezTo>
                  <a:pt x="5" y="81"/>
                  <a:pt x="5" y="81"/>
                  <a:pt x="5" y="81"/>
                </a:cubicBezTo>
                <a:cubicBezTo>
                  <a:pt x="3" y="81"/>
                  <a:pt x="1" y="82"/>
                  <a:pt x="1" y="84"/>
                </a:cubicBezTo>
                <a:cubicBezTo>
                  <a:pt x="1" y="114"/>
                  <a:pt x="1" y="114"/>
                  <a:pt x="1" y="114"/>
                </a:cubicBezTo>
                <a:cubicBezTo>
                  <a:pt x="1" y="116"/>
                  <a:pt x="3" y="117"/>
                  <a:pt x="4" y="116"/>
                </a:cubicBezTo>
                <a:cubicBezTo>
                  <a:pt x="12" y="110"/>
                  <a:pt x="12" y="110"/>
                  <a:pt x="12" y="110"/>
                </a:cubicBezTo>
                <a:cubicBezTo>
                  <a:pt x="25" y="128"/>
                  <a:pt x="46" y="140"/>
                  <a:pt x="70" y="140"/>
                </a:cubicBezTo>
                <a:cubicBezTo>
                  <a:pt x="106" y="140"/>
                  <a:pt x="137" y="113"/>
                  <a:pt x="140" y="77"/>
                </a:cubicBezTo>
                <a:lnTo>
                  <a:pt x="126" y="75"/>
                </a:lnTo>
                <a:close/>
                <a:moveTo>
                  <a:pt x="70" y="36"/>
                </a:moveTo>
                <a:cubicBezTo>
                  <a:pt x="87" y="36"/>
                  <a:pt x="101" y="50"/>
                  <a:pt x="101" y="68"/>
                </a:cubicBezTo>
                <a:cubicBezTo>
                  <a:pt x="101" y="85"/>
                  <a:pt x="87" y="99"/>
                  <a:pt x="70" y="99"/>
                </a:cubicBezTo>
                <a:cubicBezTo>
                  <a:pt x="52" y="99"/>
                  <a:pt x="38" y="85"/>
                  <a:pt x="38" y="68"/>
                </a:cubicBezTo>
                <a:cubicBezTo>
                  <a:pt x="38" y="50"/>
                  <a:pt x="52" y="36"/>
                  <a:pt x="70" y="36"/>
                </a:cubicBezTo>
                <a:close/>
                <a:moveTo>
                  <a:pt x="74" y="49"/>
                </a:moveTo>
                <a:cubicBezTo>
                  <a:pt x="74" y="46"/>
                  <a:pt x="74" y="46"/>
                  <a:pt x="74" y="46"/>
                </a:cubicBezTo>
                <a:cubicBezTo>
                  <a:pt x="68" y="46"/>
                  <a:pt x="68" y="46"/>
                  <a:pt x="68" y="46"/>
                </a:cubicBezTo>
                <a:cubicBezTo>
                  <a:pt x="68" y="49"/>
                  <a:pt x="68" y="49"/>
                  <a:pt x="68" y="49"/>
                </a:cubicBezTo>
                <a:cubicBezTo>
                  <a:pt x="64" y="50"/>
                  <a:pt x="62" y="51"/>
                  <a:pt x="61" y="53"/>
                </a:cubicBezTo>
                <a:cubicBezTo>
                  <a:pt x="59" y="55"/>
                  <a:pt x="58" y="57"/>
                  <a:pt x="58" y="59"/>
                </a:cubicBezTo>
                <a:cubicBezTo>
                  <a:pt x="58" y="61"/>
                  <a:pt x="58" y="63"/>
                  <a:pt x="60" y="65"/>
                </a:cubicBezTo>
                <a:cubicBezTo>
                  <a:pt x="61" y="67"/>
                  <a:pt x="63" y="68"/>
                  <a:pt x="65" y="69"/>
                </a:cubicBezTo>
                <a:cubicBezTo>
                  <a:pt x="65" y="69"/>
                  <a:pt x="66" y="69"/>
                  <a:pt x="66" y="70"/>
                </a:cubicBezTo>
                <a:cubicBezTo>
                  <a:pt x="67" y="70"/>
                  <a:pt x="67" y="70"/>
                  <a:pt x="68" y="70"/>
                </a:cubicBezTo>
                <a:cubicBezTo>
                  <a:pt x="68" y="80"/>
                  <a:pt x="68" y="80"/>
                  <a:pt x="68" y="80"/>
                </a:cubicBezTo>
                <a:cubicBezTo>
                  <a:pt x="67" y="80"/>
                  <a:pt x="66" y="79"/>
                  <a:pt x="65" y="78"/>
                </a:cubicBezTo>
                <a:cubicBezTo>
                  <a:pt x="64" y="77"/>
                  <a:pt x="64" y="76"/>
                  <a:pt x="64" y="74"/>
                </a:cubicBezTo>
                <a:cubicBezTo>
                  <a:pt x="57" y="74"/>
                  <a:pt x="57" y="74"/>
                  <a:pt x="57" y="74"/>
                </a:cubicBezTo>
                <a:cubicBezTo>
                  <a:pt x="57" y="77"/>
                  <a:pt x="58" y="80"/>
                  <a:pt x="60" y="82"/>
                </a:cubicBezTo>
                <a:cubicBezTo>
                  <a:pt x="61" y="85"/>
                  <a:pt x="64" y="86"/>
                  <a:pt x="68" y="87"/>
                </a:cubicBezTo>
                <a:cubicBezTo>
                  <a:pt x="68" y="91"/>
                  <a:pt x="68" y="91"/>
                  <a:pt x="68" y="91"/>
                </a:cubicBezTo>
                <a:cubicBezTo>
                  <a:pt x="74" y="91"/>
                  <a:pt x="74" y="91"/>
                  <a:pt x="74" y="91"/>
                </a:cubicBezTo>
                <a:cubicBezTo>
                  <a:pt x="74" y="87"/>
                  <a:pt x="74" y="87"/>
                  <a:pt x="74" y="87"/>
                </a:cubicBezTo>
                <a:cubicBezTo>
                  <a:pt x="78" y="87"/>
                  <a:pt x="80" y="85"/>
                  <a:pt x="82" y="84"/>
                </a:cubicBezTo>
                <a:cubicBezTo>
                  <a:pt x="83" y="82"/>
                  <a:pt x="84" y="80"/>
                  <a:pt x="85" y="77"/>
                </a:cubicBezTo>
                <a:cubicBezTo>
                  <a:pt x="85" y="75"/>
                  <a:pt x="85" y="73"/>
                  <a:pt x="83" y="71"/>
                </a:cubicBezTo>
                <a:cubicBezTo>
                  <a:pt x="82" y="69"/>
                  <a:pt x="81" y="68"/>
                  <a:pt x="78" y="67"/>
                </a:cubicBezTo>
                <a:cubicBezTo>
                  <a:pt x="78" y="67"/>
                  <a:pt x="77" y="66"/>
                  <a:pt x="76" y="66"/>
                </a:cubicBezTo>
                <a:cubicBezTo>
                  <a:pt x="76" y="66"/>
                  <a:pt x="75" y="66"/>
                  <a:pt x="74" y="65"/>
                </a:cubicBezTo>
                <a:cubicBezTo>
                  <a:pt x="74" y="55"/>
                  <a:pt x="74" y="55"/>
                  <a:pt x="74" y="55"/>
                </a:cubicBezTo>
                <a:cubicBezTo>
                  <a:pt x="75" y="56"/>
                  <a:pt x="76" y="57"/>
                  <a:pt x="76" y="58"/>
                </a:cubicBezTo>
                <a:cubicBezTo>
                  <a:pt x="77" y="58"/>
                  <a:pt x="77" y="59"/>
                  <a:pt x="77" y="61"/>
                </a:cubicBezTo>
                <a:cubicBezTo>
                  <a:pt x="83" y="61"/>
                  <a:pt x="83" y="61"/>
                  <a:pt x="83" y="61"/>
                </a:cubicBezTo>
                <a:cubicBezTo>
                  <a:pt x="84" y="59"/>
                  <a:pt x="83" y="57"/>
                  <a:pt x="82" y="54"/>
                </a:cubicBezTo>
                <a:cubicBezTo>
                  <a:pt x="80" y="52"/>
                  <a:pt x="78" y="50"/>
                  <a:pt x="74" y="49"/>
                </a:cubicBezTo>
                <a:close/>
                <a:moveTo>
                  <a:pt x="74" y="81"/>
                </a:moveTo>
                <a:cubicBezTo>
                  <a:pt x="75" y="80"/>
                  <a:pt x="76" y="80"/>
                  <a:pt x="77" y="79"/>
                </a:cubicBezTo>
                <a:cubicBezTo>
                  <a:pt x="77" y="79"/>
                  <a:pt x="78" y="78"/>
                  <a:pt x="78" y="77"/>
                </a:cubicBezTo>
                <a:cubicBezTo>
                  <a:pt x="78" y="76"/>
                  <a:pt x="78" y="75"/>
                  <a:pt x="77" y="74"/>
                </a:cubicBezTo>
                <a:cubicBezTo>
                  <a:pt x="77" y="73"/>
                  <a:pt x="76" y="73"/>
                  <a:pt x="75" y="72"/>
                </a:cubicBezTo>
                <a:cubicBezTo>
                  <a:pt x="75" y="72"/>
                  <a:pt x="75" y="72"/>
                  <a:pt x="75" y="72"/>
                </a:cubicBezTo>
                <a:cubicBezTo>
                  <a:pt x="75" y="72"/>
                  <a:pt x="75" y="72"/>
                  <a:pt x="74" y="72"/>
                </a:cubicBezTo>
                <a:lnTo>
                  <a:pt x="74" y="81"/>
                </a:lnTo>
                <a:close/>
                <a:moveTo>
                  <a:pt x="65" y="57"/>
                </a:moveTo>
                <a:cubicBezTo>
                  <a:pt x="65" y="58"/>
                  <a:pt x="65" y="58"/>
                  <a:pt x="65" y="59"/>
                </a:cubicBezTo>
                <a:cubicBezTo>
                  <a:pt x="65" y="61"/>
                  <a:pt x="65" y="61"/>
                  <a:pt x="65" y="62"/>
                </a:cubicBezTo>
                <a:cubicBezTo>
                  <a:pt x="66" y="63"/>
                  <a:pt x="67" y="63"/>
                  <a:pt x="68" y="64"/>
                </a:cubicBezTo>
                <a:cubicBezTo>
                  <a:pt x="68" y="55"/>
                  <a:pt x="68" y="55"/>
                  <a:pt x="68" y="55"/>
                </a:cubicBezTo>
                <a:cubicBezTo>
                  <a:pt x="67" y="56"/>
                  <a:pt x="66" y="56"/>
                  <a:pt x="65" y="57"/>
                </a:cubicBezTo>
                <a:close/>
              </a:path>
            </a:pathLst>
          </a:custGeom>
          <a:solidFill>
            <a:schemeClr val="bg1"/>
          </a:solidFill>
          <a:ln>
            <a:noFill/>
          </a:ln>
        </p:spPr>
        <p:txBody>
          <a:bodyPr vert="horz" wrap="square" lIns="64652" tIns="32327" rIns="64652" bIns="32327" numCol="1" anchor="t" anchorCtr="0" compatLnSpc="1"/>
          <a:lstStyle/>
          <a:p>
            <a:endParaRPr lang="zh-CN" altLang="en-US" sz="1700">
              <a:cs typeface="+mn-ea"/>
              <a:sym typeface="+mn-lt"/>
            </a:endParaRPr>
          </a:p>
        </p:txBody>
      </p:sp>
      <p:pic>
        <p:nvPicPr>
          <p:cNvPr id="10" name="Picture 2" descr="C:\Users\Administrator\Desktop\ppt展示模板-8.png"/>
          <p:cNvPicPr>
            <a:picLocks noChangeAspect="1" noChangeArrowheads="1"/>
          </p:cNvPicPr>
          <p:nvPr/>
        </p:nvPicPr>
        <p:blipFill>
          <a:blip r:embed="rId1"/>
          <a:srcRect/>
          <a:stretch>
            <a:fillRect/>
          </a:stretch>
        </p:blipFill>
        <p:spPr bwMode="auto">
          <a:xfrm>
            <a:off x="6322039" y="2264326"/>
            <a:ext cx="5059808" cy="304425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7015033" y="2640466"/>
            <a:ext cx="3665189" cy="2112881"/>
          </a:xfrm>
          <a:prstGeom prst="rect">
            <a:avLst/>
          </a:prstGeom>
          <a:blipFill>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66091"/>
            <a:ext cx="12192000" cy="2547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6" name="组合 5"/>
          <p:cNvGrpSpPr/>
          <p:nvPr/>
        </p:nvGrpSpPr>
        <p:grpSpPr>
          <a:xfrm rot="5400000">
            <a:off x="1232255" y="641215"/>
            <a:ext cx="1452397" cy="3916908"/>
            <a:chOff x="360453" y="-634043"/>
            <a:chExt cx="3010544" cy="6143913"/>
          </a:xfrm>
        </p:grpSpPr>
        <p:sp>
          <p:nvSpPr>
            <p:cNvPr id="3" name="矩形 2"/>
            <p:cNvSpPr/>
            <p:nvPr/>
          </p:nvSpPr>
          <p:spPr>
            <a:xfrm>
              <a:off x="785046" y="-634043"/>
              <a:ext cx="2361496" cy="3185618"/>
            </a:xfrm>
            <a:prstGeom prst="rect">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任意形状 3"/>
            <p:cNvSpPr/>
            <p:nvPr/>
          </p:nvSpPr>
          <p:spPr>
            <a:xfrm rot="5400000">
              <a:off x="49197" y="782761"/>
              <a:ext cx="3833190" cy="2361497"/>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chemeClr val="tx1">
                <a:lumMod val="85000"/>
                <a:lumOff val="1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任意形状 4"/>
            <p:cNvSpPr/>
            <p:nvPr/>
          </p:nvSpPr>
          <p:spPr>
            <a:xfrm rot="5400000">
              <a:off x="-766361" y="1372513"/>
              <a:ext cx="5264171" cy="3010544"/>
            </a:xfrm>
            <a:custGeom>
              <a:avLst/>
              <a:gdLst>
                <a:gd name="connsiteX0" fmla="*/ 0 w 4493518"/>
                <a:gd name="connsiteY0" fmla="*/ 3936411 h 3936411"/>
                <a:gd name="connsiteX1" fmla="*/ 984103 w 4493518"/>
                <a:gd name="connsiteY1" fmla="*/ 0 h 3936411"/>
                <a:gd name="connsiteX2" fmla="*/ 4493518 w 4493518"/>
                <a:gd name="connsiteY2" fmla="*/ 0 h 3936411"/>
                <a:gd name="connsiteX3" fmla="*/ 4493517 w 4493518"/>
                <a:gd name="connsiteY3" fmla="*/ 3936411 h 3936411"/>
              </a:gdLst>
              <a:ahLst/>
              <a:cxnLst>
                <a:cxn ang="0">
                  <a:pos x="connsiteX0" y="connsiteY0"/>
                </a:cxn>
                <a:cxn ang="0">
                  <a:pos x="connsiteX1" y="connsiteY1"/>
                </a:cxn>
                <a:cxn ang="0">
                  <a:pos x="connsiteX2" y="connsiteY2"/>
                </a:cxn>
                <a:cxn ang="0">
                  <a:pos x="connsiteX3" y="connsiteY3"/>
                </a:cxn>
              </a:cxnLst>
              <a:rect l="l" t="t" r="r" b="b"/>
              <a:pathLst>
                <a:path w="4493518" h="3936411">
                  <a:moveTo>
                    <a:pt x="0" y="3936411"/>
                  </a:moveTo>
                  <a:lnTo>
                    <a:pt x="984103" y="0"/>
                  </a:lnTo>
                  <a:lnTo>
                    <a:pt x="4493518" y="0"/>
                  </a:lnTo>
                  <a:lnTo>
                    <a:pt x="4493517" y="3936411"/>
                  </a:lnTo>
                  <a:close/>
                </a:path>
              </a:pathLst>
            </a:cu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7" name="文本框 6"/>
          <p:cNvSpPr txBox="1"/>
          <p:nvPr/>
        </p:nvSpPr>
        <p:spPr>
          <a:xfrm>
            <a:off x="4763881" y="2604348"/>
            <a:ext cx="4390192" cy="1107996"/>
          </a:xfrm>
          <a:prstGeom prst="rect">
            <a:avLst/>
          </a:prstGeom>
          <a:noFill/>
        </p:spPr>
        <p:txBody>
          <a:bodyPr wrap="square" rtlCol="0">
            <a:spAutoFit/>
          </a:bodyPr>
          <a:lstStyle>
            <a:defPPr>
              <a:defRPr lang="zh-CN"/>
            </a:defPPr>
            <a:lvl1pPr algn="dist">
              <a:defRPr kumimoji="1" sz="6600" b="1">
                <a:solidFill>
                  <a:schemeClr val="tx1">
                    <a:lumMod val="75000"/>
                    <a:lumOff val="25000"/>
                  </a:schemeClr>
                </a:solidFill>
                <a:latin typeface="Arial" panose="020B0604020202020204"/>
                <a:ea typeface="微软雅黑" panose="020B0503020204020204" pitchFamily="34" charset="-122"/>
              </a:defRPr>
            </a:lvl1pPr>
          </a:lstStyle>
          <a:p>
            <a:r>
              <a:rPr lang="zh-CN" altLang="en-US" dirty="0">
                <a:latin typeface="+mn-lt"/>
                <a:ea typeface="+mn-ea"/>
                <a:cs typeface="+mn-ea"/>
                <a:sym typeface="+mn-lt"/>
              </a:rPr>
              <a:t>研发团队</a:t>
            </a:r>
            <a:endParaRPr lang="zh-CN" altLang="en-US" dirty="0">
              <a:latin typeface="+mn-lt"/>
              <a:ea typeface="+mn-ea"/>
              <a:cs typeface="+mn-ea"/>
              <a:sym typeface="+mn-lt"/>
            </a:endParaRPr>
          </a:p>
        </p:txBody>
      </p:sp>
      <p:sp>
        <p:nvSpPr>
          <p:cNvPr id="8" name="文本框 7"/>
          <p:cNvSpPr txBox="1"/>
          <p:nvPr/>
        </p:nvSpPr>
        <p:spPr>
          <a:xfrm>
            <a:off x="278487" y="2245726"/>
            <a:ext cx="2302169" cy="707886"/>
          </a:xfrm>
          <a:prstGeom prst="rect">
            <a:avLst/>
          </a:prstGeom>
          <a:noFill/>
        </p:spPr>
        <p:txBody>
          <a:bodyPr wrap="none" rtlCol="0">
            <a:spAutoFit/>
          </a:bodyPr>
          <a:lstStyle/>
          <a:p>
            <a:r>
              <a:rPr kumimoji="1" lang="en-US" altLang="zh-CN" sz="4000">
                <a:solidFill>
                  <a:schemeClr val="bg1"/>
                </a:solidFill>
                <a:cs typeface="+mn-ea"/>
                <a:sym typeface="+mn-lt"/>
              </a:rPr>
              <a:t>PART. 02</a:t>
            </a:r>
            <a:endParaRPr kumimoji="1" lang="zh-CN" altLang="en-US" sz="4000">
              <a:solidFill>
                <a:schemeClr val="bg1"/>
              </a:solidFill>
              <a:cs typeface="+mn-ea"/>
              <a:sym typeface="+mn-lt"/>
            </a:endParaRPr>
          </a:p>
        </p:txBody>
      </p:sp>
      <p:sp>
        <p:nvSpPr>
          <p:cNvPr id="9" name="文本框 8"/>
          <p:cNvSpPr txBox="1"/>
          <p:nvPr/>
        </p:nvSpPr>
        <p:spPr>
          <a:xfrm>
            <a:off x="4763881" y="3712344"/>
            <a:ext cx="4927329" cy="674031"/>
          </a:xfrm>
          <a:prstGeom prst="rect">
            <a:avLst/>
          </a:prstGeom>
          <a:noFill/>
        </p:spPr>
        <p:txBody>
          <a:bodyPr wrap="square" rtlCol="0">
            <a:spAutoFit/>
          </a:bodyPr>
          <a:lstStyle/>
          <a:p>
            <a:pPr>
              <a:lnSpc>
                <a:spcPct val="120000"/>
              </a:lnSpc>
            </a:pPr>
            <a:r>
              <a:rPr lang="en-GB" altLang="zh-CN" sz="1050">
                <a:solidFill>
                  <a:schemeClr val="tx1">
                    <a:lumMod val="75000"/>
                    <a:lumOff val="25000"/>
                  </a:schemeClr>
                </a:solidFill>
                <a:cs typeface="+mn-ea"/>
                <a:sym typeface="+mn-lt"/>
              </a:rPr>
              <a:t>your content is entered here, or by copying your text, select paste in this box and choose to retain only text. your content is typed here, or by copying your text, select paste in this box.</a:t>
            </a:r>
            <a:endParaRPr lang="en-GB" altLang="zh-CN" sz="1050">
              <a:solidFill>
                <a:schemeClr val="tx1">
                  <a:lumMod val="75000"/>
                  <a:lumOff val="25000"/>
                </a:schemeClr>
              </a:solidFill>
              <a:cs typeface="+mn-ea"/>
              <a:sym typeface="+mn-lt"/>
            </a:endParaRPr>
          </a:p>
        </p:txBody>
      </p:sp>
      <p:sp>
        <p:nvSpPr>
          <p:cNvPr id="10" name="矩形 9"/>
          <p:cNvSpPr/>
          <p:nvPr/>
        </p:nvSpPr>
        <p:spPr>
          <a:xfrm rot="16200000">
            <a:off x="10662314" y="3866414"/>
            <a:ext cx="769839" cy="2250622"/>
          </a:xfrm>
          <a:prstGeom prst="rect">
            <a:avLst/>
          </a:prstGeom>
          <a:solidFill>
            <a:srgbClr val="E23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1" name="直角三角形 10"/>
          <p:cNvSpPr/>
          <p:nvPr/>
        </p:nvSpPr>
        <p:spPr>
          <a:xfrm rot="16200000">
            <a:off x="9412915" y="4868895"/>
            <a:ext cx="769839" cy="245660"/>
          </a:xfrm>
          <a:prstGeom prst="rtTriangle">
            <a:avLst/>
          </a:prstGeom>
          <a:solidFill>
            <a:srgbClr val="B4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6" name="Oval 9"/>
          <p:cNvSpPr/>
          <p:nvPr/>
        </p:nvSpPr>
        <p:spPr>
          <a:xfrm>
            <a:off x="10140287" y="4850561"/>
            <a:ext cx="331787" cy="331286"/>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文本框 17"/>
          <p:cNvSpPr txBox="1"/>
          <p:nvPr/>
        </p:nvSpPr>
        <p:spPr>
          <a:xfrm>
            <a:off x="10472074" y="4807059"/>
            <a:ext cx="1351652" cy="369332"/>
          </a:xfrm>
          <a:prstGeom prst="rect">
            <a:avLst/>
          </a:prstGeom>
          <a:noFill/>
        </p:spPr>
        <p:txBody>
          <a:bodyPr wrap="none" rtlCol="0">
            <a:spAutoFit/>
          </a:bodyPr>
          <a:lstStyle/>
          <a:p>
            <a:r>
              <a:rPr kumimoji="1" lang="en-US" altLang="zh-CN">
                <a:solidFill>
                  <a:schemeClr val="bg1"/>
                </a:solidFill>
                <a:cs typeface="+mn-ea"/>
                <a:sym typeface="+mn-lt"/>
              </a:rPr>
              <a:t>BUSINESS</a:t>
            </a:r>
            <a:endParaRPr kumimoji="1"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61" y="204715"/>
            <a:ext cx="1583555" cy="461665"/>
          </a:xfrm>
          <a:prstGeom prst="rect">
            <a:avLst/>
          </a:prstGeom>
          <a:noFill/>
        </p:spPr>
        <p:txBody>
          <a:bodyPr wrap="square" rtlCol="0">
            <a:spAutoFit/>
          </a:bodyPr>
          <a:lstStyle/>
          <a:p>
            <a:pPr algn="dist"/>
            <a:r>
              <a:rPr kumimoji="1" lang="zh-CN" altLang="en-US" sz="2400">
                <a:solidFill>
                  <a:schemeClr val="bg1"/>
                </a:solidFill>
                <a:cs typeface="+mn-ea"/>
                <a:sym typeface="+mn-lt"/>
              </a:rPr>
              <a:t>研发团队</a:t>
            </a:r>
            <a:endParaRPr kumimoji="1" lang="zh-CN" altLang="en-US" sz="2400">
              <a:solidFill>
                <a:schemeClr val="bg1"/>
              </a:solidFill>
              <a:cs typeface="+mn-ea"/>
              <a:sym typeface="+mn-lt"/>
            </a:endParaRPr>
          </a:p>
        </p:txBody>
      </p:sp>
      <p:sp>
        <p:nvSpPr>
          <p:cNvPr id="3" name="矩形 2"/>
          <p:cNvSpPr/>
          <p:nvPr/>
        </p:nvSpPr>
        <p:spPr>
          <a:xfrm>
            <a:off x="1434960" y="1892043"/>
            <a:ext cx="3052293" cy="541556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pic>
        <p:nvPicPr>
          <p:cNvPr id="4" name="图片 3"/>
          <p:cNvPicPr>
            <a:picLocks noChangeAspect="1"/>
          </p:cNvPicPr>
          <p:nvPr/>
        </p:nvPicPr>
        <p:blipFill>
          <a:blip r:embed="rId2"/>
          <a:stretch>
            <a:fillRect/>
          </a:stretch>
        </p:blipFill>
        <p:spPr>
          <a:xfrm>
            <a:off x="1231370" y="1673100"/>
            <a:ext cx="3433717" cy="6858000"/>
          </a:xfrm>
          <a:prstGeom prst="rect">
            <a:avLst/>
          </a:prstGeom>
        </p:spPr>
      </p:pic>
      <p:sp>
        <p:nvSpPr>
          <p:cNvPr id="5" name="Oval 9"/>
          <p:cNvSpPr/>
          <p:nvPr/>
        </p:nvSpPr>
        <p:spPr>
          <a:xfrm>
            <a:off x="5739968" y="1997332"/>
            <a:ext cx="382235" cy="381658"/>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Oval 23"/>
          <p:cNvSpPr/>
          <p:nvPr/>
        </p:nvSpPr>
        <p:spPr>
          <a:xfrm>
            <a:off x="5739968" y="3484326"/>
            <a:ext cx="382235" cy="315186"/>
          </a:xfrm>
          <a:custGeom>
            <a:avLst/>
            <a:gdLst>
              <a:gd name="connsiteX0" fmla="*/ 307902 w 606227"/>
              <a:gd name="connsiteY0" fmla="*/ 194055 h 499886"/>
              <a:gd name="connsiteX1" fmla="*/ 419305 w 606227"/>
              <a:gd name="connsiteY1" fmla="*/ 242224 h 499886"/>
              <a:gd name="connsiteX2" fmla="*/ 460955 w 606227"/>
              <a:gd name="connsiteY2" fmla="*/ 343954 h 499886"/>
              <a:gd name="connsiteX3" fmla="*/ 517800 w 606227"/>
              <a:gd name="connsiteY3" fmla="*/ 323297 h 499886"/>
              <a:gd name="connsiteX4" fmla="*/ 606227 w 606227"/>
              <a:gd name="connsiteY4" fmla="*/ 411592 h 499886"/>
              <a:gd name="connsiteX5" fmla="*/ 517800 w 606227"/>
              <a:gd name="connsiteY5" fmla="*/ 499886 h 499886"/>
              <a:gd name="connsiteX6" fmla="*/ 314493 w 606227"/>
              <a:gd name="connsiteY6" fmla="*/ 499886 h 499886"/>
              <a:gd name="connsiteX7" fmla="*/ 307902 w 606227"/>
              <a:gd name="connsiteY7" fmla="*/ 499886 h 499886"/>
              <a:gd name="connsiteX8" fmla="*/ 162629 w 606227"/>
              <a:gd name="connsiteY8" fmla="*/ 499886 h 499886"/>
              <a:gd name="connsiteX9" fmla="*/ 108530 w 606227"/>
              <a:gd name="connsiteY9" fmla="*/ 445867 h 499886"/>
              <a:gd name="connsiteX10" fmla="*/ 161439 w 606227"/>
              <a:gd name="connsiteY10" fmla="*/ 391849 h 499886"/>
              <a:gd name="connsiteX11" fmla="*/ 154757 w 606227"/>
              <a:gd name="connsiteY11" fmla="*/ 346970 h 499886"/>
              <a:gd name="connsiteX12" fmla="*/ 175994 w 606227"/>
              <a:gd name="connsiteY12" fmla="*/ 269279 h 499886"/>
              <a:gd name="connsiteX13" fmla="*/ 307902 w 606227"/>
              <a:gd name="connsiteY13" fmla="*/ 194055 h 499886"/>
              <a:gd name="connsiteX14" fmla="*/ 175457 w 606227"/>
              <a:gd name="connsiteY14" fmla="*/ 0 h 499886"/>
              <a:gd name="connsiteX15" fmla="*/ 310277 w 606227"/>
              <a:gd name="connsiteY15" fmla="*/ 131897 h 499886"/>
              <a:gd name="connsiteX16" fmla="*/ 360342 w 606227"/>
              <a:gd name="connsiteY16" fmla="*/ 113707 h 499886"/>
              <a:gd name="connsiteX17" fmla="*/ 438140 w 606227"/>
              <a:gd name="connsiteY17" fmla="*/ 191493 h 499886"/>
              <a:gd name="connsiteX18" fmla="*/ 428530 w 606227"/>
              <a:gd name="connsiteY18" fmla="*/ 228969 h 499886"/>
              <a:gd name="connsiteX19" fmla="*/ 426241 w 606227"/>
              <a:gd name="connsiteY19" fmla="*/ 226592 h 499886"/>
              <a:gd name="connsiteX20" fmla="*/ 307805 w 606227"/>
              <a:gd name="connsiteY20" fmla="*/ 178239 h 499886"/>
              <a:gd name="connsiteX21" fmla="*/ 157884 w 606227"/>
              <a:gd name="connsiteY21" fmla="*/ 269278 h 499886"/>
              <a:gd name="connsiteX22" fmla="*/ 47686 w 606227"/>
              <a:gd name="connsiteY22" fmla="*/ 269278 h 499886"/>
              <a:gd name="connsiteX23" fmla="*/ 0 w 606227"/>
              <a:gd name="connsiteY23" fmla="*/ 221656 h 499886"/>
              <a:gd name="connsiteX24" fmla="*/ 46587 w 606227"/>
              <a:gd name="connsiteY24" fmla="*/ 174126 h 499886"/>
              <a:gd name="connsiteX25" fmla="*/ 40638 w 606227"/>
              <a:gd name="connsiteY25" fmla="*/ 134639 h 499886"/>
              <a:gd name="connsiteX26" fmla="*/ 175457 w 606227"/>
              <a:gd name="connsiteY26" fmla="*/ 0 h 4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6227" h="499886">
                <a:moveTo>
                  <a:pt x="307902" y="194055"/>
                </a:moveTo>
                <a:cubicBezTo>
                  <a:pt x="351840" y="194055"/>
                  <a:pt x="391385" y="212610"/>
                  <a:pt x="419305" y="242224"/>
                </a:cubicBezTo>
                <a:cubicBezTo>
                  <a:pt x="444478" y="268913"/>
                  <a:pt x="460131" y="304560"/>
                  <a:pt x="460955" y="343954"/>
                </a:cubicBezTo>
                <a:cubicBezTo>
                  <a:pt x="476333" y="331067"/>
                  <a:pt x="496106" y="323297"/>
                  <a:pt x="517800" y="323297"/>
                </a:cubicBezTo>
                <a:cubicBezTo>
                  <a:pt x="566591" y="323297"/>
                  <a:pt x="606227" y="362783"/>
                  <a:pt x="606227" y="411592"/>
                </a:cubicBezTo>
                <a:cubicBezTo>
                  <a:pt x="606227" y="460400"/>
                  <a:pt x="566591" y="499886"/>
                  <a:pt x="517800" y="499886"/>
                </a:cubicBezTo>
                <a:lnTo>
                  <a:pt x="314493" y="499886"/>
                </a:lnTo>
                <a:lnTo>
                  <a:pt x="307902" y="499886"/>
                </a:lnTo>
                <a:lnTo>
                  <a:pt x="162629" y="499886"/>
                </a:lnTo>
                <a:cubicBezTo>
                  <a:pt x="132788" y="499886"/>
                  <a:pt x="108530" y="475664"/>
                  <a:pt x="108530" y="445867"/>
                </a:cubicBezTo>
                <a:cubicBezTo>
                  <a:pt x="108530" y="416436"/>
                  <a:pt x="132147" y="392489"/>
                  <a:pt x="161439" y="391849"/>
                </a:cubicBezTo>
                <a:cubicBezTo>
                  <a:pt x="157046" y="377682"/>
                  <a:pt x="154757" y="362600"/>
                  <a:pt x="154757" y="346970"/>
                </a:cubicBezTo>
                <a:cubicBezTo>
                  <a:pt x="154757" y="318636"/>
                  <a:pt x="162538" y="292038"/>
                  <a:pt x="175994" y="269279"/>
                </a:cubicBezTo>
                <a:cubicBezTo>
                  <a:pt x="202632" y="224309"/>
                  <a:pt x="251697" y="194055"/>
                  <a:pt x="307902" y="194055"/>
                </a:cubicBezTo>
                <a:close/>
                <a:moveTo>
                  <a:pt x="175457" y="0"/>
                </a:moveTo>
                <a:cubicBezTo>
                  <a:pt x="249045" y="0"/>
                  <a:pt x="308812" y="58773"/>
                  <a:pt x="310277" y="131897"/>
                </a:cubicBezTo>
                <a:cubicBezTo>
                  <a:pt x="323823" y="120563"/>
                  <a:pt x="341213" y="113707"/>
                  <a:pt x="360342" y="113707"/>
                </a:cubicBezTo>
                <a:cubicBezTo>
                  <a:pt x="403268" y="113707"/>
                  <a:pt x="438140" y="148532"/>
                  <a:pt x="438140" y="191493"/>
                </a:cubicBezTo>
                <a:cubicBezTo>
                  <a:pt x="438140" y="205112"/>
                  <a:pt x="434662" y="217817"/>
                  <a:pt x="428530" y="228969"/>
                </a:cubicBezTo>
                <a:cubicBezTo>
                  <a:pt x="427797" y="228146"/>
                  <a:pt x="426974" y="227323"/>
                  <a:pt x="426241" y="226592"/>
                </a:cubicBezTo>
                <a:cubicBezTo>
                  <a:pt x="394390" y="195423"/>
                  <a:pt x="352379" y="178239"/>
                  <a:pt x="307805" y="178239"/>
                </a:cubicBezTo>
                <a:cubicBezTo>
                  <a:pt x="242730" y="178239"/>
                  <a:pt x="186166" y="215258"/>
                  <a:pt x="157884" y="269278"/>
                </a:cubicBezTo>
                <a:lnTo>
                  <a:pt x="47686" y="269278"/>
                </a:lnTo>
                <a:cubicBezTo>
                  <a:pt x="21326" y="269278"/>
                  <a:pt x="0" y="247981"/>
                  <a:pt x="0" y="221656"/>
                </a:cubicBezTo>
                <a:cubicBezTo>
                  <a:pt x="0" y="195789"/>
                  <a:pt x="20777" y="174674"/>
                  <a:pt x="46587" y="174126"/>
                </a:cubicBezTo>
                <a:cubicBezTo>
                  <a:pt x="42743" y="161603"/>
                  <a:pt x="40638" y="148350"/>
                  <a:pt x="40638" y="134639"/>
                </a:cubicBezTo>
                <a:cubicBezTo>
                  <a:pt x="40638" y="60236"/>
                  <a:pt x="101046" y="0"/>
                  <a:pt x="175457" y="0"/>
                </a:cubicBezTo>
                <a:close/>
              </a:path>
            </a:pathLst>
          </a:cu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Oval 30"/>
          <p:cNvSpPr/>
          <p:nvPr/>
        </p:nvSpPr>
        <p:spPr>
          <a:xfrm>
            <a:off x="5747636" y="4891681"/>
            <a:ext cx="366897" cy="38223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2376" h="606722">
                <a:moveTo>
                  <a:pt x="0" y="404481"/>
                </a:moveTo>
                <a:lnTo>
                  <a:pt x="76012" y="404481"/>
                </a:lnTo>
                <a:lnTo>
                  <a:pt x="76012" y="505601"/>
                </a:lnTo>
                <a:cubicBezTo>
                  <a:pt x="76012" y="519552"/>
                  <a:pt x="87316" y="530837"/>
                  <a:pt x="101291" y="530837"/>
                </a:cubicBezTo>
                <a:cubicBezTo>
                  <a:pt x="115265" y="530837"/>
                  <a:pt x="126658" y="519552"/>
                  <a:pt x="126658" y="505601"/>
                </a:cubicBezTo>
                <a:lnTo>
                  <a:pt x="126658" y="404481"/>
                </a:lnTo>
                <a:lnTo>
                  <a:pt x="151936" y="404481"/>
                </a:lnTo>
                <a:lnTo>
                  <a:pt x="151936" y="505601"/>
                </a:lnTo>
                <a:cubicBezTo>
                  <a:pt x="151936" y="519552"/>
                  <a:pt x="163240" y="530837"/>
                  <a:pt x="177214" y="530837"/>
                </a:cubicBezTo>
                <a:cubicBezTo>
                  <a:pt x="191277" y="530837"/>
                  <a:pt x="202581" y="519552"/>
                  <a:pt x="202581" y="505601"/>
                </a:cubicBezTo>
                <a:lnTo>
                  <a:pt x="202581" y="404481"/>
                </a:lnTo>
                <a:lnTo>
                  <a:pt x="227859" y="404481"/>
                </a:lnTo>
                <a:lnTo>
                  <a:pt x="227859" y="505601"/>
                </a:lnTo>
                <a:cubicBezTo>
                  <a:pt x="227859" y="519552"/>
                  <a:pt x="239163" y="530837"/>
                  <a:pt x="253226" y="530837"/>
                </a:cubicBezTo>
                <a:cubicBezTo>
                  <a:pt x="267200" y="530837"/>
                  <a:pt x="278504" y="519552"/>
                  <a:pt x="278504" y="505601"/>
                </a:cubicBezTo>
                <a:lnTo>
                  <a:pt x="278504" y="404481"/>
                </a:lnTo>
                <a:lnTo>
                  <a:pt x="303872" y="404481"/>
                </a:lnTo>
                <a:lnTo>
                  <a:pt x="303872" y="505601"/>
                </a:lnTo>
                <a:cubicBezTo>
                  <a:pt x="303872" y="519552"/>
                  <a:pt x="315176" y="530837"/>
                  <a:pt x="329150" y="530837"/>
                </a:cubicBezTo>
                <a:cubicBezTo>
                  <a:pt x="343124" y="530837"/>
                  <a:pt x="354428" y="519552"/>
                  <a:pt x="354428" y="505601"/>
                </a:cubicBezTo>
                <a:lnTo>
                  <a:pt x="354428" y="404481"/>
                </a:lnTo>
                <a:lnTo>
                  <a:pt x="379795" y="404481"/>
                </a:lnTo>
                <a:lnTo>
                  <a:pt x="379795" y="505601"/>
                </a:lnTo>
                <a:cubicBezTo>
                  <a:pt x="379795" y="519552"/>
                  <a:pt x="391099" y="530837"/>
                  <a:pt x="405073" y="530837"/>
                </a:cubicBezTo>
                <a:cubicBezTo>
                  <a:pt x="419136" y="530837"/>
                  <a:pt x="430440" y="519552"/>
                  <a:pt x="430440" y="505601"/>
                </a:cubicBezTo>
                <a:lnTo>
                  <a:pt x="430440" y="404481"/>
                </a:lnTo>
                <a:lnTo>
                  <a:pt x="455718" y="404481"/>
                </a:lnTo>
                <a:lnTo>
                  <a:pt x="455718" y="505601"/>
                </a:lnTo>
                <a:cubicBezTo>
                  <a:pt x="455718" y="519552"/>
                  <a:pt x="467022" y="530837"/>
                  <a:pt x="481085" y="530837"/>
                </a:cubicBezTo>
                <a:cubicBezTo>
                  <a:pt x="495060" y="530837"/>
                  <a:pt x="506364" y="519552"/>
                  <a:pt x="506364" y="505601"/>
                </a:cubicBezTo>
                <a:lnTo>
                  <a:pt x="506364" y="404481"/>
                </a:lnTo>
                <a:lnTo>
                  <a:pt x="582376" y="404481"/>
                </a:lnTo>
                <a:lnTo>
                  <a:pt x="582376" y="581397"/>
                </a:lnTo>
                <a:cubicBezTo>
                  <a:pt x="582376" y="595348"/>
                  <a:pt x="570983" y="606722"/>
                  <a:pt x="557009" y="606722"/>
                </a:cubicBezTo>
                <a:lnTo>
                  <a:pt x="25367" y="606722"/>
                </a:lnTo>
                <a:cubicBezTo>
                  <a:pt x="11304" y="606722"/>
                  <a:pt x="0" y="595348"/>
                  <a:pt x="0" y="581397"/>
                </a:cubicBezTo>
                <a:close/>
                <a:moveTo>
                  <a:pt x="405086" y="0"/>
                </a:moveTo>
                <a:cubicBezTo>
                  <a:pt x="419149" y="0"/>
                  <a:pt x="430454" y="11287"/>
                  <a:pt x="430454" y="25239"/>
                </a:cubicBezTo>
                <a:cubicBezTo>
                  <a:pt x="430454" y="81051"/>
                  <a:pt x="384969" y="126375"/>
                  <a:pt x="329160" y="126375"/>
                </a:cubicBezTo>
                <a:cubicBezTo>
                  <a:pt x="310468" y="126375"/>
                  <a:pt x="294357" y="136595"/>
                  <a:pt x="285545" y="151704"/>
                </a:cubicBezTo>
                <a:lnTo>
                  <a:pt x="478074" y="151704"/>
                </a:lnTo>
                <a:cubicBezTo>
                  <a:pt x="535575" y="151704"/>
                  <a:pt x="582305" y="198361"/>
                  <a:pt x="582305" y="255772"/>
                </a:cubicBezTo>
                <a:lnTo>
                  <a:pt x="582305" y="353886"/>
                </a:lnTo>
                <a:lnTo>
                  <a:pt x="0" y="353886"/>
                </a:lnTo>
                <a:lnTo>
                  <a:pt x="0" y="255772"/>
                </a:lnTo>
                <a:cubicBezTo>
                  <a:pt x="0" y="198361"/>
                  <a:pt x="46819" y="151704"/>
                  <a:pt x="104320" y="151704"/>
                </a:cubicBezTo>
                <a:lnTo>
                  <a:pt x="231516" y="151704"/>
                </a:lnTo>
                <a:cubicBezTo>
                  <a:pt x="242820" y="108157"/>
                  <a:pt x="282073" y="75807"/>
                  <a:pt x="329160" y="75807"/>
                </a:cubicBezTo>
                <a:cubicBezTo>
                  <a:pt x="357109" y="75807"/>
                  <a:pt x="379807" y="53145"/>
                  <a:pt x="379807" y="25239"/>
                </a:cubicBezTo>
                <a:cubicBezTo>
                  <a:pt x="379807" y="11287"/>
                  <a:pt x="391111" y="0"/>
                  <a:pt x="405086" y="0"/>
                </a:cubicBezTo>
                <a:close/>
              </a:path>
            </a:pathLst>
          </a:custGeom>
          <a:gradFill>
            <a:gsLst>
              <a:gs pos="0">
                <a:srgbClr val="E23138"/>
              </a:gs>
              <a:gs pos="100000">
                <a:srgbClr val="B4171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TextBox 33"/>
          <p:cNvSpPr txBox="1"/>
          <p:nvPr/>
        </p:nvSpPr>
        <p:spPr>
          <a:xfrm>
            <a:off x="6492496" y="2446844"/>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9" name="文本框 9"/>
          <p:cNvSpPr txBox="1"/>
          <p:nvPr/>
        </p:nvSpPr>
        <p:spPr>
          <a:xfrm>
            <a:off x="6503945" y="2024092"/>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
        <p:nvSpPr>
          <p:cNvPr id="10" name="TextBox 33"/>
          <p:cNvSpPr txBox="1"/>
          <p:nvPr/>
        </p:nvSpPr>
        <p:spPr>
          <a:xfrm>
            <a:off x="6517896" y="3920044"/>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1" name="文本框 9"/>
          <p:cNvSpPr txBox="1"/>
          <p:nvPr/>
        </p:nvSpPr>
        <p:spPr>
          <a:xfrm>
            <a:off x="6529345" y="3497292"/>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
        <p:nvSpPr>
          <p:cNvPr id="12" name="TextBox 33"/>
          <p:cNvSpPr txBox="1"/>
          <p:nvPr/>
        </p:nvSpPr>
        <p:spPr>
          <a:xfrm>
            <a:off x="6503945" y="5382513"/>
            <a:ext cx="4076056" cy="494751"/>
          </a:xfrm>
          <a:prstGeom prst="rect">
            <a:avLst/>
          </a:prstGeom>
          <a:noFill/>
        </p:spPr>
        <p:txBody>
          <a:bodyPr wrap="square" lIns="0" tIns="0" rIns="0" bIns="0" rtlCol="0">
            <a:spAutoFit/>
          </a:bodyPr>
          <a:lstStyle>
            <a:defPPr>
              <a:defRPr lang="zh-CN"/>
            </a:defPPr>
            <a:lvl1pPr algn="just" defTabSz="1219200">
              <a:lnSpc>
                <a:spcPts val="1600"/>
              </a:lnSpc>
              <a:defRPr sz="1255">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09600" defTabSz="1219200">
              <a:defRPr sz="2400"/>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a:lnSpc>
                <a:spcPct val="120000"/>
              </a:lnSpc>
            </a:pPr>
            <a:r>
              <a:rPr lang="zh-CN" altLang="en-US" sz="1400" dirty="0">
                <a:solidFill>
                  <a:schemeClr val="tx1">
                    <a:lumMod val="75000"/>
                    <a:lumOff val="25000"/>
                  </a:schemeClr>
                </a:solidFill>
                <a:latin typeface="+mn-lt"/>
                <a:ea typeface="+mn-ea"/>
                <a:cs typeface="+mn-ea"/>
                <a:sym typeface="+mn-lt"/>
              </a:rPr>
              <a:t>点击输入您的文字内容或复制粘贴具体文本、用简明扼要的文字说明此项内容。</a:t>
            </a:r>
            <a:endParaRPr lang="en-US" altLang="zh-CN" sz="1400" dirty="0">
              <a:solidFill>
                <a:schemeClr val="tx1">
                  <a:lumMod val="75000"/>
                  <a:lumOff val="25000"/>
                </a:schemeClr>
              </a:solidFill>
              <a:latin typeface="+mn-lt"/>
              <a:ea typeface="+mn-ea"/>
              <a:cs typeface="+mn-ea"/>
              <a:sym typeface="+mn-lt"/>
            </a:endParaRPr>
          </a:p>
        </p:txBody>
      </p:sp>
      <p:sp>
        <p:nvSpPr>
          <p:cNvPr id="13" name="文本框 9"/>
          <p:cNvSpPr txBox="1"/>
          <p:nvPr/>
        </p:nvSpPr>
        <p:spPr>
          <a:xfrm>
            <a:off x="6515394" y="4959761"/>
            <a:ext cx="1981477" cy="3282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oAutofit/>
          </a:bodyPr>
          <a:lstStyle>
            <a:defPPr>
              <a:defRPr lang="zh-CN"/>
            </a:defPPr>
            <a:lvl1pPr defTabSz="1219200">
              <a:spcBef>
                <a:spcPct val="0"/>
              </a:spcBef>
              <a:defRPr cap="all">
                <a:solidFill>
                  <a:schemeClr val="tx1">
                    <a:lumMod val="65000"/>
                    <a:lumOff val="35000"/>
                  </a:schemeClr>
                </a:solidFill>
                <a:latin typeface="微软雅黑" panose="020B0503020204020204" pitchFamily="34" charset="-122"/>
                <a:ea typeface="微软雅黑" panose="020B0503020204020204" pitchFamily="34" charset="-122"/>
                <a:cs typeface="+mj-cs"/>
              </a:defRPr>
            </a:lvl1pPr>
            <a:lvl2pPr marL="0" lvl="1" defTabSz="1219200">
              <a:defRPr sz="2055">
                <a:solidFill>
                  <a:schemeClr val="tx1">
                    <a:lumMod val="65000"/>
                    <a:lumOff val="35000"/>
                  </a:schemeClr>
                </a:solidFill>
                <a:latin typeface="微软雅黑" panose="020B0503020204020204" pitchFamily="34" charset="-122"/>
                <a:ea typeface="微软雅黑" panose="020B0503020204020204" pitchFamily="34" charset="-122"/>
              </a:defRPr>
            </a:lvl2pPr>
            <a:lvl3pPr marL="1219200" defTabSz="1219200">
              <a:defRPr sz="2400"/>
            </a:lvl3pPr>
            <a:lvl4pPr marL="1828800" defTabSz="1219200">
              <a:defRPr sz="2400"/>
            </a:lvl4pPr>
            <a:lvl5pPr marL="2438400" defTabSz="1219200">
              <a:defRPr sz="2400"/>
            </a:lvl5pPr>
            <a:lvl6pPr marL="3048000" defTabSz="1219200">
              <a:defRPr sz="2400"/>
            </a:lvl6pPr>
            <a:lvl7pPr marL="3657600" defTabSz="1219200">
              <a:defRPr sz="2400"/>
            </a:lvl7pPr>
            <a:lvl8pPr marL="4267200" defTabSz="1219200">
              <a:defRPr sz="2400"/>
            </a:lvl8pPr>
            <a:lvl9pPr marL="4876800" defTabSz="1219200">
              <a:defRPr sz="2400"/>
            </a:lvl9pPr>
          </a:lstStyle>
          <a:p>
            <a:pPr lvl="1"/>
            <a:r>
              <a:rPr lang="zh-CN" altLang="en-US" sz="2000" b="1" dirty="0">
                <a:solidFill>
                  <a:schemeClr val="tx1">
                    <a:lumMod val="75000"/>
                    <a:lumOff val="25000"/>
                  </a:schemeClr>
                </a:solidFill>
                <a:latin typeface="+mn-lt"/>
                <a:ea typeface="+mn-ea"/>
                <a:cs typeface="+mn-ea"/>
                <a:sym typeface="+mn-lt"/>
              </a:rPr>
              <a:t>输入标题文本</a:t>
            </a:r>
            <a:endParaRPr lang="zh-CN" altLang="en-US" sz="2000" b="1"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Lst>
  </p:timing>
</p:sld>
</file>

<file path=ppt/tags/tag1.xml><?xml version="1.0" encoding="utf-8"?>
<p:tagLst xmlns:p="http://schemas.openxmlformats.org/presentationml/2006/main">
  <p:tag name="ISPRING_PRESENTATION_TITLE" val="PowerPoint 演示文稿"/>
  <p:tag name="ISPRING_FIRST_PUBLISH" val="1"/>
  <p:tag name="commondata" val="eyJoZGlkIjoiMDljZjBlNDg5MjVmNzcyYjVhOTJmMTVkOGM0Y2Q4Zjc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wdrjec">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twdrjec">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3328</Words>
  <Application>WPS 演示</Application>
  <PresentationFormat>宽屏</PresentationFormat>
  <Paragraphs>397</Paragraphs>
  <Slides>20</Slides>
  <Notes>21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Arial</vt:lpstr>
      <vt:lpstr>微软雅黑</vt:lpstr>
      <vt:lpstr>微软雅黑 Light</vt:lpstr>
      <vt:lpstr>Arial Unicode MS</vt:lpstr>
      <vt:lpstr>等线</vt:lpstr>
      <vt:lpstr>Calibri</vt:lpstr>
      <vt:lpstr>方正兰亭纤黑简体</vt:lpstr>
      <vt:lpstr>黑体</vt:lpstr>
      <vt:lpstr>汉真广标</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dc:title>
  <dc:creator>第一PPT</dc:creator>
  <cp:keywords>www.1ppt.com</cp:keywords>
  <dc:description>www.1ppt.com</dc:description>
  <cp:lastModifiedBy>十二</cp:lastModifiedBy>
  <cp:revision>648</cp:revision>
  <dcterms:created xsi:type="dcterms:W3CDTF">2018-06-17T04:53:00Z</dcterms:created>
  <dcterms:modified xsi:type="dcterms:W3CDTF">2024-01-20T01:44:00Z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066F5B360C59430DA014C7EDD9DB4601_12</vt:lpwstr>
  </property>
  <property fmtid="{D5CDD505-2E9C-101B-9397-08002B2CF9AE}" pid="3" name="KSOProductBuildVer">
    <vt:lpwstr>2052-12.1.0.16250</vt:lpwstr>
  </property>
</Properties>
</file>